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62" r:id="rId5"/>
  </p:sldMasterIdLst>
  <p:notesMasterIdLst>
    <p:notesMasterId r:id="rId46"/>
  </p:notesMasterIdLst>
  <p:handoutMasterIdLst>
    <p:handoutMasterId r:id="rId47"/>
  </p:handoutMasterIdLst>
  <p:sldIdLst>
    <p:sldId id="2470" r:id="rId6"/>
    <p:sldId id="2943" r:id="rId7"/>
    <p:sldId id="2968" r:id="rId8"/>
    <p:sldId id="2843" r:id="rId9"/>
    <p:sldId id="2980" r:id="rId10"/>
    <p:sldId id="2970" r:id="rId11"/>
    <p:sldId id="3044" r:id="rId12"/>
    <p:sldId id="3033" r:id="rId13"/>
    <p:sldId id="3035" r:id="rId14"/>
    <p:sldId id="3039" r:id="rId15"/>
    <p:sldId id="3037" r:id="rId16"/>
    <p:sldId id="3038" r:id="rId17"/>
    <p:sldId id="3041" r:id="rId18"/>
    <p:sldId id="3042" r:id="rId19"/>
    <p:sldId id="2974" r:id="rId20"/>
    <p:sldId id="2973" r:id="rId21"/>
    <p:sldId id="3043" r:id="rId22"/>
    <p:sldId id="3045" r:id="rId23"/>
    <p:sldId id="2975" r:id="rId24"/>
    <p:sldId id="2785" r:id="rId25"/>
    <p:sldId id="3046" r:id="rId26"/>
    <p:sldId id="276" r:id="rId27"/>
    <p:sldId id="3047" r:id="rId28"/>
    <p:sldId id="3048" r:id="rId29"/>
    <p:sldId id="263" r:id="rId30"/>
    <p:sldId id="3049" r:id="rId31"/>
    <p:sldId id="265" r:id="rId32"/>
    <p:sldId id="3027" r:id="rId33"/>
    <p:sldId id="2971" r:id="rId34"/>
    <p:sldId id="3032" r:id="rId35"/>
    <p:sldId id="2771" r:id="rId36"/>
    <p:sldId id="2972" r:id="rId37"/>
    <p:sldId id="2969" r:id="rId38"/>
    <p:sldId id="2994" r:id="rId39"/>
    <p:sldId id="3050" r:id="rId40"/>
    <p:sldId id="3051" r:id="rId41"/>
    <p:sldId id="3022" r:id="rId42"/>
    <p:sldId id="3023" r:id="rId43"/>
    <p:sldId id="3028" r:id="rId44"/>
    <p:sldId id="3052" r:id="rId45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C3FFDB23-A5A2-4AE2-BF69-FFE4983F7512}">
          <p14:sldIdLst>
            <p14:sldId id="2470"/>
            <p14:sldId id="2943"/>
            <p14:sldId id="2968"/>
            <p14:sldId id="2843"/>
            <p14:sldId id="2980"/>
            <p14:sldId id="2970"/>
            <p14:sldId id="3044"/>
            <p14:sldId id="3033"/>
            <p14:sldId id="3035"/>
            <p14:sldId id="3039"/>
            <p14:sldId id="3037"/>
            <p14:sldId id="3038"/>
            <p14:sldId id="3041"/>
            <p14:sldId id="3042"/>
            <p14:sldId id="2974"/>
            <p14:sldId id="2973"/>
            <p14:sldId id="3043"/>
            <p14:sldId id="3045"/>
            <p14:sldId id="2975"/>
            <p14:sldId id="2785"/>
            <p14:sldId id="3046"/>
            <p14:sldId id="276"/>
            <p14:sldId id="3047"/>
            <p14:sldId id="3048"/>
            <p14:sldId id="263"/>
            <p14:sldId id="3049"/>
            <p14:sldId id="265"/>
            <p14:sldId id="3027"/>
            <p14:sldId id="2971"/>
            <p14:sldId id="3032"/>
            <p14:sldId id="2771"/>
            <p14:sldId id="2972"/>
            <p14:sldId id="2969"/>
            <p14:sldId id="2994"/>
            <p14:sldId id="3050"/>
            <p14:sldId id="3051"/>
            <p14:sldId id="3022"/>
            <p14:sldId id="3023"/>
            <p14:sldId id="3028"/>
            <p14:sldId id="3052"/>
          </p14:sldIdLst>
        </p14:section>
        <p14:section name="Backup" id="{58EDEA92-FFE7-40E0-AB2C-D3FD54F7D5A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142" userDrawn="1">
          <p15:clr>
            <a:srgbClr val="A4A3A4"/>
          </p15:clr>
        </p15:guide>
        <p15:guide id="2" orient="horz" pos="4027" userDrawn="1">
          <p15:clr>
            <a:srgbClr val="A4A3A4"/>
          </p15:clr>
        </p15:guide>
        <p15:guide id="3" orient="horz" pos="1698" userDrawn="1">
          <p15:clr>
            <a:srgbClr val="A4A3A4"/>
          </p15:clr>
        </p15:guide>
        <p15:guide id="4" orient="horz" pos="152" userDrawn="1">
          <p15:clr>
            <a:srgbClr val="A4A3A4"/>
          </p15:clr>
        </p15:guide>
        <p15:guide id="5" orient="horz" pos="2790" userDrawn="1">
          <p15:clr>
            <a:srgbClr val="A4A3A4"/>
          </p15:clr>
        </p15:guide>
        <p15:guide id="6" orient="horz" pos="604" userDrawn="1">
          <p15:clr>
            <a:srgbClr val="A4A3A4"/>
          </p15:clr>
        </p15:guide>
        <p15:guide id="7" pos="7488" userDrawn="1">
          <p15:clr>
            <a:srgbClr val="A4A3A4"/>
          </p15:clr>
        </p15:guide>
        <p15:guide id="8" pos="181" userDrawn="1">
          <p15:clr>
            <a:srgbClr val="A4A3A4"/>
          </p15:clr>
        </p15:guide>
        <p15:guide id="9" pos="785" userDrawn="1">
          <p15:clr>
            <a:srgbClr val="A4A3A4"/>
          </p15:clr>
        </p15:guide>
        <p15:guide id="10" pos="5937" userDrawn="1">
          <p15:clr>
            <a:srgbClr val="A4A3A4"/>
          </p15:clr>
        </p15:guide>
        <p15:guide id="11" pos="6884" userDrawn="1">
          <p15:clr>
            <a:srgbClr val="A4A3A4"/>
          </p15:clr>
        </p15:guide>
        <p15:guide id="12" pos="6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BEC269-F988-67BA-8F12-F98919325E3E}" name="Guest User" initials="GU" userId="S::urn:spo:anon#b0e4bdf21366cc95a8a3b9266d111a838025299f10b6478e4e77ef1e9cba5256::" providerId="AD"/>
  <p188:author id="{DCBD06B3-1815-B03A-C142-87E493C49F68}" name="Cristian Boffo" initials="CB" userId="S::crboffo@services.fnal.gov::1227677d-13bd-46c0-bdd5-02e0cbff23a7" providerId="AD"/>
  <p188:author id="{8CD176C2-3838-6ADE-DC05-0AECB74C7B25}" name="Richard P Stanek" initials="RPS" userId="S::rstanek@services.fnal.gov::b39fe952-ccac-4ff7-99e5-ef8dc3db4b6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 Merminga x 35983N" initials="LMx3" lastIdx="1" clrIdx="0">
    <p:extLst>
      <p:ext uri="{19B8F6BF-5375-455C-9EA6-DF929625EA0E}">
        <p15:presenceInfo xmlns:p15="http://schemas.microsoft.com/office/powerpoint/2012/main" userId="S-1-5-21-1644491937-1202660629-839522115-702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87"/>
    <a:srgbClr val="004C97"/>
    <a:srgbClr val="0F2D62"/>
    <a:srgbClr val="404040"/>
    <a:srgbClr val="4E4E4E"/>
    <a:srgbClr val="63666A"/>
    <a:srgbClr val="505050"/>
    <a:srgbClr val="50504E"/>
    <a:srgbClr val="A7A8A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C42AC-DCE8-4BA5-B076-576CEBFA8A38}" v="76" dt="2024-04-15T15:35:13.2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03" autoAdjust="0"/>
    <p:restoredTop sz="83522" autoAdjust="0"/>
  </p:normalViewPr>
  <p:slideViewPr>
    <p:cSldViewPr snapToGrid="0" snapToObjects="1" showGuides="1">
      <p:cViewPr varScale="1">
        <p:scale>
          <a:sx n="83" d="100"/>
          <a:sy n="83" d="100"/>
        </p:scale>
        <p:origin x="1368" y="90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7488"/>
        <p:guide pos="181"/>
        <p:guide pos="785"/>
        <p:guide pos="5937"/>
        <p:guide pos="6884"/>
        <p:guide pos="6176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PXIE_IS_LEBT_RFQ Pressure Profile, ISUP588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8.9028733613022784E-2"/>
          <c:y val="6.5858334163925711E-2"/>
          <c:w val="0.75916901463432551"/>
          <c:h val="0.85128913810016171"/>
        </c:manualLayout>
      </c:layout>
      <c:scatterChart>
        <c:scatterStyle val="smoothMarker"/>
        <c:varyColors val="0"/>
        <c:ser>
          <c:idx val="1"/>
          <c:order val="0"/>
          <c:tx>
            <c:v>Case1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PXIE_IS_LEBT_RFQ_VAC!$A$34:$A$3298</c:f>
              <c:numCache>
                <c:formatCode>General</c:formatCode>
                <c:ptCount val="3265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</c:numCache>
            </c:numRef>
          </c:xVal>
          <c:yVal>
            <c:numRef>
              <c:f>PXIE_IS_LEBT_RFQ_VAC!$B$34:$B$3298</c:f>
              <c:numCache>
                <c:formatCode>0.00E+00</c:formatCode>
                <c:ptCount val="3265"/>
                <c:pt idx="0">
                  <c:v>6557004.4716999996</c:v>
                </c:pt>
                <c:pt idx="1">
                  <c:v>939026.9412</c:v>
                </c:pt>
                <c:pt idx="2">
                  <c:v>915546.69979999994</c:v>
                </c:pt>
                <c:pt idx="3">
                  <c:v>904288.65890000004</c:v>
                </c:pt>
                <c:pt idx="4">
                  <c:v>893531.05240000004</c:v>
                </c:pt>
                <c:pt idx="5">
                  <c:v>883267.92720000003</c:v>
                </c:pt>
                <c:pt idx="6">
                  <c:v>873493.60340000002</c:v>
                </c:pt>
                <c:pt idx="7">
                  <c:v>864202.67189999996</c:v>
                </c:pt>
                <c:pt idx="8">
                  <c:v>855389.99080000003</c:v>
                </c:pt>
                <c:pt idx="9">
                  <c:v>847050.68330000003</c:v>
                </c:pt>
                <c:pt idx="10">
                  <c:v>839180.13410000002</c:v>
                </c:pt>
                <c:pt idx="11">
                  <c:v>831773.98770000006</c:v>
                </c:pt>
                <c:pt idx="12">
                  <c:v>824828.14540000004</c:v>
                </c:pt>
                <c:pt idx="13">
                  <c:v>818338.76320000004</c:v>
                </c:pt>
                <c:pt idx="14">
                  <c:v>812302.25</c:v>
                </c:pt>
                <c:pt idx="15">
                  <c:v>806715.26489999995</c:v>
                </c:pt>
                <c:pt idx="16">
                  <c:v>801574.71620000002</c:v>
                </c:pt>
                <c:pt idx="17">
                  <c:v>796877.75899999996</c:v>
                </c:pt>
                <c:pt idx="18">
                  <c:v>792621.79379999998</c:v>
                </c:pt>
                <c:pt idx="19">
                  <c:v>788804.46550000005</c:v>
                </c:pt>
                <c:pt idx="20">
                  <c:v>785423.66139999998</c:v>
                </c:pt>
                <c:pt idx="21">
                  <c:v>782477.51060000004</c:v>
                </c:pt>
                <c:pt idx="22">
                  <c:v>779964.38269999996</c:v>
                </c:pt>
                <c:pt idx="23">
                  <c:v>777882.88679999998</c:v>
                </c:pt>
                <c:pt idx="24">
                  <c:v>776231.87100000004</c:v>
                </c:pt>
                <c:pt idx="25">
                  <c:v>775010.42169999995</c:v>
                </c:pt>
                <c:pt idx="26">
                  <c:v>774217.8628</c:v>
                </c:pt>
                <c:pt idx="27">
                  <c:v>773496.16960000002</c:v>
                </c:pt>
                <c:pt idx="28">
                  <c:v>733197.87</c:v>
                </c:pt>
                <c:pt idx="29">
                  <c:v>692899.57010000001</c:v>
                </c:pt>
                <c:pt idx="30">
                  <c:v>652601.27</c:v>
                </c:pt>
                <c:pt idx="31">
                  <c:v>612302.96970000002</c:v>
                </c:pt>
                <c:pt idx="32">
                  <c:v>572004.6692</c:v>
                </c:pt>
                <c:pt idx="33">
                  <c:v>531706.36840000004</c:v>
                </c:pt>
                <c:pt idx="34">
                  <c:v>491408.0674</c:v>
                </c:pt>
                <c:pt idx="35">
                  <c:v>451109.76610000001</c:v>
                </c:pt>
                <c:pt idx="36">
                  <c:v>410811.46460000001</c:v>
                </c:pt>
                <c:pt idx="37">
                  <c:v>370513.1629</c:v>
                </c:pt>
                <c:pt idx="38">
                  <c:v>330214.86090000003</c:v>
                </c:pt>
                <c:pt idx="39">
                  <c:v>289916.5588</c:v>
                </c:pt>
                <c:pt idx="40">
                  <c:v>249618.25630000001</c:v>
                </c:pt>
                <c:pt idx="41">
                  <c:v>209319.95370000001</c:v>
                </c:pt>
                <c:pt idx="42">
                  <c:v>169021.6508</c:v>
                </c:pt>
                <c:pt idx="43">
                  <c:v>128723.34759999999</c:v>
                </c:pt>
                <c:pt idx="44">
                  <c:v>88425.044299999994</c:v>
                </c:pt>
                <c:pt idx="45">
                  <c:v>48126.740700000002</c:v>
                </c:pt>
                <c:pt idx="46">
                  <c:v>7828.4368999999997</c:v>
                </c:pt>
                <c:pt idx="47">
                  <c:v>7801.5382</c:v>
                </c:pt>
                <c:pt idx="48">
                  <c:v>7788.1665999999996</c:v>
                </c:pt>
                <c:pt idx="49">
                  <c:v>7774.8770999999997</c:v>
                </c:pt>
                <c:pt idx="50">
                  <c:v>7761.6695</c:v>
                </c:pt>
                <c:pt idx="51">
                  <c:v>7748.5437000000002</c:v>
                </c:pt>
                <c:pt idx="52">
                  <c:v>7735.4996000000001</c:v>
                </c:pt>
                <c:pt idx="53">
                  <c:v>7722.5370000000003</c:v>
                </c:pt>
                <c:pt idx="54">
                  <c:v>7709.6557000000003</c:v>
                </c:pt>
                <c:pt idx="55">
                  <c:v>7696.8557000000001</c:v>
                </c:pt>
                <c:pt idx="56">
                  <c:v>7684.1369000000004</c:v>
                </c:pt>
                <c:pt idx="57">
                  <c:v>7671.4989999999998</c:v>
                </c:pt>
                <c:pt idx="58">
                  <c:v>7658.9418999999998</c:v>
                </c:pt>
                <c:pt idx="59">
                  <c:v>7646.4656000000004</c:v>
                </c:pt>
                <c:pt idx="60">
                  <c:v>7634.0698000000002</c:v>
                </c:pt>
                <c:pt idx="61">
                  <c:v>7621.7545</c:v>
                </c:pt>
                <c:pt idx="62">
                  <c:v>7609.5195000000003</c:v>
                </c:pt>
                <c:pt idx="63">
                  <c:v>7597.3647000000001</c:v>
                </c:pt>
                <c:pt idx="64">
                  <c:v>7585.2898999999998</c:v>
                </c:pt>
                <c:pt idx="65">
                  <c:v>7573.2951000000003</c:v>
                </c:pt>
                <c:pt idx="66">
                  <c:v>7561.3801000000003</c:v>
                </c:pt>
                <c:pt idx="67">
                  <c:v>7549.5447999999997</c:v>
                </c:pt>
                <c:pt idx="68">
                  <c:v>7537.7889999999998</c:v>
                </c:pt>
                <c:pt idx="69">
                  <c:v>7526.1126999999997</c:v>
                </c:pt>
                <c:pt idx="70">
                  <c:v>7514.5156999999999</c:v>
                </c:pt>
                <c:pt idx="71">
                  <c:v>7502.9979000000003</c:v>
                </c:pt>
                <c:pt idx="72">
                  <c:v>7491.5591000000004</c:v>
                </c:pt>
                <c:pt idx="73">
                  <c:v>7480.1993000000002</c:v>
                </c:pt>
                <c:pt idx="74">
                  <c:v>7468.9183000000003</c:v>
                </c:pt>
                <c:pt idx="75">
                  <c:v>7457.7160999999996</c:v>
                </c:pt>
                <c:pt idx="76">
                  <c:v>7446.5924000000005</c:v>
                </c:pt>
                <c:pt idx="77">
                  <c:v>7435.5472</c:v>
                </c:pt>
                <c:pt idx="78">
                  <c:v>7424.5802999999996</c:v>
                </c:pt>
                <c:pt idx="79">
                  <c:v>7413.6917000000003</c:v>
                </c:pt>
                <c:pt idx="80">
                  <c:v>7402.8813</c:v>
                </c:pt>
                <c:pt idx="81">
                  <c:v>7392.1487999999999</c:v>
                </c:pt>
                <c:pt idx="82">
                  <c:v>7381.4942000000001</c:v>
                </c:pt>
                <c:pt idx="83">
                  <c:v>7370.9174000000003</c:v>
                </c:pt>
                <c:pt idx="84">
                  <c:v>7360.4183000000003</c:v>
                </c:pt>
                <c:pt idx="85">
                  <c:v>7349.9967999999999</c:v>
                </c:pt>
                <c:pt idx="86">
                  <c:v>7339.6526999999996</c:v>
                </c:pt>
                <c:pt idx="87">
                  <c:v>7329.3860000000004</c:v>
                </c:pt>
                <c:pt idx="88">
                  <c:v>7319.1965</c:v>
                </c:pt>
                <c:pt idx="89">
                  <c:v>7309.0841</c:v>
                </c:pt>
                <c:pt idx="90">
                  <c:v>7299.0487999999996</c:v>
                </c:pt>
                <c:pt idx="91">
                  <c:v>7289.0904</c:v>
                </c:pt>
                <c:pt idx="92">
                  <c:v>7279.2088000000003</c:v>
                </c:pt>
                <c:pt idx="93">
                  <c:v>7269.4039000000002</c:v>
                </c:pt>
                <c:pt idx="94">
                  <c:v>7259.6755999999996</c:v>
                </c:pt>
                <c:pt idx="95">
                  <c:v>7250.0237999999999</c:v>
                </c:pt>
                <c:pt idx="96">
                  <c:v>7240.4484000000002</c:v>
                </c:pt>
                <c:pt idx="97">
                  <c:v>7230.9493000000002</c:v>
                </c:pt>
                <c:pt idx="98">
                  <c:v>7221.5263999999997</c:v>
                </c:pt>
                <c:pt idx="99">
                  <c:v>7212.1796999999997</c:v>
                </c:pt>
                <c:pt idx="100">
                  <c:v>7202.9089000000004</c:v>
                </c:pt>
                <c:pt idx="101">
                  <c:v>7193.7139999999999</c:v>
                </c:pt>
                <c:pt idx="102">
                  <c:v>7184.5949000000001</c:v>
                </c:pt>
                <c:pt idx="103">
                  <c:v>7175.5515999999998</c:v>
                </c:pt>
                <c:pt idx="104">
                  <c:v>7166.5838999999996</c:v>
                </c:pt>
                <c:pt idx="105">
                  <c:v>7157.6916000000001</c:v>
                </c:pt>
                <c:pt idx="106">
                  <c:v>7148.8748999999998</c:v>
                </c:pt>
                <c:pt idx="107">
                  <c:v>7140.1333999999997</c:v>
                </c:pt>
                <c:pt idx="108">
                  <c:v>7131.4672</c:v>
                </c:pt>
                <c:pt idx="109">
                  <c:v>7122.8761999999997</c:v>
                </c:pt>
                <c:pt idx="110">
                  <c:v>7114.3602000000001</c:v>
                </c:pt>
                <c:pt idx="111">
                  <c:v>7105.9192000000003</c:v>
                </c:pt>
                <c:pt idx="112">
                  <c:v>7097.5529999999999</c:v>
                </c:pt>
                <c:pt idx="113">
                  <c:v>7089.2617</c:v>
                </c:pt>
                <c:pt idx="114">
                  <c:v>7081.0451000000003</c:v>
                </c:pt>
                <c:pt idx="115">
                  <c:v>7072.9031000000004</c:v>
                </c:pt>
                <c:pt idx="116">
                  <c:v>7064.8356000000003</c:v>
                </c:pt>
                <c:pt idx="117">
                  <c:v>7056.8425999999999</c:v>
                </c:pt>
                <c:pt idx="118">
                  <c:v>7048.9238999999998</c:v>
                </c:pt>
                <c:pt idx="119">
                  <c:v>7041.0796</c:v>
                </c:pt>
                <c:pt idx="120">
                  <c:v>7033.3094000000001</c:v>
                </c:pt>
                <c:pt idx="121">
                  <c:v>7025.6134000000002</c:v>
                </c:pt>
                <c:pt idx="122">
                  <c:v>7017.9912999999997</c:v>
                </c:pt>
                <c:pt idx="123">
                  <c:v>7010.4432999999999</c:v>
                </c:pt>
                <c:pt idx="124">
                  <c:v>7002.9691000000003</c:v>
                </c:pt>
                <c:pt idx="125">
                  <c:v>6995.5686999999998</c:v>
                </c:pt>
                <c:pt idx="126">
                  <c:v>6988.2421000000004</c:v>
                </c:pt>
                <c:pt idx="127">
                  <c:v>6980.9890999999998</c:v>
                </c:pt>
                <c:pt idx="128">
                  <c:v>6973.8095999999996</c:v>
                </c:pt>
                <c:pt idx="129">
                  <c:v>6966.7035999999998</c:v>
                </c:pt>
                <c:pt idx="130">
                  <c:v>6959.6710999999996</c:v>
                </c:pt>
                <c:pt idx="131">
                  <c:v>6952.7119000000002</c:v>
                </c:pt>
                <c:pt idx="132">
                  <c:v>6945.826</c:v>
                </c:pt>
                <c:pt idx="133">
                  <c:v>6939.0132000000003</c:v>
                </c:pt>
                <c:pt idx="134">
                  <c:v>6932.2736000000004</c:v>
                </c:pt>
                <c:pt idx="135">
                  <c:v>6925.6071000000002</c:v>
                </c:pt>
                <c:pt idx="136">
                  <c:v>6919.0135</c:v>
                </c:pt>
                <c:pt idx="137">
                  <c:v>6912.4929000000002</c:v>
                </c:pt>
                <c:pt idx="138">
                  <c:v>6906.0450000000001</c:v>
                </c:pt>
                <c:pt idx="139">
                  <c:v>6899.67</c:v>
                </c:pt>
                <c:pt idx="140">
                  <c:v>6893.3676999999998</c:v>
                </c:pt>
                <c:pt idx="141">
                  <c:v>6887.1379999999999</c:v>
                </c:pt>
                <c:pt idx="142">
                  <c:v>6880.9808999999996</c:v>
                </c:pt>
                <c:pt idx="143">
                  <c:v>6874.8963000000003</c:v>
                </c:pt>
                <c:pt idx="144">
                  <c:v>6868.8842000000004</c:v>
                </c:pt>
                <c:pt idx="145">
                  <c:v>6862.9444000000003</c:v>
                </c:pt>
                <c:pt idx="146">
                  <c:v>6857.0770000000002</c:v>
                </c:pt>
                <c:pt idx="147">
                  <c:v>6851.2817999999997</c:v>
                </c:pt>
                <c:pt idx="148">
                  <c:v>6845.5587999999998</c:v>
                </c:pt>
                <c:pt idx="149">
                  <c:v>6839.9080000000004</c:v>
                </c:pt>
                <c:pt idx="150">
                  <c:v>6834.3292000000001</c:v>
                </c:pt>
                <c:pt idx="151">
                  <c:v>6828.8225000000002</c:v>
                </c:pt>
                <c:pt idx="152">
                  <c:v>6823.3877000000002</c:v>
                </c:pt>
                <c:pt idx="153">
                  <c:v>6818.0249000000003</c:v>
                </c:pt>
                <c:pt idx="154">
                  <c:v>6812.7339000000002</c:v>
                </c:pt>
                <c:pt idx="155">
                  <c:v>6807.5146999999997</c:v>
                </c:pt>
                <c:pt idx="156">
                  <c:v>6802.3671999999997</c:v>
                </c:pt>
                <c:pt idx="157">
                  <c:v>6797.2914000000001</c:v>
                </c:pt>
                <c:pt idx="158">
                  <c:v>6792.2871999999998</c:v>
                </c:pt>
                <c:pt idx="159">
                  <c:v>6787.3545999999997</c:v>
                </c:pt>
                <c:pt idx="160">
                  <c:v>6782.4935999999998</c:v>
                </c:pt>
                <c:pt idx="161">
                  <c:v>6777.7039999999997</c:v>
                </c:pt>
                <c:pt idx="162">
                  <c:v>6772.9858000000004</c:v>
                </c:pt>
                <c:pt idx="163">
                  <c:v>6768.3391000000001</c:v>
                </c:pt>
                <c:pt idx="164">
                  <c:v>6763.7636000000002</c:v>
                </c:pt>
                <c:pt idx="165">
                  <c:v>6759.2593999999999</c:v>
                </c:pt>
                <c:pt idx="166">
                  <c:v>6754.8265000000001</c:v>
                </c:pt>
                <c:pt idx="167">
                  <c:v>6750.4647000000004</c:v>
                </c:pt>
                <c:pt idx="168">
                  <c:v>6746.1741000000002</c:v>
                </c:pt>
                <c:pt idx="169">
                  <c:v>6741.9544999999998</c:v>
                </c:pt>
                <c:pt idx="170">
                  <c:v>6737.8060999999998</c:v>
                </c:pt>
                <c:pt idx="171">
                  <c:v>6733.7286000000004</c:v>
                </c:pt>
                <c:pt idx="172">
                  <c:v>6729.7219999999998</c:v>
                </c:pt>
                <c:pt idx="173">
                  <c:v>6725.7864</c:v>
                </c:pt>
                <c:pt idx="174">
                  <c:v>6721.9216999999999</c:v>
                </c:pt>
                <c:pt idx="175">
                  <c:v>6718.1278000000002</c:v>
                </c:pt>
                <c:pt idx="176">
                  <c:v>6714.4047</c:v>
                </c:pt>
                <c:pt idx="177">
                  <c:v>6710.7524000000003</c:v>
                </c:pt>
                <c:pt idx="178">
                  <c:v>6707.1707999999999</c:v>
                </c:pt>
                <c:pt idx="179">
                  <c:v>6703.6598999999997</c:v>
                </c:pt>
                <c:pt idx="180">
                  <c:v>6700.2196000000004</c:v>
                </c:pt>
                <c:pt idx="181">
                  <c:v>6696.8499000000002</c:v>
                </c:pt>
                <c:pt idx="182">
                  <c:v>6693.5508</c:v>
                </c:pt>
                <c:pt idx="183">
                  <c:v>6690.3221999999996</c:v>
                </c:pt>
                <c:pt idx="184">
                  <c:v>6687.1641</c:v>
                </c:pt>
                <c:pt idx="185">
                  <c:v>6684.0765000000001</c:v>
                </c:pt>
                <c:pt idx="186">
                  <c:v>6681.0594000000001</c:v>
                </c:pt>
                <c:pt idx="187">
                  <c:v>6678.1126000000004</c:v>
                </c:pt>
                <c:pt idx="188">
                  <c:v>6675.2362999999996</c:v>
                </c:pt>
                <c:pt idx="189">
                  <c:v>6672.4301999999998</c:v>
                </c:pt>
                <c:pt idx="190">
                  <c:v>6669.6944999999996</c:v>
                </c:pt>
                <c:pt idx="191">
                  <c:v>6667.0290999999997</c:v>
                </c:pt>
                <c:pt idx="192">
                  <c:v>6664.4339</c:v>
                </c:pt>
                <c:pt idx="193">
                  <c:v>6661.9089999999997</c:v>
                </c:pt>
                <c:pt idx="194">
                  <c:v>6659.4542000000001</c:v>
                </c:pt>
                <c:pt idx="195">
                  <c:v>6657.0697</c:v>
                </c:pt>
                <c:pt idx="196">
                  <c:v>6654.7552999999998</c:v>
                </c:pt>
                <c:pt idx="197">
                  <c:v>6652.5110000000004</c:v>
                </c:pt>
                <c:pt idx="198">
                  <c:v>6650.3368</c:v>
                </c:pt>
                <c:pt idx="199">
                  <c:v>6648.2326999999996</c:v>
                </c:pt>
                <c:pt idx="200">
                  <c:v>6646.1986999999999</c:v>
                </c:pt>
                <c:pt idx="201">
                  <c:v>6644.2347</c:v>
                </c:pt>
                <c:pt idx="202">
                  <c:v>6642.3407999999999</c:v>
                </c:pt>
                <c:pt idx="203">
                  <c:v>6640.5168000000003</c:v>
                </c:pt>
                <c:pt idx="204">
                  <c:v>6638.7628000000004</c:v>
                </c:pt>
                <c:pt idx="205">
                  <c:v>6637.0788000000002</c:v>
                </c:pt>
                <c:pt idx="206">
                  <c:v>6635.4647000000004</c:v>
                </c:pt>
                <c:pt idx="207">
                  <c:v>6633.9205000000002</c:v>
                </c:pt>
                <c:pt idx="208">
                  <c:v>6632.4462999999996</c:v>
                </c:pt>
                <c:pt idx="209">
                  <c:v>6631.0419000000002</c:v>
                </c:pt>
                <c:pt idx="210">
                  <c:v>6629.7074000000002</c:v>
                </c:pt>
                <c:pt idx="211">
                  <c:v>6628.4427999999998</c:v>
                </c:pt>
                <c:pt idx="212">
                  <c:v>6626.1652999999997</c:v>
                </c:pt>
                <c:pt idx="213">
                  <c:v>6601.8876</c:v>
                </c:pt>
                <c:pt idx="214">
                  <c:v>6577.6098000000002</c:v>
                </c:pt>
                <c:pt idx="215">
                  <c:v>6553.3319000000001</c:v>
                </c:pt>
                <c:pt idx="216">
                  <c:v>6529.0541000000003</c:v>
                </c:pt>
                <c:pt idx="217">
                  <c:v>6504.7761</c:v>
                </c:pt>
                <c:pt idx="218">
                  <c:v>6480.4982</c:v>
                </c:pt>
                <c:pt idx="219">
                  <c:v>6456.2201999999997</c:v>
                </c:pt>
                <c:pt idx="220">
                  <c:v>6431.9421000000002</c:v>
                </c:pt>
                <c:pt idx="221">
                  <c:v>6407.6641</c:v>
                </c:pt>
                <c:pt idx="222">
                  <c:v>6383.3859000000002</c:v>
                </c:pt>
                <c:pt idx="223">
                  <c:v>6359.1077999999998</c:v>
                </c:pt>
                <c:pt idx="224">
                  <c:v>6334.8296</c:v>
                </c:pt>
                <c:pt idx="225">
                  <c:v>6310.5513000000001</c:v>
                </c:pt>
                <c:pt idx="226">
                  <c:v>6286.2730000000001</c:v>
                </c:pt>
                <c:pt idx="227">
                  <c:v>6261.9947000000002</c:v>
                </c:pt>
                <c:pt idx="228">
                  <c:v>6237.7163</c:v>
                </c:pt>
                <c:pt idx="229">
                  <c:v>6213.4378999999999</c:v>
                </c:pt>
                <c:pt idx="230">
                  <c:v>6189.1594999999998</c:v>
                </c:pt>
                <c:pt idx="231">
                  <c:v>6164.8810000000003</c:v>
                </c:pt>
                <c:pt idx="232">
                  <c:v>6140.6025</c:v>
                </c:pt>
                <c:pt idx="233">
                  <c:v>6116.3239000000003</c:v>
                </c:pt>
                <c:pt idx="234">
                  <c:v>6092.0452999999998</c:v>
                </c:pt>
                <c:pt idx="235">
                  <c:v>6067.7665999999999</c:v>
                </c:pt>
                <c:pt idx="236">
                  <c:v>6043.4879000000001</c:v>
                </c:pt>
                <c:pt idx="237">
                  <c:v>6019.2092000000002</c:v>
                </c:pt>
                <c:pt idx="238">
                  <c:v>5994.9304000000002</c:v>
                </c:pt>
                <c:pt idx="239">
                  <c:v>5970.6516000000001</c:v>
                </c:pt>
                <c:pt idx="240">
                  <c:v>5946.3728000000001</c:v>
                </c:pt>
                <c:pt idx="241">
                  <c:v>5922.0938999999998</c:v>
                </c:pt>
                <c:pt idx="242">
                  <c:v>5897.8149000000003</c:v>
                </c:pt>
                <c:pt idx="243">
                  <c:v>5873.5360000000001</c:v>
                </c:pt>
                <c:pt idx="244">
                  <c:v>5849.2569999999996</c:v>
                </c:pt>
                <c:pt idx="245">
                  <c:v>5824.9778999999999</c:v>
                </c:pt>
                <c:pt idx="246">
                  <c:v>5800.6988000000001</c:v>
                </c:pt>
                <c:pt idx="247">
                  <c:v>5776.4197000000004</c:v>
                </c:pt>
                <c:pt idx="248">
                  <c:v>5752.1405000000004</c:v>
                </c:pt>
                <c:pt idx="249">
                  <c:v>5727.8612999999996</c:v>
                </c:pt>
                <c:pt idx="250">
                  <c:v>5703.5820000000003</c:v>
                </c:pt>
                <c:pt idx="251">
                  <c:v>5679.3027000000002</c:v>
                </c:pt>
                <c:pt idx="252">
                  <c:v>5655.0234</c:v>
                </c:pt>
                <c:pt idx="253">
                  <c:v>5630.7439999999997</c:v>
                </c:pt>
                <c:pt idx="254">
                  <c:v>5606.4646000000002</c:v>
                </c:pt>
                <c:pt idx="255">
                  <c:v>5582.1850999999997</c:v>
                </c:pt>
                <c:pt idx="256">
                  <c:v>5557.9056</c:v>
                </c:pt>
                <c:pt idx="257">
                  <c:v>5533.6261000000004</c:v>
                </c:pt>
                <c:pt idx="258">
                  <c:v>5509.3464999999997</c:v>
                </c:pt>
                <c:pt idx="259">
                  <c:v>5485.0668999999998</c:v>
                </c:pt>
                <c:pt idx="260">
                  <c:v>5460.7871999999998</c:v>
                </c:pt>
                <c:pt idx="261">
                  <c:v>5436.5074999999997</c:v>
                </c:pt>
                <c:pt idx="262">
                  <c:v>5412.2277999999997</c:v>
                </c:pt>
                <c:pt idx="263">
                  <c:v>5387.9480000000003</c:v>
                </c:pt>
                <c:pt idx="264">
                  <c:v>5363.6682000000001</c:v>
                </c:pt>
                <c:pt idx="265">
                  <c:v>5339.3882999999996</c:v>
                </c:pt>
                <c:pt idx="266">
                  <c:v>5315.1084000000001</c:v>
                </c:pt>
                <c:pt idx="267">
                  <c:v>5290.8284999999996</c:v>
                </c:pt>
                <c:pt idx="268">
                  <c:v>5266.5484999999999</c:v>
                </c:pt>
                <c:pt idx="269">
                  <c:v>5242.2685000000001</c:v>
                </c:pt>
                <c:pt idx="270">
                  <c:v>5217.9884000000002</c:v>
                </c:pt>
                <c:pt idx="271">
                  <c:v>5193.7083000000002</c:v>
                </c:pt>
                <c:pt idx="272">
                  <c:v>5169.4281000000001</c:v>
                </c:pt>
                <c:pt idx="273">
                  <c:v>5145.1478999999999</c:v>
                </c:pt>
                <c:pt idx="274">
                  <c:v>5120.8676999999998</c:v>
                </c:pt>
                <c:pt idx="275">
                  <c:v>5096.5874000000003</c:v>
                </c:pt>
                <c:pt idx="276">
                  <c:v>5072.3071</c:v>
                </c:pt>
                <c:pt idx="277">
                  <c:v>5048.0267999999996</c:v>
                </c:pt>
                <c:pt idx="278">
                  <c:v>5023.7464</c:v>
                </c:pt>
                <c:pt idx="279">
                  <c:v>4999.4660000000003</c:v>
                </c:pt>
                <c:pt idx="280">
                  <c:v>4975.1854999999996</c:v>
                </c:pt>
                <c:pt idx="281">
                  <c:v>4950.9049999999997</c:v>
                </c:pt>
                <c:pt idx="282">
                  <c:v>4926.6243999999997</c:v>
                </c:pt>
                <c:pt idx="283">
                  <c:v>4902.3437999999996</c:v>
                </c:pt>
                <c:pt idx="284">
                  <c:v>4878.0631999999996</c:v>
                </c:pt>
                <c:pt idx="285">
                  <c:v>4853.7825000000003</c:v>
                </c:pt>
                <c:pt idx="286">
                  <c:v>4829.5018</c:v>
                </c:pt>
                <c:pt idx="287">
                  <c:v>4805.2210999999998</c:v>
                </c:pt>
                <c:pt idx="288">
                  <c:v>4780.9403000000002</c:v>
                </c:pt>
                <c:pt idx="289">
                  <c:v>4756.6593999999996</c:v>
                </c:pt>
                <c:pt idx="290">
                  <c:v>4732.3786</c:v>
                </c:pt>
                <c:pt idx="291">
                  <c:v>4708.0976000000001</c:v>
                </c:pt>
                <c:pt idx="292">
                  <c:v>4683.8167000000003</c:v>
                </c:pt>
                <c:pt idx="293">
                  <c:v>4659.5357000000004</c:v>
                </c:pt>
                <c:pt idx="294">
                  <c:v>4635.2547000000004</c:v>
                </c:pt>
                <c:pt idx="295">
                  <c:v>4610.9736000000003</c:v>
                </c:pt>
                <c:pt idx="296">
                  <c:v>4586.6925000000001</c:v>
                </c:pt>
                <c:pt idx="297">
                  <c:v>4562.4112999999998</c:v>
                </c:pt>
                <c:pt idx="298">
                  <c:v>4538.1301000000003</c:v>
                </c:pt>
                <c:pt idx="299">
                  <c:v>4513.8489</c:v>
                </c:pt>
                <c:pt idx="300">
                  <c:v>4489.5676000000003</c:v>
                </c:pt>
                <c:pt idx="301">
                  <c:v>4465.2862999999998</c:v>
                </c:pt>
                <c:pt idx="302">
                  <c:v>4441.0048999999999</c:v>
                </c:pt>
                <c:pt idx="303">
                  <c:v>4416.7235000000001</c:v>
                </c:pt>
                <c:pt idx="304">
                  <c:v>4392.4421000000002</c:v>
                </c:pt>
                <c:pt idx="305">
                  <c:v>4368.1606000000002</c:v>
                </c:pt>
                <c:pt idx="306">
                  <c:v>4343.8791000000001</c:v>
                </c:pt>
                <c:pt idx="307">
                  <c:v>4319.5974999999999</c:v>
                </c:pt>
                <c:pt idx="308">
                  <c:v>4295.3158999999996</c:v>
                </c:pt>
                <c:pt idx="309">
                  <c:v>4271.0342000000001</c:v>
                </c:pt>
                <c:pt idx="310">
                  <c:v>4246.7525999999998</c:v>
                </c:pt>
                <c:pt idx="311">
                  <c:v>4222.4708000000001</c:v>
                </c:pt>
                <c:pt idx="312">
                  <c:v>4198.1890999999996</c:v>
                </c:pt>
                <c:pt idx="313">
                  <c:v>4173.9072999999999</c:v>
                </c:pt>
                <c:pt idx="314">
                  <c:v>4149.6253999999999</c:v>
                </c:pt>
                <c:pt idx="315">
                  <c:v>4125.3434999999999</c:v>
                </c:pt>
                <c:pt idx="316">
                  <c:v>4101.0616</c:v>
                </c:pt>
                <c:pt idx="317">
                  <c:v>4076.7795999999998</c:v>
                </c:pt>
                <c:pt idx="318">
                  <c:v>4052.4976000000001</c:v>
                </c:pt>
                <c:pt idx="319">
                  <c:v>4028.2156</c:v>
                </c:pt>
                <c:pt idx="320">
                  <c:v>4003.9335000000001</c:v>
                </c:pt>
                <c:pt idx="321">
                  <c:v>3979.6514000000002</c:v>
                </c:pt>
                <c:pt idx="322">
                  <c:v>3955.3692000000001</c:v>
                </c:pt>
                <c:pt idx="323">
                  <c:v>3931.087</c:v>
                </c:pt>
                <c:pt idx="324">
                  <c:v>3906.8047000000001</c:v>
                </c:pt>
                <c:pt idx="325">
                  <c:v>3882.5223999999998</c:v>
                </c:pt>
                <c:pt idx="326">
                  <c:v>3858.2401</c:v>
                </c:pt>
                <c:pt idx="327">
                  <c:v>3833.9576999999999</c:v>
                </c:pt>
                <c:pt idx="328">
                  <c:v>3809.6752999999999</c:v>
                </c:pt>
                <c:pt idx="329">
                  <c:v>3785.3928999999998</c:v>
                </c:pt>
                <c:pt idx="330">
                  <c:v>3761.1104</c:v>
                </c:pt>
                <c:pt idx="331">
                  <c:v>3736.8278</c:v>
                </c:pt>
                <c:pt idx="332">
                  <c:v>3729.1170999999999</c:v>
                </c:pt>
                <c:pt idx="333">
                  <c:v>3724.5835000000002</c:v>
                </c:pt>
                <c:pt idx="334">
                  <c:v>3720.0992999999999</c:v>
                </c:pt>
                <c:pt idx="335">
                  <c:v>3715.6644000000001</c:v>
                </c:pt>
                <c:pt idx="336">
                  <c:v>3711.2786999999998</c:v>
                </c:pt>
                <c:pt idx="337">
                  <c:v>3706.9422</c:v>
                </c:pt>
                <c:pt idx="338">
                  <c:v>3702.6547999999998</c:v>
                </c:pt>
                <c:pt idx="339">
                  <c:v>3698.4164999999998</c:v>
                </c:pt>
                <c:pt idx="340">
                  <c:v>3694.2271999999998</c:v>
                </c:pt>
                <c:pt idx="341">
                  <c:v>3690.0868999999998</c:v>
                </c:pt>
                <c:pt idx="342">
                  <c:v>3685.9955</c:v>
                </c:pt>
                <c:pt idx="343">
                  <c:v>3681.9529000000002</c:v>
                </c:pt>
                <c:pt idx="344">
                  <c:v>3677.9591</c:v>
                </c:pt>
                <c:pt idx="345">
                  <c:v>3674.0140000000001</c:v>
                </c:pt>
                <c:pt idx="346">
                  <c:v>3670.1176999999998</c:v>
                </c:pt>
                <c:pt idx="347">
                  <c:v>3666.27</c:v>
                </c:pt>
                <c:pt idx="348">
                  <c:v>3662.4708000000001</c:v>
                </c:pt>
                <c:pt idx="349">
                  <c:v>3658.7202000000002</c:v>
                </c:pt>
                <c:pt idx="350">
                  <c:v>3655.0180999999998</c:v>
                </c:pt>
                <c:pt idx="351">
                  <c:v>3651.3643999999999</c:v>
                </c:pt>
                <c:pt idx="352">
                  <c:v>3647.7591000000002</c:v>
                </c:pt>
                <c:pt idx="353">
                  <c:v>3644.2021</c:v>
                </c:pt>
                <c:pt idx="354">
                  <c:v>3640.6934000000001</c:v>
                </c:pt>
                <c:pt idx="355">
                  <c:v>3637.2330000000002</c:v>
                </c:pt>
                <c:pt idx="356">
                  <c:v>3633.8207000000002</c:v>
                </c:pt>
                <c:pt idx="357">
                  <c:v>3630.4566</c:v>
                </c:pt>
                <c:pt idx="358">
                  <c:v>3627.1406999999999</c:v>
                </c:pt>
                <c:pt idx="359">
                  <c:v>3623.8726999999999</c:v>
                </c:pt>
                <c:pt idx="360">
                  <c:v>3620.6527999999998</c:v>
                </c:pt>
                <c:pt idx="361">
                  <c:v>3617.4809</c:v>
                </c:pt>
                <c:pt idx="362">
                  <c:v>3614.3569000000002</c:v>
                </c:pt>
                <c:pt idx="363">
                  <c:v>3611.2808</c:v>
                </c:pt>
                <c:pt idx="364">
                  <c:v>3608.2525999999998</c:v>
                </c:pt>
                <c:pt idx="365">
                  <c:v>3605.2721000000001</c:v>
                </c:pt>
                <c:pt idx="366">
                  <c:v>3602.3393999999998</c:v>
                </c:pt>
                <c:pt idx="367">
                  <c:v>3599.4544999999998</c:v>
                </c:pt>
                <c:pt idx="368">
                  <c:v>3596.6172999999999</c:v>
                </c:pt>
                <c:pt idx="369">
                  <c:v>3593.8276999999998</c:v>
                </c:pt>
                <c:pt idx="370">
                  <c:v>3591.0857000000001</c:v>
                </c:pt>
                <c:pt idx="371">
                  <c:v>3588.3912999999998</c:v>
                </c:pt>
                <c:pt idx="372">
                  <c:v>3585.7444</c:v>
                </c:pt>
                <c:pt idx="373">
                  <c:v>3583.1451000000002</c:v>
                </c:pt>
                <c:pt idx="374">
                  <c:v>3580.5931999999998</c:v>
                </c:pt>
                <c:pt idx="375">
                  <c:v>3578.0888</c:v>
                </c:pt>
                <c:pt idx="376">
                  <c:v>3575.6318000000001</c:v>
                </c:pt>
                <c:pt idx="377">
                  <c:v>3573.2222000000002</c:v>
                </c:pt>
                <c:pt idx="378">
                  <c:v>3570.8598999999999</c:v>
                </c:pt>
                <c:pt idx="379">
                  <c:v>3568.5448999999999</c:v>
                </c:pt>
                <c:pt idx="380">
                  <c:v>3566.2772</c:v>
                </c:pt>
                <c:pt idx="381">
                  <c:v>3564.0567000000001</c:v>
                </c:pt>
                <c:pt idx="382">
                  <c:v>3561.8834999999999</c:v>
                </c:pt>
                <c:pt idx="383">
                  <c:v>3559.7575000000002</c:v>
                </c:pt>
                <c:pt idx="384">
                  <c:v>3557.6786000000002</c:v>
                </c:pt>
                <c:pt idx="385">
                  <c:v>3555.6468</c:v>
                </c:pt>
                <c:pt idx="386">
                  <c:v>3553.6622000000002</c:v>
                </c:pt>
                <c:pt idx="387">
                  <c:v>3551.7247000000002</c:v>
                </c:pt>
                <c:pt idx="388">
                  <c:v>3549.8341999999998</c:v>
                </c:pt>
                <c:pt idx="389">
                  <c:v>3547.9906999999998</c:v>
                </c:pt>
                <c:pt idx="390">
                  <c:v>3546.1943000000001</c:v>
                </c:pt>
                <c:pt idx="391">
                  <c:v>3544.4448000000002</c:v>
                </c:pt>
                <c:pt idx="392">
                  <c:v>3542.7422999999999</c:v>
                </c:pt>
                <c:pt idx="393">
                  <c:v>3541.0866999999998</c:v>
                </c:pt>
                <c:pt idx="394">
                  <c:v>3539.4780000000001</c:v>
                </c:pt>
                <c:pt idx="395">
                  <c:v>3537.9162999999999</c:v>
                </c:pt>
                <c:pt idx="396">
                  <c:v>3536.4014000000002</c:v>
                </c:pt>
                <c:pt idx="397">
                  <c:v>3534.9333000000001</c:v>
                </c:pt>
                <c:pt idx="398">
                  <c:v>3533.5120999999999</c:v>
                </c:pt>
                <c:pt idx="399">
                  <c:v>3532.1377000000002</c:v>
                </c:pt>
                <c:pt idx="400">
                  <c:v>3530.8101000000001</c:v>
                </c:pt>
                <c:pt idx="401">
                  <c:v>3529.5293000000001</c:v>
                </c:pt>
                <c:pt idx="402">
                  <c:v>3528.2952</c:v>
                </c:pt>
                <c:pt idx="403">
                  <c:v>3527.1079</c:v>
                </c:pt>
                <c:pt idx="404">
                  <c:v>3525.9672999999998</c:v>
                </c:pt>
                <c:pt idx="405">
                  <c:v>3524.8733999999999</c:v>
                </c:pt>
                <c:pt idx="406">
                  <c:v>3523.8262</c:v>
                </c:pt>
                <c:pt idx="407">
                  <c:v>3522.0625</c:v>
                </c:pt>
                <c:pt idx="408">
                  <c:v>3514.6279</c:v>
                </c:pt>
                <c:pt idx="409">
                  <c:v>3507.1932000000002</c:v>
                </c:pt>
                <c:pt idx="410">
                  <c:v>3499.7584000000002</c:v>
                </c:pt>
                <c:pt idx="411">
                  <c:v>3492.3236000000002</c:v>
                </c:pt>
                <c:pt idx="412">
                  <c:v>3484.8887</c:v>
                </c:pt>
                <c:pt idx="413">
                  <c:v>3477.4537</c:v>
                </c:pt>
                <c:pt idx="414">
                  <c:v>3470.0187000000001</c:v>
                </c:pt>
                <c:pt idx="415">
                  <c:v>3462.5837000000001</c:v>
                </c:pt>
                <c:pt idx="416">
                  <c:v>3455.1486</c:v>
                </c:pt>
                <c:pt idx="417">
                  <c:v>3447.7134000000001</c:v>
                </c:pt>
                <c:pt idx="418">
                  <c:v>3440.2782000000002</c:v>
                </c:pt>
                <c:pt idx="419">
                  <c:v>3432.8429000000001</c:v>
                </c:pt>
                <c:pt idx="420">
                  <c:v>3425.4076</c:v>
                </c:pt>
                <c:pt idx="421">
                  <c:v>3417.9722000000002</c:v>
                </c:pt>
                <c:pt idx="422">
                  <c:v>3410.5367000000001</c:v>
                </c:pt>
                <c:pt idx="423">
                  <c:v>3403.1012000000001</c:v>
                </c:pt>
                <c:pt idx="424">
                  <c:v>3395.6655999999998</c:v>
                </c:pt>
                <c:pt idx="425">
                  <c:v>3388.23</c:v>
                </c:pt>
                <c:pt idx="426">
                  <c:v>3380.7943</c:v>
                </c:pt>
                <c:pt idx="427">
                  <c:v>3373.3586</c:v>
                </c:pt>
                <c:pt idx="428">
                  <c:v>3365.9227999999998</c:v>
                </c:pt>
                <c:pt idx="429">
                  <c:v>3358.4870000000001</c:v>
                </c:pt>
                <c:pt idx="430">
                  <c:v>3351.0511000000001</c:v>
                </c:pt>
                <c:pt idx="431">
                  <c:v>3343.6151</c:v>
                </c:pt>
                <c:pt idx="432">
                  <c:v>3336.1790999999998</c:v>
                </c:pt>
                <c:pt idx="433">
                  <c:v>3328.7429999999999</c:v>
                </c:pt>
                <c:pt idx="434">
                  <c:v>3321.3069</c:v>
                </c:pt>
                <c:pt idx="435">
                  <c:v>3313.8706999999999</c:v>
                </c:pt>
                <c:pt idx="436">
                  <c:v>3306.4344000000001</c:v>
                </c:pt>
                <c:pt idx="437">
                  <c:v>3298.9980999999998</c:v>
                </c:pt>
                <c:pt idx="438">
                  <c:v>3291.5617999999999</c:v>
                </c:pt>
                <c:pt idx="439">
                  <c:v>3284.1253999999999</c:v>
                </c:pt>
                <c:pt idx="440">
                  <c:v>3276.6889000000001</c:v>
                </c:pt>
                <c:pt idx="441">
                  <c:v>3269.2523999999999</c:v>
                </c:pt>
                <c:pt idx="442">
                  <c:v>3261.8157999999999</c:v>
                </c:pt>
                <c:pt idx="443">
                  <c:v>3254.3791000000001</c:v>
                </c:pt>
                <c:pt idx="444">
                  <c:v>3246.9423999999999</c:v>
                </c:pt>
                <c:pt idx="445">
                  <c:v>3239.5057000000002</c:v>
                </c:pt>
                <c:pt idx="446">
                  <c:v>3232.0689000000002</c:v>
                </c:pt>
                <c:pt idx="447">
                  <c:v>3224.6320000000001</c:v>
                </c:pt>
                <c:pt idx="448">
                  <c:v>3217.1950999999999</c:v>
                </c:pt>
                <c:pt idx="449">
                  <c:v>3209.7581</c:v>
                </c:pt>
                <c:pt idx="450">
                  <c:v>3202.3209999999999</c:v>
                </c:pt>
                <c:pt idx="451">
                  <c:v>3194.8838999999998</c:v>
                </c:pt>
                <c:pt idx="452">
                  <c:v>3187.4468000000002</c:v>
                </c:pt>
                <c:pt idx="453">
                  <c:v>3180.0095999999999</c:v>
                </c:pt>
                <c:pt idx="454">
                  <c:v>3172.5722999999998</c:v>
                </c:pt>
                <c:pt idx="455">
                  <c:v>3165.1350000000002</c:v>
                </c:pt>
                <c:pt idx="456">
                  <c:v>3157.6976</c:v>
                </c:pt>
                <c:pt idx="457">
                  <c:v>3146.4774000000002</c:v>
                </c:pt>
                <c:pt idx="458">
                  <c:v>3123.6433999999999</c:v>
                </c:pt>
                <c:pt idx="459">
                  <c:v>3100.8094000000001</c:v>
                </c:pt>
                <c:pt idx="460">
                  <c:v>3077.9753999999998</c:v>
                </c:pt>
                <c:pt idx="461">
                  <c:v>3055.1414</c:v>
                </c:pt>
                <c:pt idx="462">
                  <c:v>3032.3072999999999</c:v>
                </c:pt>
                <c:pt idx="463">
                  <c:v>3009.4731999999999</c:v>
                </c:pt>
                <c:pt idx="464">
                  <c:v>2986.6390999999999</c:v>
                </c:pt>
                <c:pt idx="465">
                  <c:v>2963.8049999999998</c:v>
                </c:pt>
                <c:pt idx="466">
                  <c:v>2940.9708000000001</c:v>
                </c:pt>
                <c:pt idx="467">
                  <c:v>2918.1365999999998</c:v>
                </c:pt>
                <c:pt idx="468">
                  <c:v>2895.3024</c:v>
                </c:pt>
                <c:pt idx="469">
                  <c:v>2872.4681999999998</c:v>
                </c:pt>
                <c:pt idx="470">
                  <c:v>2849.634</c:v>
                </c:pt>
                <c:pt idx="471">
                  <c:v>2826.7997</c:v>
                </c:pt>
                <c:pt idx="472">
                  <c:v>2803.9654</c:v>
                </c:pt>
                <c:pt idx="473">
                  <c:v>2781.1311000000001</c:v>
                </c:pt>
                <c:pt idx="474">
                  <c:v>2758.2966999999999</c:v>
                </c:pt>
                <c:pt idx="475">
                  <c:v>2735.4623999999999</c:v>
                </c:pt>
                <c:pt idx="476">
                  <c:v>2712.6280000000002</c:v>
                </c:pt>
                <c:pt idx="477">
                  <c:v>2689.7935000000002</c:v>
                </c:pt>
                <c:pt idx="478">
                  <c:v>2666.9591</c:v>
                </c:pt>
                <c:pt idx="479">
                  <c:v>2644.1246000000001</c:v>
                </c:pt>
                <c:pt idx="480">
                  <c:v>2621.2901000000002</c:v>
                </c:pt>
                <c:pt idx="481">
                  <c:v>2598.4555999999998</c:v>
                </c:pt>
                <c:pt idx="482">
                  <c:v>2575.6210999999998</c:v>
                </c:pt>
                <c:pt idx="483">
                  <c:v>2552.7865000000002</c:v>
                </c:pt>
                <c:pt idx="484">
                  <c:v>2529.9519</c:v>
                </c:pt>
                <c:pt idx="485">
                  <c:v>2507.1172999999999</c:v>
                </c:pt>
                <c:pt idx="486">
                  <c:v>2484.2827000000002</c:v>
                </c:pt>
                <c:pt idx="487">
                  <c:v>2461.4479999999999</c:v>
                </c:pt>
                <c:pt idx="488">
                  <c:v>2438.6134000000002</c:v>
                </c:pt>
                <c:pt idx="489">
                  <c:v>2415.7786999999998</c:v>
                </c:pt>
                <c:pt idx="490">
                  <c:v>2392.9439000000002</c:v>
                </c:pt>
                <c:pt idx="491">
                  <c:v>2370.1091999999999</c:v>
                </c:pt>
                <c:pt idx="492">
                  <c:v>2363.0234999999998</c:v>
                </c:pt>
                <c:pt idx="493">
                  <c:v>2358.83</c:v>
                </c:pt>
                <c:pt idx="494">
                  <c:v>2354.6363999999999</c:v>
                </c:pt>
                <c:pt idx="495">
                  <c:v>2350.4427999999998</c:v>
                </c:pt>
                <c:pt idx="496">
                  <c:v>2346.2492000000002</c:v>
                </c:pt>
                <c:pt idx="497">
                  <c:v>2342.0556000000001</c:v>
                </c:pt>
                <c:pt idx="498">
                  <c:v>2337.8618999999999</c:v>
                </c:pt>
                <c:pt idx="499">
                  <c:v>2333.6682000000001</c:v>
                </c:pt>
                <c:pt idx="500">
                  <c:v>2329.4744999999998</c:v>
                </c:pt>
                <c:pt idx="501">
                  <c:v>2325.2806999999998</c:v>
                </c:pt>
                <c:pt idx="502">
                  <c:v>2321.0868999999998</c:v>
                </c:pt>
                <c:pt idx="503">
                  <c:v>2316.8930999999998</c:v>
                </c:pt>
                <c:pt idx="504">
                  <c:v>2312.6992</c:v>
                </c:pt>
                <c:pt idx="505">
                  <c:v>2308.5052999999998</c:v>
                </c:pt>
                <c:pt idx="506">
                  <c:v>2304.3114</c:v>
                </c:pt>
                <c:pt idx="507">
                  <c:v>2300.1174000000001</c:v>
                </c:pt>
                <c:pt idx="508">
                  <c:v>2295.9234999999999</c:v>
                </c:pt>
                <c:pt idx="509">
                  <c:v>2291.7294000000002</c:v>
                </c:pt>
                <c:pt idx="510">
                  <c:v>2287.5354000000002</c:v>
                </c:pt>
                <c:pt idx="511">
                  <c:v>2283.3413</c:v>
                </c:pt>
                <c:pt idx="512">
                  <c:v>2279.1471999999999</c:v>
                </c:pt>
                <c:pt idx="513">
                  <c:v>2274.953</c:v>
                </c:pt>
                <c:pt idx="514">
                  <c:v>2270.7588000000001</c:v>
                </c:pt>
                <c:pt idx="515">
                  <c:v>2266.5646000000002</c:v>
                </c:pt>
                <c:pt idx="516">
                  <c:v>2262.3703999999998</c:v>
                </c:pt>
                <c:pt idx="517">
                  <c:v>2258.1761000000001</c:v>
                </c:pt>
                <c:pt idx="518">
                  <c:v>2253.9818</c:v>
                </c:pt>
                <c:pt idx="519">
                  <c:v>2249.7874000000002</c:v>
                </c:pt>
                <c:pt idx="520">
                  <c:v>2245.5931</c:v>
                </c:pt>
                <c:pt idx="521">
                  <c:v>2241.3987000000002</c:v>
                </c:pt>
                <c:pt idx="522">
                  <c:v>2237.2042000000001</c:v>
                </c:pt>
                <c:pt idx="523">
                  <c:v>2233.0097999999998</c:v>
                </c:pt>
                <c:pt idx="524">
                  <c:v>2228.8153000000002</c:v>
                </c:pt>
                <c:pt idx="525">
                  <c:v>2224.6206999999999</c:v>
                </c:pt>
                <c:pt idx="526">
                  <c:v>2220.4261999999999</c:v>
                </c:pt>
                <c:pt idx="527">
                  <c:v>2216.2316000000001</c:v>
                </c:pt>
                <c:pt idx="528">
                  <c:v>2212.0369000000001</c:v>
                </c:pt>
                <c:pt idx="529">
                  <c:v>2207.8422999999998</c:v>
                </c:pt>
                <c:pt idx="530">
                  <c:v>2203.6475999999998</c:v>
                </c:pt>
                <c:pt idx="531">
                  <c:v>2199.4528</c:v>
                </c:pt>
                <c:pt idx="532">
                  <c:v>2195.2581</c:v>
                </c:pt>
                <c:pt idx="533">
                  <c:v>2191.0632999999998</c:v>
                </c:pt>
                <c:pt idx="534">
                  <c:v>2186.8685</c:v>
                </c:pt>
                <c:pt idx="535">
                  <c:v>2182.6736000000001</c:v>
                </c:pt>
                <c:pt idx="536">
                  <c:v>2178.4787000000001</c:v>
                </c:pt>
                <c:pt idx="537">
                  <c:v>2174.2838000000002</c:v>
                </c:pt>
                <c:pt idx="538">
                  <c:v>2170.0889000000002</c:v>
                </c:pt>
                <c:pt idx="539">
                  <c:v>2165.8939</c:v>
                </c:pt>
                <c:pt idx="540">
                  <c:v>2161.6988999999999</c:v>
                </c:pt>
                <c:pt idx="541">
                  <c:v>2157.5038</c:v>
                </c:pt>
                <c:pt idx="542">
                  <c:v>2153.3087</c:v>
                </c:pt>
                <c:pt idx="543">
                  <c:v>2149.1136000000001</c:v>
                </c:pt>
                <c:pt idx="544">
                  <c:v>2144.9185000000002</c:v>
                </c:pt>
                <c:pt idx="545">
                  <c:v>2140.7233000000001</c:v>
                </c:pt>
                <c:pt idx="546">
                  <c:v>2136.5281</c:v>
                </c:pt>
                <c:pt idx="547">
                  <c:v>2132.3328999999999</c:v>
                </c:pt>
                <c:pt idx="548">
                  <c:v>2128.1376</c:v>
                </c:pt>
                <c:pt idx="549">
                  <c:v>2123.9423000000002</c:v>
                </c:pt>
                <c:pt idx="550">
                  <c:v>2119.7469999999998</c:v>
                </c:pt>
                <c:pt idx="551">
                  <c:v>2115.5515999999998</c:v>
                </c:pt>
                <c:pt idx="552">
                  <c:v>2111.3562000000002</c:v>
                </c:pt>
                <c:pt idx="553">
                  <c:v>2107.1608000000001</c:v>
                </c:pt>
                <c:pt idx="554">
                  <c:v>2102.9652999999998</c:v>
                </c:pt>
                <c:pt idx="555">
                  <c:v>2098.7698</c:v>
                </c:pt>
                <c:pt idx="556">
                  <c:v>2094.5743000000002</c:v>
                </c:pt>
                <c:pt idx="557">
                  <c:v>2090.3787000000002</c:v>
                </c:pt>
                <c:pt idx="558">
                  <c:v>2086.1831000000002</c:v>
                </c:pt>
                <c:pt idx="559">
                  <c:v>2081.9875000000002</c:v>
                </c:pt>
                <c:pt idx="560">
                  <c:v>2077.7919000000002</c:v>
                </c:pt>
                <c:pt idx="561">
                  <c:v>2073.5962</c:v>
                </c:pt>
                <c:pt idx="562">
                  <c:v>2069.4004</c:v>
                </c:pt>
                <c:pt idx="563">
                  <c:v>2065.2046999999998</c:v>
                </c:pt>
                <c:pt idx="564">
                  <c:v>2061.0088999999998</c:v>
                </c:pt>
                <c:pt idx="565">
                  <c:v>2056.8130999999998</c:v>
                </c:pt>
                <c:pt idx="566">
                  <c:v>2052.6172999999999</c:v>
                </c:pt>
                <c:pt idx="567">
                  <c:v>2048.4214000000002</c:v>
                </c:pt>
                <c:pt idx="568">
                  <c:v>2044.2255</c:v>
                </c:pt>
                <c:pt idx="569">
                  <c:v>2040.0295000000001</c:v>
                </c:pt>
                <c:pt idx="570">
                  <c:v>2035.8335999999999</c:v>
                </c:pt>
                <c:pt idx="571">
                  <c:v>2031.6375</c:v>
                </c:pt>
                <c:pt idx="572">
                  <c:v>2027.4414999999999</c:v>
                </c:pt>
                <c:pt idx="573">
                  <c:v>2023.2454</c:v>
                </c:pt>
                <c:pt idx="574">
                  <c:v>2019.0492999999999</c:v>
                </c:pt>
                <c:pt idx="575">
                  <c:v>2014.8532</c:v>
                </c:pt>
                <c:pt idx="576">
                  <c:v>2010.6569999999999</c:v>
                </c:pt>
                <c:pt idx="577">
                  <c:v>2006.4608000000001</c:v>
                </c:pt>
                <c:pt idx="578">
                  <c:v>2002.2646</c:v>
                </c:pt>
                <c:pt idx="579">
                  <c:v>1998.0682999999999</c:v>
                </c:pt>
                <c:pt idx="580">
                  <c:v>1993.8720000000001</c:v>
                </c:pt>
                <c:pt idx="581">
                  <c:v>1989.6757</c:v>
                </c:pt>
                <c:pt idx="582">
                  <c:v>1985.4793999999999</c:v>
                </c:pt>
                <c:pt idx="583">
                  <c:v>1981.2829999999999</c:v>
                </c:pt>
                <c:pt idx="584">
                  <c:v>1977.0866000000001</c:v>
                </c:pt>
                <c:pt idx="585">
                  <c:v>1972.8901000000001</c:v>
                </c:pt>
                <c:pt idx="586">
                  <c:v>1968.6936000000001</c:v>
                </c:pt>
                <c:pt idx="587">
                  <c:v>1964.4971</c:v>
                </c:pt>
                <c:pt idx="588">
                  <c:v>1960.3005000000001</c:v>
                </c:pt>
                <c:pt idx="589">
                  <c:v>1956.104</c:v>
                </c:pt>
                <c:pt idx="590">
                  <c:v>1951.9073000000001</c:v>
                </c:pt>
                <c:pt idx="591">
                  <c:v>1947.7107000000001</c:v>
                </c:pt>
                <c:pt idx="592">
                  <c:v>1943.5139999999999</c:v>
                </c:pt>
                <c:pt idx="593">
                  <c:v>1939.3172999999999</c:v>
                </c:pt>
                <c:pt idx="594">
                  <c:v>1935.1206</c:v>
                </c:pt>
                <c:pt idx="595">
                  <c:v>1930.9238</c:v>
                </c:pt>
                <c:pt idx="596">
                  <c:v>1926.7270000000001</c:v>
                </c:pt>
                <c:pt idx="597">
                  <c:v>1922.5301999999999</c:v>
                </c:pt>
                <c:pt idx="598">
                  <c:v>1918.3333</c:v>
                </c:pt>
                <c:pt idx="599">
                  <c:v>1914.1364000000001</c:v>
                </c:pt>
                <c:pt idx="600">
                  <c:v>1909.9394</c:v>
                </c:pt>
                <c:pt idx="601">
                  <c:v>1905.7425000000001</c:v>
                </c:pt>
                <c:pt idx="602">
                  <c:v>1901.5454999999999</c:v>
                </c:pt>
                <c:pt idx="603">
                  <c:v>1897.3485000000001</c:v>
                </c:pt>
                <c:pt idx="604">
                  <c:v>1893.1514</c:v>
                </c:pt>
                <c:pt idx="605">
                  <c:v>1888.9543000000001</c:v>
                </c:pt>
                <c:pt idx="606">
                  <c:v>1884.7572</c:v>
                </c:pt>
                <c:pt idx="607">
                  <c:v>1880.56</c:v>
                </c:pt>
                <c:pt idx="608">
                  <c:v>1876.3628000000001</c:v>
                </c:pt>
                <c:pt idx="609">
                  <c:v>1872.1656</c:v>
                </c:pt>
                <c:pt idx="610">
                  <c:v>1867.9683</c:v>
                </c:pt>
                <c:pt idx="611">
                  <c:v>1863.7710999999999</c:v>
                </c:pt>
                <c:pt idx="612">
                  <c:v>1859.5736999999999</c:v>
                </c:pt>
                <c:pt idx="613">
                  <c:v>1855.3764000000001</c:v>
                </c:pt>
                <c:pt idx="614">
                  <c:v>1851.1790000000001</c:v>
                </c:pt>
                <c:pt idx="615">
                  <c:v>1846.9816000000001</c:v>
                </c:pt>
                <c:pt idx="616">
                  <c:v>1842.7841000000001</c:v>
                </c:pt>
                <c:pt idx="617">
                  <c:v>1838.5867000000001</c:v>
                </c:pt>
                <c:pt idx="618">
                  <c:v>1834.3892000000001</c:v>
                </c:pt>
                <c:pt idx="619">
                  <c:v>1830.1916000000001</c:v>
                </c:pt>
                <c:pt idx="620">
                  <c:v>1825.9939999999999</c:v>
                </c:pt>
                <c:pt idx="621">
                  <c:v>1821.7963999999999</c:v>
                </c:pt>
                <c:pt idx="622">
                  <c:v>1817.5988</c:v>
                </c:pt>
                <c:pt idx="623">
                  <c:v>1813.4011</c:v>
                </c:pt>
                <c:pt idx="624">
                  <c:v>1809.2034000000001</c:v>
                </c:pt>
                <c:pt idx="625">
                  <c:v>1805.0056999999999</c:v>
                </c:pt>
                <c:pt idx="626">
                  <c:v>1800.8079</c:v>
                </c:pt>
                <c:pt idx="627">
                  <c:v>1796.6101000000001</c:v>
                </c:pt>
                <c:pt idx="628">
                  <c:v>1792.4123</c:v>
                </c:pt>
                <c:pt idx="629">
                  <c:v>1788.2144000000001</c:v>
                </c:pt>
                <c:pt idx="630">
                  <c:v>1784.0165</c:v>
                </c:pt>
                <c:pt idx="631">
                  <c:v>1779.8186000000001</c:v>
                </c:pt>
                <c:pt idx="632">
                  <c:v>1775.6206999999999</c:v>
                </c:pt>
                <c:pt idx="633">
                  <c:v>1771.4227000000001</c:v>
                </c:pt>
                <c:pt idx="634">
                  <c:v>1767.2246</c:v>
                </c:pt>
                <c:pt idx="635">
                  <c:v>1763.0265999999999</c:v>
                </c:pt>
                <c:pt idx="636">
                  <c:v>1758.8285000000001</c:v>
                </c:pt>
                <c:pt idx="637">
                  <c:v>1754.6304</c:v>
                </c:pt>
                <c:pt idx="638">
                  <c:v>1750.4322</c:v>
                </c:pt>
                <c:pt idx="639">
                  <c:v>1746.2340999999999</c:v>
                </c:pt>
                <c:pt idx="640">
                  <c:v>1742.0358000000001</c:v>
                </c:pt>
                <c:pt idx="641">
                  <c:v>1737.8376000000001</c:v>
                </c:pt>
                <c:pt idx="642">
                  <c:v>1733.6393</c:v>
                </c:pt>
                <c:pt idx="643">
                  <c:v>1729.441</c:v>
                </c:pt>
                <c:pt idx="644">
                  <c:v>1725.2427</c:v>
                </c:pt>
                <c:pt idx="645">
                  <c:v>1721.0443</c:v>
                </c:pt>
                <c:pt idx="646">
                  <c:v>1716.8459</c:v>
                </c:pt>
                <c:pt idx="647">
                  <c:v>1712.6475</c:v>
                </c:pt>
                <c:pt idx="648">
                  <c:v>1708.4490000000001</c:v>
                </c:pt>
                <c:pt idx="649">
                  <c:v>1704.2505000000001</c:v>
                </c:pt>
                <c:pt idx="650">
                  <c:v>1700.0518999999999</c:v>
                </c:pt>
                <c:pt idx="651">
                  <c:v>1695.8534</c:v>
                </c:pt>
                <c:pt idx="652">
                  <c:v>1691.6548</c:v>
                </c:pt>
                <c:pt idx="653">
                  <c:v>1687.4562000000001</c:v>
                </c:pt>
                <c:pt idx="654">
                  <c:v>1683.2574999999999</c:v>
                </c:pt>
                <c:pt idx="655">
                  <c:v>1679.0588</c:v>
                </c:pt>
                <c:pt idx="656">
                  <c:v>1674.8601000000001</c:v>
                </c:pt>
                <c:pt idx="657">
                  <c:v>1670.6613</c:v>
                </c:pt>
                <c:pt idx="658">
                  <c:v>1666.4625000000001</c:v>
                </c:pt>
                <c:pt idx="659">
                  <c:v>1662.2637</c:v>
                </c:pt>
                <c:pt idx="660">
                  <c:v>1658.0648000000001</c:v>
                </c:pt>
                <c:pt idx="661">
                  <c:v>1653.866</c:v>
                </c:pt>
                <c:pt idx="662">
                  <c:v>1649.6669999999999</c:v>
                </c:pt>
                <c:pt idx="663">
                  <c:v>1645.4681</c:v>
                </c:pt>
                <c:pt idx="664">
                  <c:v>1641.2691</c:v>
                </c:pt>
                <c:pt idx="665">
                  <c:v>1637.0700999999999</c:v>
                </c:pt>
                <c:pt idx="666">
                  <c:v>1632.8711000000001</c:v>
                </c:pt>
                <c:pt idx="667">
                  <c:v>1628.672</c:v>
                </c:pt>
                <c:pt idx="668">
                  <c:v>1624.4729</c:v>
                </c:pt>
                <c:pt idx="669">
                  <c:v>1620.2737</c:v>
                </c:pt>
                <c:pt idx="670">
                  <c:v>1616.0744999999999</c:v>
                </c:pt>
                <c:pt idx="671">
                  <c:v>1611.8752999999999</c:v>
                </c:pt>
                <c:pt idx="672">
                  <c:v>1607.6760999999999</c:v>
                </c:pt>
                <c:pt idx="673">
                  <c:v>1603.4767999999999</c:v>
                </c:pt>
                <c:pt idx="674">
                  <c:v>1599.2774999999999</c:v>
                </c:pt>
                <c:pt idx="675">
                  <c:v>1595.0781999999999</c:v>
                </c:pt>
                <c:pt idx="676">
                  <c:v>1590.8788</c:v>
                </c:pt>
                <c:pt idx="677">
                  <c:v>1586.6794</c:v>
                </c:pt>
                <c:pt idx="678">
                  <c:v>1582.48</c:v>
                </c:pt>
                <c:pt idx="679">
                  <c:v>1578.2805000000001</c:v>
                </c:pt>
                <c:pt idx="680">
                  <c:v>1574.0811000000001</c:v>
                </c:pt>
                <c:pt idx="681">
                  <c:v>1569.8815</c:v>
                </c:pt>
                <c:pt idx="682">
                  <c:v>1565.682</c:v>
                </c:pt>
                <c:pt idx="683">
                  <c:v>1561.4824000000001</c:v>
                </c:pt>
                <c:pt idx="684">
                  <c:v>1557.2828</c:v>
                </c:pt>
                <c:pt idx="685">
                  <c:v>1553.0831000000001</c:v>
                </c:pt>
                <c:pt idx="686">
                  <c:v>1548.8833999999999</c:v>
                </c:pt>
                <c:pt idx="687">
                  <c:v>1544.6837</c:v>
                </c:pt>
                <c:pt idx="688">
                  <c:v>1540.4839999999999</c:v>
                </c:pt>
                <c:pt idx="689">
                  <c:v>1536.2842000000001</c:v>
                </c:pt>
                <c:pt idx="690">
                  <c:v>1532.0844</c:v>
                </c:pt>
                <c:pt idx="691">
                  <c:v>1527.8844999999999</c:v>
                </c:pt>
                <c:pt idx="692">
                  <c:v>1523.6846</c:v>
                </c:pt>
                <c:pt idx="693">
                  <c:v>1519.4847</c:v>
                </c:pt>
                <c:pt idx="694">
                  <c:v>1515.2847999999999</c:v>
                </c:pt>
                <c:pt idx="695">
                  <c:v>1511.0848000000001</c:v>
                </c:pt>
                <c:pt idx="696">
                  <c:v>1506.8848</c:v>
                </c:pt>
                <c:pt idx="697">
                  <c:v>1502.6848</c:v>
                </c:pt>
                <c:pt idx="698">
                  <c:v>1498.4847</c:v>
                </c:pt>
                <c:pt idx="699">
                  <c:v>1494.2846</c:v>
                </c:pt>
                <c:pt idx="700">
                  <c:v>1490.0844999999999</c:v>
                </c:pt>
                <c:pt idx="701">
                  <c:v>1485.8842999999999</c:v>
                </c:pt>
                <c:pt idx="702">
                  <c:v>1481.6840999999999</c:v>
                </c:pt>
                <c:pt idx="703">
                  <c:v>1477.4838999999999</c:v>
                </c:pt>
                <c:pt idx="704">
                  <c:v>1473.2836</c:v>
                </c:pt>
                <c:pt idx="705">
                  <c:v>1469.0833</c:v>
                </c:pt>
                <c:pt idx="706">
                  <c:v>1464.883</c:v>
                </c:pt>
                <c:pt idx="707">
                  <c:v>1460.6826000000001</c:v>
                </c:pt>
                <c:pt idx="708">
                  <c:v>1456.4821999999999</c:v>
                </c:pt>
                <c:pt idx="709">
                  <c:v>1452.2818</c:v>
                </c:pt>
                <c:pt idx="710">
                  <c:v>1448.0814</c:v>
                </c:pt>
                <c:pt idx="711">
                  <c:v>1443.8809000000001</c:v>
                </c:pt>
                <c:pt idx="712">
                  <c:v>1439.6804</c:v>
                </c:pt>
                <c:pt idx="713">
                  <c:v>1435.4798000000001</c:v>
                </c:pt>
                <c:pt idx="714">
                  <c:v>1431.2791999999999</c:v>
                </c:pt>
                <c:pt idx="715">
                  <c:v>1427.0786000000001</c:v>
                </c:pt>
                <c:pt idx="716">
                  <c:v>1422.8779999999999</c:v>
                </c:pt>
                <c:pt idx="717">
                  <c:v>1418.6773000000001</c:v>
                </c:pt>
                <c:pt idx="718">
                  <c:v>1414.4766</c:v>
                </c:pt>
                <c:pt idx="719">
                  <c:v>1410.2757999999999</c:v>
                </c:pt>
                <c:pt idx="720">
                  <c:v>1406.0751</c:v>
                </c:pt>
                <c:pt idx="721">
                  <c:v>1401.8742999999999</c:v>
                </c:pt>
                <c:pt idx="722">
                  <c:v>1397.6733999999999</c:v>
                </c:pt>
                <c:pt idx="723">
                  <c:v>1393.4726000000001</c:v>
                </c:pt>
                <c:pt idx="724">
                  <c:v>1389.2717</c:v>
                </c:pt>
                <c:pt idx="725">
                  <c:v>1385.0707</c:v>
                </c:pt>
                <c:pt idx="726">
                  <c:v>1380.8697999999999</c:v>
                </c:pt>
                <c:pt idx="727">
                  <c:v>1376.6687999999999</c:v>
                </c:pt>
                <c:pt idx="728">
                  <c:v>1372.4676999999999</c:v>
                </c:pt>
                <c:pt idx="729">
                  <c:v>1368.2666999999999</c:v>
                </c:pt>
                <c:pt idx="730">
                  <c:v>1364.0655999999999</c:v>
                </c:pt>
                <c:pt idx="731">
                  <c:v>1359.8643999999999</c:v>
                </c:pt>
                <c:pt idx="732">
                  <c:v>1355.6632999999999</c:v>
                </c:pt>
                <c:pt idx="733">
                  <c:v>1351.4621</c:v>
                </c:pt>
                <c:pt idx="734">
                  <c:v>1347.2609</c:v>
                </c:pt>
                <c:pt idx="735">
                  <c:v>1343.0596</c:v>
                </c:pt>
                <c:pt idx="736">
                  <c:v>1338.8583000000001</c:v>
                </c:pt>
                <c:pt idx="737">
                  <c:v>1334.6569999999999</c:v>
                </c:pt>
                <c:pt idx="738">
                  <c:v>1330.4557</c:v>
                </c:pt>
                <c:pt idx="739">
                  <c:v>1326.2543000000001</c:v>
                </c:pt>
                <c:pt idx="740">
                  <c:v>1322.0528999999999</c:v>
                </c:pt>
                <c:pt idx="741">
                  <c:v>1317.8514</c:v>
                </c:pt>
                <c:pt idx="742">
                  <c:v>1313.65</c:v>
                </c:pt>
                <c:pt idx="743">
                  <c:v>1309.4484</c:v>
                </c:pt>
                <c:pt idx="744">
                  <c:v>1305.2469000000001</c:v>
                </c:pt>
                <c:pt idx="745">
                  <c:v>1301.0453</c:v>
                </c:pt>
                <c:pt idx="746">
                  <c:v>1296.8436999999999</c:v>
                </c:pt>
                <c:pt idx="747">
                  <c:v>1292.6421</c:v>
                </c:pt>
                <c:pt idx="748">
                  <c:v>1288.4404</c:v>
                </c:pt>
                <c:pt idx="749">
                  <c:v>1284.2387000000001</c:v>
                </c:pt>
                <c:pt idx="750">
                  <c:v>1280.037</c:v>
                </c:pt>
                <c:pt idx="751">
                  <c:v>1275.8352</c:v>
                </c:pt>
                <c:pt idx="752">
                  <c:v>1271.6333999999999</c:v>
                </c:pt>
                <c:pt idx="753">
                  <c:v>1267.4315999999999</c:v>
                </c:pt>
                <c:pt idx="754">
                  <c:v>1263.2297000000001</c:v>
                </c:pt>
                <c:pt idx="755">
                  <c:v>1259.0278000000001</c:v>
                </c:pt>
                <c:pt idx="756">
                  <c:v>1254.8259</c:v>
                </c:pt>
                <c:pt idx="757">
                  <c:v>1250.624</c:v>
                </c:pt>
                <c:pt idx="758">
                  <c:v>1246.422</c:v>
                </c:pt>
                <c:pt idx="759">
                  <c:v>1242.2199000000001</c:v>
                </c:pt>
                <c:pt idx="760">
                  <c:v>1238.0179000000001</c:v>
                </c:pt>
                <c:pt idx="761">
                  <c:v>1233.8158000000001</c:v>
                </c:pt>
                <c:pt idx="762">
                  <c:v>1229.6137000000001</c:v>
                </c:pt>
                <c:pt idx="763">
                  <c:v>1225.4114999999999</c:v>
                </c:pt>
                <c:pt idx="764">
                  <c:v>1221.2094</c:v>
                </c:pt>
                <c:pt idx="765">
                  <c:v>1217.0071</c:v>
                </c:pt>
                <c:pt idx="766">
                  <c:v>1212.8049000000001</c:v>
                </c:pt>
                <c:pt idx="767">
                  <c:v>1208.6025999999999</c:v>
                </c:pt>
                <c:pt idx="768">
                  <c:v>1204.4003</c:v>
                </c:pt>
                <c:pt idx="769">
                  <c:v>1200.1980000000001</c:v>
                </c:pt>
                <c:pt idx="770">
                  <c:v>1195.9956</c:v>
                </c:pt>
                <c:pt idx="771">
                  <c:v>1191.7932000000001</c:v>
                </c:pt>
                <c:pt idx="772">
                  <c:v>1187.5907999999999</c:v>
                </c:pt>
                <c:pt idx="773">
                  <c:v>1183.3883000000001</c:v>
                </c:pt>
                <c:pt idx="774">
                  <c:v>1179.1858</c:v>
                </c:pt>
                <c:pt idx="775">
                  <c:v>1174.9833000000001</c:v>
                </c:pt>
                <c:pt idx="776">
                  <c:v>1170.7807</c:v>
                </c:pt>
                <c:pt idx="777">
                  <c:v>1166.5780999999999</c:v>
                </c:pt>
                <c:pt idx="778">
                  <c:v>1162.3755000000001</c:v>
                </c:pt>
                <c:pt idx="779">
                  <c:v>1158.1728000000001</c:v>
                </c:pt>
                <c:pt idx="780">
                  <c:v>1153.9701</c:v>
                </c:pt>
                <c:pt idx="781">
                  <c:v>1149.7674</c:v>
                </c:pt>
                <c:pt idx="782">
                  <c:v>1145.5645999999999</c:v>
                </c:pt>
                <c:pt idx="783">
                  <c:v>1141.3617999999999</c:v>
                </c:pt>
                <c:pt idx="784">
                  <c:v>1137.1590000000001</c:v>
                </c:pt>
                <c:pt idx="785">
                  <c:v>1132.9562000000001</c:v>
                </c:pt>
                <c:pt idx="786">
                  <c:v>1128.7533000000001</c:v>
                </c:pt>
                <c:pt idx="787">
                  <c:v>1124.5504000000001</c:v>
                </c:pt>
                <c:pt idx="788">
                  <c:v>1120.3474000000001</c:v>
                </c:pt>
                <c:pt idx="789">
                  <c:v>1116.1443999999999</c:v>
                </c:pt>
                <c:pt idx="790">
                  <c:v>1111.9413999999999</c:v>
                </c:pt>
                <c:pt idx="791">
                  <c:v>1107.7384</c:v>
                </c:pt>
                <c:pt idx="792">
                  <c:v>1103.5353</c:v>
                </c:pt>
                <c:pt idx="793">
                  <c:v>1099.3322000000001</c:v>
                </c:pt>
                <c:pt idx="794">
                  <c:v>1095.1289999999999</c:v>
                </c:pt>
                <c:pt idx="795">
                  <c:v>1090.9259</c:v>
                </c:pt>
                <c:pt idx="796">
                  <c:v>1086.7227</c:v>
                </c:pt>
                <c:pt idx="797">
                  <c:v>1082.5193999999999</c:v>
                </c:pt>
                <c:pt idx="798">
                  <c:v>1078.3162</c:v>
                </c:pt>
                <c:pt idx="799">
                  <c:v>1074.1129000000001</c:v>
                </c:pt>
                <c:pt idx="800">
                  <c:v>1069.9095</c:v>
                </c:pt>
                <c:pt idx="801">
                  <c:v>1065.7062000000001</c:v>
                </c:pt>
                <c:pt idx="802">
                  <c:v>1061.5028</c:v>
                </c:pt>
                <c:pt idx="803">
                  <c:v>1057.2992999999999</c:v>
                </c:pt>
                <c:pt idx="804">
                  <c:v>1053.0959</c:v>
                </c:pt>
                <c:pt idx="805">
                  <c:v>1048.8924</c:v>
                </c:pt>
                <c:pt idx="806">
                  <c:v>1044.6889000000001</c:v>
                </c:pt>
                <c:pt idx="807">
                  <c:v>1040.4853000000001</c:v>
                </c:pt>
                <c:pt idx="808">
                  <c:v>1036.2817</c:v>
                </c:pt>
                <c:pt idx="809">
                  <c:v>1032.0780999999999</c:v>
                </c:pt>
                <c:pt idx="810">
                  <c:v>1027.8743999999999</c:v>
                </c:pt>
                <c:pt idx="811">
                  <c:v>1023.6708</c:v>
                </c:pt>
                <c:pt idx="812">
                  <c:v>1022.9195</c:v>
                </c:pt>
                <c:pt idx="813">
                  <c:v>1022.5109</c:v>
                </c:pt>
                <c:pt idx="814">
                  <c:v>1022.1061</c:v>
                </c:pt>
                <c:pt idx="815">
                  <c:v>1021.7051</c:v>
                </c:pt>
                <c:pt idx="816">
                  <c:v>1021.308</c:v>
                </c:pt>
                <c:pt idx="817">
                  <c:v>1020.9147</c:v>
                </c:pt>
                <c:pt idx="818">
                  <c:v>1020.5252</c:v>
                </c:pt>
                <c:pt idx="819">
                  <c:v>1020.1395</c:v>
                </c:pt>
                <c:pt idx="820">
                  <c:v>1019.7577</c:v>
                </c:pt>
                <c:pt idx="821">
                  <c:v>1019.3797</c:v>
                </c:pt>
                <c:pt idx="822">
                  <c:v>1019.0055</c:v>
                </c:pt>
                <c:pt idx="823">
                  <c:v>1018.6351</c:v>
                </c:pt>
                <c:pt idx="824">
                  <c:v>1018.2685</c:v>
                </c:pt>
                <c:pt idx="825">
                  <c:v>1017.9058</c:v>
                </c:pt>
                <c:pt idx="826">
                  <c:v>1017.5468</c:v>
                </c:pt>
                <c:pt idx="827">
                  <c:v>1017.1917</c:v>
                </c:pt>
                <c:pt idx="828">
                  <c:v>1016.8404</c:v>
                </c:pt>
                <c:pt idx="829">
                  <c:v>1016.4929</c:v>
                </c:pt>
                <c:pt idx="830">
                  <c:v>1016.1492</c:v>
                </c:pt>
                <c:pt idx="831">
                  <c:v>1015.8093</c:v>
                </c:pt>
                <c:pt idx="832">
                  <c:v>1015.4733</c:v>
                </c:pt>
                <c:pt idx="833">
                  <c:v>1015.141</c:v>
                </c:pt>
                <c:pt idx="834">
                  <c:v>1014.8125</c:v>
                </c:pt>
                <c:pt idx="835">
                  <c:v>1014.4879</c:v>
                </c:pt>
                <c:pt idx="836">
                  <c:v>1014.167</c:v>
                </c:pt>
                <c:pt idx="837">
                  <c:v>1013.8499</c:v>
                </c:pt>
                <c:pt idx="838">
                  <c:v>1013.5367</c:v>
                </c:pt>
                <c:pt idx="839">
                  <c:v>1013.2272</c:v>
                </c:pt>
                <c:pt idx="840">
                  <c:v>1012.9215</c:v>
                </c:pt>
                <c:pt idx="841">
                  <c:v>1012.6196</c:v>
                </c:pt>
                <c:pt idx="842">
                  <c:v>1012.3215</c:v>
                </c:pt>
                <c:pt idx="843">
                  <c:v>1012.0272</c:v>
                </c:pt>
                <c:pt idx="844">
                  <c:v>1011.7367</c:v>
                </c:pt>
                <c:pt idx="845">
                  <c:v>1011.45</c:v>
                </c:pt>
                <c:pt idx="846">
                  <c:v>1011.1671</c:v>
                </c:pt>
                <c:pt idx="847">
                  <c:v>1010.888</c:v>
                </c:pt>
                <c:pt idx="848">
                  <c:v>1010.6126</c:v>
                </c:pt>
                <c:pt idx="849">
                  <c:v>1010.341</c:v>
                </c:pt>
                <c:pt idx="850">
                  <c:v>1010.0733</c:v>
                </c:pt>
                <c:pt idx="851">
                  <c:v>1009.8093</c:v>
                </c:pt>
                <c:pt idx="852">
                  <c:v>1009.549</c:v>
                </c:pt>
                <c:pt idx="853">
                  <c:v>1009.2926</c:v>
                </c:pt>
                <c:pt idx="854">
                  <c:v>1009.04</c:v>
                </c:pt>
                <c:pt idx="855">
                  <c:v>1008.7911</c:v>
                </c:pt>
                <c:pt idx="856">
                  <c:v>1008.546</c:v>
                </c:pt>
                <c:pt idx="857">
                  <c:v>1008.3047</c:v>
                </c:pt>
                <c:pt idx="858">
                  <c:v>1008.0671</c:v>
                </c:pt>
                <c:pt idx="859">
                  <c:v>1007.8334</c:v>
                </c:pt>
                <c:pt idx="860">
                  <c:v>1007.6034</c:v>
                </c:pt>
                <c:pt idx="861">
                  <c:v>1007.3771</c:v>
                </c:pt>
                <c:pt idx="862">
                  <c:v>1007.1547</c:v>
                </c:pt>
                <c:pt idx="863">
                  <c:v>1006.936</c:v>
                </c:pt>
                <c:pt idx="864">
                  <c:v>1006.7211</c:v>
                </c:pt>
                <c:pt idx="865">
                  <c:v>1006.51</c:v>
                </c:pt>
                <c:pt idx="866">
                  <c:v>1006.3026</c:v>
                </c:pt>
                <c:pt idx="867">
                  <c:v>1006.099</c:v>
                </c:pt>
                <c:pt idx="868">
                  <c:v>1005.8992</c:v>
                </c:pt>
                <c:pt idx="869">
                  <c:v>1005.7032</c:v>
                </c:pt>
                <c:pt idx="870">
                  <c:v>1005.5109</c:v>
                </c:pt>
                <c:pt idx="871">
                  <c:v>1005.3223</c:v>
                </c:pt>
                <c:pt idx="872">
                  <c:v>1005.1376</c:v>
                </c:pt>
                <c:pt idx="873">
                  <c:v>1004.9566</c:v>
                </c:pt>
                <c:pt idx="874">
                  <c:v>1004.7793</c:v>
                </c:pt>
                <c:pt idx="875">
                  <c:v>1004.6059</c:v>
                </c:pt>
                <c:pt idx="876">
                  <c:v>1004.4362</c:v>
                </c:pt>
                <c:pt idx="877">
                  <c:v>1004.2702</c:v>
                </c:pt>
                <c:pt idx="878">
                  <c:v>1004.1079999999999</c:v>
                </c:pt>
                <c:pt idx="879">
                  <c:v>1003.9496</c:v>
                </c:pt>
                <c:pt idx="880">
                  <c:v>1003.7949</c:v>
                </c:pt>
                <c:pt idx="881">
                  <c:v>1003.644</c:v>
                </c:pt>
                <c:pt idx="882">
                  <c:v>1003.4969</c:v>
                </c:pt>
                <c:pt idx="883">
                  <c:v>1003.3535000000001</c:v>
                </c:pt>
                <c:pt idx="884">
                  <c:v>1003.2138</c:v>
                </c:pt>
                <c:pt idx="885">
                  <c:v>1003.078</c:v>
                </c:pt>
                <c:pt idx="886">
                  <c:v>1002.9458</c:v>
                </c:pt>
                <c:pt idx="887">
                  <c:v>1002.8175</c:v>
                </c:pt>
                <c:pt idx="888">
                  <c:v>1002.6929</c:v>
                </c:pt>
                <c:pt idx="889">
                  <c:v>1002.572</c:v>
                </c:pt>
                <c:pt idx="890">
                  <c:v>1002.4549</c:v>
                </c:pt>
                <c:pt idx="891">
                  <c:v>1002.3416</c:v>
                </c:pt>
                <c:pt idx="892">
                  <c:v>1002.232</c:v>
                </c:pt>
                <c:pt idx="893">
                  <c:v>1002.1261</c:v>
                </c:pt>
                <c:pt idx="894">
                  <c:v>1002.024</c:v>
                </c:pt>
                <c:pt idx="895">
                  <c:v>1001.9257</c:v>
                </c:pt>
                <c:pt idx="896">
                  <c:v>1001.8311</c:v>
                </c:pt>
                <c:pt idx="897">
                  <c:v>1001.7403</c:v>
                </c:pt>
                <c:pt idx="898">
                  <c:v>1001.6532</c:v>
                </c:pt>
                <c:pt idx="899">
                  <c:v>1001.5698</c:v>
                </c:pt>
                <c:pt idx="900">
                  <c:v>1001.4902</c:v>
                </c:pt>
                <c:pt idx="901">
                  <c:v>1001.4144</c:v>
                </c:pt>
                <c:pt idx="902">
                  <c:v>1001.3423</c:v>
                </c:pt>
                <c:pt idx="903">
                  <c:v>1001.274</c:v>
                </c:pt>
                <c:pt idx="904">
                  <c:v>1001.2094</c:v>
                </c:pt>
                <c:pt idx="905">
                  <c:v>1001.1486</c:v>
                </c:pt>
                <c:pt idx="906">
                  <c:v>1001.0915</c:v>
                </c:pt>
                <c:pt idx="907">
                  <c:v>1001.0381</c:v>
                </c:pt>
                <c:pt idx="908">
                  <c:v>1000.9885</c:v>
                </c:pt>
                <c:pt idx="909">
                  <c:v>1000.9426999999999</c:v>
                </c:pt>
                <c:pt idx="910">
                  <c:v>1000.9006000000001</c:v>
                </c:pt>
                <c:pt idx="911">
                  <c:v>1000.8622</c:v>
                </c:pt>
                <c:pt idx="912">
                  <c:v>1000.8276</c:v>
                </c:pt>
                <c:pt idx="913">
                  <c:v>1000.7968</c:v>
                </c:pt>
                <c:pt idx="914">
                  <c:v>1000.7696999999999</c:v>
                </c:pt>
                <c:pt idx="915">
                  <c:v>1000.7463</c:v>
                </c:pt>
                <c:pt idx="916">
                  <c:v>1000.7267000000001</c:v>
                </c:pt>
                <c:pt idx="917">
                  <c:v>1000.6952</c:v>
                </c:pt>
                <c:pt idx="918">
                  <c:v>998.57150000000001</c:v>
                </c:pt>
                <c:pt idx="919">
                  <c:v>996.44749999999999</c:v>
                </c:pt>
                <c:pt idx="920">
                  <c:v>994.32339999999999</c:v>
                </c:pt>
                <c:pt idx="921">
                  <c:v>992.19910000000004</c:v>
                </c:pt>
                <c:pt idx="922">
                  <c:v>990.07460000000003</c:v>
                </c:pt>
                <c:pt idx="923">
                  <c:v>987.94989999999996</c:v>
                </c:pt>
                <c:pt idx="924">
                  <c:v>985.82500000000005</c:v>
                </c:pt>
                <c:pt idx="925">
                  <c:v>983.69979999999998</c:v>
                </c:pt>
                <c:pt idx="926">
                  <c:v>981.57449999999994</c:v>
                </c:pt>
                <c:pt idx="927">
                  <c:v>979.44899999999996</c:v>
                </c:pt>
                <c:pt idx="928">
                  <c:v>977.32330000000002</c:v>
                </c:pt>
                <c:pt idx="929">
                  <c:v>975.19740000000002</c:v>
                </c:pt>
                <c:pt idx="930">
                  <c:v>973.07119999999998</c:v>
                </c:pt>
                <c:pt idx="931">
                  <c:v>970.94489999999996</c:v>
                </c:pt>
                <c:pt idx="932">
                  <c:v>968.8184</c:v>
                </c:pt>
                <c:pt idx="933">
                  <c:v>966.69169999999997</c:v>
                </c:pt>
                <c:pt idx="934">
                  <c:v>964.56470000000002</c:v>
                </c:pt>
                <c:pt idx="935">
                  <c:v>962.43759999999997</c:v>
                </c:pt>
                <c:pt idx="936">
                  <c:v>960.31029999999998</c:v>
                </c:pt>
                <c:pt idx="937">
                  <c:v>958.18280000000004</c:v>
                </c:pt>
                <c:pt idx="938">
                  <c:v>956.05510000000004</c:v>
                </c:pt>
                <c:pt idx="939">
                  <c:v>953.9271</c:v>
                </c:pt>
                <c:pt idx="940">
                  <c:v>951.79899999999998</c:v>
                </c:pt>
                <c:pt idx="941">
                  <c:v>949.67070000000001</c:v>
                </c:pt>
                <c:pt idx="942">
                  <c:v>947.54219999999998</c:v>
                </c:pt>
                <c:pt idx="943">
                  <c:v>945.41340000000002</c:v>
                </c:pt>
                <c:pt idx="944">
                  <c:v>943.28449999999998</c:v>
                </c:pt>
                <c:pt idx="945">
                  <c:v>941.15539999999999</c:v>
                </c:pt>
                <c:pt idx="946">
                  <c:v>939.02599999999995</c:v>
                </c:pt>
                <c:pt idx="947">
                  <c:v>936.89649999999995</c:v>
                </c:pt>
                <c:pt idx="948">
                  <c:v>934.76679999999999</c:v>
                </c:pt>
                <c:pt idx="949">
                  <c:v>932.63689999999997</c:v>
                </c:pt>
                <c:pt idx="950">
                  <c:v>930.50670000000002</c:v>
                </c:pt>
                <c:pt idx="951">
                  <c:v>928.37639999999999</c:v>
                </c:pt>
                <c:pt idx="952">
                  <c:v>926.24590000000001</c:v>
                </c:pt>
                <c:pt idx="953">
                  <c:v>924.11509999999998</c:v>
                </c:pt>
                <c:pt idx="954">
                  <c:v>921.98419999999999</c:v>
                </c:pt>
                <c:pt idx="955">
                  <c:v>919.85310000000004</c:v>
                </c:pt>
                <c:pt idx="956">
                  <c:v>917.72180000000003</c:v>
                </c:pt>
                <c:pt idx="957">
                  <c:v>917.33770000000004</c:v>
                </c:pt>
                <c:pt idx="958">
                  <c:v>917.12660000000005</c:v>
                </c:pt>
                <c:pt idx="959">
                  <c:v>916.91549999999995</c:v>
                </c:pt>
                <c:pt idx="960">
                  <c:v>916.70429999999999</c:v>
                </c:pt>
                <c:pt idx="961">
                  <c:v>916.49310000000003</c:v>
                </c:pt>
                <c:pt idx="962">
                  <c:v>916.28189999999995</c:v>
                </c:pt>
                <c:pt idx="963">
                  <c:v>916.07060000000001</c:v>
                </c:pt>
                <c:pt idx="964">
                  <c:v>915.85929999999996</c:v>
                </c:pt>
                <c:pt idx="965">
                  <c:v>915.64790000000005</c:v>
                </c:pt>
                <c:pt idx="966">
                  <c:v>915.43650000000002</c:v>
                </c:pt>
                <c:pt idx="967">
                  <c:v>915.22500000000002</c:v>
                </c:pt>
                <c:pt idx="968">
                  <c:v>915.01350000000002</c:v>
                </c:pt>
                <c:pt idx="969">
                  <c:v>914.80200000000002</c:v>
                </c:pt>
                <c:pt idx="970">
                  <c:v>914.59040000000005</c:v>
                </c:pt>
                <c:pt idx="971">
                  <c:v>914.37879999999996</c:v>
                </c:pt>
                <c:pt idx="972">
                  <c:v>914.1671</c:v>
                </c:pt>
                <c:pt idx="973">
                  <c:v>913.95540000000005</c:v>
                </c:pt>
                <c:pt idx="974">
                  <c:v>913.74369999999999</c:v>
                </c:pt>
                <c:pt idx="975">
                  <c:v>913.53189999999995</c:v>
                </c:pt>
                <c:pt idx="976">
                  <c:v>913.32</c:v>
                </c:pt>
                <c:pt idx="977">
                  <c:v>913.10820000000001</c:v>
                </c:pt>
                <c:pt idx="978">
                  <c:v>912.8963</c:v>
                </c:pt>
                <c:pt idx="979">
                  <c:v>912.68430000000001</c:v>
                </c:pt>
                <c:pt idx="980">
                  <c:v>912.47230000000002</c:v>
                </c:pt>
                <c:pt idx="981">
                  <c:v>912.26030000000003</c:v>
                </c:pt>
                <c:pt idx="982">
                  <c:v>912.04819999999995</c:v>
                </c:pt>
                <c:pt idx="983">
                  <c:v>911.83609999999999</c:v>
                </c:pt>
                <c:pt idx="984">
                  <c:v>911.62390000000005</c:v>
                </c:pt>
                <c:pt idx="985">
                  <c:v>911.4117</c:v>
                </c:pt>
                <c:pt idx="986">
                  <c:v>911.19949999999994</c:v>
                </c:pt>
                <c:pt idx="987">
                  <c:v>910.98720000000003</c:v>
                </c:pt>
                <c:pt idx="988">
                  <c:v>910.77480000000003</c:v>
                </c:pt>
                <c:pt idx="989">
                  <c:v>910.5625</c:v>
                </c:pt>
                <c:pt idx="990">
                  <c:v>910.3501</c:v>
                </c:pt>
                <c:pt idx="991">
                  <c:v>910.13760000000002</c:v>
                </c:pt>
                <c:pt idx="992">
                  <c:v>909.92510000000004</c:v>
                </c:pt>
                <c:pt idx="993">
                  <c:v>909.71259999999995</c:v>
                </c:pt>
                <c:pt idx="994">
                  <c:v>909.5</c:v>
                </c:pt>
                <c:pt idx="995">
                  <c:v>909.28740000000005</c:v>
                </c:pt>
                <c:pt idx="996">
                  <c:v>909.07470000000001</c:v>
                </c:pt>
                <c:pt idx="997">
                  <c:v>908.86199999999997</c:v>
                </c:pt>
                <c:pt idx="998">
                  <c:v>908.64930000000004</c:v>
                </c:pt>
                <c:pt idx="999">
                  <c:v>908.43650000000002</c:v>
                </c:pt>
                <c:pt idx="1000">
                  <c:v>908.22370000000001</c:v>
                </c:pt>
                <c:pt idx="1001">
                  <c:v>908.01080000000002</c:v>
                </c:pt>
                <c:pt idx="1002">
                  <c:v>907.79790000000003</c:v>
                </c:pt>
                <c:pt idx="1003">
                  <c:v>907.58489999999995</c:v>
                </c:pt>
                <c:pt idx="1004">
                  <c:v>907.37189999999998</c:v>
                </c:pt>
                <c:pt idx="1005">
                  <c:v>907.15890000000002</c:v>
                </c:pt>
                <c:pt idx="1006">
                  <c:v>906.94579999999996</c:v>
                </c:pt>
                <c:pt idx="1007">
                  <c:v>906.73270000000002</c:v>
                </c:pt>
                <c:pt idx="1008">
                  <c:v>906.51949999999999</c:v>
                </c:pt>
                <c:pt idx="1009">
                  <c:v>906.30629999999996</c:v>
                </c:pt>
                <c:pt idx="1010">
                  <c:v>906.09310000000005</c:v>
                </c:pt>
                <c:pt idx="1011">
                  <c:v>905.87980000000005</c:v>
                </c:pt>
                <c:pt idx="1012">
                  <c:v>905.66650000000004</c:v>
                </c:pt>
                <c:pt idx="1013">
                  <c:v>905.45309999999995</c:v>
                </c:pt>
                <c:pt idx="1014">
                  <c:v>905.23969999999997</c:v>
                </c:pt>
                <c:pt idx="1015">
                  <c:v>905.02620000000002</c:v>
                </c:pt>
                <c:pt idx="1016">
                  <c:v>904.81280000000004</c:v>
                </c:pt>
                <c:pt idx="1017">
                  <c:v>904.5992</c:v>
                </c:pt>
                <c:pt idx="1018">
                  <c:v>904.38559999999995</c:v>
                </c:pt>
                <c:pt idx="1019">
                  <c:v>904.17200000000003</c:v>
                </c:pt>
                <c:pt idx="1020">
                  <c:v>903.95839999999998</c:v>
                </c:pt>
                <c:pt idx="1021">
                  <c:v>903.74469999999997</c:v>
                </c:pt>
                <c:pt idx="1022">
                  <c:v>903.53089999999997</c:v>
                </c:pt>
                <c:pt idx="1023">
                  <c:v>903.31709999999998</c:v>
                </c:pt>
                <c:pt idx="1024">
                  <c:v>903.10329999999999</c:v>
                </c:pt>
                <c:pt idx="1025">
                  <c:v>902.88940000000002</c:v>
                </c:pt>
                <c:pt idx="1026">
                  <c:v>902.67550000000006</c:v>
                </c:pt>
                <c:pt idx="1027">
                  <c:v>902.46159999999998</c:v>
                </c:pt>
                <c:pt idx="1028">
                  <c:v>902.24760000000003</c:v>
                </c:pt>
                <c:pt idx="1029">
                  <c:v>902.03359999999998</c:v>
                </c:pt>
                <c:pt idx="1030">
                  <c:v>901.81949999999995</c:v>
                </c:pt>
                <c:pt idx="1031">
                  <c:v>901.60540000000003</c:v>
                </c:pt>
                <c:pt idx="1032">
                  <c:v>901.39120000000003</c:v>
                </c:pt>
                <c:pt idx="1033">
                  <c:v>901.17700000000002</c:v>
                </c:pt>
                <c:pt idx="1034">
                  <c:v>900.96280000000002</c:v>
                </c:pt>
                <c:pt idx="1035">
                  <c:v>900.74850000000004</c:v>
                </c:pt>
                <c:pt idx="1036">
                  <c:v>900.53420000000006</c:v>
                </c:pt>
                <c:pt idx="1037">
                  <c:v>900.31979999999999</c:v>
                </c:pt>
                <c:pt idx="1038">
                  <c:v>900.10540000000003</c:v>
                </c:pt>
                <c:pt idx="1039">
                  <c:v>899.89089999999999</c:v>
                </c:pt>
                <c:pt idx="1040">
                  <c:v>899.67639999999994</c:v>
                </c:pt>
                <c:pt idx="1041">
                  <c:v>899.46190000000001</c:v>
                </c:pt>
                <c:pt idx="1042">
                  <c:v>899.2473</c:v>
                </c:pt>
                <c:pt idx="1043">
                  <c:v>899.03269999999998</c:v>
                </c:pt>
                <c:pt idx="1044">
                  <c:v>898.81809999999996</c:v>
                </c:pt>
                <c:pt idx="1045">
                  <c:v>898.60339999999997</c:v>
                </c:pt>
                <c:pt idx="1046">
                  <c:v>898.3886</c:v>
                </c:pt>
                <c:pt idx="1047">
                  <c:v>898.17380000000003</c:v>
                </c:pt>
                <c:pt idx="1048">
                  <c:v>897.95899999999995</c:v>
                </c:pt>
                <c:pt idx="1049">
                  <c:v>897.7441</c:v>
                </c:pt>
                <c:pt idx="1050">
                  <c:v>897.52919999999995</c:v>
                </c:pt>
                <c:pt idx="1051">
                  <c:v>897.3143</c:v>
                </c:pt>
                <c:pt idx="1052">
                  <c:v>897.09929999999997</c:v>
                </c:pt>
                <c:pt idx="1053">
                  <c:v>896.88430000000005</c:v>
                </c:pt>
                <c:pt idx="1054">
                  <c:v>896.66920000000005</c:v>
                </c:pt>
                <c:pt idx="1055">
                  <c:v>896.45410000000004</c:v>
                </c:pt>
                <c:pt idx="1056">
                  <c:v>896.23889999999994</c:v>
                </c:pt>
                <c:pt idx="1057">
                  <c:v>896.02369999999996</c:v>
                </c:pt>
                <c:pt idx="1058">
                  <c:v>895.80849999999998</c:v>
                </c:pt>
                <c:pt idx="1059">
                  <c:v>895.59320000000002</c:v>
                </c:pt>
                <c:pt idx="1060">
                  <c:v>895.37789999999995</c:v>
                </c:pt>
                <c:pt idx="1061">
                  <c:v>895.16250000000002</c:v>
                </c:pt>
                <c:pt idx="1062">
                  <c:v>894.94709999999998</c:v>
                </c:pt>
                <c:pt idx="1063">
                  <c:v>894.73170000000005</c:v>
                </c:pt>
                <c:pt idx="1064">
                  <c:v>894.51620000000003</c:v>
                </c:pt>
                <c:pt idx="1065">
                  <c:v>894.30060000000003</c:v>
                </c:pt>
                <c:pt idx="1066">
                  <c:v>894.08510000000001</c:v>
                </c:pt>
                <c:pt idx="1067">
                  <c:v>893.65480000000002</c:v>
                </c:pt>
                <c:pt idx="1068">
                  <c:v>797.12580000000003</c:v>
                </c:pt>
                <c:pt idx="1069">
                  <c:v>700.59630000000004</c:v>
                </c:pt>
                <c:pt idx="1070">
                  <c:v>604.06629999999996</c:v>
                </c:pt>
                <c:pt idx="1071">
                  <c:v>507.53579999999999</c:v>
                </c:pt>
                <c:pt idx="1072">
                  <c:v>411.00479999999999</c:v>
                </c:pt>
                <c:pt idx="1073">
                  <c:v>314.47340000000003</c:v>
                </c:pt>
                <c:pt idx="1074">
                  <c:v>217.94139999999999</c:v>
                </c:pt>
                <c:pt idx="1075">
                  <c:v>121.40900000000001</c:v>
                </c:pt>
                <c:pt idx="1076">
                  <c:v>24.876100000000001</c:v>
                </c:pt>
                <c:pt idx="1077">
                  <c:v>24.872399999999999</c:v>
                </c:pt>
                <c:pt idx="1078">
                  <c:v>24.8705</c:v>
                </c:pt>
                <c:pt idx="1079">
                  <c:v>24.8687</c:v>
                </c:pt>
                <c:pt idx="1080">
                  <c:v>24.866900000000001</c:v>
                </c:pt>
                <c:pt idx="1081">
                  <c:v>24.864999999999998</c:v>
                </c:pt>
                <c:pt idx="1082">
                  <c:v>24.863199999999999</c:v>
                </c:pt>
                <c:pt idx="1083">
                  <c:v>24.8613</c:v>
                </c:pt>
                <c:pt idx="1084">
                  <c:v>24.859500000000001</c:v>
                </c:pt>
                <c:pt idx="1085">
                  <c:v>24.857600000000001</c:v>
                </c:pt>
                <c:pt idx="1086">
                  <c:v>24.855799999999999</c:v>
                </c:pt>
                <c:pt idx="1087">
                  <c:v>24.853999999999999</c:v>
                </c:pt>
                <c:pt idx="1088">
                  <c:v>24.8521</c:v>
                </c:pt>
                <c:pt idx="1089">
                  <c:v>24.850300000000001</c:v>
                </c:pt>
                <c:pt idx="1090">
                  <c:v>24.848500000000001</c:v>
                </c:pt>
                <c:pt idx="1091">
                  <c:v>24.846599999999999</c:v>
                </c:pt>
                <c:pt idx="1092">
                  <c:v>24.844799999999999</c:v>
                </c:pt>
                <c:pt idx="1093">
                  <c:v>24.843</c:v>
                </c:pt>
                <c:pt idx="1094">
                  <c:v>24.841100000000001</c:v>
                </c:pt>
                <c:pt idx="1095">
                  <c:v>24.839300000000001</c:v>
                </c:pt>
                <c:pt idx="1096">
                  <c:v>24.837499999999999</c:v>
                </c:pt>
                <c:pt idx="1097">
                  <c:v>24.835599999999999</c:v>
                </c:pt>
                <c:pt idx="1098">
                  <c:v>24.8338</c:v>
                </c:pt>
                <c:pt idx="1099">
                  <c:v>24.832000000000001</c:v>
                </c:pt>
                <c:pt idx="1100">
                  <c:v>24.830200000000001</c:v>
                </c:pt>
                <c:pt idx="1101">
                  <c:v>24.828299999999999</c:v>
                </c:pt>
                <c:pt idx="1102">
                  <c:v>24.826499999999999</c:v>
                </c:pt>
                <c:pt idx="1103">
                  <c:v>24.8247</c:v>
                </c:pt>
                <c:pt idx="1104">
                  <c:v>24.822900000000001</c:v>
                </c:pt>
                <c:pt idx="1105">
                  <c:v>24.821100000000001</c:v>
                </c:pt>
                <c:pt idx="1106">
                  <c:v>24.819199999999999</c:v>
                </c:pt>
                <c:pt idx="1107">
                  <c:v>24.817399999999999</c:v>
                </c:pt>
                <c:pt idx="1108">
                  <c:v>24.8156</c:v>
                </c:pt>
                <c:pt idx="1109">
                  <c:v>24.813800000000001</c:v>
                </c:pt>
                <c:pt idx="1110">
                  <c:v>24.812000000000001</c:v>
                </c:pt>
                <c:pt idx="1111">
                  <c:v>24.810199999999998</c:v>
                </c:pt>
                <c:pt idx="1112">
                  <c:v>24.808299999999999</c:v>
                </c:pt>
                <c:pt idx="1113">
                  <c:v>24.8065</c:v>
                </c:pt>
                <c:pt idx="1114">
                  <c:v>24.8047</c:v>
                </c:pt>
                <c:pt idx="1115">
                  <c:v>24.802900000000001</c:v>
                </c:pt>
                <c:pt idx="1116">
                  <c:v>24.801100000000002</c:v>
                </c:pt>
                <c:pt idx="1117">
                  <c:v>24.799299999999999</c:v>
                </c:pt>
                <c:pt idx="1118">
                  <c:v>24.797499999999999</c:v>
                </c:pt>
                <c:pt idx="1119">
                  <c:v>24.7957</c:v>
                </c:pt>
                <c:pt idx="1120">
                  <c:v>24.793900000000001</c:v>
                </c:pt>
                <c:pt idx="1121">
                  <c:v>24.792100000000001</c:v>
                </c:pt>
                <c:pt idx="1122">
                  <c:v>24.790299999999998</c:v>
                </c:pt>
                <c:pt idx="1123">
                  <c:v>24.788499999999999</c:v>
                </c:pt>
                <c:pt idx="1124">
                  <c:v>24.7867</c:v>
                </c:pt>
                <c:pt idx="1125">
                  <c:v>24.7849</c:v>
                </c:pt>
                <c:pt idx="1126">
                  <c:v>24.783100000000001</c:v>
                </c:pt>
                <c:pt idx="1127">
                  <c:v>24.781300000000002</c:v>
                </c:pt>
                <c:pt idx="1128">
                  <c:v>24.779499999999999</c:v>
                </c:pt>
                <c:pt idx="1129">
                  <c:v>24.777699999999999</c:v>
                </c:pt>
                <c:pt idx="1130">
                  <c:v>24.7759</c:v>
                </c:pt>
                <c:pt idx="1131">
                  <c:v>24.774100000000001</c:v>
                </c:pt>
                <c:pt idx="1132">
                  <c:v>24.772300000000001</c:v>
                </c:pt>
                <c:pt idx="1133">
                  <c:v>24.770499999999998</c:v>
                </c:pt>
                <c:pt idx="1134">
                  <c:v>24.768699999999999</c:v>
                </c:pt>
                <c:pt idx="1135">
                  <c:v>24.7669</c:v>
                </c:pt>
                <c:pt idx="1136">
                  <c:v>24.7651</c:v>
                </c:pt>
                <c:pt idx="1137">
                  <c:v>24.763400000000001</c:v>
                </c:pt>
                <c:pt idx="1138">
                  <c:v>24.761600000000001</c:v>
                </c:pt>
                <c:pt idx="1139">
                  <c:v>24.759799999999998</c:v>
                </c:pt>
                <c:pt idx="1140">
                  <c:v>24.757999999999999</c:v>
                </c:pt>
                <c:pt idx="1141">
                  <c:v>24.7562</c:v>
                </c:pt>
                <c:pt idx="1142">
                  <c:v>24.7544</c:v>
                </c:pt>
                <c:pt idx="1143">
                  <c:v>24.752700000000001</c:v>
                </c:pt>
                <c:pt idx="1144">
                  <c:v>24.750900000000001</c:v>
                </c:pt>
                <c:pt idx="1145">
                  <c:v>24.749099999999999</c:v>
                </c:pt>
                <c:pt idx="1146">
                  <c:v>24.747299999999999</c:v>
                </c:pt>
                <c:pt idx="1147">
                  <c:v>24.7455</c:v>
                </c:pt>
                <c:pt idx="1148">
                  <c:v>24.7438</c:v>
                </c:pt>
                <c:pt idx="1149">
                  <c:v>24.742000000000001</c:v>
                </c:pt>
                <c:pt idx="1150">
                  <c:v>24.740200000000002</c:v>
                </c:pt>
                <c:pt idx="1151">
                  <c:v>24.738399999999999</c:v>
                </c:pt>
                <c:pt idx="1152">
                  <c:v>24.736699999999999</c:v>
                </c:pt>
                <c:pt idx="1153">
                  <c:v>24.7349</c:v>
                </c:pt>
                <c:pt idx="1154">
                  <c:v>24.7331</c:v>
                </c:pt>
                <c:pt idx="1155">
                  <c:v>24.731400000000001</c:v>
                </c:pt>
                <c:pt idx="1156">
                  <c:v>24.729600000000001</c:v>
                </c:pt>
                <c:pt idx="1157">
                  <c:v>24.727799999999998</c:v>
                </c:pt>
                <c:pt idx="1158">
                  <c:v>24.726099999999999</c:v>
                </c:pt>
                <c:pt idx="1159">
                  <c:v>24.724299999999999</c:v>
                </c:pt>
                <c:pt idx="1160">
                  <c:v>24.7225</c:v>
                </c:pt>
                <c:pt idx="1161">
                  <c:v>24.720800000000001</c:v>
                </c:pt>
                <c:pt idx="1162">
                  <c:v>24.719000000000001</c:v>
                </c:pt>
                <c:pt idx="1163">
                  <c:v>24.717199999999998</c:v>
                </c:pt>
                <c:pt idx="1164">
                  <c:v>24.715499999999999</c:v>
                </c:pt>
                <c:pt idx="1165">
                  <c:v>24.713699999999999</c:v>
                </c:pt>
                <c:pt idx="1166">
                  <c:v>24.712</c:v>
                </c:pt>
                <c:pt idx="1167">
                  <c:v>24.7102</c:v>
                </c:pt>
                <c:pt idx="1168">
                  <c:v>24.708500000000001</c:v>
                </c:pt>
                <c:pt idx="1169">
                  <c:v>24.706700000000001</c:v>
                </c:pt>
                <c:pt idx="1170">
                  <c:v>24.704899999999999</c:v>
                </c:pt>
                <c:pt idx="1171">
                  <c:v>24.703199999999999</c:v>
                </c:pt>
                <c:pt idx="1172">
                  <c:v>24.7014</c:v>
                </c:pt>
                <c:pt idx="1173">
                  <c:v>24.6997</c:v>
                </c:pt>
                <c:pt idx="1174">
                  <c:v>24.697900000000001</c:v>
                </c:pt>
                <c:pt idx="1175">
                  <c:v>24.696200000000001</c:v>
                </c:pt>
                <c:pt idx="1176">
                  <c:v>24.694400000000002</c:v>
                </c:pt>
                <c:pt idx="1177">
                  <c:v>24.692699999999999</c:v>
                </c:pt>
                <c:pt idx="1178">
                  <c:v>24.690899999999999</c:v>
                </c:pt>
                <c:pt idx="1179">
                  <c:v>24.6892</c:v>
                </c:pt>
                <c:pt idx="1180">
                  <c:v>24.6875</c:v>
                </c:pt>
                <c:pt idx="1181">
                  <c:v>24.685700000000001</c:v>
                </c:pt>
                <c:pt idx="1182">
                  <c:v>24.684000000000001</c:v>
                </c:pt>
                <c:pt idx="1183">
                  <c:v>24.682200000000002</c:v>
                </c:pt>
                <c:pt idx="1184">
                  <c:v>24.680499999999999</c:v>
                </c:pt>
                <c:pt idx="1185">
                  <c:v>24.678699999999999</c:v>
                </c:pt>
                <c:pt idx="1186">
                  <c:v>24.677</c:v>
                </c:pt>
                <c:pt idx="1187">
                  <c:v>24.6753</c:v>
                </c:pt>
                <c:pt idx="1188">
                  <c:v>24.673500000000001</c:v>
                </c:pt>
                <c:pt idx="1189">
                  <c:v>24.671800000000001</c:v>
                </c:pt>
                <c:pt idx="1190">
                  <c:v>24.670100000000001</c:v>
                </c:pt>
                <c:pt idx="1191">
                  <c:v>24.668299999999999</c:v>
                </c:pt>
                <c:pt idx="1192">
                  <c:v>24.666599999999999</c:v>
                </c:pt>
                <c:pt idx="1193">
                  <c:v>24.664899999999999</c:v>
                </c:pt>
                <c:pt idx="1194">
                  <c:v>24.6631</c:v>
                </c:pt>
                <c:pt idx="1195">
                  <c:v>24.6614</c:v>
                </c:pt>
                <c:pt idx="1196">
                  <c:v>24.659700000000001</c:v>
                </c:pt>
                <c:pt idx="1197">
                  <c:v>24.658000000000001</c:v>
                </c:pt>
                <c:pt idx="1198">
                  <c:v>24.656199999999998</c:v>
                </c:pt>
                <c:pt idx="1199">
                  <c:v>24.654499999999999</c:v>
                </c:pt>
                <c:pt idx="1200">
                  <c:v>24.652799999999999</c:v>
                </c:pt>
                <c:pt idx="1201">
                  <c:v>24.6511</c:v>
                </c:pt>
                <c:pt idx="1202">
                  <c:v>24.6493</c:v>
                </c:pt>
                <c:pt idx="1203">
                  <c:v>24.647600000000001</c:v>
                </c:pt>
                <c:pt idx="1204">
                  <c:v>24.645900000000001</c:v>
                </c:pt>
                <c:pt idx="1205">
                  <c:v>24.644200000000001</c:v>
                </c:pt>
                <c:pt idx="1206">
                  <c:v>24.642499999999998</c:v>
                </c:pt>
                <c:pt idx="1207">
                  <c:v>24.640699999999999</c:v>
                </c:pt>
                <c:pt idx="1208">
                  <c:v>24.638999999999999</c:v>
                </c:pt>
                <c:pt idx="1209">
                  <c:v>24.6373</c:v>
                </c:pt>
                <c:pt idx="1210">
                  <c:v>24.6356</c:v>
                </c:pt>
                <c:pt idx="1211">
                  <c:v>24.633900000000001</c:v>
                </c:pt>
                <c:pt idx="1212">
                  <c:v>24.632200000000001</c:v>
                </c:pt>
                <c:pt idx="1213">
                  <c:v>24.630500000000001</c:v>
                </c:pt>
                <c:pt idx="1214">
                  <c:v>24.628699999999998</c:v>
                </c:pt>
                <c:pt idx="1215">
                  <c:v>24.626999999999999</c:v>
                </c:pt>
                <c:pt idx="1216">
                  <c:v>24.625299999999999</c:v>
                </c:pt>
                <c:pt idx="1217">
                  <c:v>24.6236</c:v>
                </c:pt>
                <c:pt idx="1218">
                  <c:v>24.6219</c:v>
                </c:pt>
                <c:pt idx="1219">
                  <c:v>24.620200000000001</c:v>
                </c:pt>
                <c:pt idx="1220">
                  <c:v>24.618500000000001</c:v>
                </c:pt>
                <c:pt idx="1221">
                  <c:v>24.616800000000001</c:v>
                </c:pt>
                <c:pt idx="1222">
                  <c:v>24.615100000000002</c:v>
                </c:pt>
                <c:pt idx="1223">
                  <c:v>24.613399999999999</c:v>
                </c:pt>
                <c:pt idx="1224">
                  <c:v>24.611699999999999</c:v>
                </c:pt>
                <c:pt idx="1225">
                  <c:v>24.61</c:v>
                </c:pt>
                <c:pt idx="1226">
                  <c:v>24.6083</c:v>
                </c:pt>
                <c:pt idx="1227">
                  <c:v>24.6066</c:v>
                </c:pt>
                <c:pt idx="1228">
                  <c:v>24.604900000000001</c:v>
                </c:pt>
                <c:pt idx="1229">
                  <c:v>24.603200000000001</c:v>
                </c:pt>
                <c:pt idx="1230">
                  <c:v>24.601500000000001</c:v>
                </c:pt>
                <c:pt idx="1231">
                  <c:v>24.599799999999998</c:v>
                </c:pt>
                <c:pt idx="1232">
                  <c:v>24.598099999999999</c:v>
                </c:pt>
                <c:pt idx="1233">
                  <c:v>24.596399999999999</c:v>
                </c:pt>
                <c:pt idx="1234">
                  <c:v>24.5947</c:v>
                </c:pt>
                <c:pt idx="1235">
                  <c:v>24.5931</c:v>
                </c:pt>
                <c:pt idx="1236">
                  <c:v>24.5914</c:v>
                </c:pt>
                <c:pt idx="1237">
                  <c:v>24.589700000000001</c:v>
                </c:pt>
                <c:pt idx="1238">
                  <c:v>24.588000000000001</c:v>
                </c:pt>
                <c:pt idx="1239">
                  <c:v>24.586300000000001</c:v>
                </c:pt>
                <c:pt idx="1240">
                  <c:v>24.584599999999998</c:v>
                </c:pt>
                <c:pt idx="1241">
                  <c:v>24.582899999999999</c:v>
                </c:pt>
                <c:pt idx="1242">
                  <c:v>24.581299999999999</c:v>
                </c:pt>
                <c:pt idx="1243">
                  <c:v>24.579599999999999</c:v>
                </c:pt>
                <c:pt idx="1244">
                  <c:v>24.5779</c:v>
                </c:pt>
                <c:pt idx="1245">
                  <c:v>24.5762</c:v>
                </c:pt>
                <c:pt idx="1246">
                  <c:v>24.5745</c:v>
                </c:pt>
                <c:pt idx="1247">
                  <c:v>24.572900000000001</c:v>
                </c:pt>
                <c:pt idx="1248">
                  <c:v>24.571200000000001</c:v>
                </c:pt>
                <c:pt idx="1249">
                  <c:v>24.569500000000001</c:v>
                </c:pt>
                <c:pt idx="1250">
                  <c:v>24.567799999999998</c:v>
                </c:pt>
                <c:pt idx="1251">
                  <c:v>24.566199999999998</c:v>
                </c:pt>
                <c:pt idx="1252">
                  <c:v>24.564499999999999</c:v>
                </c:pt>
                <c:pt idx="1253">
                  <c:v>24.562799999999999</c:v>
                </c:pt>
                <c:pt idx="1254">
                  <c:v>24.5611</c:v>
                </c:pt>
                <c:pt idx="1255">
                  <c:v>24.5595</c:v>
                </c:pt>
                <c:pt idx="1256">
                  <c:v>24.5578</c:v>
                </c:pt>
                <c:pt idx="1257">
                  <c:v>24.556100000000001</c:v>
                </c:pt>
                <c:pt idx="1258">
                  <c:v>24.554500000000001</c:v>
                </c:pt>
                <c:pt idx="1259">
                  <c:v>24.552800000000001</c:v>
                </c:pt>
                <c:pt idx="1260">
                  <c:v>24.551100000000002</c:v>
                </c:pt>
                <c:pt idx="1261">
                  <c:v>24.549499999999998</c:v>
                </c:pt>
                <c:pt idx="1262">
                  <c:v>24.547799999999999</c:v>
                </c:pt>
                <c:pt idx="1263">
                  <c:v>24.546099999999999</c:v>
                </c:pt>
                <c:pt idx="1264">
                  <c:v>24.544499999999999</c:v>
                </c:pt>
                <c:pt idx="1265">
                  <c:v>24.5428</c:v>
                </c:pt>
                <c:pt idx="1266">
                  <c:v>24.5412</c:v>
                </c:pt>
                <c:pt idx="1267">
                  <c:v>24.5395</c:v>
                </c:pt>
                <c:pt idx="1268">
                  <c:v>24.537800000000001</c:v>
                </c:pt>
                <c:pt idx="1269">
                  <c:v>24.536200000000001</c:v>
                </c:pt>
                <c:pt idx="1270">
                  <c:v>24.534500000000001</c:v>
                </c:pt>
                <c:pt idx="1271">
                  <c:v>24.532900000000001</c:v>
                </c:pt>
                <c:pt idx="1272">
                  <c:v>24.531199999999998</c:v>
                </c:pt>
                <c:pt idx="1273">
                  <c:v>24.529599999999999</c:v>
                </c:pt>
                <c:pt idx="1274">
                  <c:v>24.527899999999999</c:v>
                </c:pt>
                <c:pt idx="1275">
                  <c:v>24.526299999999999</c:v>
                </c:pt>
                <c:pt idx="1276">
                  <c:v>24.5246</c:v>
                </c:pt>
                <c:pt idx="1277">
                  <c:v>24.523</c:v>
                </c:pt>
                <c:pt idx="1278">
                  <c:v>24.5213</c:v>
                </c:pt>
                <c:pt idx="1279">
                  <c:v>24.5197</c:v>
                </c:pt>
                <c:pt idx="1280">
                  <c:v>24.518000000000001</c:v>
                </c:pt>
                <c:pt idx="1281">
                  <c:v>24.516400000000001</c:v>
                </c:pt>
                <c:pt idx="1282">
                  <c:v>24.514700000000001</c:v>
                </c:pt>
                <c:pt idx="1283">
                  <c:v>24.513100000000001</c:v>
                </c:pt>
                <c:pt idx="1284">
                  <c:v>24.511500000000002</c:v>
                </c:pt>
                <c:pt idx="1285">
                  <c:v>24.509799999999998</c:v>
                </c:pt>
                <c:pt idx="1286">
                  <c:v>24.508199999999999</c:v>
                </c:pt>
                <c:pt idx="1287">
                  <c:v>24.506499999999999</c:v>
                </c:pt>
                <c:pt idx="1288">
                  <c:v>24.504899999999999</c:v>
                </c:pt>
                <c:pt idx="1289">
                  <c:v>24.503299999999999</c:v>
                </c:pt>
                <c:pt idx="1290">
                  <c:v>24.5016</c:v>
                </c:pt>
                <c:pt idx="1291">
                  <c:v>24.5</c:v>
                </c:pt>
                <c:pt idx="1292">
                  <c:v>24.4984</c:v>
                </c:pt>
                <c:pt idx="1293">
                  <c:v>24.496700000000001</c:v>
                </c:pt>
                <c:pt idx="1294">
                  <c:v>24.495100000000001</c:v>
                </c:pt>
                <c:pt idx="1295">
                  <c:v>24.493500000000001</c:v>
                </c:pt>
                <c:pt idx="1296">
                  <c:v>24.491800000000001</c:v>
                </c:pt>
                <c:pt idx="1297">
                  <c:v>24.490200000000002</c:v>
                </c:pt>
                <c:pt idx="1298">
                  <c:v>24.488600000000002</c:v>
                </c:pt>
                <c:pt idx="1299">
                  <c:v>24.486999999999998</c:v>
                </c:pt>
                <c:pt idx="1300">
                  <c:v>24.485299999999999</c:v>
                </c:pt>
                <c:pt idx="1301">
                  <c:v>24.483699999999999</c:v>
                </c:pt>
                <c:pt idx="1302">
                  <c:v>24.482099999999999</c:v>
                </c:pt>
                <c:pt idx="1303">
                  <c:v>24.480499999999999</c:v>
                </c:pt>
                <c:pt idx="1304">
                  <c:v>24.4788</c:v>
                </c:pt>
                <c:pt idx="1305">
                  <c:v>24.4772</c:v>
                </c:pt>
                <c:pt idx="1306">
                  <c:v>24.4756</c:v>
                </c:pt>
                <c:pt idx="1307">
                  <c:v>24.474</c:v>
                </c:pt>
                <c:pt idx="1308">
                  <c:v>24.4724</c:v>
                </c:pt>
                <c:pt idx="1309">
                  <c:v>24.470700000000001</c:v>
                </c:pt>
                <c:pt idx="1310">
                  <c:v>24.469100000000001</c:v>
                </c:pt>
                <c:pt idx="1311">
                  <c:v>24.467500000000001</c:v>
                </c:pt>
                <c:pt idx="1312">
                  <c:v>24.465900000000001</c:v>
                </c:pt>
                <c:pt idx="1313">
                  <c:v>24.464300000000001</c:v>
                </c:pt>
                <c:pt idx="1314">
                  <c:v>24.462700000000002</c:v>
                </c:pt>
                <c:pt idx="1315">
                  <c:v>24.461099999999998</c:v>
                </c:pt>
                <c:pt idx="1316">
                  <c:v>24.459399999999999</c:v>
                </c:pt>
                <c:pt idx="1317">
                  <c:v>24.457799999999999</c:v>
                </c:pt>
                <c:pt idx="1318">
                  <c:v>24.456199999999999</c:v>
                </c:pt>
                <c:pt idx="1319">
                  <c:v>24.454599999999999</c:v>
                </c:pt>
                <c:pt idx="1320">
                  <c:v>24.452999999999999</c:v>
                </c:pt>
                <c:pt idx="1321">
                  <c:v>24.4514</c:v>
                </c:pt>
                <c:pt idx="1322">
                  <c:v>24.4498</c:v>
                </c:pt>
                <c:pt idx="1323">
                  <c:v>24.4482</c:v>
                </c:pt>
                <c:pt idx="1324">
                  <c:v>24.4466</c:v>
                </c:pt>
                <c:pt idx="1325">
                  <c:v>24.445</c:v>
                </c:pt>
                <c:pt idx="1326">
                  <c:v>24.4434</c:v>
                </c:pt>
                <c:pt idx="1327">
                  <c:v>24.441800000000001</c:v>
                </c:pt>
                <c:pt idx="1328">
                  <c:v>24.440200000000001</c:v>
                </c:pt>
                <c:pt idx="1329">
                  <c:v>24.438600000000001</c:v>
                </c:pt>
                <c:pt idx="1330">
                  <c:v>24.437000000000001</c:v>
                </c:pt>
                <c:pt idx="1331">
                  <c:v>24.435400000000001</c:v>
                </c:pt>
                <c:pt idx="1332">
                  <c:v>24.433800000000002</c:v>
                </c:pt>
                <c:pt idx="1333">
                  <c:v>24.432200000000002</c:v>
                </c:pt>
                <c:pt idx="1334">
                  <c:v>24.430599999999998</c:v>
                </c:pt>
                <c:pt idx="1335">
                  <c:v>24.428999999999998</c:v>
                </c:pt>
                <c:pt idx="1336">
                  <c:v>24.427399999999999</c:v>
                </c:pt>
                <c:pt idx="1337">
                  <c:v>24.425799999999999</c:v>
                </c:pt>
                <c:pt idx="1338">
                  <c:v>24.424199999999999</c:v>
                </c:pt>
                <c:pt idx="1339">
                  <c:v>24.422699999999999</c:v>
                </c:pt>
                <c:pt idx="1340">
                  <c:v>24.421099999999999</c:v>
                </c:pt>
                <c:pt idx="1341">
                  <c:v>24.419499999999999</c:v>
                </c:pt>
                <c:pt idx="1342">
                  <c:v>24.417899999999999</c:v>
                </c:pt>
                <c:pt idx="1343">
                  <c:v>24.4163</c:v>
                </c:pt>
                <c:pt idx="1344">
                  <c:v>24.4147</c:v>
                </c:pt>
                <c:pt idx="1345">
                  <c:v>24.4131</c:v>
                </c:pt>
                <c:pt idx="1346">
                  <c:v>24.4116</c:v>
                </c:pt>
                <c:pt idx="1347">
                  <c:v>24.41</c:v>
                </c:pt>
                <c:pt idx="1348">
                  <c:v>24.4084</c:v>
                </c:pt>
                <c:pt idx="1349">
                  <c:v>24.4068</c:v>
                </c:pt>
                <c:pt idx="1350">
                  <c:v>24.405200000000001</c:v>
                </c:pt>
                <c:pt idx="1351">
                  <c:v>24.403700000000001</c:v>
                </c:pt>
                <c:pt idx="1352">
                  <c:v>24.402100000000001</c:v>
                </c:pt>
                <c:pt idx="1353">
                  <c:v>24.400500000000001</c:v>
                </c:pt>
                <c:pt idx="1354">
                  <c:v>24.398900000000001</c:v>
                </c:pt>
                <c:pt idx="1355">
                  <c:v>24.397400000000001</c:v>
                </c:pt>
                <c:pt idx="1356">
                  <c:v>24.395800000000001</c:v>
                </c:pt>
                <c:pt idx="1357">
                  <c:v>24.394200000000001</c:v>
                </c:pt>
                <c:pt idx="1358">
                  <c:v>24.392700000000001</c:v>
                </c:pt>
                <c:pt idx="1359">
                  <c:v>24.391100000000002</c:v>
                </c:pt>
                <c:pt idx="1360">
                  <c:v>24.389500000000002</c:v>
                </c:pt>
                <c:pt idx="1361">
                  <c:v>24.388000000000002</c:v>
                </c:pt>
                <c:pt idx="1362">
                  <c:v>24.386399999999998</c:v>
                </c:pt>
                <c:pt idx="1363">
                  <c:v>24.384799999999998</c:v>
                </c:pt>
                <c:pt idx="1364">
                  <c:v>24.383299999999998</c:v>
                </c:pt>
                <c:pt idx="1365">
                  <c:v>24.381699999999999</c:v>
                </c:pt>
                <c:pt idx="1366">
                  <c:v>24.380099999999999</c:v>
                </c:pt>
                <c:pt idx="1367">
                  <c:v>24.378599999999999</c:v>
                </c:pt>
                <c:pt idx="1368">
                  <c:v>24.376999999999999</c:v>
                </c:pt>
                <c:pt idx="1369">
                  <c:v>24.375399999999999</c:v>
                </c:pt>
                <c:pt idx="1370">
                  <c:v>24.373899999999999</c:v>
                </c:pt>
                <c:pt idx="1371">
                  <c:v>24.372299999999999</c:v>
                </c:pt>
                <c:pt idx="1372">
                  <c:v>24.370799999999999</c:v>
                </c:pt>
                <c:pt idx="1373">
                  <c:v>24.369199999999999</c:v>
                </c:pt>
                <c:pt idx="1374">
                  <c:v>24.367699999999999</c:v>
                </c:pt>
                <c:pt idx="1375">
                  <c:v>24.366099999999999</c:v>
                </c:pt>
                <c:pt idx="1376">
                  <c:v>24.364599999999999</c:v>
                </c:pt>
                <c:pt idx="1377">
                  <c:v>24.363</c:v>
                </c:pt>
                <c:pt idx="1378">
                  <c:v>24.361499999999999</c:v>
                </c:pt>
                <c:pt idx="1379">
                  <c:v>24.3599</c:v>
                </c:pt>
                <c:pt idx="1380">
                  <c:v>24.3584</c:v>
                </c:pt>
                <c:pt idx="1381">
                  <c:v>24.3568</c:v>
                </c:pt>
                <c:pt idx="1382">
                  <c:v>24.3553</c:v>
                </c:pt>
                <c:pt idx="1383">
                  <c:v>24.3537</c:v>
                </c:pt>
                <c:pt idx="1384">
                  <c:v>24.3522</c:v>
                </c:pt>
                <c:pt idx="1385">
                  <c:v>24.3506</c:v>
                </c:pt>
                <c:pt idx="1386">
                  <c:v>24.3491</c:v>
                </c:pt>
                <c:pt idx="1387">
                  <c:v>24.3475</c:v>
                </c:pt>
                <c:pt idx="1388">
                  <c:v>24.346</c:v>
                </c:pt>
                <c:pt idx="1389">
                  <c:v>24.3445</c:v>
                </c:pt>
                <c:pt idx="1390">
                  <c:v>24.3429</c:v>
                </c:pt>
                <c:pt idx="1391">
                  <c:v>24.3414</c:v>
                </c:pt>
                <c:pt idx="1392">
                  <c:v>24.3398</c:v>
                </c:pt>
                <c:pt idx="1393">
                  <c:v>24.3383</c:v>
                </c:pt>
                <c:pt idx="1394">
                  <c:v>24.3368</c:v>
                </c:pt>
                <c:pt idx="1395">
                  <c:v>24.3352</c:v>
                </c:pt>
                <c:pt idx="1396">
                  <c:v>24.3337</c:v>
                </c:pt>
                <c:pt idx="1397">
                  <c:v>24.3322</c:v>
                </c:pt>
                <c:pt idx="1398">
                  <c:v>24.3306</c:v>
                </c:pt>
                <c:pt idx="1399">
                  <c:v>24.3291</c:v>
                </c:pt>
                <c:pt idx="1400">
                  <c:v>24.3276</c:v>
                </c:pt>
                <c:pt idx="1401">
                  <c:v>24.326000000000001</c:v>
                </c:pt>
                <c:pt idx="1402">
                  <c:v>24.3245</c:v>
                </c:pt>
                <c:pt idx="1403">
                  <c:v>24.323</c:v>
                </c:pt>
                <c:pt idx="1404">
                  <c:v>24.3215</c:v>
                </c:pt>
                <c:pt idx="1405">
                  <c:v>24.319900000000001</c:v>
                </c:pt>
                <c:pt idx="1406">
                  <c:v>24.3184</c:v>
                </c:pt>
                <c:pt idx="1407">
                  <c:v>24.3169</c:v>
                </c:pt>
                <c:pt idx="1408">
                  <c:v>24.3154</c:v>
                </c:pt>
                <c:pt idx="1409">
                  <c:v>24.313800000000001</c:v>
                </c:pt>
                <c:pt idx="1410">
                  <c:v>24.3123</c:v>
                </c:pt>
                <c:pt idx="1411">
                  <c:v>24.3108</c:v>
                </c:pt>
                <c:pt idx="1412">
                  <c:v>24.3093</c:v>
                </c:pt>
                <c:pt idx="1413">
                  <c:v>24.3078</c:v>
                </c:pt>
                <c:pt idx="1414">
                  <c:v>24.3062</c:v>
                </c:pt>
                <c:pt idx="1415">
                  <c:v>24.3047</c:v>
                </c:pt>
                <c:pt idx="1416">
                  <c:v>24.3032</c:v>
                </c:pt>
                <c:pt idx="1417">
                  <c:v>24.3017</c:v>
                </c:pt>
                <c:pt idx="1418">
                  <c:v>24.3002</c:v>
                </c:pt>
                <c:pt idx="1419">
                  <c:v>24.2987</c:v>
                </c:pt>
                <c:pt idx="1420">
                  <c:v>24.2972</c:v>
                </c:pt>
                <c:pt idx="1421">
                  <c:v>24.2956</c:v>
                </c:pt>
                <c:pt idx="1422">
                  <c:v>24.2941</c:v>
                </c:pt>
                <c:pt idx="1423">
                  <c:v>24.2926</c:v>
                </c:pt>
                <c:pt idx="1424">
                  <c:v>24.2911</c:v>
                </c:pt>
                <c:pt idx="1425">
                  <c:v>24.2896</c:v>
                </c:pt>
                <c:pt idx="1426">
                  <c:v>24.2881</c:v>
                </c:pt>
                <c:pt idx="1427">
                  <c:v>24.2866</c:v>
                </c:pt>
                <c:pt idx="1428">
                  <c:v>24.2851</c:v>
                </c:pt>
                <c:pt idx="1429">
                  <c:v>24.2836</c:v>
                </c:pt>
                <c:pt idx="1430">
                  <c:v>24.2821</c:v>
                </c:pt>
                <c:pt idx="1431">
                  <c:v>24.2806</c:v>
                </c:pt>
                <c:pt idx="1432">
                  <c:v>24.2791</c:v>
                </c:pt>
                <c:pt idx="1433">
                  <c:v>24.2776</c:v>
                </c:pt>
                <c:pt idx="1434">
                  <c:v>24.2761</c:v>
                </c:pt>
                <c:pt idx="1435">
                  <c:v>24.2746</c:v>
                </c:pt>
                <c:pt idx="1436">
                  <c:v>24.273099999999999</c:v>
                </c:pt>
                <c:pt idx="1437">
                  <c:v>24.271599999999999</c:v>
                </c:pt>
                <c:pt idx="1438">
                  <c:v>24.270099999999999</c:v>
                </c:pt>
                <c:pt idx="1439">
                  <c:v>24.268599999999999</c:v>
                </c:pt>
                <c:pt idx="1440">
                  <c:v>24.267099999999999</c:v>
                </c:pt>
                <c:pt idx="1441">
                  <c:v>24.265599999999999</c:v>
                </c:pt>
                <c:pt idx="1442">
                  <c:v>24.264099999999999</c:v>
                </c:pt>
                <c:pt idx="1443">
                  <c:v>24.262699999999999</c:v>
                </c:pt>
                <c:pt idx="1444">
                  <c:v>24.261199999999999</c:v>
                </c:pt>
                <c:pt idx="1445">
                  <c:v>24.259699999999999</c:v>
                </c:pt>
                <c:pt idx="1446">
                  <c:v>24.258199999999999</c:v>
                </c:pt>
                <c:pt idx="1447">
                  <c:v>24.256699999999999</c:v>
                </c:pt>
                <c:pt idx="1448">
                  <c:v>24.255199999999999</c:v>
                </c:pt>
                <c:pt idx="1449">
                  <c:v>24.253699999999998</c:v>
                </c:pt>
                <c:pt idx="1450">
                  <c:v>24.252199999999998</c:v>
                </c:pt>
                <c:pt idx="1451">
                  <c:v>24.250800000000002</c:v>
                </c:pt>
                <c:pt idx="1452">
                  <c:v>24.249300000000002</c:v>
                </c:pt>
                <c:pt idx="1453">
                  <c:v>24.247800000000002</c:v>
                </c:pt>
                <c:pt idx="1454">
                  <c:v>24.246300000000002</c:v>
                </c:pt>
                <c:pt idx="1455">
                  <c:v>24.244800000000001</c:v>
                </c:pt>
                <c:pt idx="1456">
                  <c:v>24.243400000000001</c:v>
                </c:pt>
                <c:pt idx="1457">
                  <c:v>24.241900000000001</c:v>
                </c:pt>
                <c:pt idx="1458">
                  <c:v>24.240400000000001</c:v>
                </c:pt>
                <c:pt idx="1459">
                  <c:v>24.238900000000001</c:v>
                </c:pt>
                <c:pt idx="1460">
                  <c:v>24.237500000000001</c:v>
                </c:pt>
                <c:pt idx="1461">
                  <c:v>24.236000000000001</c:v>
                </c:pt>
                <c:pt idx="1462">
                  <c:v>24.234500000000001</c:v>
                </c:pt>
                <c:pt idx="1463">
                  <c:v>24.233000000000001</c:v>
                </c:pt>
                <c:pt idx="1464">
                  <c:v>24.2316</c:v>
                </c:pt>
                <c:pt idx="1465">
                  <c:v>24.2301</c:v>
                </c:pt>
                <c:pt idx="1466">
                  <c:v>24.2286</c:v>
                </c:pt>
                <c:pt idx="1467">
                  <c:v>24.2272</c:v>
                </c:pt>
                <c:pt idx="1468">
                  <c:v>24.2257</c:v>
                </c:pt>
                <c:pt idx="1469">
                  <c:v>24.2242</c:v>
                </c:pt>
                <c:pt idx="1470">
                  <c:v>24.222799999999999</c:v>
                </c:pt>
                <c:pt idx="1471">
                  <c:v>24.221299999999999</c:v>
                </c:pt>
                <c:pt idx="1472">
                  <c:v>24.219899999999999</c:v>
                </c:pt>
                <c:pt idx="1473">
                  <c:v>24.218399999999999</c:v>
                </c:pt>
                <c:pt idx="1474">
                  <c:v>24.216899999999999</c:v>
                </c:pt>
                <c:pt idx="1475">
                  <c:v>24.215499999999999</c:v>
                </c:pt>
                <c:pt idx="1476">
                  <c:v>24.213999999999999</c:v>
                </c:pt>
                <c:pt idx="1477">
                  <c:v>24.212599999999998</c:v>
                </c:pt>
                <c:pt idx="1478">
                  <c:v>24.211099999999998</c:v>
                </c:pt>
                <c:pt idx="1479">
                  <c:v>24.209599999999998</c:v>
                </c:pt>
                <c:pt idx="1480">
                  <c:v>24.208200000000001</c:v>
                </c:pt>
                <c:pt idx="1481">
                  <c:v>24.206700000000001</c:v>
                </c:pt>
                <c:pt idx="1482">
                  <c:v>24.205300000000001</c:v>
                </c:pt>
                <c:pt idx="1483">
                  <c:v>24.203800000000001</c:v>
                </c:pt>
                <c:pt idx="1484">
                  <c:v>24.202400000000001</c:v>
                </c:pt>
                <c:pt idx="1485">
                  <c:v>24.200900000000001</c:v>
                </c:pt>
                <c:pt idx="1486">
                  <c:v>24.1995</c:v>
                </c:pt>
                <c:pt idx="1487">
                  <c:v>24.198</c:v>
                </c:pt>
                <c:pt idx="1488">
                  <c:v>24.1966</c:v>
                </c:pt>
                <c:pt idx="1489">
                  <c:v>24.1951</c:v>
                </c:pt>
                <c:pt idx="1490">
                  <c:v>24.1937</c:v>
                </c:pt>
                <c:pt idx="1491">
                  <c:v>24.1922</c:v>
                </c:pt>
                <c:pt idx="1492">
                  <c:v>24.190799999999999</c:v>
                </c:pt>
                <c:pt idx="1493">
                  <c:v>24.189299999999999</c:v>
                </c:pt>
                <c:pt idx="1494">
                  <c:v>24.187899999999999</c:v>
                </c:pt>
                <c:pt idx="1495">
                  <c:v>24.186499999999999</c:v>
                </c:pt>
                <c:pt idx="1496">
                  <c:v>24.184999999999999</c:v>
                </c:pt>
                <c:pt idx="1497">
                  <c:v>24.183599999999998</c:v>
                </c:pt>
                <c:pt idx="1498">
                  <c:v>24.182099999999998</c:v>
                </c:pt>
                <c:pt idx="1499">
                  <c:v>24.180700000000002</c:v>
                </c:pt>
                <c:pt idx="1500">
                  <c:v>24.179300000000001</c:v>
                </c:pt>
                <c:pt idx="1501">
                  <c:v>24.177800000000001</c:v>
                </c:pt>
                <c:pt idx="1502">
                  <c:v>24.176400000000001</c:v>
                </c:pt>
                <c:pt idx="1503">
                  <c:v>24.175000000000001</c:v>
                </c:pt>
                <c:pt idx="1504">
                  <c:v>24.173500000000001</c:v>
                </c:pt>
                <c:pt idx="1505">
                  <c:v>24.1721</c:v>
                </c:pt>
                <c:pt idx="1506">
                  <c:v>24.1707</c:v>
                </c:pt>
                <c:pt idx="1507">
                  <c:v>24.1692</c:v>
                </c:pt>
                <c:pt idx="1508">
                  <c:v>24.1678</c:v>
                </c:pt>
                <c:pt idx="1509">
                  <c:v>24.166399999999999</c:v>
                </c:pt>
                <c:pt idx="1510">
                  <c:v>24.164999999999999</c:v>
                </c:pt>
                <c:pt idx="1511">
                  <c:v>24.163499999999999</c:v>
                </c:pt>
                <c:pt idx="1512">
                  <c:v>24.162099999999999</c:v>
                </c:pt>
                <c:pt idx="1513">
                  <c:v>24.160699999999999</c:v>
                </c:pt>
                <c:pt idx="1514">
                  <c:v>24.159300000000002</c:v>
                </c:pt>
                <c:pt idx="1515">
                  <c:v>24.157800000000002</c:v>
                </c:pt>
                <c:pt idx="1516">
                  <c:v>24.156400000000001</c:v>
                </c:pt>
                <c:pt idx="1517">
                  <c:v>24.155000000000001</c:v>
                </c:pt>
                <c:pt idx="1518">
                  <c:v>24.153600000000001</c:v>
                </c:pt>
                <c:pt idx="1519">
                  <c:v>24.152100000000001</c:v>
                </c:pt>
                <c:pt idx="1520">
                  <c:v>24.150700000000001</c:v>
                </c:pt>
                <c:pt idx="1521">
                  <c:v>24.1493</c:v>
                </c:pt>
                <c:pt idx="1522">
                  <c:v>24.1479</c:v>
                </c:pt>
                <c:pt idx="1523">
                  <c:v>24.1465</c:v>
                </c:pt>
                <c:pt idx="1524">
                  <c:v>24.145099999999999</c:v>
                </c:pt>
                <c:pt idx="1525">
                  <c:v>24.143699999999999</c:v>
                </c:pt>
                <c:pt idx="1526">
                  <c:v>24.142199999999999</c:v>
                </c:pt>
                <c:pt idx="1527">
                  <c:v>24.140799999999999</c:v>
                </c:pt>
                <c:pt idx="1528">
                  <c:v>24.139399999999998</c:v>
                </c:pt>
                <c:pt idx="1529">
                  <c:v>24.138000000000002</c:v>
                </c:pt>
                <c:pt idx="1530">
                  <c:v>24.136600000000001</c:v>
                </c:pt>
                <c:pt idx="1531">
                  <c:v>24.135200000000001</c:v>
                </c:pt>
                <c:pt idx="1532">
                  <c:v>24.133800000000001</c:v>
                </c:pt>
                <c:pt idx="1533">
                  <c:v>24.132400000000001</c:v>
                </c:pt>
                <c:pt idx="1534">
                  <c:v>24.131</c:v>
                </c:pt>
                <c:pt idx="1535">
                  <c:v>24.1296</c:v>
                </c:pt>
                <c:pt idx="1536">
                  <c:v>24.1282</c:v>
                </c:pt>
                <c:pt idx="1537">
                  <c:v>24.126799999999999</c:v>
                </c:pt>
                <c:pt idx="1538">
                  <c:v>24.125399999999999</c:v>
                </c:pt>
                <c:pt idx="1539">
                  <c:v>24.123999999999999</c:v>
                </c:pt>
                <c:pt idx="1540">
                  <c:v>24.122599999999998</c:v>
                </c:pt>
                <c:pt idx="1541">
                  <c:v>24.121200000000002</c:v>
                </c:pt>
                <c:pt idx="1542">
                  <c:v>24.119800000000001</c:v>
                </c:pt>
                <c:pt idx="1543">
                  <c:v>24.118400000000001</c:v>
                </c:pt>
                <c:pt idx="1544">
                  <c:v>24.117000000000001</c:v>
                </c:pt>
                <c:pt idx="1545">
                  <c:v>24.115600000000001</c:v>
                </c:pt>
                <c:pt idx="1546">
                  <c:v>24.1142</c:v>
                </c:pt>
                <c:pt idx="1547">
                  <c:v>24.1128</c:v>
                </c:pt>
                <c:pt idx="1548">
                  <c:v>24.1114</c:v>
                </c:pt>
                <c:pt idx="1549">
                  <c:v>24.11</c:v>
                </c:pt>
                <c:pt idx="1550">
                  <c:v>24.108599999999999</c:v>
                </c:pt>
                <c:pt idx="1551">
                  <c:v>24.107199999999999</c:v>
                </c:pt>
                <c:pt idx="1552">
                  <c:v>24.105799999999999</c:v>
                </c:pt>
                <c:pt idx="1553">
                  <c:v>24.104399999999998</c:v>
                </c:pt>
                <c:pt idx="1554">
                  <c:v>24.103100000000001</c:v>
                </c:pt>
                <c:pt idx="1555">
                  <c:v>24.101700000000001</c:v>
                </c:pt>
                <c:pt idx="1556">
                  <c:v>24.100300000000001</c:v>
                </c:pt>
                <c:pt idx="1557">
                  <c:v>24.0989</c:v>
                </c:pt>
                <c:pt idx="1558">
                  <c:v>24.0975</c:v>
                </c:pt>
                <c:pt idx="1559">
                  <c:v>24.0961</c:v>
                </c:pt>
                <c:pt idx="1560">
                  <c:v>24.0947</c:v>
                </c:pt>
                <c:pt idx="1561">
                  <c:v>24.093399999999999</c:v>
                </c:pt>
                <c:pt idx="1562">
                  <c:v>24.091999999999999</c:v>
                </c:pt>
                <c:pt idx="1563">
                  <c:v>24.090599999999998</c:v>
                </c:pt>
                <c:pt idx="1564">
                  <c:v>24.089200000000002</c:v>
                </c:pt>
                <c:pt idx="1565">
                  <c:v>24.087900000000001</c:v>
                </c:pt>
                <c:pt idx="1566">
                  <c:v>24.086500000000001</c:v>
                </c:pt>
                <c:pt idx="1567">
                  <c:v>24.085100000000001</c:v>
                </c:pt>
                <c:pt idx="1568">
                  <c:v>24.0837</c:v>
                </c:pt>
                <c:pt idx="1569">
                  <c:v>24.0824</c:v>
                </c:pt>
                <c:pt idx="1570">
                  <c:v>24.081</c:v>
                </c:pt>
                <c:pt idx="1571">
                  <c:v>24.079599999999999</c:v>
                </c:pt>
                <c:pt idx="1572">
                  <c:v>24.078199999999999</c:v>
                </c:pt>
                <c:pt idx="1573">
                  <c:v>24.076899999999998</c:v>
                </c:pt>
                <c:pt idx="1574">
                  <c:v>24.075500000000002</c:v>
                </c:pt>
                <c:pt idx="1575">
                  <c:v>24.074100000000001</c:v>
                </c:pt>
                <c:pt idx="1576">
                  <c:v>24.072800000000001</c:v>
                </c:pt>
                <c:pt idx="1577">
                  <c:v>24.071400000000001</c:v>
                </c:pt>
                <c:pt idx="1578">
                  <c:v>24.07</c:v>
                </c:pt>
                <c:pt idx="1579">
                  <c:v>24.0687</c:v>
                </c:pt>
                <c:pt idx="1580">
                  <c:v>24.067299999999999</c:v>
                </c:pt>
                <c:pt idx="1581">
                  <c:v>24.065899999999999</c:v>
                </c:pt>
                <c:pt idx="1582">
                  <c:v>24.064599999999999</c:v>
                </c:pt>
                <c:pt idx="1583">
                  <c:v>24.063199999999998</c:v>
                </c:pt>
                <c:pt idx="1584">
                  <c:v>24.061900000000001</c:v>
                </c:pt>
                <c:pt idx="1585">
                  <c:v>24.060500000000001</c:v>
                </c:pt>
                <c:pt idx="1586">
                  <c:v>24.059100000000001</c:v>
                </c:pt>
                <c:pt idx="1587">
                  <c:v>24.0578</c:v>
                </c:pt>
                <c:pt idx="1588">
                  <c:v>24.0564</c:v>
                </c:pt>
                <c:pt idx="1589">
                  <c:v>24.055099999999999</c:v>
                </c:pt>
                <c:pt idx="1590">
                  <c:v>24.053699999999999</c:v>
                </c:pt>
                <c:pt idx="1591">
                  <c:v>24.052399999999999</c:v>
                </c:pt>
                <c:pt idx="1592">
                  <c:v>24.050999999999998</c:v>
                </c:pt>
                <c:pt idx="1593">
                  <c:v>24.049700000000001</c:v>
                </c:pt>
                <c:pt idx="1594">
                  <c:v>24.048300000000001</c:v>
                </c:pt>
                <c:pt idx="1595">
                  <c:v>24.047000000000001</c:v>
                </c:pt>
                <c:pt idx="1596">
                  <c:v>24.0456</c:v>
                </c:pt>
                <c:pt idx="1597">
                  <c:v>24.0443</c:v>
                </c:pt>
                <c:pt idx="1598">
                  <c:v>24.042899999999999</c:v>
                </c:pt>
                <c:pt idx="1599">
                  <c:v>24.041599999999999</c:v>
                </c:pt>
                <c:pt idx="1600">
                  <c:v>24.040199999999999</c:v>
                </c:pt>
                <c:pt idx="1601">
                  <c:v>24.038900000000002</c:v>
                </c:pt>
                <c:pt idx="1602">
                  <c:v>24.037500000000001</c:v>
                </c:pt>
                <c:pt idx="1603">
                  <c:v>24.036200000000001</c:v>
                </c:pt>
                <c:pt idx="1604">
                  <c:v>24.0349</c:v>
                </c:pt>
                <c:pt idx="1605">
                  <c:v>24.0335</c:v>
                </c:pt>
                <c:pt idx="1606">
                  <c:v>24.0322</c:v>
                </c:pt>
                <c:pt idx="1607">
                  <c:v>24.030799999999999</c:v>
                </c:pt>
                <c:pt idx="1608">
                  <c:v>24.029499999999999</c:v>
                </c:pt>
                <c:pt idx="1609">
                  <c:v>24.028199999999998</c:v>
                </c:pt>
                <c:pt idx="1610">
                  <c:v>24.026800000000001</c:v>
                </c:pt>
                <c:pt idx="1611">
                  <c:v>24.025500000000001</c:v>
                </c:pt>
                <c:pt idx="1612">
                  <c:v>24.0242</c:v>
                </c:pt>
                <c:pt idx="1613">
                  <c:v>24.0228</c:v>
                </c:pt>
                <c:pt idx="1614">
                  <c:v>24.0215</c:v>
                </c:pt>
                <c:pt idx="1615">
                  <c:v>24.020199999999999</c:v>
                </c:pt>
                <c:pt idx="1616">
                  <c:v>24.018799999999999</c:v>
                </c:pt>
                <c:pt idx="1617">
                  <c:v>24.017499999999998</c:v>
                </c:pt>
                <c:pt idx="1618">
                  <c:v>24.016200000000001</c:v>
                </c:pt>
                <c:pt idx="1619">
                  <c:v>24.014800000000001</c:v>
                </c:pt>
                <c:pt idx="1620">
                  <c:v>24.013500000000001</c:v>
                </c:pt>
                <c:pt idx="1621">
                  <c:v>24.0122</c:v>
                </c:pt>
                <c:pt idx="1622">
                  <c:v>24.010899999999999</c:v>
                </c:pt>
                <c:pt idx="1623">
                  <c:v>24.009499999999999</c:v>
                </c:pt>
                <c:pt idx="1624">
                  <c:v>24.008199999999999</c:v>
                </c:pt>
                <c:pt idx="1625">
                  <c:v>24.006900000000002</c:v>
                </c:pt>
                <c:pt idx="1626">
                  <c:v>24.005600000000001</c:v>
                </c:pt>
                <c:pt idx="1627">
                  <c:v>24.004300000000001</c:v>
                </c:pt>
                <c:pt idx="1628">
                  <c:v>24.0029</c:v>
                </c:pt>
                <c:pt idx="1629">
                  <c:v>24.0016</c:v>
                </c:pt>
                <c:pt idx="1630">
                  <c:v>24.000299999999999</c:v>
                </c:pt>
                <c:pt idx="1631">
                  <c:v>23.998999999999999</c:v>
                </c:pt>
                <c:pt idx="1632">
                  <c:v>23.997699999999998</c:v>
                </c:pt>
                <c:pt idx="1633">
                  <c:v>23.996300000000002</c:v>
                </c:pt>
                <c:pt idx="1634">
                  <c:v>23.995000000000001</c:v>
                </c:pt>
                <c:pt idx="1635">
                  <c:v>23.9937</c:v>
                </c:pt>
                <c:pt idx="1636">
                  <c:v>23.9924</c:v>
                </c:pt>
                <c:pt idx="1637">
                  <c:v>23.991099999999999</c:v>
                </c:pt>
                <c:pt idx="1638">
                  <c:v>23.989799999999999</c:v>
                </c:pt>
                <c:pt idx="1639">
                  <c:v>23.988499999999998</c:v>
                </c:pt>
                <c:pt idx="1640">
                  <c:v>23.987200000000001</c:v>
                </c:pt>
                <c:pt idx="1641">
                  <c:v>23.985900000000001</c:v>
                </c:pt>
                <c:pt idx="1642">
                  <c:v>23.984500000000001</c:v>
                </c:pt>
                <c:pt idx="1643">
                  <c:v>23.9832</c:v>
                </c:pt>
                <c:pt idx="1644">
                  <c:v>23.9819</c:v>
                </c:pt>
                <c:pt idx="1645">
                  <c:v>23.980599999999999</c:v>
                </c:pt>
                <c:pt idx="1646">
                  <c:v>23.979299999999999</c:v>
                </c:pt>
                <c:pt idx="1647">
                  <c:v>23.978000000000002</c:v>
                </c:pt>
                <c:pt idx="1648">
                  <c:v>23.976700000000001</c:v>
                </c:pt>
                <c:pt idx="1649">
                  <c:v>23.9754</c:v>
                </c:pt>
                <c:pt idx="1650">
                  <c:v>23.9741</c:v>
                </c:pt>
                <c:pt idx="1651">
                  <c:v>23.972799999999999</c:v>
                </c:pt>
                <c:pt idx="1652">
                  <c:v>23.971499999999999</c:v>
                </c:pt>
                <c:pt idx="1653">
                  <c:v>23.970199999999998</c:v>
                </c:pt>
                <c:pt idx="1654">
                  <c:v>23.968900000000001</c:v>
                </c:pt>
                <c:pt idx="1655">
                  <c:v>23.967600000000001</c:v>
                </c:pt>
                <c:pt idx="1656">
                  <c:v>23.9663</c:v>
                </c:pt>
                <c:pt idx="1657">
                  <c:v>23.965</c:v>
                </c:pt>
                <c:pt idx="1658">
                  <c:v>23.963799999999999</c:v>
                </c:pt>
                <c:pt idx="1659">
                  <c:v>23.962499999999999</c:v>
                </c:pt>
                <c:pt idx="1660">
                  <c:v>23.961200000000002</c:v>
                </c:pt>
                <c:pt idx="1661">
                  <c:v>23.959900000000001</c:v>
                </c:pt>
                <c:pt idx="1662">
                  <c:v>23.958600000000001</c:v>
                </c:pt>
                <c:pt idx="1663">
                  <c:v>23.9573</c:v>
                </c:pt>
                <c:pt idx="1664">
                  <c:v>23.956</c:v>
                </c:pt>
                <c:pt idx="1665">
                  <c:v>23.954699999999999</c:v>
                </c:pt>
                <c:pt idx="1666">
                  <c:v>23.953399999999998</c:v>
                </c:pt>
                <c:pt idx="1667">
                  <c:v>23.952200000000001</c:v>
                </c:pt>
                <c:pt idx="1668">
                  <c:v>23.950900000000001</c:v>
                </c:pt>
                <c:pt idx="1669">
                  <c:v>23.9496</c:v>
                </c:pt>
                <c:pt idx="1670">
                  <c:v>23.9483</c:v>
                </c:pt>
                <c:pt idx="1671">
                  <c:v>23.946999999999999</c:v>
                </c:pt>
                <c:pt idx="1672">
                  <c:v>23.945699999999999</c:v>
                </c:pt>
                <c:pt idx="1673">
                  <c:v>23.944500000000001</c:v>
                </c:pt>
                <c:pt idx="1674">
                  <c:v>23.943200000000001</c:v>
                </c:pt>
                <c:pt idx="1675">
                  <c:v>23.9419</c:v>
                </c:pt>
                <c:pt idx="1676">
                  <c:v>23.9406</c:v>
                </c:pt>
                <c:pt idx="1677">
                  <c:v>23.939399999999999</c:v>
                </c:pt>
                <c:pt idx="1678">
                  <c:v>23.938099999999999</c:v>
                </c:pt>
                <c:pt idx="1679">
                  <c:v>23.936800000000002</c:v>
                </c:pt>
                <c:pt idx="1680">
                  <c:v>23.935500000000001</c:v>
                </c:pt>
                <c:pt idx="1681">
                  <c:v>23.9343</c:v>
                </c:pt>
                <c:pt idx="1682">
                  <c:v>23.933</c:v>
                </c:pt>
                <c:pt idx="1683">
                  <c:v>23.931699999999999</c:v>
                </c:pt>
                <c:pt idx="1684">
                  <c:v>23.930499999999999</c:v>
                </c:pt>
                <c:pt idx="1685">
                  <c:v>23.929200000000002</c:v>
                </c:pt>
                <c:pt idx="1686">
                  <c:v>23.927900000000001</c:v>
                </c:pt>
                <c:pt idx="1687">
                  <c:v>23.926600000000001</c:v>
                </c:pt>
                <c:pt idx="1688">
                  <c:v>23.9254</c:v>
                </c:pt>
                <c:pt idx="1689">
                  <c:v>23.924099999999999</c:v>
                </c:pt>
                <c:pt idx="1690">
                  <c:v>23.922899999999998</c:v>
                </c:pt>
                <c:pt idx="1691">
                  <c:v>23.921600000000002</c:v>
                </c:pt>
                <c:pt idx="1692">
                  <c:v>23.920300000000001</c:v>
                </c:pt>
                <c:pt idx="1693">
                  <c:v>23.9191</c:v>
                </c:pt>
                <c:pt idx="1694">
                  <c:v>23.9178</c:v>
                </c:pt>
                <c:pt idx="1695">
                  <c:v>23.916499999999999</c:v>
                </c:pt>
                <c:pt idx="1696">
                  <c:v>23.915299999999998</c:v>
                </c:pt>
                <c:pt idx="1697">
                  <c:v>23.914000000000001</c:v>
                </c:pt>
                <c:pt idx="1698">
                  <c:v>23.912800000000001</c:v>
                </c:pt>
                <c:pt idx="1699">
                  <c:v>23.9115</c:v>
                </c:pt>
                <c:pt idx="1700">
                  <c:v>23.910299999999999</c:v>
                </c:pt>
                <c:pt idx="1701">
                  <c:v>23.908999999999999</c:v>
                </c:pt>
                <c:pt idx="1702">
                  <c:v>23.907699999999998</c:v>
                </c:pt>
                <c:pt idx="1703">
                  <c:v>23.906500000000001</c:v>
                </c:pt>
                <c:pt idx="1704">
                  <c:v>23.905200000000001</c:v>
                </c:pt>
                <c:pt idx="1705">
                  <c:v>23.904</c:v>
                </c:pt>
                <c:pt idx="1706">
                  <c:v>23.902699999999999</c:v>
                </c:pt>
                <c:pt idx="1707">
                  <c:v>23.901499999999999</c:v>
                </c:pt>
                <c:pt idx="1708">
                  <c:v>23.900200000000002</c:v>
                </c:pt>
                <c:pt idx="1709">
                  <c:v>23.899000000000001</c:v>
                </c:pt>
                <c:pt idx="1710">
                  <c:v>23.8977</c:v>
                </c:pt>
                <c:pt idx="1711">
                  <c:v>23.8965</c:v>
                </c:pt>
                <c:pt idx="1712">
                  <c:v>23.895299999999999</c:v>
                </c:pt>
                <c:pt idx="1713">
                  <c:v>23.893999999999998</c:v>
                </c:pt>
                <c:pt idx="1714">
                  <c:v>23.892800000000001</c:v>
                </c:pt>
                <c:pt idx="1715">
                  <c:v>23.891500000000001</c:v>
                </c:pt>
                <c:pt idx="1716">
                  <c:v>23.8903</c:v>
                </c:pt>
                <c:pt idx="1717">
                  <c:v>23.888999999999999</c:v>
                </c:pt>
                <c:pt idx="1718">
                  <c:v>23.887799999999999</c:v>
                </c:pt>
                <c:pt idx="1719">
                  <c:v>23.886600000000001</c:v>
                </c:pt>
                <c:pt idx="1720">
                  <c:v>23.885300000000001</c:v>
                </c:pt>
                <c:pt idx="1721">
                  <c:v>23.8841</c:v>
                </c:pt>
                <c:pt idx="1722">
                  <c:v>23.882899999999999</c:v>
                </c:pt>
                <c:pt idx="1723">
                  <c:v>23.881599999999999</c:v>
                </c:pt>
                <c:pt idx="1724">
                  <c:v>23.880400000000002</c:v>
                </c:pt>
                <c:pt idx="1725">
                  <c:v>23.879200000000001</c:v>
                </c:pt>
                <c:pt idx="1726">
                  <c:v>23.8779</c:v>
                </c:pt>
                <c:pt idx="1727">
                  <c:v>23.8767</c:v>
                </c:pt>
                <c:pt idx="1728">
                  <c:v>23.875499999999999</c:v>
                </c:pt>
                <c:pt idx="1729">
                  <c:v>23.874199999999998</c:v>
                </c:pt>
                <c:pt idx="1730">
                  <c:v>23.873000000000001</c:v>
                </c:pt>
                <c:pt idx="1731">
                  <c:v>23.8718</c:v>
                </c:pt>
                <c:pt idx="1732">
                  <c:v>23.8705</c:v>
                </c:pt>
                <c:pt idx="1733">
                  <c:v>23.869299999999999</c:v>
                </c:pt>
                <c:pt idx="1734">
                  <c:v>23.868099999999998</c:v>
                </c:pt>
                <c:pt idx="1735">
                  <c:v>23.866900000000001</c:v>
                </c:pt>
                <c:pt idx="1736">
                  <c:v>23.865600000000001</c:v>
                </c:pt>
                <c:pt idx="1737">
                  <c:v>23.8644</c:v>
                </c:pt>
                <c:pt idx="1738">
                  <c:v>23.863199999999999</c:v>
                </c:pt>
                <c:pt idx="1739">
                  <c:v>23.861999999999998</c:v>
                </c:pt>
                <c:pt idx="1740">
                  <c:v>23.860800000000001</c:v>
                </c:pt>
                <c:pt idx="1741">
                  <c:v>23.859500000000001</c:v>
                </c:pt>
                <c:pt idx="1742">
                  <c:v>23.8583</c:v>
                </c:pt>
                <c:pt idx="1743">
                  <c:v>23.857099999999999</c:v>
                </c:pt>
                <c:pt idx="1744">
                  <c:v>23.855899999999998</c:v>
                </c:pt>
                <c:pt idx="1745">
                  <c:v>23.854700000000001</c:v>
                </c:pt>
                <c:pt idx="1746">
                  <c:v>23.8535</c:v>
                </c:pt>
                <c:pt idx="1747">
                  <c:v>23.8522</c:v>
                </c:pt>
                <c:pt idx="1748">
                  <c:v>23.850999999999999</c:v>
                </c:pt>
                <c:pt idx="1749">
                  <c:v>23.849799999999998</c:v>
                </c:pt>
                <c:pt idx="1750">
                  <c:v>23.848600000000001</c:v>
                </c:pt>
                <c:pt idx="1751">
                  <c:v>23.8474</c:v>
                </c:pt>
                <c:pt idx="1752">
                  <c:v>23.8462</c:v>
                </c:pt>
                <c:pt idx="1753">
                  <c:v>23.844999999999999</c:v>
                </c:pt>
                <c:pt idx="1754">
                  <c:v>23.843800000000002</c:v>
                </c:pt>
                <c:pt idx="1755">
                  <c:v>23.842600000000001</c:v>
                </c:pt>
                <c:pt idx="1756">
                  <c:v>23.8414</c:v>
                </c:pt>
                <c:pt idx="1757">
                  <c:v>23.840199999999999</c:v>
                </c:pt>
                <c:pt idx="1758">
                  <c:v>23.838899999999999</c:v>
                </c:pt>
                <c:pt idx="1759">
                  <c:v>23.837700000000002</c:v>
                </c:pt>
                <c:pt idx="1760">
                  <c:v>23.836500000000001</c:v>
                </c:pt>
                <c:pt idx="1761">
                  <c:v>23.8353</c:v>
                </c:pt>
                <c:pt idx="1762">
                  <c:v>23.834099999999999</c:v>
                </c:pt>
                <c:pt idx="1763">
                  <c:v>23.832899999999999</c:v>
                </c:pt>
                <c:pt idx="1764">
                  <c:v>23.831700000000001</c:v>
                </c:pt>
                <c:pt idx="1765">
                  <c:v>23.830500000000001</c:v>
                </c:pt>
                <c:pt idx="1766">
                  <c:v>23.8293</c:v>
                </c:pt>
                <c:pt idx="1767">
                  <c:v>23.828099999999999</c:v>
                </c:pt>
                <c:pt idx="1768">
                  <c:v>23.827000000000002</c:v>
                </c:pt>
                <c:pt idx="1769">
                  <c:v>23.825800000000001</c:v>
                </c:pt>
                <c:pt idx="1770">
                  <c:v>23.8246</c:v>
                </c:pt>
                <c:pt idx="1771">
                  <c:v>23.823399999999999</c:v>
                </c:pt>
                <c:pt idx="1772">
                  <c:v>23.822199999999999</c:v>
                </c:pt>
                <c:pt idx="1773">
                  <c:v>23.821000000000002</c:v>
                </c:pt>
                <c:pt idx="1774">
                  <c:v>23.819800000000001</c:v>
                </c:pt>
                <c:pt idx="1775">
                  <c:v>23.8186</c:v>
                </c:pt>
                <c:pt idx="1776">
                  <c:v>23.817399999999999</c:v>
                </c:pt>
                <c:pt idx="1777">
                  <c:v>23.816199999999998</c:v>
                </c:pt>
                <c:pt idx="1778">
                  <c:v>23.815000000000001</c:v>
                </c:pt>
                <c:pt idx="1779">
                  <c:v>23.8139</c:v>
                </c:pt>
                <c:pt idx="1780">
                  <c:v>23.8127</c:v>
                </c:pt>
                <c:pt idx="1781">
                  <c:v>23.811499999999999</c:v>
                </c:pt>
                <c:pt idx="1782">
                  <c:v>23.810300000000002</c:v>
                </c:pt>
                <c:pt idx="1783">
                  <c:v>23.809100000000001</c:v>
                </c:pt>
                <c:pt idx="1784">
                  <c:v>23.8079</c:v>
                </c:pt>
                <c:pt idx="1785">
                  <c:v>23.806799999999999</c:v>
                </c:pt>
                <c:pt idx="1786">
                  <c:v>23.805599999999998</c:v>
                </c:pt>
                <c:pt idx="1787">
                  <c:v>23.804400000000001</c:v>
                </c:pt>
                <c:pt idx="1788">
                  <c:v>23.8032</c:v>
                </c:pt>
                <c:pt idx="1789">
                  <c:v>23.802</c:v>
                </c:pt>
                <c:pt idx="1790">
                  <c:v>23.800899999999999</c:v>
                </c:pt>
                <c:pt idx="1791">
                  <c:v>23.799700000000001</c:v>
                </c:pt>
                <c:pt idx="1792">
                  <c:v>23.798500000000001</c:v>
                </c:pt>
                <c:pt idx="1793">
                  <c:v>23.7973</c:v>
                </c:pt>
                <c:pt idx="1794">
                  <c:v>23.796199999999999</c:v>
                </c:pt>
                <c:pt idx="1795">
                  <c:v>23.795000000000002</c:v>
                </c:pt>
                <c:pt idx="1796">
                  <c:v>23.793800000000001</c:v>
                </c:pt>
                <c:pt idx="1797">
                  <c:v>23.7927</c:v>
                </c:pt>
                <c:pt idx="1798">
                  <c:v>23.791499999999999</c:v>
                </c:pt>
                <c:pt idx="1799">
                  <c:v>23.790299999999998</c:v>
                </c:pt>
                <c:pt idx="1800">
                  <c:v>23.789200000000001</c:v>
                </c:pt>
                <c:pt idx="1801">
                  <c:v>23.788</c:v>
                </c:pt>
                <c:pt idx="1802">
                  <c:v>23.786799999999999</c:v>
                </c:pt>
                <c:pt idx="1803">
                  <c:v>23.785699999999999</c:v>
                </c:pt>
                <c:pt idx="1804">
                  <c:v>23.784500000000001</c:v>
                </c:pt>
                <c:pt idx="1805">
                  <c:v>23.783300000000001</c:v>
                </c:pt>
                <c:pt idx="1806">
                  <c:v>23.7822</c:v>
                </c:pt>
                <c:pt idx="1807">
                  <c:v>23.780999999999999</c:v>
                </c:pt>
                <c:pt idx="1808">
                  <c:v>23.779800000000002</c:v>
                </c:pt>
                <c:pt idx="1809">
                  <c:v>23.778700000000001</c:v>
                </c:pt>
                <c:pt idx="1810">
                  <c:v>23.7775</c:v>
                </c:pt>
                <c:pt idx="1811">
                  <c:v>23.776399999999999</c:v>
                </c:pt>
                <c:pt idx="1812">
                  <c:v>23.775200000000002</c:v>
                </c:pt>
                <c:pt idx="1813">
                  <c:v>23.774100000000001</c:v>
                </c:pt>
                <c:pt idx="1814">
                  <c:v>23.7729</c:v>
                </c:pt>
                <c:pt idx="1815">
                  <c:v>23.771699999999999</c:v>
                </c:pt>
                <c:pt idx="1816">
                  <c:v>23.770600000000002</c:v>
                </c:pt>
                <c:pt idx="1817">
                  <c:v>23.769400000000001</c:v>
                </c:pt>
                <c:pt idx="1818">
                  <c:v>23.7683</c:v>
                </c:pt>
                <c:pt idx="1819">
                  <c:v>23.767099999999999</c:v>
                </c:pt>
                <c:pt idx="1820">
                  <c:v>23.765999999999998</c:v>
                </c:pt>
                <c:pt idx="1821">
                  <c:v>23.764800000000001</c:v>
                </c:pt>
                <c:pt idx="1822">
                  <c:v>23.7637</c:v>
                </c:pt>
                <c:pt idx="1823">
                  <c:v>23.762499999999999</c:v>
                </c:pt>
                <c:pt idx="1824">
                  <c:v>23.761399999999998</c:v>
                </c:pt>
                <c:pt idx="1825">
                  <c:v>23.760200000000001</c:v>
                </c:pt>
                <c:pt idx="1826">
                  <c:v>23.7591</c:v>
                </c:pt>
                <c:pt idx="1827">
                  <c:v>23.757999999999999</c:v>
                </c:pt>
                <c:pt idx="1828">
                  <c:v>23.756799999999998</c:v>
                </c:pt>
                <c:pt idx="1829">
                  <c:v>23.755700000000001</c:v>
                </c:pt>
                <c:pt idx="1830">
                  <c:v>23.7545</c:v>
                </c:pt>
                <c:pt idx="1831">
                  <c:v>23.753399999999999</c:v>
                </c:pt>
                <c:pt idx="1832">
                  <c:v>23.752199999999998</c:v>
                </c:pt>
                <c:pt idx="1833">
                  <c:v>23.751100000000001</c:v>
                </c:pt>
                <c:pt idx="1834">
                  <c:v>23.75</c:v>
                </c:pt>
                <c:pt idx="1835">
                  <c:v>23.748799999999999</c:v>
                </c:pt>
                <c:pt idx="1836">
                  <c:v>23.747699999999998</c:v>
                </c:pt>
                <c:pt idx="1837">
                  <c:v>23.746600000000001</c:v>
                </c:pt>
                <c:pt idx="1838">
                  <c:v>23.7454</c:v>
                </c:pt>
                <c:pt idx="1839">
                  <c:v>23.744299999999999</c:v>
                </c:pt>
                <c:pt idx="1840">
                  <c:v>23.743200000000002</c:v>
                </c:pt>
                <c:pt idx="1841">
                  <c:v>23.742000000000001</c:v>
                </c:pt>
                <c:pt idx="1842">
                  <c:v>23.7409</c:v>
                </c:pt>
                <c:pt idx="1843">
                  <c:v>23.739799999999999</c:v>
                </c:pt>
                <c:pt idx="1844">
                  <c:v>23.738600000000002</c:v>
                </c:pt>
                <c:pt idx="1845">
                  <c:v>23.737500000000001</c:v>
                </c:pt>
                <c:pt idx="1846">
                  <c:v>23.7364</c:v>
                </c:pt>
                <c:pt idx="1847">
                  <c:v>23.735299999999999</c:v>
                </c:pt>
                <c:pt idx="1848">
                  <c:v>23.734100000000002</c:v>
                </c:pt>
                <c:pt idx="1849">
                  <c:v>23.733000000000001</c:v>
                </c:pt>
                <c:pt idx="1850">
                  <c:v>23.7319</c:v>
                </c:pt>
                <c:pt idx="1851">
                  <c:v>23.730799999999999</c:v>
                </c:pt>
                <c:pt idx="1852">
                  <c:v>23.729600000000001</c:v>
                </c:pt>
                <c:pt idx="1853">
                  <c:v>23.7285</c:v>
                </c:pt>
                <c:pt idx="1854">
                  <c:v>23.727399999999999</c:v>
                </c:pt>
                <c:pt idx="1855">
                  <c:v>23.726299999999998</c:v>
                </c:pt>
                <c:pt idx="1856">
                  <c:v>23.725200000000001</c:v>
                </c:pt>
                <c:pt idx="1857">
                  <c:v>23.724</c:v>
                </c:pt>
                <c:pt idx="1858">
                  <c:v>23.722899999999999</c:v>
                </c:pt>
                <c:pt idx="1859">
                  <c:v>23.721800000000002</c:v>
                </c:pt>
                <c:pt idx="1860">
                  <c:v>23.720700000000001</c:v>
                </c:pt>
                <c:pt idx="1861">
                  <c:v>23.7196</c:v>
                </c:pt>
                <c:pt idx="1862">
                  <c:v>23.718499999999999</c:v>
                </c:pt>
                <c:pt idx="1863">
                  <c:v>23.717300000000002</c:v>
                </c:pt>
                <c:pt idx="1864">
                  <c:v>23.716200000000001</c:v>
                </c:pt>
                <c:pt idx="1865">
                  <c:v>23.7151</c:v>
                </c:pt>
                <c:pt idx="1866">
                  <c:v>23.713999999999999</c:v>
                </c:pt>
                <c:pt idx="1867">
                  <c:v>23.712900000000001</c:v>
                </c:pt>
                <c:pt idx="1868">
                  <c:v>23.7118</c:v>
                </c:pt>
                <c:pt idx="1869">
                  <c:v>23.710699999999999</c:v>
                </c:pt>
                <c:pt idx="1870">
                  <c:v>23.709599999999998</c:v>
                </c:pt>
                <c:pt idx="1871">
                  <c:v>23.708500000000001</c:v>
                </c:pt>
                <c:pt idx="1872">
                  <c:v>23.7074</c:v>
                </c:pt>
                <c:pt idx="1873">
                  <c:v>23.706299999999999</c:v>
                </c:pt>
                <c:pt idx="1874">
                  <c:v>23.705200000000001</c:v>
                </c:pt>
                <c:pt idx="1875">
                  <c:v>23.7041</c:v>
                </c:pt>
                <c:pt idx="1876">
                  <c:v>23.7029</c:v>
                </c:pt>
                <c:pt idx="1877">
                  <c:v>23.701799999999999</c:v>
                </c:pt>
                <c:pt idx="1878">
                  <c:v>23.700700000000001</c:v>
                </c:pt>
                <c:pt idx="1879">
                  <c:v>23.6996</c:v>
                </c:pt>
                <c:pt idx="1880">
                  <c:v>23.698599999999999</c:v>
                </c:pt>
                <c:pt idx="1881">
                  <c:v>23.697500000000002</c:v>
                </c:pt>
                <c:pt idx="1882">
                  <c:v>23.696400000000001</c:v>
                </c:pt>
                <c:pt idx="1883">
                  <c:v>23.6953</c:v>
                </c:pt>
                <c:pt idx="1884">
                  <c:v>23.694199999999999</c:v>
                </c:pt>
                <c:pt idx="1885">
                  <c:v>23.693100000000001</c:v>
                </c:pt>
                <c:pt idx="1886">
                  <c:v>23.692</c:v>
                </c:pt>
                <c:pt idx="1887">
                  <c:v>23.690899999999999</c:v>
                </c:pt>
                <c:pt idx="1888">
                  <c:v>23.689800000000002</c:v>
                </c:pt>
                <c:pt idx="1889">
                  <c:v>23.688700000000001</c:v>
                </c:pt>
                <c:pt idx="1890">
                  <c:v>23.6876</c:v>
                </c:pt>
                <c:pt idx="1891">
                  <c:v>23.686499999999999</c:v>
                </c:pt>
                <c:pt idx="1892">
                  <c:v>23.685400000000001</c:v>
                </c:pt>
                <c:pt idx="1893">
                  <c:v>23.6843</c:v>
                </c:pt>
                <c:pt idx="1894">
                  <c:v>23.683299999999999</c:v>
                </c:pt>
                <c:pt idx="1895">
                  <c:v>23.682200000000002</c:v>
                </c:pt>
                <c:pt idx="1896">
                  <c:v>23.681100000000001</c:v>
                </c:pt>
                <c:pt idx="1897">
                  <c:v>23.68</c:v>
                </c:pt>
                <c:pt idx="1898">
                  <c:v>23.678899999999999</c:v>
                </c:pt>
                <c:pt idx="1899">
                  <c:v>23.677800000000001</c:v>
                </c:pt>
                <c:pt idx="1900">
                  <c:v>23.6768</c:v>
                </c:pt>
                <c:pt idx="1901">
                  <c:v>23.675699999999999</c:v>
                </c:pt>
                <c:pt idx="1902">
                  <c:v>23.674600000000002</c:v>
                </c:pt>
                <c:pt idx="1903">
                  <c:v>23.673500000000001</c:v>
                </c:pt>
                <c:pt idx="1904">
                  <c:v>23.6724</c:v>
                </c:pt>
                <c:pt idx="1905">
                  <c:v>23.671399999999998</c:v>
                </c:pt>
                <c:pt idx="1906">
                  <c:v>23.670300000000001</c:v>
                </c:pt>
                <c:pt idx="1907">
                  <c:v>23.6692</c:v>
                </c:pt>
                <c:pt idx="1908">
                  <c:v>23.668099999999999</c:v>
                </c:pt>
                <c:pt idx="1909">
                  <c:v>23.667100000000001</c:v>
                </c:pt>
                <c:pt idx="1910">
                  <c:v>23.666</c:v>
                </c:pt>
                <c:pt idx="1911">
                  <c:v>23.664899999999999</c:v>
                </c:pt>
                <c:pt idx="1912">
                  <c:v>23.663799999999998</c:v>
                </c:pt>
                <c:pt idx="1913">
                  <c:v>23.662800000000001</c:v>
                </c:pt>
                <c:pt idx="1914">
                  <c:v>23.6617</c:v>
                </c:pt>
                <c:pt idx="1915">
                  <c:v>23.660599999999999</c:v>
                </c:pt>
                <c:pt idx="1916">
                  <c:v>23.659600000000001</c:v>
                </c:pt>
                <c:pt idx="1917">
                  <c:v>23.6585</c:v>
                </c:pt>
                <c:pt idx="1918">
                  <c:v>23.657399999999999</c:v>
                </c:pt>
                <c:pt idx="1919">
                  <c:v>23.656400000000001</c:v>
                </c:pt>
                <c:pt idx="1920">
                  <c:v>23.6553</c:v>
                </c:pt>
                <c:pt idx="1921">
                  <c:v>23.654199999999999</c:v>
                </c:pt>
                <c:pt idx="1922">
                  <c:v>23.653199999999998</c:v>
                </c:pt>
                <c:pt idx="1923">
                  <c:v>23.652100000000001</c:v>
                </c:pt>
                <c:pt idx="1924">
                  <c:v>23.6511</c:v>
                </c:pt>
                <c:pt idx="1925">
                  <c:v>23.65</c:v>
                </c:pt>
                <c:pt idx="1926">
                  <c:v>23.648900000000001</c:v>
                </c:pt>
                <c:pt idx="1927">
                  <c:v>23.6479</c:v>
                </c:pt>
                <c:pt idx="1928">
                  <c:v>23.646799999999999</c:v>
                </c:pt>
                <c:pt idx="1929">
                  <c:v>23.645800000000001</c:v>
                </c:pt>
                <c:pt idx="1930">
                  <c:v>23.6447</c:v>
                </c:pt>
                <c:pt idx="1931">
                  <c:v>23.643699999999999</c:v>
                </c:pt>
                <c:pt idx="1932">
                  <c:v>23.642600000000002</c:v>
                </c:pt>
                <c:pt idx="1933">
                  <c:v>23.6416</c:v>
                </c:pt>
                <c:pt idx="1934">
                  <c:v>23.640499999999999</c:v>
                </c:pt>
                <c:pt idx="1935">
                  <c:v>23.639399999999998</c:v>
                </c:pt>
                <c:pt idx="1936">
                  <c:v>23.638400000000001</c:v>
                </c:pt>
                <c:pt idx="1937">
                  <c:v>23.6373</c:v>
                </c:pt>
                <c:pt idx="1938">
                  <c:v>23.636299999999999</c:v>
                </c:pt>
                <c:pt idx="1939">
                  <c:v>23.635300000000001</c:v>
                </c:pt>
                <c:pt idx="1940">
                  <c:v>23.6342</c:v>
                </c:pt>
                <c:pt idx="1941">
                  <c:v>23.633199999999999</c:v>
                </c:pt>
                <c:pt idx="1942">
                  <c:v>23.632100000000001</c:v>
                </c:pt>
                <c:pt idx="1943">
                  <c:v>23.6311</c:v>
                </c:pt>
                <c:pt idx="1944">
                  <c:v>23.63</c:v>
                </c:pt>
                <c:pt idx="1945">
                  <c:v>23.629000000000001</c:v>
                </c:pt>
                <c:pt idx="1946">
                  <c:v>23.6279</c:v>
                </c:pt>
                <c:pt idx="1947">
                  <c:v>23.626899999999999</c:v>
                </c:pt>
                <c:pt idx="1948">
                  <c:v>23.625900000000001</c:v>
                </c:pt>
                <c:pt idx="1949">
                  <c:v>23.6248</c:v>
                </c:pt>
                <c:pt idx="1950">
                  <c:v>23.623799999999999</c:v>
                </c:pt>
                <c:pt idx="1951">
                  <c:v>23.622699999999998</c:v>
                </c:pt>
                <c:pt idx="1952">
                  <c:v>23.621700000000001</c:v>
                </c:pt>
                <c:pt idx="1953">
                  <c:v>23.620699999999999</c:v>
                </c:pt>
                <c:pt idx="1954">
                  <c:v>23.619599999999998</c:v>
                </c:pt>
                <c:pt idx="1955">
                  <c:v>23.618600000000001</c:v>
                </c:pt>
                <c:pt idx="1956">
                  <c:v>23.617599999999999</c:v>
                </c:pt>
                <c:pt idx="1957">
                  <c:v>23.616499999999998</c:v>
                </c:pt>
                <c:pt idx="1958">
                  <c:v>23.615500000000001</c:v>
                </c:pt>
                <c:pt idx="1959">
                  <c:v>23.6145</c:v>
                </c:pt>
                <c:pt idx="1960">
                  <c:v>23.613399999999999</c:v>
                </c:pt>
                <c:pt idx="1961">
                  <c:v>23.612400000000001</c:v>
                </c:pt>
                <c:pt idx="1962">
                  <c:v>23.6114</c:v>
                </c:pt>
                <c:pt idx="1963">
                  <c:v>23.610299999999999</c:v>
                </c:pt>
                <c:pt idx="1964">
                  <c:v>23.609300000000001</c:v>
                </c:pt>
                <c:pt idx="1965">
                  <c:v>23.6083</c:v>
                </c:pt>
                <c:pt idx="1966">
                  <c:v>23.607299999999999</c:v>
                </c:pt>
                <c:pt idx="1967">
                  <c:v>23.606200000000001</c:v>
                </c:pt>
                <c:pt idx="1968">
                  <c:v>23.6052</c:v>
                </c:pt>
                <c:pt idx="1969">
                  <c:v>23.604199999999999</c:v>
                </c:pt>
                <c:pt idx="1970">
                  <c:v>23.603200000000001</c:v>
                </c:pt>
                <c:pt idx="1971">
                  <c:v>23.6022</c:v>
                </c:pt>
                <c:pt idx="1972">
                  <c:v>23.601099999999999</c:v>
                </c:pt>
                <c:pt idx="1973">
                  <c:v>23.600100000000001</c:v>
                </c:pt>
                <c:pt idx="1974">
                  <c:v>23.5991</c:v>
                </c:pt>
                <c:pt idx="1975">
                  <c:v>23.598099999999999</c:v>
                </c:pt>
                <c:pt idx="1976">
                  <c:v>23.597100000000001</c:v>
                </c:pt>
                <c:pt idx="1977">
                  <c:v>23.596</c:v>
                </c:pt>
                <c:pt idx="1978">
                  <c:v>23.594999999999999</c:v>
                </c:pt>
                <c:pt idx="1979">
                  <c:v>23.594000000000001</c:v>
                </c:pt>
                <c:pt idx="1980">
                  <c:v>23.593</c:v>
                </c:pt>
                <c:pt idx="1981">
                  <c:v>23.591999999999999</c:v>
                </c:pt>
                <c:pt idx="1982">
                  <c:v>23.591000000000001</c:v>
                </c:pt>
                <c:pt idx="1983">
                  <c:v>23.59</c:v>
                </c:pt>
                <c:pt idx="1984">
                  <c:v>23.588999999999999</c:v>
                </c:pt>
                <c:pt idx="1985">
                  <c:v>23.587900000000001</c:v>
                </c:pt>
                <c:pt idx="1986">
                  <c:v>23.5869</c:v>
                </c:pt>
                <c:pt idx="1987">
                  <c:v>23.585899999999999</c:v>
                </c:pt>
                <c:pt idx="1988">
                  <c:v>23.584900000000001</c:v>
                </c:pt>
                <c:pt idx="1989">
                  <c:v>23.5839</c:v>
                </c:pt>
                <c:pt idx="1990">
                  <c:v>23.582899999999999</c:v>
                </c:pt>
                <c:pt idx="1991">
                  <c:v>23.581900000000001</c:v>
                </c:pt>
                <c:pt idx="1992">
                  <c:v>23.5809</c:v>
                </c:pt>
                <c:pt idx="1993">
                  <c:v>23.579899999999999</c:v>
                </c:pt>
                <c:pt idx="1994">
                  <c:v>23.578900000000001</c:v>
                </c:pt>
                <c:pt idx="1995">
                  <c:v>23.5779</c:v>
                </c:pt>
                <c:pt idx="1996">
                  <c:v>23.576899999999998</c:v>
                </c:pt>
                <c:pt idx="1997">
                  <c:v>23.575900000000001</c:v>
                </c:pt>
                <c:pt idx="1998">
                  <c:v>23.5749</c:v>
                </c:pt>
                <c:pt idx="1999">
                  <c:v>23.573899999999998</c:v>
                </c:pt>
                <c:pt idx="2000">
                  <c:v>23.572900000000001</c:v>
                </c:pt>
                <c:pt idx="2001">
                  <c:v>23.571899999999999</c:v>
                </c:pt>
                <c:pt idx="2002">
                  <c:v>23.570900000000002</c:v>
                </c:pt>
                <c:pt idx="2003">
                  <c:v>23.569900000000001</c:v>
                </c:pt>
                <c:pt idx="2004">
                  <c:v>23.568899999999999</c:v>
                </c:pt>
                <c:pt idx="2005">
                  <c:v>23.567900000000002</c:v>
                </c:pt>
                <c:pt idx="2006">
                  <c:v>23.5669</c:v>
                </c:pt>
                <c:pt idx="2007">
                  <c:v>23.565999999999999</c:v>
                </c:pt>
                <c:pt idx="2008">
                  <c:v>23.565000000000001</c:v>
                </c:pt>
                <c:pt idx="2009">
                  <c:v>23.564</c:v>
                </c:pt>
                <c:pt idx="2010">
                  <c:v>23.562999999999999</c:v>
                </c:pt>
                <c:pt idx="2011">
                  <c:v>23.562000000000001</c:v>
                </c:pt>
                <c:pt idx="2012">
                  <c:v>23.561</c:v>
                </c:pt>
                <c:pt idx="2013">
                  <c:v>23.56</c:v>
                </c:pt>
                <c:pt idx="2014">
                  <c:v>23.559000000000001</c:v>
                </c:pt>
                <c:pt idx="2015">
                  <c:v>23.5581</c:v>
                </c:pt>
                <c:pt idx="2016">
                  <c:v>23.557099999999998</c:v>
                </c:pt>
                <c:pt idx="2017">
                  <c:v>23.556100000000001</c:v>
                </c:pt>
                <c:pt idx="2018">
                  <c:v>23.555099999999999</c:v>
                </c:pt>
                <c:pt idx="2019">
                  <c:v>23.554099999999998</c:v>
                </c:pt>
                <c:pt idx="2020">
                  <c:v>23.5532</c:v>
                </c:pt>
                <c:pt idx="2021">
                  <c:v>23.552199999999999</c:v>
                </c:pt>
                <c:pt idx="2022">
                  <c:v>23.551200000000001</c:v>
                </c:pt>
                <c:pt idx="2023">
                  <c:v>23.5502</c:v>
                </c:pt>
                <c:pt idx="2024">
                  <c:v>23.549199999999999</c:v>
                </c:pt>
                <c:pt idx="2025">
                  <c:v>23.548300000000001</c:v>
                </c:pt>
                <c:pt idx="2026">
                  <c:v>23.5473</c:v>
                </c:pt>
                <c:pt idx="2027">
                  <c:v>23.546299999999999</c:v>
                </c:pt>
                <c:pt idx="2028">
                  <c:v>23.545300000000001</c:v>
                </c:pt>
                <c:pt idx="2029">
                  <c:v>23.5444</c:v>
                </c:pt>
                <c:pt idx="2030">
                  <c:v>23.543399999999998</c:v>
                </c:pt>
                <c:pt idx="2031">
                  <c:v>23.542400000000001</c:v>
                </c:pt>
                <c:pt idx="2032">
                  <c:v>23.541499999999999</c:v>
                </c:pt>
                <c:pt idx="2033">
                  <c:v>23.540500000000002</c:v>
                </c:pt>
                <c:pt idx="2034">
                  <c:v>23.5395</c:v>
                </c:pt>
                <c:pt idx="2035">
                  <c:v>23.538599999999999</c:v>
                </c:pt>
                <c:pt idx="2036">
                  <c:v>23.537600000000001</c:v>
                </c:pt>
                <c:pt idx="2037">
                  <c:v>23.5366</c:v>
                </c:pt>
                <c:pt idx="2038">
                  <c:v>23.535699999999999</c:v>
                </c:pt>
                <c:pt idx="2039">
                  <c:v>23.534700000000001</c:v>
                </c:pt>
                <c:pt idx="2040">
                  <c:v>23.5337</c:v>
                </c:pt>
                <c:pt idx="2041">
                  <c:v>23.532800000000002</c:v>
                </c:pt>
                <c:pt idx="2042">
                  <c:v>23.5318</c:v>
                </c:pt>
                <c:pt idx="2043">
                  <c:v>23.530799999999999</c:v>
                </c:pt>
                <c:pt idx="2044">
                  <c:v>23.529900000000001</c:v>
                </c:pt>
                <c:pt idx="2045">
                  <c:v>23.5289</c:v>
                </c:pt>
                <c:pt idx="2046">
                  <c:v>23.527999999999999</c:v>
                </c:pt>
                <c:pt idx="2047">
                  <c:v>23.527000000000001</c:v>
                </c:pt>
                <c:pt idx="2048">
                  <c:v>23.5261</c:v>
                </c:pt>
                <c:pt idx="2049">
                  <c:v>23.525099999999998</c:v>
                </c:pt>
                <c:pt idx="2050">
                  <c:v>23.524100000000001</c:v>
                </c:pt>
                <c:pt idx="2051">
                  <c:v>23.523199999999999</c:v>
                </c:pt>
                <c:pt idx="2052">
                  <c:v>23.522200000000002</c:v>
                </c:pt>
                <c:pt idx="2053">
                  <c:v>23.5213</c:v>
                </c:pt>
                <c:pt idx="2054">
                  <c:v>23.520299999999999</c:v>
                </c:pt>
                <c:pt idx="2055">
                  <c:v>23.519400000000001</c:v>
                </c:pt>
                <c:pt idx="2056">
                  <c:v>23.5184</c:v>
                </c:pt>
                <c:pt idx="2057">
                  <c:v>23.517499999999998</c:v>
                </c:pt>
                <c:pt idx="2058">
                  <c:v>23.516500000000001</c:v>
                </c:pt>
                <c:pt idx="2059">
                  <c:v>23.515599999999999</c:v>
                </c:pt>
                <c:pt idx="2060">
                  <c:v>23.514600000000002</c:v>
                </c:pt>
                <c:pt idx="2061">
                  <c:v>23.5137</c:v>
                </c:pt>
                <c:pt idx="2062">
                  <c:v>23.512799999999999</c:v>
                </c:pt>
                <c:pt idx="2063">
                  <c:v>23.511800000000001</c:v>
                </c:pt>
                <c:pt idx="2064">
                  <c:v>23.510899999999999</c:v>
                </c:pt>
                <c:pt idx="2065">
                  <c:v>23.509899999999998</c:v>
                </c:pt>
                <c:pt idx="2066">
                  <c:v>23.509</c:v>
                </c:pt>
                <c:pt idx="2067">
                  <c:v>23.507999999999999</c:v>
                </c:pt>
                <c:pt idx="2068">
                  <c:v>23.507100000000001</c:v>
                </c:pt>
                <c:pt idx="2069">
                  <c:v>23.5062</c:v>
                </c:pt>
                <c:pt idx="2070">
                  <c:v>23.505199999999999</c:v>
                </c:pt>
                <c:pt idx="2071">
                  <c:v>23.504300000000001</c:v>
                </c:pt>
                <c:pt idx="2072">
                  <c:v>23.503299999999999</c:v>
                </c:pt>
                <c:pt idx="2073">
                  <c:v>23.502400000000002</c:v>
                </c:pt>
                <c:pt idx="2074">
                  <c:v>23.5015</c:v>
                </c:pt>
                <c:pt idx="2075">
                  <c:v>23.500499999999999</c:v>
                </c:pt>
                <c:pt idx="2076">
                  <c:v>23.499600000000001</c:v>
                </c:pt>
                <c:pt idx="2077">
                  <c:v>23.498699999999999</c:v>
                </c:pt>
                <c:pt idx="2078">
                  <c:v>23.497699999999998</c:v>
                </c:pt>
                <c:pt idx="2079">
                  <c:v>23.4968</c:v>
                </c:pt>
                <c:pt idx="2080">
                  <c:v>23.495899999999999</c:v>
                </c:pt>
                <c:pt idx="2081">
                  <c:v>23.495000000000001</c:v>
                </c:pt>
                <c:pt idx="2082">
                  <c:v>23.494</c:v>
                </c:pt>
                <c:pt idx="2083">
                  <c:v>23.493099999999998</c:v>
                </c:pt>
                <c:pt idx="2084">
                  <c:v>23.4922</c:v>
                </c:pt>
                <c:pt idx="2085">
                  <c:v>23.491199999999999</c:v>
                </c:pt>
                <c:pt idx="2086">
                  <c:v>23.490300000000001</c:v>
                </c:pt>
                <c:pt idx="2087">
                  <c:v>23.4894</c:v>
                </c:pt>
                <c:pt idx="2088">
                  <c:v>23.488499999999998</c:v>
                </c:pt>
                <c:pt idx="2089">
                  <c:v>23.4876</c:v>
                </c:pt>
                <c:pt idx="2090">
                  <c:v>23.486599999999999</c:v>
                </c:pt>
                <c:pt idx="2091">
                  <c:v>23.485700000000001</c:v>
                </c:pt>
                <c:pt idx="2092">
                  <c:v>23.4848</c:v>
                </c:pt>
                <c:pt idx="2093">
                  <c:v>23.483899999999998</c:v>
                </c:pt>
                <c:pt idx="2094">
                  <c:v>23.483000000000001</c:v>
                </c:pt>
                <c:pt idx="2095">
                  <c:v>23.481999999999999</c:v>
                </c:pt>
                <c:pt idx="2096">
                  <c:v>23.481100000000001</c:v>
                </c:pt>
                <c:pt idx="2097">
                  <c:v>23.4802</c:v>
                </c:pt>
                <c:pt idx="2098">
                  <c:v>23.479299999999999</c:v>
                </c:pt>
                <c:pt idx="2099">
                  <c:v>23.478400000000001</c:v>
                </c:pt>
                <c:pt idx="2100">
                  <c:v>23.477499999999999</c:v>
                </c:pt>
                <c:pt idx="2101">
                  <c:v>23.476500000000001</c:v>
                </c:pt>
                <c:pt idx="2102">
                  <c:v>23.4756</c:v>
                </c:pt>
                <c:pt idx="2103">
                  <c:v>23.474699999999999</c:v>
                </c:pt>
                <c:pt idx="2104">
                  <c:v>23.473800000000001</c:v>
                </c:pt>
                <c:pt idx="2105">
                  <c:v>23.472899999999999</c:v>
                </c:pt>
                <c:pt idx="2106">
                  <c:v>23.472000000000001</c:v>
                </c:pt>
                <c:pt idx="2107">
                  <c:v>23.4711</c:v>
                </c:pt>
                <c:pt idx="2108">
                  <c:v>23.470199999999998</c:v>
                </c:pt>
                <c:pt idx="2109">
                  <c:v>23.4693</c:v>
                </c:pt>
                <c:pt idx="2110">
                  <c:v>23.468399999999999</c:v>
                </c:pt>
                <c:pt idx="2111">
                  <c:v>23.467500000000001</c:v>
                </c:pt>
                <c:pt idx="2112">
                  <c:v>23.4666</c:v>
                </c:pt>
                <c:pt idx="2113">
                  <c:v>23.465699999999998</c:v>
                </c:pt>
                <c:pt idx="2114">
                  <c:v>23.4648</c:v>
                </c:pt>
                <c:pt idx="2115">
                  <c:v>23.463899999999999</c:v>
                </c:pt>
                <c:pt idx="2116">
                  <c:v>23.463000000000001</c:v>
                </c:pt>
                <c:pt idx="2117">
                  <c:v>23.4621</c:v>
                </c:pt>
                <c:pt idx="2118">
                  <c:v>23.461200000000002</c:v>
                </c:pt>
                <c:pt idx="2119">
                  <c:v>23.4603</c:v>
                </c:pt>
                <c:pt idx="2120">
                  <c:v>23.459399999999999</c:v>
                </c:pt>
                <c:pt idx="2121">
                  <c:v>23.458500000000001</c:v>
                </c:pt>
                <c:pt idx="2122">
                  <c:v>23.457599999999999</c:v>
                </c:pt>
                <c:pt idx="2123">
                  <c:v>23.456700000000001</c:v>
                </c:pt>
                <c:pt idx="2124">
                  <c:v>23.4558</c:v>
                </c:pt>
                <c:pt idx="2125">
                  <c:v>23.454899999999999</c:v>
                </c:pt>
                <c:pt idx="2126">
                  <c:v>23.454000000000001</c:v>
                </c:pt>
                <c:pt idx="2127">
                  <c:v>23.453099999999999</c:v>
                </c:pt>
                <c:pt idx="2128">
                  <c:v>23.452200000000001</c:v>
                </c:pt>
                <c:pt idx="2129">
                  <c:v>23.4513</c:v>
                </c:pt>
                <c:pt idx="2130">
                  <c:v>23.450399999999998</c:v>
                </c:pt>
                <c:pt idx="2131">
                  <c:v>23.4496</c:v>
                </c:pt>
                <c:pt idx="2132">
                  <c:v>23.448699999999999</c:v>
                </c:pt>
                <c:pt idx="2133">
                  <c:v>23.447800000000001</c:v>
                </c:pt>
                <c:pt idx="2134">
                  <c:v>23.446899999999999</c:v>
                </c:pt>
                <c:pt idx="2135">
                  <c:v>23.446000000000002</c:v>
                </c:pt>
                <c:pt idx="2136">
                  <c:v>23.4451</c:v>
                </c:pt>
                <c:pt idx="2137">
                  <c:v>23.444199999999999</c:v>
                </c:pt>
                <c:pt idx="2138">
                  <c:v>23.4434</c:v>
                </c:pt>
                <c:pt idx="2139">
                  <c:v>23.442499999999999</c:v>
                </c:pt>
                <c:pt idx="2140">
                  <c:v>23.441600000000001</c:v>
                </c:pt>
                <c:pt idx="2141">
                  <c:v>23.4407</c:v>
                </c:pt>
                <c:pt idx="2142">
                  <c:v>23.439800000000002</c:v>
                </c:pt>
                <c:pt idx="2143">
                  <c:v>23.439</c:v>
                </c:pt>
                <c:pt idx="2144">
                  <c:v>23.438099999999999</c:v>
                </c:pt>
                <c:pt idx="2145">
                  <c:v>23.437200000000001</c:v>
                </c:pt>
                <c:pt idx="2146">
                  <c:v>23.436299999999999</c:v>
                </c:pt>
                <c:pt idx="2147">
                  <c:v>23.435500000000001</c:v>
                </c:pt>
                <c:pt idx="2148">
                  <c:v>23.4346</c:v>
                </c:pt>
                <c:pt idx="2149">
                  <c:v>23.433700000000002</c:v>
                </c:pt>
                <c:pt idx="2150">
                  <c:v>23.4328</c:v>
                </c:pt>
                <c:pt idx="2151">
                  <c:v>23.431999999999999</c:v>
                </c:pt>
                <c:pt idx="2152">
                  <c:v>23.431100000000001</c:v>
                </c:pt>
                <c:pt idx="2153">
                  <c:v>23.430199999999999</c:v>
                </c:pt>
                <c:pt idx="2154">
                  <c:v>23.429400000000001</c:v>
                </c:pt>
                <c:pt idx="2155">
                  <c:v>23.4285</c:v>
                </c:pt>
                <c:pt idx="2156">
                  <c:v>23.427600000000002</c:v>
                </c:pt>
                <c:pt idx="2157">
                  <c:v>23.4268</c:v>
                </c:pt>
                <c:pt idx="2158">
                  <c:v>23.425899999999999</c:v>
                </c:pt>
                <c:pt idx="2159">
                  <c:v>23.425000000000001</c:v>
                </c:pt>
                <c:pt idx="2160">
                  <c:v>23.424199999999999</c:v>
                </c:pt>
                <c:pt idx="2161">
                  <c:v>23.423300000000001</c:v>
                </c:pt>
                <c:pt idx="2162">
                  <c:v>23.4224</c:v>
                </c:pt>
                <c:pt idx="2163">
                  <c:v>23.421600000000002</c:v>
                </c:pt>
                <c:pt idx="2164">
                  <c:v>23.4207</c:v>
                </c:pt>
                <c:pt idx="2165">
                  <c:v>23.419899999999998</c:v>
                </c:pt>
                <c:pt idx="2166">
                  <c:v>23.419</c:v>
                </c:pt>
                <c:pt idx="2167">
                  <c:v>23.418099999999999</c:v>
                </c:pt>
                <c:pt idx="2168">
                  <c:v>23.417300000000001</c:v>
                </c:pt>
                <c:pt idx="2169">
                  <c:v>23.416399999999999</c:v>
                </c:pt>
                <c:pt idx="2170">
                  <c:v>23.415600000000001</c:v>
                </c:pt>
                <c:pt idx="2171">
                  <c:v>23.4147</c:v>
                </c:pt>
                <c:pt idx="2172">
                  <c:v>23.413900000000002</c:v>
                </c:pt>
                <c:pt idx="2173">
                  <c:v>23.413</c:v>
                </c:pt>
                <c:pt idx="2174">
                  <c:v>23.412199999999999</c:v>
                </c:pt>
                <c:pt idx="2175">
                  <c:v>23.411300000000001</c:v>
                </c:pt>
                <c:pt idx="2176">
                  <c:v>23.410499999999999</c:v>
                </c:pt>
                <c:pt idx="2177">
                  <c:v>23.409600000000001</c:v>
                </c:pt>
                <c:pt idx="2178">
                  <c:v>23.408799999999999</c:v>
                </c:pt>
                <c:pt idx="2179">
                  <c:v>23.407900000000001</c:v>
                </c:pt>
                <c:pt idx="2180">
                  <c:v>23.4071</c:v>
                </c:pt>
                <c:pt idx="2181">
                  <c:v>23.406199999999998</c:v>
                </c:pt>
                <c:pt idx="2182">
                  <c:v>23.4054</c:v>
                </c:pt>
                <c:pt idx="2183">
                  <c:v>23.404499999999999</c:v>
                </c:pt>
                <c:pt idx="2184">
                  <c:v>23.403700000000001</c:v>
                </c:pt>
                <c:pt idx="2185">
                  <c:v>23.402799999999999</c:v>
                </c:pt>
                <c:pt idx="2186">
                  <c:v>23.402000000000001</c:v>
                </c:pt>
                <c:pt idx="2187">
                  <c:v>23.4011</c:v>
                </c:pt>
                <c:pt idx="2188">
                  <c:v>23.400300000000001</c:v>
                </c:pt>
                <c:pt idx="2189">
                  <c:v>23.3995</c:v>
                </c:pt>
                <c:pt idx="2190">
                  <c:v>23.398599999999998</c:v>
                </c:pt>
                <c:pt idx="2191">
                  <c:v>23.3978</c:v>
                </c:pt>
                <c:pt idx="2192">
                  <c:v>23.396999999999998</c:v>
                </c:pt>
                <c:pt idx="2193">
                  <c:v>23.396100000000001</c:v>
                </c:pt>
                <c:pt idx="2194">
                  <c:v>23.395299999999999</c:v>
                </c:pt>
                <c:pt idx="2195">
                  <c:v>23.394400000000001</c:v>
                </c:pt>
                <c:pt idx="2196">
                  <c:v>23.393599999999999</c:v>
                </c:pt>
                <c:pt idx="2197">
                  <c:v>23.392800000000001</c:v>
                </c:pt>
                <c:pt idx="2198">
                  <c:v>23.3919</c:v>
                </c:pt>
                <c:pt idx="2199">
                  <c:v>23.391100000000002</c:v>
                </c:pt>
                <c:pt idx="2200">
                  <c:v>23.3903</c:v>
                </c:pt>
                <c:pt idx="2201">
                  <c:v>23.389399999999998</c:v>
                </c:pt>
                <c:pt idx="2202">
                  <c:v>23.3886</c:v>
                </c:pt>
                <c:pt idx="2203">
                  <c:v>23.387799999999999</c:v>
                </c:pt>
                <c:pt idx="2204">
                  <c:v>23.387</c:v>
                </c:pt>
                <c:pt idx="2205">
                  <c:v>23.386099999999999</c:v>
                </c:pt>
                <c:pt idx="2206">
                  <c:v>23.385300000000001</c:v>
                </c:pt>
                <c:pt idx="2207">
                  <c:v>23.384499999999999</c:v>
                </c:pt>
                <c:pt idx="2208">
                  <c:v>23.383700000000001</c:v>
                </c:pt>
                <c:pt idx="2209">
                  <c:v>23.3828</c:v>
                </c:pt>
                <c:pt idx="2210">
                  <c:v>23.382000000000001</c:v>
                </c:pt>
                <c:pt idx="2211">
                  <c:v>23.3812</c:v>
                </c:pt>
                <c:pt idx="2212">
                  <c:v>23.380400000000002</c:v>
                </c:pt>
                <c:pt idx="2213">
                  <c:v>23.3795</c:v>
                </c:pt>
                <c:pt idx="2214">
                  <c:v>23.378699999999998</c:v>
                </c:pt>
                <c:pt idx="2215">
                  <c:v>23.3779</c:v>
                </c:pt>
                <c:pt idx="2216">
                  <c:v>23.377099999999999</c:v>
                </c:pt>
                <c:pt idx="2217">
                  <c:v>23.376300000000001</c:v>
                </c:pt>
                <c:pt idx="2218">
                  <c:v>23.375499999999999</c:v>
                </c:pt>
                <c:pt idx="2219">
                  <c:v>23.374600000000001</c:v>
                </c:pt>
                <c:pt idx="2220">
                  <c:v>23.373799999999999</c:v>
                </c:pt>
                <c:pt idx="2221">
                  <c:v>23.373000000000001</c:v>
                </c:pt>
                <c:pt idx="2222">
                  <c:v>23.372199999999999</c:v>
                </c:pt>
                <c:pt idx="2223">
                  <c:v>23.371400000000001</c:v>
                </c:pt>
                <c:pt idx="2224">
                  <c:v>23.3706</c:v>
                </c:pt>
                <c:pt idx="2225">
                  <c:v>23.369800000000001</c:v>
                </c:pt>
                <c:pt idx="2226">
                  <c:v>23.3689</c:v>
                </c:pt>
                <c:pt idx="2227">
                  <c:v>23.368099999999998</c:v>
                </c:pt>
                <c:pt idx="2228">
                  <c:v>23.3673</c:v>
                </c:pt>
                <c:pt idx="2229">
                  <c:v>23.366499999999998</c:v>
                </c:pt>
                <c:pt idx="2230">
                  <c:v>23.3657</c:v>
                </c:pt>
                <c:pt idx="2231">
                  <c:v>23.364899999999999</c:v>
                </c:pt>
                <c:pt idx="2232">
                  <c:v>23.364100000000001</c:v>
                </c:pt>
                <c:pt idx="2233">
                  <c:v>23.363299999999999</c:v>
                </c:pt>
                <c:pt idx="2234">
                  <c:v>23.362500000000001</c:v>
                </c:pt>
                <c:pt idx="2235">
                  <c:v>23.361699999999999</c:v>
                </c:pt>
                <c:pt idx="2236">
                  <c:v>23.360900000000001</c:v>
                </c:pt>
                <c:pt idx="2237">
                  <c:v>23.360099999999999</c:v>
                </c:pt>
                <c:pt idx="2238">
                  <c:v>23.359300000000001</c:v>
                </c:pt>
                <c:pt idx="2239">
                  <c:v>23.358499999999999</c:v>
                </c:pt>
                <c:pt idx="2240">
                  <c:v>23.357700000000001</c:v>
                </c:pt>
                <c:pt idx="2241">
                  <c:v>23.3569</c:v>
                </c:pt>
                <c:pt idx="2242">
                  <c:v>23.356100000000001</c:v>
                </c:pt>
                <c:pt idx="2243">
                  <c:v>23.3553</c:v>
                </c:pt>
                <c:pt idx="2244">
                  <c:v>23.354500000000002</c:v>
                </c:pt>
                <c:pt idx="2245">
                  <c:v>23.3537</c:v>
                </c:pt>
                <c:pt idx="2246">
                  <c:v>23.352900000000002</c:v>
                </c:pt>
                <c:pt idx="2247">
                  <c:v>23.3521</c:v>
                </c:pt>
                <c:pt idx="2248">
                  <c:v>23.351299999999998</c:v>
                </c:pt>
                <c:pt idx="2249">
                  <c:v>23.3505</c:v>
                </c:pt>
                <c:pt idx="2250">
                  <c:v>23.349699999999999</c:v>
                </c:pt>
                <c:pt idx="2251">
                  <c:v>23.349</c:v>
                </c:pt>
                <c:pt idx="2252">
                  <c:v>23.348199999999999</c:v>
                </c:pt>
                <c:pt idx="2253">
                  <c:v>23.3474</c:v>
                </c:pt>
                <c:pt idx="2254">
                  <c:v>23.346599999999999</c:v>
                </c:pt>
                <c:pt idx="2255">
                  <c:v>23.345800000000001</c:v>
                </c:pt>
                <c:pt idx="2256">
                  <c:v>23.344999999999999</c:v>
                </c:pt>
                <c:pt idx="2257">
                  <c:v>23.344200000000001</c:v>
                </c:pt>
                <c:pt idx="2258">
                  <c:v>23.343399999999999</c:v>
                </c:pt>
                <c:pt idx="2259">
                  <c:v>23.342700000000001</c:v>
                </c:pt>
                <c:pt idx="2260">
                  <c:v>23.341899999999999</c:v>
                </c:pt>
                <c:pt idx="2261">
                  <c:v>23.341100000000001</c:v>
                </c:pt>
                <c:pt idx="2262">
                  <c:v>23.340299999999999</c:v>
                </c:pt>
                <c:pt idx="2263">
                  <c:v>23.339500000000001</c:v>
                </c:pt>
                <c:pt idx="2264">
                  <c:v>23.338799999999999</c:v>
                </c:pt>
                <c:pt idx="2265">
                  <c:v>23.338000000000001</c:v>
                </c:pt>
                <c:pt idx="2266">
                  <c:v>23.337199999999999</c:v>
                </c:pt>
                <c:pt idx="2267">
                  <c:v>23.336400000000001</c:v>
                </c:pt>
                <c:pt idx="2268">
                  <c:v>23.335599999999999</c:v>
                </c:pt>
                <c:pt idx="2269">
                  <c:v>23.334900000000001</c:v>
                </c:pt>
                <c:pt idx="2270">
                  <c:v>23.334099999999999</c:v>
                </c:pt>
                <c:pt idx="2271">
                  <c:v>23.333300000000001</c:v>
                </c:pt>
                <c:pt idx="2272">
                  <c:v>23.332599999999999</c:v>
                </c:pt>
                <c:pt idx="2273">
                  <c:v>23.331800000000001</c:v>
                </c:pt>
                <c:pt idx="2274">
                  <c:v>23.331</c:v>
                </c:pt>
                <c:pt idx="2275">
                  <c:v>23.330200000000001</c:v>
                </c:pt>
                <c:pt idx="2276">
                  <c:v>23.329499999999999</c:v>
                </c:pt>
                <c:pt idx="2277">
                  <c:v>23.328700000000001</c:v>
                </c:pt>
                <c:pt idx="2278">
                  <c:v>23.3279</c:v>
                </c:pt>
                <c:pt idx="2279">
                  <c:v>23.327200000000001</c:v>
                </c:pt>
                <c:pt idx="2280">
                  <c:v>23.3264</c:v>
                </c:pt>
                <c:pt idx="2281">
                  <c:v>23.325600000000001</c:v>
                </c:pt>
                <c:pt idx="2282">
                  <c:v>23.3249</c:v>
                </c:pt>
                <c:pt idx="2283">
                  <c:v>23.324100000000001</c:v>
                </c:pt>
                <c:pt idx="2284">
                  <c:v>23.3233</c:v>
                </c:pt>
                <c:pt idx="2285">
                  <c:v>23.322600000000001</c:v>
                </c:pt>
                <c:pt idx="2286">
                  <c:v>23.3218</c:v>
                </c:pt>
                <c:pt idx="2287">
                  <c:v>23.321100000000001</c:v>
                </c:pt>
                <c:pt idx="2288">
                  <c:v>23.3203</c:v>
                </c:pt>
                <c:pt idx="2289">
                  <c:v>23.319500000000001</c:v>
                </c:pt>
                <c:pt idx="2290">
                  <c:v>23.3188</c:v>
                </c:pt>
                <c:pt idx="2291">
                  <c:v>23.318000000000001</c:v>
                </c:pt>
                <c:pt idx="2292">
                  <c:v>23.317299999999999</c:v>
                </c:pt>
                <c:pt idx="2293">
                  <c:v>23.316500000000001</c:v>
                </c:pt>
                <c:pt idx="2294">
                  <c:v>23.3157</c:v>
                </c:pt>
                <c:pt idx="2295">
                  <c:v>23.315000000000001</c:v>
                </c:pt>
                <c:pt idx="2296">
                  <c:v>23.3142</c:v>
                </c:pt>
                <c:pt idx="2297">
                  <c:v>23.313500000000001</c:v>
                </c:pt>
                <c:pt idx="2298">
                  <c:v>23.3127</c:v>
                </c:pt>
                <c:pt idx="2299">
                  <c:v>23.312000000000001</c:v>
                </c:pt>
                <c:pt idx="2300">
                  <c:v>23.311199999999999</c:v>
                </c:pt>
                <c:pt idx="2301">
                  <c:v>23.310500000000001</c:v>
                </c:pt>
                <c:pt idx="2302">
                  <c:v>23.309699999999999</c:v>
                </c:pt>
                <c:pt idx="2303">
                  <c:v>23.309000000000001</c:v>
                </c:pt>
                <c:pt idx="2304">
                  <c:v>23.308199999999999</c:v>
                </c:pt>
                <c:pt idx="2305">
                  <c:v>23.307500000000001</c:v>
                </c:pt>
                <c:pt idx="2306">
                  <c:v>23.306699999999999</c:v>
                </c:pt>
                <c:pt idx="2307">
                  <c:v>23.306000000000001</c:v>
                </c:pt>
                <c:pt idx="2308">
                  <c:v>23.305299999999999</c:v>
                </c:pt>
                <c:pt idx="2309">
                  <c:v>23.304500000000001</c:v>
                </c:pt>
                <c:pt idx="2310">
                  <c:v>23.303799999999999</c:v>
                </c:pt>
                <c:pt idx="2311">
                  <c:v>23.303000000000001</c:v>
                </c:pt>
                <c:pt idx="2312">
                  <c:v>23.302299999999999</c:v>
                </c:pt>
                <c:pt idx="2313">
                  <c:v>23.301500000000001</c:v>
                </c:pt>
                <c:pt idx="2314">
                  <c:v>23.300799999999999</c:v>
                </c:pt>
                <c:pt idx="2315">
                  <c:v>23.3001</c:v>
                </c:pt>
                <c:pt idx="2316">
                  <c:v>23.299299999999999</c:v>
                </c:pt>
                <c:pt idx="2317">
                  <c:v>23.2986</c:v>
                </c:pt>
                <c:pt idx="2318">
                  <c:v>23.297899999999998</c:v>
                </c:pt>
                <c:pt idx="2319">
                  <c:v>23.2971</c:v>
                </c:pt>
                <c:pt idx="2320">
                  <c:v>23.296399999999998</c:v>
                </c:pt>
                <c:pt idx="2321">
                  <c:v>23.2957</c:v>
                </c:pt>
                <c:pt idx="2322">
                  <c:v>23.294899999999998</c:v>
                </c:pt>
                <c:pt idx="2323">
                  <c:v>23.2942</c:v>
                </c:pt>
                <c:pt idx="2324">
                  <c:v>23.293500000000002</c:v>
                </c:pt>
                <c:pt idx="2325">
                  <c:v>23.2927</c:v>
                </c:pt>
                <c:pt idx="2326">
                  <c:v>23.292000000000002</c:v>
                </c:pt>
                <c:pt idx="2327">
                  <c:v>23.2913</c:v>
                </c:pt>
                <c:pt idx="2328">
                  <c:v>23.290500000000002</c:v>
                </c:pt>
                <c:pt idx="2329">
                  <c:v>23.2898</c:v>
                </c:pt>
                <c:pt idx="2330">
                  <c:v>23.289100000000001</c:v>
                </c:pt>
                <c:pt idx="2331">
                  <c:v>23.288399999999999</c:v>
                </c:pt>
                <c:pt idx="2332">
                  <c:v>23.287600000000001</c:v>
                </c:pt>
                <c:pt idx="2333">
                  <c:v>23.286899999999999</c:v>
                </c:pt>
                <c:pt idx="2334">
                  <c:v>23.286200000000001</c:v>
                </c:pt>
                <c:pt idx="2335">
                  <c:v>23.285499999999999</c:v>
                </c:pt>
                <c:pt idx="2336">
                  <c:v>23.284700000000001</c:v>
                </c:pt>
                <c:pt idx="2337">
                  <c:v>23.283999999999999</c:v>
                </c:pt>
                <c:pt idx="2338">
                  <c:v>23.283300000000001</c:v>
                </c:pt>
                <c:pt idx="2339">
                  <c:v>23.282599999999999</c:v>
                </c:pt>
                <c:pt idx="2340">
                  <c:v>23.2819</c:v>
                </c:pt>
                <c:pt idx="2341">
                  <c:v>23.281199999999998</c:v>
                </c:pt>
                <c:pt idx="2342">
                  <c:v>23.2804</c:v>
                </c:pt>
                <c:pt idx="2343">
                  <c:v>23.279699999999998</c:v>
                </c:pt>
                <c:pt idx="2344">
                  <c:v>23.279</c:v>
                </c:pt>
                <c:pt idx="2345">
                  <c:v>23.278300000000002</c:v>
                </c:pt>
                <c:pt idx="2346">
                  <c:v>23.2776</c:v>
                </c:pt>
                <c:pt idx="2347">
                  <c:v>23.276900000000001</c:v>
                </c:pt>
                <c:pt idx="2348">
                  <c:v>23.2761</c:v>
                </c:pt>
                <c:pt idx="2349">
                  <c:v>23.275400000000001</c:v>
                </c:pt>
                <c:pt idx="2350">
                  <c:v>23.274699999999999</c:v>
                </c:pt>
                <c:pt idx="2351">
                  <c:v>23.274000000000001</c:v>
                </c:pt>
                <c:pt idx="2352">
                  <c:v>23.273299999999999</c:v>
                </c:pt>
                <c:pt idx="2353">
                  <c:v>23.272600000000001</c:v>
                </c:pt>
                <c:pt idx="2354">
                  <c:v>23.271899999999999</c:v>
                </c:pt>
                <c:pt idx="2355">
                  <c:v>23.2712</c:v>
                </c:pt>
                <c:pt idx="2356">
                  <c:v>23.270499999999998</c:v>
                </c:pt>
                <c:pt idx="2357">
                  <c:v>23.2698</c:v>
                </c:pt>
                <c:pt idx="2358">
                  <c:v>23.269100000000002</c:v>
                </c:pt>
                <c:pt idx="2359">
                  <c:v>23.2684</c:v>
                </c:pt>
                <c:pt idx="2360">
                  <c:v>23.267700000000001</c:v>
                </c:pt>
                <c:pt idx="2361">
                  <c:v>23.266999999999999</c:v>
                </c:pt>
                <c:pt idx="2362">
                  <c:v>23.266300000000001</c:v>
                </c:pt>
                <c:pt idx="2363">
                  <c:v>23.265599999999999</c:v>
                </c:pt>
                <c:pt idx="2364">
                  <c:v>23.264900000000001</c:v>
                </c:pt>
                <c:pt idx="2365">
                  <c:v>23.264199999999999</c:v>
                </c:pt>
                <c:pt idx="2366">
                  <c:v>23.263500000000001</c:v>
                </c:pt>
                <c:pt idx="2367">
                  <c:v>23.262799999999999</c:v>
                </c:pt>
                <c:pt idx="2368">
                  <c:v>23.2621</c:v>
                </c:pt>
                <c:pt idx="2369">
                  <c:v>23.261399999999998</c:v>
                </c:pt>
                <c:pt idx="2370">
                  <c:v>23.2607</c:v>
                </c:pt>
                <c:pt idx="2371">
                  <c:v>23.26</c:v>
                </c:pt>
                <c:pt idx="2372">
                  <c:v>23.2593</c:v>
                </c:pt>
                <c:pt idx="2373">
                  <c:v>23.258600000000001</c:v>
                </c:pt>
                <c:pt idx="2374">
                  <c:v>23.257899999999999</c:v>
                </c:pt>
                <c:pt idx="2375">
                  <c:v>23.257200000000001</c:v>
                </c:pt>
                <c:pt idx="2376">
                  <c:v>23.256499999999999</c:v>
                </c:pt>
                <c:pt idx="2377">
                  <c:v>23.255800000000001</c:v>
                </c:pt>
                <c:pt idx="2378">
                  <c:v>23.255199999999999</c:v>
                </c:pt>
                <c:pt idx="2379">
                  <c:v>23.2545</c:v>
                </c:pt>
                <c:pt idx="2380">
                  <c:v>23.253799999999998</c:v>
                </c:pt>
                <c:pt idx="2381">
                  <c:v>23.2531</c:v>
                </c:pt>
                <c:pt idx="2382">
                  <c:v>23.252400000000002</c:v>
                </c:pt>
                <c:pt idx="2383">
                  <c:v>23.2517</c:v>
                </c:pt>
                <c:pt idx="2384">
                  <c:v>23.251000000000001</c:v>
                </c:pt>
                <c:pt idx="2385">
                  <c:v>23.250399999999999</c:v>
                </c:pt>
                <c:pt idx="2386">
                  <c:v>23.249700000000001</c:v>
                </c:pt>
                <c:pt idx="2387">
                  <c:v>23.248999999999999</c:v>
                </c:pt>
                <c:pt idx="2388">
                  <c:v>23.2483</c:v>
                </c:pt>
                <c:pt idx="2389">
                  <c:v>23.247599999999998</c:v>
                </c:pt>
                <c:pt idx="2390">
                  <c:v>23.247</c:v>
                </c:pt>
                <c:pt idx="2391">
                  <c:v>23.246300000000002</c:v>
                </c:pt>
                <c:pt idx="2392">
                  <c:v>23.2456</c:v>
                </c:pt>
                <c:pt idx="2393">
                  <c:v>23.244900000000001</c:v>
                </c:pt>
                <c:pt idx="2394">
                  <c:v>23.244299999999999</c:v>
                </c:pt>
                <c:pt idx="2395">
                  <c:v>23.243600000000001</c:v>
                </c:pt>
                <c:pt idx="2396">
                  <c:v>23.242899999999999</c:v>
                </c:pt>
                <c:pt idx="2397">
                  <c:v>23.2422</c:v>
                </c:pt>
                <c:pt idx="2398">
                  <c:v>23.241599999999998</c:v>
                </c:pt>
                <c:pt idx="2399">
                  <c:v>23.2409</c:v>
                </c:pt>
                <c:pt idx="2400">
                  <c:v>23.240200000000002</c:v>
                </c:pt>
                <c:pt idx="2401">
                  <c:v>23.2395</c:v>
                </c:pt>
                <c:pt idx="2402">
                  <c:v>23.238900000000001</c:v>
                </c:pt>
                <c:pt idx="2403">
                  <c:v>23.238199999999999</c:v>
                </c:pt>
                <c:pt idx="2404">
                  <c:v>23.237500000000001</c:v>
                </c:pt>
                <c:pt idx="2405">
                  <c:v>23.236899999999999</c:v>
                </c:pt>
                <c:pt idx="2406">
                  <c:v>23.2362</c:v>
                </c:pt>
                <c:pt idx="2407">
                  <c:v>23.235499999999998</c:v>
                </c:pt>
                <c:pt idx="2408">
                  <c:v>23.2349</c:v>
                </c:pt>
                <c:pt idx="2409">
                  <c:v>23.234200000000001</c:v>
                </c:pt>
                <c:pt idx="2410">
                  <c:v>23.233599999999999</c:v>
                </c:pt>
                <c:pt idx="2411">
                  <c:v>23.232900000000001</c:v>
                </c:pt>
                <c:pt idx="2412">
                  <c:v>23.232199999999999</c:v>
                </c:pt>
                <c:pt idx="2413">
                  <c:v>23.2316</c:v>
                </c:pt>
                <c:pt idx="2414">
                  <c:v>23.230899999999998</c:v>
                </c:pt>
                <c:pt idx="2415">
                  <c:v>23.2302</c:v>
                </c:pt>
                <c:pt idx="2416">
                  <c:v>23.229600000000001</c:v>
                </c:pt>
                <c:pt idx="2417">
                  <c:v>23.228899999999999</c:v>
                </c:pt>
                <c:pt idx="2418">
                  <c:v>23.228300000000001</c:v>
                </c:pt>
                <c:pt idx="2419">
                  <c:v>23.227599999999999</c:v>
                </c:pt>
                <c:pt idx="2420">
                  <c:v>23.227</c:v>
                </c:pt>
                <c:pt idx="2421">
                  <c:v>23.226299999999998</c:v>
                </c:pt>
                <c:pt idx="2422">
                  <c:v>23.2257</c:v>
                </c:pt>
                <c:pt idx="2423">
                  <c:v>23.225000000000001</c:v>
                </c:pt>
                <c:pt idx="2424">
                  <c:v>23.224399999999999</c:v>
                </c:pt>
                <c:pt idx="2425">
                  <c:v>23.223700000000001</c:v>
                </c:pt>
                <c:pt idx="2426">
                  <c:v>23.223099999999999</c:v>
                </c:pt>
                <c:pt idx="2427">
                  <c:v>23.2224</c:v>
                </c:pt>
                <c:pt idx="2428">
                  <c:v>23.221800000000002</c:v>
                </c:pt>
                <c:pt idx="2429">
                  <c:v>23.2211</c:v>
                </c:pt>
                <c:pt idx="2430">
                  <c:v>23.220500000000001</c:v>
                </c:pt>
                <c:pt idx="2431">
                  <c:v>23.219799999999999</c:v>
                </c:pt>
                <c:pt idx="2432">
                  <c:v>23.219200000000001</c:v>
                </c:pt>
                <c:pt idx="2433">
                  <c:v>23.218499999999999</c:v>
                </c:pt>
                <c:pt idx="2434">
                  <c:v>23.2179</c:v>
                </c:pt>
                <c:pt idx="2435">
                  <c:v>23.217199999999998</c:v>
                </c:pt>
                <c:pt idx="2436">
                  <c:v>23.2166</c:v>
                </c:pt>
                <c:pt idx="2437">
                  <c:v>23.216000000000001</c:v>
                </c:pt>
                <c:pt idx="2438">
                  <c:v>23.215299999999999</c:v>
                </c:pt>
                <c:pt idx="2439">
                  <c:v>23.214700000000001</c:v>
                </c:pt>
                <c:pt idx="2440">
                  <c:v>23.213999999999999</c:v>
                </c:pt>
                <c:pt idx="2441">
                  <c:v>23.2134</c:v>
                </c:pt>
                <c:pt idx="2442">
                  <c:v>23.212800000000001</c:v>
                </c:pt>
                <c:pt idx="2443">
                  <c:v>23.2121</c:v>
                </c:pt>
                <c:pt idx="2444">
                  <c:v>23.211500000000001</c:v>
                </c:pt>
                <c:pt idx="2445">
                  <c:v>23.210899999999999</c:v>
                </c:pt>
                <c:pt idx="2446">
                  <c:v>23.2102</c:v>
                </c:pt>
                <c:pt idx="2447">
                  <c:v>23.209599999999998</c:v>
                </c:pt>
                <c:pt idx="2448">
                  <c:v>23.209</c:v>
                </c:pt>
                <c:pt idx="2449">
                  <c:v>23.208300000000001</c:v>
                </c:pt>
                <c:pt idx="2450">
                  <c:v>23.207699999999999</c:v>
                </c:pt>
                <c:pt idx="2451">
                  <c:v>23.207100000000001</c:v>
                </c:pt>
                <c:pt idx="2452">
                  <c:v>23.206399999999999</c:v>
                </c:pt>
                <c:pt idx="2453">
                  <c:v>23.2058</c:v>
                </c:pt>
                <c:pt idx="2454">
                  <c:v>23.205200000000001</c:v>
                </c:pt>
                <c:pt idx="2455">
                  <c:v>23.204499999999999</c:v>
                </c:pt>
                <c:pt idx="2456">
                  <c:v>23.203900000000001</c:v>
                </c:pt>
                <c:pt idx="2457">
                  <c:v>23.203299999999999</c:v>
                </c:pt>
                <c:pt idx="2458">
                  <c:v>23.2027</c:v>
                </c:pt>
                <c:pt idx="2459">
                  <c:v>23.202000000000002</c:v>
                </c:pt>
                <c:pt idx="2460">
                  <c:v>23.2014</c:v>
                </c:pt>
                <c:pt idx="2461">
                  <c:v>23.200800000000001</c:v>
                </c:pt>
                <c:pt idx="2462">
                  <c:v>23.200199999999999</c:v>
                </c:pt>
                <c:pt idx="2463">
                  <c:v>23.1996</c:v>
                </c:pt>
                <c:pt idx="2464">
                  <c:v>23.198899999999998</c:v>
                </c:pt>
                <c:pt idx="2465">
                  <c:v>23.1983</c:v>
                </c:pt>
                <c:pt idx="2466">
                  <c:v>23.197700000000001</c:v>
                </c:pt>
                <c:pt idx="2467">
                  <c:v>23.197099999999999</c:v>
                </c:pt>
                <c:pt idx="2468">
                  <c:v>23.1965</c:v>
                </c:pt>
                <c:pt idx="2469">
                  <c:v>23.195799999999998</c:v>
                </c:pt>
                <c:pt idx="2470">
                  <c:v>23.1952</c:v>
                </c:pt>
                <c:pt idx="2471">
                  <c:v>23.194600000000001</c:v>
                </c:pt>
                <c:pt idx="2472">
                  <c:v>23.193999999999999</c:v>
                </c:pt>
                <c:pt idx="2473">
                  <c:v>23.1934</c:v>
                </c:pt>
                <c:pt idx="2474">
                  <c:v>23.192799999999998</c:v>
                </c:pt>
                <c:pt idx="2475">
                  <c:v>23.1922</c:v>
                </c:pt>
                <c:pt idx="2476">
                  <c:v>23.191600000000001</c:v>
                </c:pt>
                <c:pt idx="2477">
                  <c:v>23.190899999999999</c:v>
                </c:pt>
                <c:pt idx="2478">
                  <c:v>23.190300000000001</c:v>
                </c:pt>
                <c:pt idx="2479">
                  <c:v>23.189699999999998</c:v>
                </c:pt>
                <c:pt idx="2480">
                  <c:v>23.1891</c:v>
                </c:pt>
                <c:pt idx="2481">
                  <c:v>23.188500000000001</c:v>
                </c:pt>
                <c:pt idx="2482">
                  <c:v>23.187899999999999</c:v>
                </c:pt>
                <c:pt idx="2483">
                  <c:v>23.1873</c:v>
                </c:pt>
                <c:pt idx="2484">
                  <c:v>23.186699999999998</c:v>
                </c:pt>
                <c:pt idx="2485">
                  <c:v>23.1861</c:v>
                </c:pt>
                <c:pt idx="2486">
                  <c:v>23.185500000000001</c:v>
                </c:pt>
                <c:pt idx="2487">
                  <c:v>23.184899999999999</c:v>
                </c:pt>
                <c:pt idx="2488">
                  <c:v>23.1843</c:v>
                </c:pt>
                <c:pt idx="2489">
                  <c:v>23.183700000000002</c:v>
                </c:pt>
                <c:pt idx="2490">
                  <c:v>23.1831</c:v>
                </c:pt>
                <c:pt idx="2491">
                  <c:v>23.182500000000001</c:v>
                </c:pt>
                <c:pt idx="2492">
                  <c:v>23.181899999999999</c:v>
                </c:pt>
                <c:pt idx="2493">
                  <c:v>23.1813</c:v>
                </c:pt>
                <c:pt idx="2494">
                  <c:v>23.180700000000002</c:v>
                </c:pt>
                <c:pt idx="2495">
                  <c:v>23.180099999999999</c:v>
                </c:pt>
                <c:pt idx="2496">
                  <c:v>23.179500000000001</c:v>
                </c:pt>
                <c:pt idx="2497">
                  <c:v>23.178899999999999</c:v>
                </c:pt>
                <c:pt idx="2498">
                  <c:v>23.1783</c:v>
                </c:pt>
                <c:pt idx="2499">
                  <c:v>23.177700000000002</c:v>
                </c:pt>
                <c:pt idx="2500">
                  <c:v>23.177099999999999</c:v>
                </c:pt>
                <c:pt idx="2501">
                  <c:v>23.176500000000001</c:v>
                </c:pt>
                <c:pt idx="2502">
                  <c:v>23.175899999999999</c:v>
                </c:pt>
                <c:pt idx="2503">
                  <c:v>23.1754</c:v>
                </c:pt>
                <c:pt idx="2504">
                  <c:v>23.174800000000001</c:v>
                </c:pt>
                <c:pt idx="2505">
                  <c:v>23.174199999999999</c:v>
                </c:pt>
                <c:pt idx="2506">
                  <c:v>23.1736</c:v>
                </c:pt>
                <c:pt idx="2507">
                  <c:v>23.172999999999998</c:v>
                </c:pt>
                <c:pt idx="2508">
                  <c:v>23.1724</c:v>
                </c:pt>
                <c:pt idx="2509">
                  <c:v>23.171800000000001</c:v>
                </c:pt>
                <c:pt idx="2510">
                  <c:v>23.171299999999999</c:v>
                </c:pt>
                <c:pt idx="2511">
                  <c:v>23.1707</c:v>
                </c:pt>
                <c:pt idx="2512">
                  <c:v>23.170100000000001</c:v>
                </c:pt>
                <c:pt idx="2513">
                  <c:v>23.169499999999999</c:v>
                </c:pt>
                <c:pt idx="2514">
                  <c:v>23.168900000000001</c:v>
                </c:pt>
                <c:pt idx="2515">
                  <c:v>23.168299999999999</c:v>
                </c:pt>
                <c:pt idx="2516">
                  <c:v>23.1678</c:v>
                </c:pt>
                <c:pt idx="2517">
                  <c:v>23.167200000000001</c:v>
                </c:pt>
                <c:pt idx="2518">
                  <c:v>23.166599999999999</c:v>
                </c:pt>
                <c:pt idx="2519">
                  <c:v>23.166</c:v>
                </c:pt>
                <c:pt idx="2520">
                  <c:v>23.165500000000002</c:v>
                </c:pt>
                <c:pt idx="2521">
                  <c:v>23.164899999999999</c:v>
                </c:pt>
                <c:pt idx="2522">
                  <c:v>23.164300000000001</c:v>
                </c:pt>
                <c:pt idx="2523">
                  <c:v>23.163699999999999</c:v>
                </c:pt>
                <c:pt idx="2524">
                  <c:v>23.1632</c:v>
                </c:pt>
                <c:pt idx="2525">
                  <c:v>23.162600000000001</c:v>
                </c:pt>
                <c:pt idx="2526">
                  <c:v>23.161999999999999</c:v>
                </c:pt>
                <c:pt idx="2527">
                  <c:v>23.1614</c:v>
                </c:pt>
                <c:pt idx="2528">
                  <c:v>23.160900000000002</c:v>
                </c:pt>
                <c:pt idx="2529">
                  <c:v>23.160299999999999</c:v>
                </c:pt>
                <c:pt idx="2530">
                  <c:v>23.159700000000001</c:v>
                </c:pt>
                <c:pt idx="2531">
                  <c:v>23.159199999999998</c:v>
                </c:pt>
                <c:pt idx="2532">
                  <c:v>23.1586</c:v>
                </c:pt>
                <c:pt idx="2533">
                  <c:v>23.158000000000001</c:v>
                </c:pt>
                <c:pt idx="2534">
                  <c:v>23.157499999999999</c:v>
                </c:pt>
                <c:pt idx="2535">
                  <c:v>23.1569</c:v>
                </c:pt>
                <c:pt idx="2536">
                  <c:v>23.156300000000002</c:v>
                </c:pt>
                <c:pt idx="2537">
                  <c:v>23.155799999999999</c:v>
                </c:pt>
                <c:pt idx="2538">
                  <c:v>23.155200000000001</c:v>
                </c:pt>
                <c:pt idx="2539">
                  <c:v>23.154699999999998</c:v>
                </c:pt>
                <c:pt idx="2540">
                  <c:v>23.1541</c:v>
                </c:pt>
                <c:pt idx="2541">
                  <c:v>23.153500000000001</c:v>
                </c:pt>
                <c:pt idx="2542">
                  <c:v>23.152999999999999</c:v>
                </c:pt>
                <c:pt idx="2543">
                  <c:v>23.1524</c:v>
                </c:pt>
                <c:pt idx="2544">
                  <c:v>23.151900000000001</c:v>
                </c:pt>
                <c:pt idx="2545">
                  <c:v>23.151299999999999</c:v>
                </c:pt>
                <c:pt idx="2546">
                  <c:v>23.150700000000001</c:v>
                </c:pt>
                <c:pt idx="2547">
                  <c:v>23.150200000000002</c:v>
                </c:pt>
                <c:pt idx="2548">
                  <c:v>23.1496</c:v>
                </c:pt>
                <c:pt idx="2549">
                  <c:v>23.149100000000001</c:v>
                </c:pt>
                <c:pt idx="2550">
                  <c:v>23.148499999999999</c:v>
                </c:pt>
                <c:pt idx="2551">
                  <c:v>23.148</c:v>
                </c:pt>
                <c:pt idx="2552">
                  <c:v>23.147400000000001</c:v>
                </c:pt>
                <c:pt idx="2553">
                  <c:v>23.146899999999999</c:v>
                </c:pt>
                <c:pt idx="2554">
                  <c:v>23.1463</c:v>
                </c:pt>
                <c:pt idx="2555">
                  <c:v>23.145800000000001</c:v>
                </c:pt>
                <c:pt idx="2556">
                  <c:v>23.145199999999999</c:v>
                </c:pt>
                <c:pt idx="2557">
                  <c:v>23.1447</c:v>
                </c:pt>
                <c:pt idx="2558">
                  <c:v>23.144100000000002</c:v>
                </c:pt>
                <c:pt idx="2559">
                  <c:v>23.143599999999999</c:v>
                </c:pt>
                <c:pt idx="2560">
                  <c:v>23.143000000000001</c:v>
                </c:pt>
                <c:pt idx="2561">
                  <c:v>23.142499999999998</c:v>
                </c:pt>
                <c:pt idx="2562">
                  <c:v>23.141999999999999</c:v>
                </c:pt>
                <c:pt idx="2563">
                  <c:v>23.141400000000001</c:v>
                </c:pt>
                <c:pt idx="2564">
                  <c:v>23.140899999999998</c:v>
                </c:pt>
                <c:pt idx="2565">
                  <c:v>23.1403</c:v>
                </c:pt>
                <c:pt idx="2566">
                  <c:v>23.139800000000001</c:v>
                </c:pt>
                <c:pt idx="2567">
                  <c:v>23.139299999999999</c:v>
                </c:pt>
                <c:pt idx="2568">
                  <c:v>23.1387</c:v>
                </c:pt>
                <c:pt idx="2569">
                  <c:v>23.138200000000001</c:v>
                </c:pt>
                <c:pt idx="2570">
                  <c:v>23.137599999999999</c:v>
                </c:pt>
                <c:pt idx="2571">
                  <c:v>23.1371</c:v>
                </c:pt>
                <c:pt idx="2572">
                  <c:v>23.136600000000001</c:v>
                </c:pt>
                <c:pt idx="2573">
                  <c:v>23.135999999999999</c:v>
                </c:pt>
                <c:pt idx="2574">
                  <c:v>23.1355</c:v>
                </c:pt>
                <c:pt idx="2575">
                  <c:v>23.135000000000002</c:v>
                </c:pt>
                <c:pt idx="2576">
                  <c:v>23.134399999999999</c:v>
                </c:pt>
                <c:pt idx="2577">
                  <c:v>23.133900000000001</c:v>
                </c:pt>
                <c:pt idx="2578">
                  <c:v>23.133400000000002</c:v>
                </c:pt>
                <c:pt idx="2579">
                  <c:v>23.1328</c:v>
                </c:pt>
                <c:pt idx="2580">
                  <c:v>23.132300000000001</c:v>
                </c:pt>
                <c:pt idx="2581">
                  <c:v>23.131799999999998</c:v>
                </c:pt>
                <c:pt idx="2582">
                  <c:v>23.1313</c:v>
                </c:pt>
                <c:pt idx="2583">
                  <c:v>23.130700000000001</c:v>
                </c:pt>
                <c:pt idx="2584">
                  <c:v>23.130199999999999</c:v>
                </c:pt>
                <c:pt idx="2585">
                  <c:v>23.1297</c:v>
                </c:pt>
                <c:pt idx="2586">
                  <c:v>23.129100000000001</c:v>
                </c:pt>
                <c:pt idx="2587">
                  <c:v>23.128599999999999</c:v>
                </c:pt>
                <c:pt idx="2588">
                  <c:v>23.1281</c:v>
                </c:pt>
                <c:pt idx="2589">
                  <c:v>23.127600000000001</c:v>
                </c:pt>
                <c:pt idx="2590">
                  <c:v>23.127099999999999</c:v>
                </c:pt>
                <c:pt idx="2591">
                  <c:v>23.1265</c:v>
                </c:pt>
                <c:pt idx="2592">
                  <c:v>23.126000000000001</c:v>
                </c:pt>
                <c:pt idx="2593">
                  <c:v>23.125499999999999</c:v>
                </c:pt>
                <c:pt idx="2594">
                  <c:v>23.125</c:v>
                </c:pt>
                <c:pt idx="2595">
                  <c:v>23.124500000000001</c:v>
                </c:pt>
                <c:pt idx="2596">
                  <c:v>23.123899999999999</c:v>
                </c:pt>
                <c:pt idx="2597">
                  <c:v>23.1234</c:v>
                </c:pt>
                <c:pt idx="2598">
                  <c:v>23.122900000000001</c:v>
                </c:pt>
                <c:pt idx="2599">
                  <c:v>23.122399999999999</c:v>
                </c:pt>
                <c:pt idx="2600">
                  <c:v>23.1219</c:v>
                </c:pt>
                <c:pt idx="2601">
                  <c:v>23.121400000000001</c:v>
                </c:pt>
                <c:pt idx="2602">
                  <c:v>23.120899999999999</c:v>
                </c:pt>
                <c:pt idx="2603">
                  <c:v>23.1203</c:v>
                </c:pt>
                <c:pt idx="2604">
                  <c:v>23.119800000000001</c:v>
                </c:pt>
                <c:pt idx="2605">
                  <c:v>23.119299999999999</c:v>
                </c:pt>
                <c:pt idx="2606">
                  <c:v>23.1188</c:v>
                </c:pt>
                <c:pt idx="2607">
                  <c:v>23.118300000000001</c:v>
                </c:pt>
                <c:pt idx="2608">
                  <c:v>23.117799999999999</c:v>
                </c:pt>
                <c:pt idx="2609">
                  <c:v>23.1173</c:v>
                </c:pt>
                <c:pt idx="2610">
                  <c:v>23.116800000000001</c:v>
                </c:pt>
                <c:pt idx="2611">
                  <c:v>23.116299999999999</c:v>
                </c:pt>
                <c:pt idx="2612">
                  <c:v>23.1158</c:v>
                </c:pt>
                <c:pt idx="2613">
                  <c:v>23.115300000000001</c:v>
                </c:pt>
                <c:pt idx="2614">
                  <c:v>23.114799999999999</c:v>
                </c:pt>
                <c:pt idx="2615">
                  <c:v>23.1143</c:v>
                </c:pt>
                <c:pt idx="2616">
                  <c:v>23.113800000000001</c:v>
                </c:pt>
                <c:pt idx="2617">
                  <c:v>23.113299999999999</c:v>
                </c:pt>
                <c:pt idx="2618">
                  <c:v>23.1128</c:v>
                </c:pt>
                <c:pt idx="2619">
                  <c:v>23.112300000000001</c:v>
                </c:pt>
                <c:pt idx="2620">
                  <c:v>23.111799999999999</c:v>
                </c:pt>
                <c:pt idx="2621">
                  <c:v>23.1113</c:v>
                </c:pt>
                <c:pt idx="2622">
                  <c:v>23.110800000000001</c:v>
                </c:pt>
                <c:pt idx="2623">
                  <c:v>23.110299999999999</c:v>
                </c:pt>
                <c:pt idx="2624">
                  <c:v>23.1098</c:v>
                </c:pt>
                <c:pt idx="2625">
                  <c:v>23.109300000000001</c:v>
                </c:pt>
                <c:pt idx="2626">
                  <c:v>23.108799999999999</c:v>
                </c:pt>
                <c:pt idx="2627">
                  <c:v>23.1083</c:v>
                </c:pt>
                <c:pt idx="2628">
                  <c:v>23.107800000000001</c:v>
                </c:pt>
                <c:pt idx="2629">
                  <c:v>23.107299999999999</c:v>
                </c:pt>
                <c:pt idx="2630">
                  <c:v>23.1068</c:v>
                </c:pt>
                <c:pt idx="2631">
                  <c:v>23.106300000000001</c:v>
                </c:pt>
                <c:pt idx="2632">
                  <c:v>23.105799999999999</c:v>
                </c:pt>
                <c:pt idx="2633">
                  <c:v>23.105399999999999</c:v>
                </c:pt>
                <c:pt idx="2634">
                  <c:v>23.104900000000001</c:v>
                </c:pt>
                <c:pt idx="2635">
                  <c:v>23.104399999999998</c:v>
                </c:pt>
                <c:pt idx="2636">
                  <c:v>23.103899999999999</c:v>
                </c:pt>
                <c:pt idx="2637">
                  <c:v>23.103400000000001</c:v>
                </c:pt>
                <c:pt idx="2638">
                  <c:v>23.102900000000002</c:v>
                </c:pt>
                <c:pt idx="2639">
                  <c:v>23.102399999999999</c:v>
                </c:pt>
                <c:pt idx="2640">
                  <c:v>23.102</c:v>
                </c:pt>
                <c:pt idx="2641">
                  <c:v>23.101500000000001</c:v>
                </c:pt>
                <c:pt idx="2642">
                  <c:v>23.100999999999999</c:v>
                </c:pt>
                <c:pt idx="2643">
                  <c:v>23.1005</c:v>
                </c:pt>
                <c:pt idx="2644">
                  <c:v>23.1</c:v>
                </c:pt>
                <c:pt idx="2645">
                  <c:v>23.099599999999999</c:v>
                </c:pt>
                <c:pt idx="2646">
                  <c:v>23.0991</c:v>
                </c:pt>
                <c:pt idx="2647">
                  <c:v>23.098600000000001</c:v>
                </c:pt>
                <c:pt idx="2648">
                  <c:v>23.098099999999999</c:v>
                </c:pt>
                <c:pt idx="2649">
                  <c:v>23.0976</c:v>
                </c:pt>
                <c:pt idx="2650">
                  <c:v>23.097200000000001</c:v>
                </c:pt>
                <c:pt idx="2651">
                  <c:v>23.096699999999998</c:v>
                </c:pt>
                <c:pt idx="2652">
                  <c:v>23.0962</c:v>
                </c:pt>
                <c:pt idx="2653">
                  <c:v>23.095800000000001</c:v>
                </c:pt>
                <c:pt idx="2654">
                  <c:v>23.095300000000002</c:v>
                </c:pt>
                <c:pt idx="2655">
                  <c:v>23.094799999999999</c:v>
                </c:pt>
                <c:pt idx="2656">
                  <c:v>23.0943</c:v>
                </c:pt>
                <c:pt idx="2657">
                  <c:v>23.093900000000001</c:v>
                </c:pt>
                <c:pt idx="2658">
                  <c:v>23.093399999999999</c:v>
                </c:pt>
                <c:pt idx="2659">
                  <c:v>23.0929</c:v>
                </c:pt>
                <c:pt idx="2660">
                  <c:v>23.092500000000001</c:v>
                </c:pt>
                <c:pt idx="2661">
                  <c:v>23.091999999999999</c:v>
                </c:pt>
                <c:pt idx="2662">
                  <c:v>23.0915</c:v>
                </c:pt>
                <c:pt idx="2663">
                  <c:v>23.091100000000001</c:v>
                </c:pt>
                <c:pt idx="2664">
                  <c:v>23.090599999999998</c:v>
                </c:pt>
                <c:pt idx="2665">
                  <c:v>23.0901</c:v>
                </c:pt>
                <c:pt idx="2666">
                  <c:v>23.089700000000001</c:v>
                </c:pt>
                <c:pt idx="2667">
                  <c:v>23.089200000000002</c:v>
                </c:pt>
                <c:pt idx="2668">
                  <c:v>23.088699999999999</c:v>
                </c:pt>
                <c:pt idx="2669">
                  <c:v>23.0883</c:v>
                </c:pt>
                <c:pt idx="2670">
                  <c:v>23.087800000000001</c:v>
                </c:pt>
                <c:pt idx="2671">
                  <c:v>23.087399999999999</c:v>
                </c:pt>
                <c:pt idx="2672">
                  <c:v>23.0869</c:v>
                </c:pt>
                <c:pt idx="2673">
                  <c:v>23.086500000000001</c:v>
                </c:pt>
                <c:pt idx="2674">
                  <c:v>23.085999999999999</c:v>
                </c:pt>
                <c:pt idx="2675">
                  <c:v>23.0855</c:v>
                </c:pt>
                <c:pt idx="2676">
                  <c:v>23.085100000000001</c:v>
                </c:pt>
                <c:pt idx="2677">
                  <c:v>23.084599999999998</c:v>
                </c:pt>
                <c:pt idx="2678">
                  <c:v>23.084199999999999</c:v>
                </c:pt>
                <c:pt idx="2679">
                  <c:v>23.0837</c:v>
                </c:pt>
                <c:pt idx="2680">
                  <c:v>23.083300000000001</c:v>
                </c:pt>
                <c:pt idx="2681">
                  <c:v>23.082799999999999</c:v>
                </c:pt>
                <c:pt idx="2682">
                  <c:v>23.0824</c:v>
                </c:pt>
                <c:pt idx="2683">
                  <c:v>23.081900000000001</c:v>
                </c:pt>
                <c:pt idx="2684">
                  <c:v>23.081499999999998</c:v>
                </c:pt>
                <c:pt idx="2685">
                  <c:v>23.081</c:v>
                </c:pt>
                <c:pt idx="2686">
                  <c:v>23.0806</c:v>
                </c:pt>
                <c:pt idx="2687">
                  <c:v>23.080100000000002</c:v>
                </c:pt>
                <c:pt idx="2688">
                  <c:v>23.079699999999999</c:v>
                </c:pt>
                <c:pt idx="2689">
                  <c:v>23.0792</c:v>
                </c:pt>
                <c:pt idx="2690">
                  <c:v>23.078800000000001</c:v>
                </c:pt>
                <c:pt idx="2691">
                  <c:v>23.078399999999998</c:v>
                </c:pt>
                <c:pt idx="2692">
                  <c:v>23.0779</c:v>
                </c:pt>
                <c:pt idx="2693">
                  <c:v>23.077500000000001</c:v>
                </c:pt>
                <c:pt idx="2694">
                  <c:v>23.077000000000002</c:v>
                </c:pt>
                <c:pt idx="2695">
                  <c:v>23.076599999999999</c:v>
                </c:pt>
                <c:pt idx="2696">
                  <c:v>23.0761</c:v>
                </c:pt>
                <c:pt idx="2697">
                  <c:v>23.075700000000001</c:v>
                </c:pt>
                <c:pt idx="2698">
                  <c:v>23.075299999999999</c:v>
                </c:pt>
                <c:pt idx="2699">
                  <c:v>23.0748</c:v>
                </c:pt>
                <c:pt idx="2700">
                  <c:v>23.074400000000001</c:v>
                </c:pt>
                <c:pt idx="2701">
                  <c:v>23.074000000000002</c:v>
                </c:pt>
                <c:pt idx="2702">
                  <c:v>23.073499999999999</c:v>
                </c:pt>
                <c:pt idx="2703">
                  <c:v>23.0731</c:v>
                </c:pt>
                <c:pt idx="2704">
                  <c:v>23.072700000000001</c:v>
                </c:pt>
                <c:pt idx="2705">
                  <c:v>23.072199999999999</c:v>
                </c:pt>
                <c:pt idx="2706">
                  <c:v>23.0718</c:v>
                </c:pt>
                <c:pt idx="2707">
                  <c:v>23.071400000000001</c:v>
                </c:pt>
                <c:pt idx="2708">
                  <c:v>23.070900000000002</c:v>
                </c:pt>
                <c:pt idx="2709">
                  <c:v>23.070499999999999</c:v>
                </c:pt>
                <c:pt idx="2710">
                  <c:v>23.0701</c:v>
                </c:pt>
                <c:pt idx="2711">
                  <c:v>23.069600000000001</c:v>
                </c:pt>
                <c:pt idx="2712">
                  <c:v>23.069199999999999</c:v>
                </c:pt>
                <c:pt idx="2713">
                  <c:v>23.0688</c:v>
                </c:pt>
                <c:pt idx="2714">
                  <c:v>23.0684</c:v>
                </c:pt>
                <c:pt idx="2715">
                  <c:v>23.067900000000002</c:v>
                </c:pt>
                <c:pt idx="2716">
                  <c:v>23.067499999999999</c:v>
                </c:pt>
                <c:pt idx="2717">
                  <c:v>23.0671</c:v>
                </c:pt>
                <c:pt idx="2718">
                  <c:v>23.066700000000001</c:v>
                </c:pt>
                <c:pt idx="2719">
                  <c:v>23.066199999999998</c:v>
                </c:pt>
                <c:pt idx="2720">
                  <c:v>23.065799999999999</c:v>
                </c:pt>
                <c:pt idx="2721">
                  <c:v>23.0654</c:v>
                </c:pt>
                <c:pt idx="2722">
                  <c:v>23.065000000000001</c:v>
                </c:pt>
                <c:pt idx="2723">
                  <c:v>23.064599999999999</c:v>
                </c:pt>
                <c:pt idx="2724">
                  <c:v>23.0641</c:v>
                </c:pt>
                <c:pt idx="2725">
                  <c:v>23.063700000000001</c:v>
                </c:pt>
                <c:pt idx="2726">
                  <c:v>23.063300000000002</c:v>
                </c:pt>
                <c:pt idx="2727">
                  <c:v>23.062899999999999</c:v>
                </c:pt>
                <c:pt idx="2728">
                  <c:v>23.0625</c:v>
                </c:pt>
                <c:pt idx="2729">
                  <c:v>23.062100000000001</c:v>
                </c:pt>
                <c:pt idx="2730">
                  <c:v>23.061699999999998</c:v>
                </c:pt>
                <c:pt idx="2731">
                  <c:v>23.061199999999999</c:v>
                </c:pt>
                <c:pt idx="2732">
                  <c:v>23.0608</c:v>
                </c:pt>
                <c:pt idx="2733">
                  <c:v>23.060400000000001</c:v>
                </c:pt>
                <c:pt idx="2734">
                  <c:v>23.06</c:v>
                </c:pt>
                <c:pt idx="2735">
                  <c:v>23.0596</c:v>
                </c:pt>
                <c:pt idx="2736">
                  <c:v>23.059200000000001</c:v>
                </c:pt>
                <c:pt idx="2737">
                  <c:v>23.058800000000002</c:v>
                </c:pt>
                <c:pt idx="2738">
                  <c:v>23.058399999999999</c:v>
                </c:pt>
                <c:pt idx="2739">
                  <c:v>23.058</c:v>
                </c:pt>
                <c:pt idx="2740">
                  <c:v>23.057600000000001</c:v>
                </c:pt>
                <c:pt idx="2741">
                  <c:v>23.057200000000002</c:v>
                </c:pt>
                <c:pt idx="2742">
                  <c:v>23.056699999999999</c:v>
                </c:pt>
                <c:pt idx="2743">
                  <c:v>23.0563</c:v>
                </c:pt>
                <c:pt idx="2744">
                  <c:v>23.055900000000001</c:v>
                </c:pt>
                <c:pt idx="2745">
                  <c:v>23.055499999999999</c:v>
                </c:pt>
                <c:pt idx="2746">
                  <c:v>23.055099999999999</c:v>
                </c:pt>
                <c:pt idx="2747">
                  <c:v>23.0547</c:v>
                </c:pt>
                <c:pt idx="2748">
                  <c:v>23.054300000000001</c:v>
                </c:pt>
                <c:pt idx="2749">
                  <c:v>23.053899999999999</c:v>
                </c:pt>
                <c:pt idx="2750">
                  <c:v>23.0535</c:v>
                </c:pt>
                <c:pt idx="2751">
                  <c:v>23.053100000000001</c:v>
                </c:pt>
                <c:pt idx="2752">
                  <c:v>23.052700000000002</c:v>
                </c:pt>
                <c:pt idx="2753">
                  <c:v>23.052299999999999</c:v>
                </c:pt>
                <c:pt idx="2754">
                  <c:v>23.052</c:v>
                </c:pt>
                <c:pt idx="2755">
                  <c:v>23.051600000000001</c:v>
                </c:pt>
                <c:pt idx="2756">
                  <c:v>23.051200000000001</c:v>
                </c:pt>
                <c:pt idx="2757">
                  <c:v>23.050799999999999</c:v>
                </c:pt>
                <c:pt idx="2758">
                  <c:v>23.0504</c:v>
                </c:pt>
                <c:pt idx="2759">
                  <c:v>23.05</c:v>
                </c:pt>
                <c:pt idx="2760">
                  <c:v>23.049600000000002</c:v>
                </c:pt>
                <c:pt idx="2761">
                  <c:v>23.049199999999999</c:v>
                </c:pt>
                <c:pt idx="2762">
                  <c:v>23.0488</c:v>
                </c:pt>
                <c:pt idx="2763">
                  <c:v>23.048400000000001</c:v>
                </c:pt>
                <c:pt idx="2764">
                  <c:v>23.047999999999998</c:v>
                </c:pt>
                <c:pt idx="2765">
                  <c:v>23.047699999999999</c:v>
                </c:pt>
                <c:pt idx="2766">
                  <c:v>23.0473</c:v>
                </c:pt>
                <c:pt idx="2767">
                  <c:v>23.046900000000001</c:v>
                </c:pt>
                <c:pt idx="2768">
                  <c:v>23.046500000000002</c:v>
                </c:pt>
                <c:pt idx="2769">
                  <c:v>23.046099999999999</c:v>
                </c:pt>
                <c:pt idx="2770">
                  <c:v>23.0457</c:v>
                </c:pt>
                <c:pt idx="2771">
                  <c:v>23.045400000000001</c:v>
                </c:pt>
                <c:pt idx="2772">
                  <c:v>23.045000000000002</c:v>
                </c:pt>
                <c:pt idx="2773">
                  <c:v>23.044599999999999</c:v>
                </c:pt>
                <c:pt idx="2774">
                  <c:v>23.0442</c:v>
                </c:pt>
                <c:pt idx="2775">
                  <c:v>23.043800000000001</c:v>
                </c:pt>
                <c:pt idx="2776">
                  <c:v>23.043500000000002</c:v>
                </c:pt>
                <c:pt idx="2777">
                  <c:v>23.043099999999999</c:v>
                </c:pt>
                <c:pt idx="2778">
                  <c:v>23.0427</c:v>
                </c:pt>
                <c:pt idx="2779">
                  <c:v>23.042300000000001</c:v>
                </c:pt>
                <c:pt idx="2780">
                  <c:v>23.041899999999998</c:v>
                </c:pt>
                <c:pt idx="2781">
                  <c:v>23.041599999999999</c:v>
                </c:pt>
                <c:pt idx="2782">
                  <c:v>23.0412</c:v>
                </c:pt>
                <c:pt idx="2783">
                  <c:v>23.040800000000001</c:v>
                </c:pt>
                <c:pt idx="2784">
                  <c:v>23.040500000000002</c:v>
                </c:pt>
                <c:pt idx="2785">
                  <c:v>23.040099999999999</c:v>
                </c:pt>
                <c:pt idx="2786">
                  <c:v>23.0397</c:v>
                </c:pt>
                <c:pt idx="2787">
                  <c:v>23.039300000000001</c:v>
                </c:pt>
                <c:pt idx="2788">
                  <c:v>23.039000000000001</c:v>
                </c:pt>
                <c:pt idx="2789">
                  <c:v>23.038599999999999</c:v>
                </c:pt>
                <c:pt idx="2790">
                  <c:v>23.0382</c:v>
                </c:pt>
                <c:pt idx="2791">
                  <c:v>23.0379</c:v>
                </c:pt>
                <c:pt idx="2792">
                  <c:v>23.037500000000001</c:v>
                </c:pt>
                <c:pt idx="2793">
                  <c:v>23.037099999999999</c:v>
                </c:pt>
                <c:pt idx="2794">
                  <c:v>23.036799999999999</c:v>
                </c:pt>
                <c:pt idx="2795">
                  <c:v>23.0364</c:v>
                </c:pt>
                <c:pt idx="2796">
                  <c:v>23.036000000000001</c:v>
                </c:pt>
                <c:pt idx="2797">
                  <c:v>23.035699999999999</c:v>
                </c:pt>
                <c:pt idx="2798">
                  <c:v>23.035299999999999</c:v>
                </c:pt>
                <c:pt idx="2799">
                  <c:v>23.035</c:v>
                </c:pt>
                <c:pt idx="2800">
                  <c:v>23.034600000000001</c:v>
                </c:pt>
                <c:pt idx="2801">
                  <c:v>23.034199999999998</c:v>
                </c:pt>
                <c:pt idx="2802">
                  <c:v>23.033899999999999</c:v>
                </c:pt>
                <c:pt idx="2803">
                  <c:v>23.0335</c:v>
                </c:pt>
                <c:pt idx="2804">
                  <c:v>23.033200000000001</c:v>
                </c:pt>
                <c:pt idx="2805">
                  <c:v>23.032800000000002</c:v>
                </c:pt>
                <c:pt idx="2806">
                  <c:v>23.032499999999999</c:v>
                </c:pt>
                <c:pt idx="2807">
                  <c:v>23.0321</c:v>
                </c:pt>
                <c:pt idx="2808">
                  <c:v>23.031700000000001</c:v>
                </c:pt>
                <c:pt idx="2809">
                  <c:v>23.031400000000001</c:v>
                </c:pt>
                <c:pt idx="2810">
                  <c:v>23.030999999999999</c:v>
                </c:pt>
                <c:pt idx="2811">
                  <c:v>23.0307</c:v>
                </c:pt>
                <c:pt idx="2812">
                  <c:v>23.0303</c:v>
                </c:pt>
                <c:pt idx="2813">
                  <c:v>23.03</c:v>
                </c:pt>
                <c:pt idx="2814">
                  <c:v>23.029599999999999</c:v>
                </c:pt>
                <c:pt idx="2815">
                  <c:v>23.029299999999999</c:v>
                </c:pt>
                <c:pt idx="2816">
                  <c:v>23.0289</c:v>
                </c:pt>
                <c:pt idx="2817">
                  <c:v>23.028600000000001</c:v>
                </c:pt>
                <c:pt idx="2818">
                  <c:v>23.028300000000002</c:v>
                </c:pt>
                <c:pt idx="2819">
                  <c:v>23.027899999999999</c:v>
                </c:pt>
                <c:pt idx="2820">
                  <c:v>23.0276</c:v>
                </c:pt>
                <c:pt idx="2821">
                  <c:v>23.027200000000001</c:v>
                </c:pt>
                <c:pt idx="2822">
                  <c:v>23.026900000000001</c:v>
                </c:pt>
                <c:pt idx="2823">
                  <c:v>23.026499999999999</c:v>
                </c:pt>
                <c:pt idx="2824">
                  <c:v>23.026199999999999</c:v>
                </c:pt>
                <c:pt idx="2825">
                  <c:v>23.0258</c:v>
                </c:pt>
                <c:pt idx="2826">
                  <c:v>23.025500000000001</c:v>
                </c:pt>
                <c:pt idx="2827">
                  <c:v>23.025200000000002</c:v>
                </c:pt>
                <c:pt idx="2828">
                  <c:v>23.024799999999999</c:v>
                </c:pt>
                <c:pt idx="2829">
                  <c:v>23.0245</c:v>
                </c:pt>
                <c:pt idx="2830">
                  <c:v>23.0242</c:v>
                </c:pt>
                <c:pt idx="2831">
                  <c:v>23.023800000000001</c:v>
                </c:pt>
                <c:pt idx="2832">
                  <c:v>23.023499999999999</c:v>
                </c:pt>
                <c:pt idx="2833">
                  <c:v>23.023099999999999</c:v>
                </c:pt>
                <c:pt idx="2834">
                  <c:v>23.0228</c:v>
                </c:pt>
                <c:pt idx="2835">
                  <c:v>23.022500000000001</c:v>
                </c:pt>
                <c:pt idx="2836">
                  <c:v>23.022099999999998</c:v>
                </c:pt>
                <c:pt idx="2837">
                  <c:v>23.021799999999999</c:v>
                </c:pt>
                <c:pt idx="2838">
                  <c:v>23.0215</c:v>
                </c:pt>
                <c:pt idx="2839">
                  <c:v>23.0212</c:v>
                </c:pt>
                <c:pt idx="2840">
                  <c:v>23.020800000000001</c:v>
                </c:pt>
                <c:pt idx="2841">
                  <c:v>23.020499999999998</c:v>
                </c:pt>
                <c:pt idx="2842">
                  <c:v>23.020199999999999</c:v>
                </c:pt>
                <c:pt idx="2843">
                  <c:v>23.0198</c:v>
                </c:pt>
                <c:pt idx="2844">
                  <c:v>23.019500000000001</c:v>
                </c:pt>
                <c:pt idx="2845">
                  <c:v>23.019200000000001</c:v>
                </c:pt>
                <c:pt idx="2846">
                  <c:v>23.018899999999999</c:v>
                </c:pt>
                <c:pt idx="2847">
                  <c:v>23.0185</c:v>
                </c:pt>
                <c:pt idx="2848">
                  <c:v>23.0182</c:v>
                </c:pt>
                <c:pt idx="2849">
                  <c:v>23.017900000000001</c:v>
                </c:pt>
                <c:pt idx="2850">
                  <c:v>23.017600000000002</c:v>
                </c:pt>
                <c:pt idx="2851">
                  <c:v>23.017199999999999</c:v>
                </c:pt>
                <c:pt idx="2852">
                  <c:v>23.0169</c:v>
                </c:pt>
                <c:pt idx="2853">
                  <c:v>23.0166</c:v>
                </c:pt>
                <c:pt idx="2854">
                  <c:v>23.016300000000001</c:v>
                </c:pt>
                <c:pt idx="2855">
                  <c:v>23.015999999999998</c:v>
                </c:pt>
                <c:pt idx="2856">
                  <c:v>23.015699999999999</c:v>
                </c:pt>
                <c:pt idx="2857">
                  <c:v>23.0153</c:v>
                </c:pt>
                <c:pt idx="2858">
                  <c:v>23.015000000000001</c:v>
                </c:pt>
                <c:pt idx="2859">
                  <c:v>23.014700000000001</c:v>
                </c:pt>
                <c:pt idx="2860">
                  <c:v>23.014399999999998</c:v>
                </c:pt>
                <c:pt idx="2861">
                  <c:v>23.014099999999999</c:v>
                </c:pt>
                <c:pt idx="2862">
                  <c:v>23.0138</c:v>
                </c:pt>
                <c:pt idx="2863">
                  <c:v>23.013500000000001</c:v>
                </c:pt>
                <c:pt idx="2864">
                  <c:v>23.013100000000001</c:v>
                </c:pt>
                <c:pt idx="2865">
                  <c:v>23.012799999999999</c:v>
                </c:pt>
                <c:pt idx="2866">
                  <c:v>23.012499999999999</c:v>
                </c:pt>
                <c:pt idx="2867">
                  <c:v>23.0122</c:v>
                </c:pt>
                <c:pt idx="2868">
                  <c:v>23.011900000000001</c:v>
                </c:pt>
                <c:pt idx="2869">
                  <c:v>23.011600000000001</c:v>
                </c:pt>
                <c:pt idx="2870">
                  <c:v>23.011299999999999</c:v>
                </c:pt>
                <c:pt idx="2871">
                  <c:v>23.010999999999999</c:v>
                </c:pt>
                <c:pt idx="2872">
                  <c:v>23.0107</c:v>
                </c:pt>
                <c:pt idx="2873">
                  <c:v>23.010400000000001</c:v>
                </c:pt>
                <c:pt idx="2874">
                  <c:v>23.010100000000001</c:v>
                </c:pt>
                <c:pt idx="2875">
                  <c:v>23.009799999999998</c:v>
                </c:pt>
                <c:pt idx="2876">
                  <c:v>23.009499999999999</c:v>
                </c:pt>
                <c:pt idx="2877">
                  <c:v>23.0092</c:v>
                </c:pt>
                <c:pt idx="2878">
                  <c:v>23.008900000000001</c:v>
                </c:pt>
                <c:pt idx="2879">
                  <c:v>23.008600000000001</c:v>
                </c:pt>
                <c:pt idx="2880">
                  <c:v>23.008299999999998</c:v>
                </c:pt>
                <c:pt idx="2881">
                  <c:v>23.007999999999999</c:v>
                </c:pt>
                <c:pt idx="2882">
                  <c:v>23.0077</c:v>
                </c:pt>
                <c:pt idx="2883">
                  <c:v>23.007400000000001</c:v>
                </c:pt>
                <c:pt idx="2884">
                  <c:v>23.007100000000001</c:v>
                </c:pt>
                <c:pt idx="2885">
                  <c:v>23.006799999999998</c:v>
                </c:pt>
                <c:pt idx="2886">
                  <c:v>23.006499999999999</c:v>
                </c:pt>
                <c:pt idx="2887">
                  <c:v>23.0062</c:v>
                </c:pt>
                <c:pt idx="2888">
                  <c:v>23.0059</c:v>
                </c:pt>
                <c:pt idx="2889">
                  <c:v>23.005600000000001</c:v>
                </c:pt>
                <c:pt idx="2890">
                  <c:v>23.005299999999998</c:v>
                </c:pt>
                <c:pt idx="2891">
                  <c:v>23.004999999999999</c:v>
                </c:pt>
                <c:pt idx="2892">
                  <c:v>23.0047</c:v>
                </c:pt>
                <c:pt idx="2893">
                  <c:v>23.0044</c:v>
                </c:pt>
                <c:pt idx="2894">
                  <c:v>23.004200000000001</c:v>
                </c:pt>
                <c:pt idx="2895">
                  <c:v>23.003900000000002</c:v>
                </c:pt>
                <c:pt idx="2896">
                  <c:v>23.003599999999999</c:v>
                </c:pt>
                <c:pt idx="2897">
                  <c:v>23.003299999999999</c:v>
                </c:pt>
                <c:pt idx="2898">
                  <c:v>23.003</c:v>
                </c:pt>
                <c:pt idx="2899">
                  <c:v>23.002700000000001</c:v>
                </c:pt>
                <c:pt idx="2900">
                  <c:v>23.002400000000002</c:v>
                </c:pt>
                <c:pt idx="2901">
                  <c:v>23.002199999999998</c:v>
                </c:pt>
                <c:pt idx="2902">
                  <c:v>23.001899999999999</c:v>
                </c:pt>
                <c:pt idx="2903">
                  <c:v>23.0016</c:v>
                </c:pt>
                <c:pt idx="2904">
                  <c:v>23.001300000000001</c:v>
                </c:pt>
                <c:pt idx="2905">
                  <c:v>23.001000000000001</c:v>
                </c:pt>
                <c:pt idx="2906">
                  <c:v>23.000800000000002</c:v>
                </c:pt>
                <c:pt idx="2907">
                  <c:v>23.000499999999999</c:v>
                </c:pt>
                <c:pt idx="2908">
                  <c:v>23.0002</c:v>
                </c:pt>
                <c:pt idx="2909">
                  <c:v>22.9999</c:v>
                </c:pt>
                <c:pt idx="2910">
                  <c:v>22.999600000000001</c:v>
                </c:pt>
                <c:pt idx="2911">
                  <c:v>22.999400000000001</c:v>
                </c:pt>
                <c:pt idx="2912">
                  <c:v>22.999099999999999</c:v>
                </c:pt>
                <c:pt idx="2913">
                  <c:v>22.998799999999999</c:v>
                </c:pt>
                <c:pt idx="2914">
                  <c:v>22.9985</c:v>
                </c:pt>
                <c:pt idx="2915">
                  <c:v>22.9983</c:v>
                </c:pt>
                <c:pt idx="2916">
                  <c:v>22.998000000000001</c:v>
                </c:pt>
                <c:pt idx="2917">
                  <c:v>22.997699999999998</c:v>
                </c:pt>
                <c:pt idx="2918">
                  <c:v>22.997499999999999</c:v>
                </c:pt>
                <c:pt idx="2919">
                  <c:v>22.997199999999999</c:v>
                </c:pt>
                <c:pt idx="2920">
                  <c:v>22.9969</c:v>
                </c:pt>
                <c:pt idx="2921">
                  <c:v>22.996700000000001</c:v>
                </c:pt>
                <c:pt idx="2922">
                  <c:v>22.996400000000001</c:v>
                </c:pt>
                <c:pt idx="2923">
                  <c:v>22.996099999999998</c:v>
                </c:pt>
                <c:pt idx="2924">
                  <c:v>22.995899999999999</c:v>
                </c:pt>
                <c:pt idx="2925">
                  <c:v>22.9956</c:v>
                </c:pt>
                <c:pt idx="2926">
                  <c:v>22.9953</c:v>
                </c:pt>
                <c:pt idx="2927">
                  <c:v>22.995100000000001</c:v>
                </c:pt>
                <c:pt idx="2928">
                  <c:v>22.994800000000001</c:v>
                </c:pt>
                <c:pt idx="2929">
                  <c:v>22.994499999999999</c:v>
                </c:pt>
                <c:pt idx="2930">
                  <c:v>22.994299999999999</c:v>
                </c:pt>
                <c:pt idx="2931">
                  <c:v>22.994</c:v>
                </c:pt>
                <c:pt idx="2932">
                  <c:v>22.9938</c:v>
                </c:pt>
                <c:pt idx="2933">
                  <c:v>22.993500000000001</c:v>
                </c:pt>
                <c:pt idx="2934">
                  <c:v>22.993200000000002</c:v>
                </c:pt>
                <c:pt idx="2935">
                  <c:v>22.992999999999999</c:v>
                </c:pt>
                <c:pt idx="2936">
                  <c:v>22.992699999999999</c:v>
                </c:pt>
                <c:pt idx="2937">
                  <c:v>22.9925</c:v>
                </c:pt>
                <c:pt idx="2938">
                  <c:v>22.9922</c:v>
                </c:pt>
                <c:pt idx="2939">
                  <c:v>22.992000000000001</c:v>
                </c:pt>
                <c:pt idx="2940">
                  <c:v>22.991700000000002</c:v>
                </c:pt>
                <c:pt idx="2941">
                  <c:v>22.991499999999998</c:v>
                </c:pt>
                <c:pt idx="2942">
                  <c:v>22.991199999999999</c:v>
                </c:pt>
                <c:pt idx="2943">
                  <c:v>22.991</c:v>
                </c:pt>
                <c:pt idx="2944">
                  <c:v>22.9907</c:v>
                </c:pt>
                <c:pt idx="2945">
                  <c:v>22.990500000000001</c:v>
                </c:pt>
                <c:pt idx="2946">
                  <c:v>22.990200000000002</c:v>
                </c:pt>
                <c:pt idx="2947">
                  <c:v>22.99</c:v>
                </c:pt>
                <c:pt idx="2948">
                  <c:v>22.989699999999999</c:v>
                </c:pt>
                <c:pt idx="2949">
                  <c:v>22.9895</c:v>
                </c:pt>
                <c:pt idx="2950">
                  <c:v>22.9892</c:v>
                </c:pt>
                <c:pt idx="2951">
                  <c:v>22.989000000000001</c:v>
                </c:pt>
                <c:pt idx="2952">
                  <c:v>22.988700000000001</c:v>
                </c:pt>
                <c:pt idx="2953">
                  <c:v>22.988499999999998</c:v>
                </c:pt>
                <c:pt idx="2954">
                  <c:v>22.988199999999999</c:v>
                </c:pt>
                <c:pt idx="2955">
                  <c:v>22.988</c:v>
                </c:pt>
                <c:pt idx="2956">
                  <c:v>22.9878</c:v>
                </c:pt>
                <c:pt idx="2957">
                  <c:v>22.987500000000001</c:v>
                </c:pt>
                <c:pt idx="2958">
                  <c:v>22.987300000000001</c:v>
                </c:pt>
                <c:pt idx="2959">
                  <c:v>22.986999999999998</c:v>
                </c:pt>
                <c:pt idx="2960">
                  <c:v>22.986799999999999</c:v>
                </c:pt>
                <c:pt idx="2961">
                  <c:v>22.986599999999999</c:v>
                </c:pt>
                <c:pt idx="2962">
                  <c:v>22.9863</c:v>
                </c:pt>
                <c:pt idx="2963">
                  <c:v>22.9861</c:v>
                </c:pt>
                <c:pt idx="2964">
                  <c:v>22.985900000000001</c:v>
                </c:pt>
                <c:pt idx="2965">
                  <c:v>22.985600000000002</c:v>
                </c:pt>
                <c:pt idx="2966">
                  <c:v>22.985399999999998</c:v>
                </c:pt>
                <c:pt idx="2967">
                  <c:v>22.985099999999999</c:v>
                </c:pt>
                <c:pt idx="2968">
                  <c:v>22.9849</c:v>
                </c:pt>
                <c:pt idx="2969">
                  <c:v>22.9847</c:v>
                </c:pt>
                <c:pt idx="2970">
                  <c:v>22.984500000000001</c:v>
                </c:pt>
                <c:pt idx="2971">
                  <c:v>22.984200000000001</c:v>
                </c:pt>
                <c:pt idx="2972">
                  <c:v>22.984000000000002</c:v>
                </c:pt>
                <c:pt idx="2973">
                  <c:v>22.983799999999999</c:v>
                </c:pt>
                <c:pt idx="2974">
                  <c:v>22.983499999999999</c:v>
                </c:pt>
                <c:pt idx="2975">
                  <c:v>22.9833</c:v>
                </c:pt>
                <c:pt idx="2976">
                  <c:v>22.9831</c:v>
                </c:pt>
                <c:pt idx="2977">
                  <c:v>22.982900000000001</c:v>
                </c:pt>
                <c:pt idx="2978">
                  <c:v>22.982600000000001</c:v>
                </c:pt>
                <c:pt idx="2979">
                  <c:v>22.982399999999998</c:v>
                </c:pt>
                <c:pt idx="2980">
                  <c:v>22.982199999999999</c:v>
                </c:pt>
                <c:pt idx="2981">
                  <c:v>22.981999999999999</c:v>
                </c:pt>
                <c:pt idx="2982">
                  <c:v>22.9817</c:v>
                </c:pt>
                <c:pt idx="2983">
                  <c:v>22.9815</c:v>
                </c:pt>
                <c:pt idx="2984">
                  <c:v>22.981300000000001</c:v>
                </c:pt>
                <c:pt idx="2985">
                  <c:v>22.981100000000001</c:v>
                </c:pt>
                <c:pt idx="2986">
                  <c:v>22.980899999999998</c:v>
                </c:pt>
                <c:pt idx="2987">
                  <c:v>22.980599999999999</c:v>
                </c:pt>
                <c:pt idx="2988">
                  <c:v>22.980399999999999</c:v>
                </c:pt>
                <c:pt idx="2989">
                  <c:v>22.9802</c:v>
                </c:pt>
                <c:pt idx="2990">
                  <c:v>22.98</c:v>
                </c:pt>
                <c:pt idx="2991">
                  <c:v>22.979800000000001</c:v>
                </c:pt>
                <c:pt idx="2992">
                  <c:v>22.979600000000001</c:v>
                </c:pt>
                <c:pt idx="2993">
                  <c:v>22.979399999999998</c:v>
                </c:pt>
                <c:pt idx="2994">
                  <c:v>22.979099999999999</c:v>
                </c:pt>
                <c:pt idx="2995">
                  <c:v>22.978899999999999</c:v>
                </c:pt>
                <c:pt idx="2996">
                  <c:v>22.9787</c:v>
                </c:pt>
                <c:pt idx="2997">
                  <c:v>22.9785</c:v>
                </c:pt>
                <c:pt idx="2998">
                  <c:v>22.978300000000001</c:v>
                </c:pt>
                <c:pt idx="2999">
                  <c:v>22.978100000000001</c:v>
                </c:pt>
                <c:pt idx="3000">
                  <c:v>22.977900000000002</c:v>
                </c:pt>
                <c:pt idx="3001">
                  <c:v>22.977699999999999</c:v>
                </c:pt>
                <c:pt idx="3002">
                  <c:v>22.977499999999999</c:v>
                </c:pt>
                <c:pt idx="3003">
                  <c:v>22.9773</c:v>
                </c:pt>
                <c:pt idx="3004">
                  <c:v>22.9771</c:v>
                </c:pt>
                <c:pt idx="3005">
                  <c:v>22.976900000000001</c:v>
                </c:pt>
                <c:pt idx="3006">
                  <c:v>22.976600000000001</c:v>
                </c:pt>
                <c:pt idx="3007">
                  <c:v>22.976400000000002</c:v>
                </c:pt>
                <c:pt idx="3008">
                  <c:v>22.976199999999999</c:v>
                </c:pt>
                <c:pt idx="3009">
                  <c:v>22.975999999999999</c:v>
                </c:pt>
                <c:pt idx="3010">
                  <c:v>22.9758</c:v>
                </c:pt>
                <c:pt idx="3011">
                  <c:v>22.9756</c:v>
                </c:pt>
                <c:pt idx="3012">
                  <c:v>22.9754</c:v>
                </c:pt>
                <c:pt idx="3013">
                  <c:v>22.975200000000001</c:v>
                </c:pt>
                <c:pt idx="3014">
                  <c:v>22.975000000000001</c:v>
                </c:pt>
                <c:pt idx="3015">
                  <c:v>22.974799999999998</c:v>
                </c:pt>
                <c:pt idx="3016">
                  <c:v>22.974699999999999</c:v>
                </c:pt>
                <c:pt idx="3017">
                  <c:v>22.974499999999999</c:v>
                </c:pt>
                <c:pt idx="3018">
                  <c:v>22.974299999999999</c:v>
                </c:pt>
                <c:pt idx="3019">
                  <c:v>22.9741</c:v>
                </c:pt>
                <c:pt idx="3020">
                  <c:v>22.9739</c:v>
                </c:pt>
                <c:pt idx="3021">
                  <c:v>22.973700000000001</c:v>
                </c:pt>
                <c:pt idx="3022">
                  <c:v>22.973500000000001</c:v>
                </c:pt>
                <c:pt idx="3023">
                  <c:v>22.973299999999998</c:v>
                </c:pt>
                <c:pt idx="3024">
                  <c:v>22.973099999999999</c:v>
                </c:pt>
                <c:pt idx="3025">
                  <c:v>22.972899999999999</c:v>
                </c:pt>
                <c:pt idx="3026">
                  <c:v>22.9727</c:v>
                </c:pt>
                <c:pt idx="3027">
                  <c:v>22.9725</c:v>
                </c:pt>
                <c:pt idx="3028">
                  <c:v>22.9724</c:v>
                </c:pt>
                <c:pt idx="3029">
                  <c:v>22.972200000000001</c:v>
                </c:pt>
                <c:pt idx="3030">
                  <c:v>22.972000000000001</c:v>
                </c:pt>
                <c:pt idx="3031">
                  <c:v>22.971800000000002</c:v>
                </c:pt>
                <c:pt idx="3032">
                  <c:v>22.971599999999999</c:v>
                </c:pt>
                <c:pt idx="3033">
                  <c:v>22.971399999999999</c:v>
                </c:pt>
                <c:pt idx="3034">
                  <c:v>22.971299999999999</c:v>
                </c:pt>
                <c:pt idx="3035">
                  <c:v>22.9711</c:v>
                </c:pt>
                <c:pt idx="3036">
                  <c:v>22.9709</c:v>
                </c:pt>
                <c:pt idx="3037">
                  <c:v>22.970700000000001</c:v>
                </c:pt>
                <c:pt idx="3038">
                  <c:v>22.970500000000001</c:v>
                </c:pt>
                <c:pt idx="3039">
                  <c:v>22.970400000000001</c:v>
                </c:pt>
                <c:pt idx="3040">
                  <c:v>22.970199999999998</c:v>
                </c:pt>
                <c:pt idx="3041">
                  <c:v>22.97</c:v>
                </c:pt>
                <c:pt idx="3042">
                  <c:v>22.969799999999999</c:v>
                </c:pt>
                <c:pt idx="3043">
                  <c:v>22.9696</c:v>
                </c:pt>
                <c:pt idx="3044">
                  <c:v>22.9695</c:v>
                </c:pt>
                <c:pt idx="3045">
                  <c:v>22.9693</c:v>
                </c:pt>
                <c:pt idx="3046">
                  <c:v>22.969100000000001</c:v>
                </c:pt>
                <c:pt idx="3047">
                  <c:v>22.968900000000001</c:v>
                </c:pt>
                <c:pt idx="3048">
                  <c:v>22.968800000000002</c:v>
                </c:pt>
                <c:pt idx="3049">
                  <c:v>22.968599999999999</c:v>
                </c:pt>
                <c:pt idx="3050">
                  <c:v>22.968399999999999</c:v>
                </c:pt>
                <c:pt idx="3051">
                  <c:v>22.968299999999999</c:v>
                </c:pt>
                <c:pt idx="3052">
                  <c:v>22.9681</c:v>
                </c:pt>
                <c:pt idx="3053">
                  <c:v>22.9679</c:v>
                </c:pt>
                <c:pt idx="3054">
                  <c:v>22.9678</c:v>
                </c:pt>
                <c:pt idx="3055">
                  <c:v>22.967600000000001</c:v>
                </c:pt>
                <c:pt idx="3056">
                  <c:v>22.967400000000001</c:v>
                </c:pt>
                <c:pt idx="3057">
                  <c:v>22.967300000000002</c:v>
                </c:pt>
                <c:pt idx="3058">
                  <c:v>22.967099999999999</c:v>
                </c:pt>
                <c:pt idx="3059">
                  <c:v>22.966899999999999</c:v>
                </c:pt>
                <c:pt idx="3060">
                  <c:v>22.966799999999999</c:v>
                </c:pt>
                <c:pt idx="3061">
                  <c:v>22.9666</c:v>
                </c:pt>
                <c:pt idx="3062">
                  <c:v>22.9664</c:v>
                </c:pt>
                <c:pt idx="3063">
                  <c:v>22.9663</c:v>
                </c:pt>
                <c:pt idx="3064">
                  <c:v>22.966100000000001</c:v>
                </c:pt>
                <c:pt idx="3065">
                  <c:v>22.966000000000001</c:v>
                </c:pt>
                <c:pt idx="3066">
                  <c:v>22.965800000000002</c:v>
                </c:pt>
                <c:pt idx="3067">
                  <c:v>22.965699999999998</c:v>
                </c:pt>
                <c:pt idx="3068">
                  <c:v>22.965499999999999</c:v>
                </c:pt>
                <c:pt idx="3069">
                  <c:v>22.965299999999999</c:v>
                </c:pt>
                <c:pt idx="3070">
                  <c:v>22.965199999999999</c:v>
                </c:pt>
                <c:pt idx="3071">
                  <c:v>22.965</c:v>
                </c:pt>
                <c:pt idx="3072">
                  <c:v>22.9649</c:v>
                </c:pt>
                <c:pt idx="3073">
                  <c:v>22.964700000000001</c:v>
                </c:pt>
                <c:pt idx="3074">
                  <c:v>22.964600000000001</c:v>
                </c:pt>
                <c:pt idx="3075">
                  <c:v>22.964400000000001</c:v>
                </c:pt>
                <c:pt idx="3076">
                  <c:v>22.964300000000001</c:v>
                </c:pt>
                <c:pt idx="3077">
                  <c:v>22.964099999999998</c:v>
                </c:pt>
                <c:pt idx="3078">
                  <c:v>22.963999999999999</c:v>
                </c:pt>
                <c:pt idx="3079">
                  <c:v>22.963799999999999</c:v>
                </c:pt>
                <c:pt idx="3080">
                  <c:v>22.963699999999999</c:v>
                </c:pt>
                <c:pt idx="3081">
                  <c:v>22.9635</c:v>
                </c:pt>
                <c:pt idx="3082">
                  <c:v>22.9634</c:v>
                </c:pt>
                <c:pt idx="3083">
                  <c:v>22.963200000000001</c:v>
                </c:pt>
                <c:pt idx="3084">
                  <c:v>22.963100000000001</c:v>
                </c:pt>
                <c:pt idx="3085">
                  <c:v>22.962900000000001</c:v>
                </c:pt>
                <c:pt idx="3086">
                  <c:v>22.962800000000001</c:v>
                </c:pt>
                <c:pt idx="3087">
                  <c:v>22.962700000000002</c:v>
                </c:pt>
                <c:pt idx="3088">
                  <c:v>22.962499999999999</c:v>
                </c:pt>
                <c:pt idx="3089">
                  <c:v>22.962399999999999</c:v>
                </c:pt>
                <c:pt idx="3090">
                  <c:v>22.962199999999999</c:v>
                </c:pt>
                <c:pt idx="3091">
                  <c:v>22.9621</c:v>
                </c:pt>
                <c:pt idx="3092">
                  <c:v>22.962</c:v>
                </c:pt>
                <c:pt idx="3093">
                  <c:v>22.9618</c:v>
                </c:pt>
                <c:pt idx="3094">
                  <c:v>22.9617</c:v>
                </c:pt>
                <c:pt idx="3095">
                  <c:v>22.961500000000001</c:v>
                </c:pt>
                <c:pt idx="3096">
                  <c:v>22.961400000000001</c:v>
                </c:pt>
                <c:pt idx="3097">
                  <c:v>22.961300000000001</c:v>
                </c:pt>
                <c:pt idx="3098">
                  <c:v>22.961099999999998</c:v>
                </c:pt>
                <c:pt idx="3099">
                  <c:v>22.960999999999999</c:v>
                </c:pt>
                <c:pt idx="3100">
                  <c:v>22.960899999999999</c:v>
                </c:pt>
                <c:pt idx="3101">
                  <c:v>22.960699999999999</c:v>
                </c:pt>
                <c:pt idx="3102">
                  <c:v>22.960599999999999</c:v>
                </c:pt>
                <c:pt idx="3103">
                  <c:v>22.9605</c:v>
                </c:pt>
                <c:pt idx="3104">
                  <c:v>22.9603</c:v>
                </c:pt>
                <c:pt idx="3105">
                  <c:v>22.9602</c:v>
                </c:pt>
                <c:pt idx="3106">
                  <c:v>22.960100000000001</c:v>
                </c:pt>
                <c:pt idx="3107">
                  <c:v>22.96</c:v>
                </c:pt>
                <c:pt idx="3108">
                  <c:v>22.959800000000001</c:v>
                </c:pt>
                <c:pt idx="3109">
                  <c:v>22.959700000000002</c:v>
                </c:pt>
                <c:pt idx="3110">
                  <c:v>22.959599999999998</c:v>
                </c:pt>
                <c:pt idx="3111">
                  <c:v>22.959499999999998</c:v>
                </c:pt>
                <c:pt idx="3112">
                  <c:v>22.959299999999999</c:v>
                </c:pt>
                <c:pt idx="3113">
                  <c:v>22.959199999999999</c:v>
                </c:pt>
                <c:pt idx="3114">
                  <c:v>22.959099999999999</c:v>
                </c:pt>
                <c:pt idx="3115">
                  <c:v>22.959</c:v>
                </c:pt>
                <c:pt idx="3116">
                  <c:v>22.9589</c:v>
                </c:pt>
                <c:pt idx="3117">
                  <c:v>22.9587</c:v>
                </c:pt>
                <c:pt idx="3118">
                  <c:v>22.958600000000001</c:v>
                </c:pt>
                <c:pt idx="3119">
                  <c:v>22.958500000000001</c:v>
                </c:pt>
                <c:pt idx="3120">
                  <c:v>22.958400000000001</c:v>
                </c:pt>
                <c:pt idx="3121">
                  <c:v>22.958300000000001</c:v>
                </c:pt>
                <c:pt idx="3122">
                  <c:v>22.958100000000002</c:v>
                </c:pt>
                <c:pt idx="3123">
                  <c:v>22.957999999999998</c:v>
                </c:pt>
                <c:pt idx="3124">
                  <c:v>22.957899999999999</c:v>
                </c:pt>
                <c:pt idx="3125">
                  <c:v>22.957799999999999</c:v>
                </c:pt>
                <c:pt idx="3126">
                  <c:v>22.957699999999999</c:v>
                </c:pt>
                <c:pt idx="3127">
                  <c:v>22.957599999999999</c:v>
                </c:pt>
                <c:pt idx="3128">
                  <c:v>22.9575</c:v>
                </c:pt>
                <c:pt idx="3129">
                  <c:v>22.9574</c:v>
                </c:pt>
                <c:pt idx="3130">
                  <c:v>22.9572</c:v>
                </c:pt>
                <c:pt idx="3131">
                  <c:v>22.957100000000001</c:v>
                </c:pt>
                <c:pt idx="3132">
                  <c:v>22.957000000000001</c:v>
                </c:pt>
                <c:pt idx="3133">
                  <c:v>22.956900000000001</c:v>
                </c:pt>
                <c:pt idx="3134">
                  <c:v>22.956800000000001</c:v>
                </c:pt>
                <c:pt idx="3135">
                  <c:v>22.956700000000001</c:v>
                </c:pt>
                <c:pt idx="3136">
                  <c:v>22.956600000000002</c:v>
                </c:pt>
                <c:pt idx="3137">
                  <c:v>22.956499999999998</c:v>
                </c:pt>
                <c:pt idx="3138">
                  <c:v>22.956399999999999</c:v>
                </c:pt>
                <c:pt idx="3139">
                  <c:v>22.956299999999999</c:v>
                </c:pt>
                <c:pt idx="3140">
                  <c:v>22.956199999999999</c:v>
                </c:pt>
                <c:pt idx="3141">
                  <c:v>22.956099999999999</c:v>
                </c:pt>
                <c:pt idx="3142">
                  <c:v>22.956</c:v>
                </c:pt>
                <c:pt idx="3143">
                  <c:v>22.9559</c:v>
                </c:pt>
                <c:pt idx="3144">
                  <c:v>22.9558</c:v>
                </c:pt>
                <c:pt idx="3145">
                  <c:v>22.9557</c:v>
                </c:pt>
                <c:pt idx="3146">
                  <c:v>22.9556</c:v>
                </c:pt>
                <c:pt idx="3147">
                  <c:v>22.955500000000001</c:v>
                </c:pt>
                <c:pt idx="3148">
                  <c:v>22.955400000000001</c:v>
                </c:pt>
                <c:pt idx="3149">
                  <c:v>22.955300000000001</c:v>
                </c:pt>
                <c:pt idx="3150">
                  <c:v>22.955200000000001</c:v>
                </c:pt>
                <c:pt idx="3151">
                  <c:v>22.955100000000002</c:v>
                </c:pt>
                <c:pt idx="3152">
                  <c:v>22.954999999999998</c:v>
                </c:pt>
                <c:pt idx="3153">
                  <c:v>22.954899999999999</c:v>
                </c:pt>
                <c:pt idx="3154">
                  <c:v>22.954799999999999</c:v>
                </c:pt>
                <c:pt idx="3155">
                  <c:v>22.954699999999999</c:v>
                </c:pt>
                <c:pt idx="3156">
                  <c:v>22.954599999999999</c:v>
                </c:pt>
                <c:pt idx="3157">
                  <c:v>22.954599999999999</c:v>
                </c:pt>
                <c:pt idx="3158">
                  <c:v>22.954499999999999</c:v>
                </c:pt>
                <c:pt idx="3159">
                  <c:v>22.9544</c:v>
                </c:pt>
                <c:pt idx="3160">
                  <c:v>22.9543</c:v>
                </c:pt>
                <c:pt idx="3161">
                  <c:v>22.9542</c:v>
                </c:pt>
                <c:pt idx="3162">
                  <c:v>22.9541</c:v>
                </c:pt>
                <c:pt idx="3163">
                  <c:v>22.954000000000001</c:v>
                </c:pt>
                <c:pt idx="3164">
                  <c:v>22.953900000000001</c:v>
                </c:pt>
                <c:pt idx="3165">
                  <c:v>22.953900000000001</c:v>
                </c:pt>
                <c:pt idx="3166">
                  <c:v>22.953800000000001</c:v>
                </c:pt>
                <c:pt idx="3167">
                  <c:v>22.953700000000001</c:v>
                </c:pt>
                <c:pt idx="3168">
                  <c:v>22.953600000000002</c:v>
                </c:pt>
                <c:pt idx="3169">
                  <c:v>22.953499999999998</c:v>
                </c:pt>
                <c:pt idx="3170">
                  <c:v>22.953499999999998</c:v>
                </c:pt>
                <c:pt idx="3171">
                  <c:v>22.953399999999998</c:v>
                </c:pt>
                <c:pt idx="3172">
                  <c:v>22.953299999999999</c:v>
                </c:pt>
                <c:pt idx="3173">
                  <c:v>22.953199999999999</c:v>
                </c:pt>
                <c:pt idx="3174">
                  <c:v>22.953099999999999</c:v>
                </c:pt>
                <c:pt idx="3175">
                  <c:v>22.953099999999999</c:v>
                </c:pt>
                <c:pt idx="3176">
                  <c:v>22.952999999999999</c:v>
                </c:pt>
                <c:pt idx="3177">
                  <c:v>22.9529</c:v>
                </c:pt>
                <c:pt idx="3178">
                  <c:v>22.9528</c:v>
                </c:pt>
                <c:pt idx="3179">
                  <c:v>22.9528</c:v>
                </c:pt>
                <c:pt idx="3180">
                  <c:v>22.9527</c:v>
                </c:pt>
                <c:pt idx="3181">
                  <c:v>22.9526</c:v>
                </c:pt>
                <c:pt idx="3182">
                  <c:v>22.952500000000001</c:v>
                </c:pt>
                <c:pt idx="3183">
                  <c:v>22.952500000000001</c:v>
                </c:pt>
                <c:pt idx="3184">
                  <c:v>22.952400000000001</c:v>
                </c:pt>
                <c:pt idx="3185">
                  <c:v>22.952300000000001</c:v>
                </c:pt>
                <c:pt idx="3186">
                  <c:v>22.952300000000001</c:v>
                </c:pt>
                <c:pt idx="3187">
                  <c:v>22.952200000000001</c:v>
                </c:pt>
                <c:pt idx="3188">
                  <c:v>22.952100000000002</c:v>
                </c:pt>
                <c:pt idx="3189">
                  <c:v>22.952100000000002</c:v>
                </c:pt>
                <c:pt idx="3190">
                  <c:v>22.952000000000002</c:v>
                </c:pt>
                <c:pt idx="3191">
                  <c:v>22.951899999999998</c:v>
                </c:pt>
                <c:pt idx="3192">
                  <c:v>22.951899999999998</c:v>
                </c:pt>
                <c:pt idx="3193">
                  <c:v>22.951799999999999</c:v>
                </c:pt>
                <c:pt idx="3194">
                  <c:v>22.951799999999999</c:v>
                </c:pt>
                <c:pt idx="3195">
                  <c:v>22.951699999999999</c:v>
                </c:pt>
                <c:pt idx="3196">
                  <c:v>22.951599999999999</c:v>
                </c:pt>
                <c:pt idx="3197">
                  <c:v>22.951599999999999</c:v>
                </c:pt>
                <c:pt idx="3198">
                  <c:v>22.951499999999999</c:v>
                </c:pt>
                <c:pt idx="3199">
                  <c:v>22.951499999999999</c:v>
                </c:pt>
                <c:pt idx="3200">
                  <c:v>22.9514</c:v>
                </c:pt>
                <c:pt idx="3201">
                  <c:v>22.9513</c:v>
                </c:pt>
                <c:pt idx="3202">
                  <c:v>22.9513</c:v>
                </c:pt>
                <c:pt idx="3203">
                  <c:v>22.9512</c:v>
                </c:pt>
                <c:pt idx="3204">
                  <c:v>22.9512</c:v>
                </c:pt>
                <c:pt idx="3205">
                  <c:v>22.9511</c:v>
                </c:pt>
                <c:pt idx="3206">
                  <c:v>22.9511</c:v>
                </c:pt>
                <c:pt idx="3207">
                  <c:v>22.951000000000001</c:v>
                </c:pt>
                <c:pt idx="3208">
                  <c:v>22.951000000000001</c:v>
                </c:pt>
                <c:pt idx="3209">
                  <c:v>22.950900000000001</c:v>
                </c:pt>
                <c:pt idx="3210">
                  <c:v>22.950900000000001</c:v>
                </c:pt>
                <c:pt idx="3211">
                  <c:v>22.950800000000001</c:v>
                </c:pt>
                <c:pt idx="3212">
                  <c:v>22.950800000000001</c:v>
                </c:pt>
                <c:pt idx="3213">
                  <c:v>22.950700000000001</c:v>
                </c:pt>
                <c:pt idx="3214">
                  <c:v>22.950700000000001</c:v>
                </c:pt>
                <c:pt idx="3215">
                  <c:v>22.950600000000001</c:v>
                </c:pt>
                <c:pt idx="3216">
                  <c:v>22.950600000000001</c:v>
                </c:pt>
                <c:pt idx="3217">
                  <c:v>22.950500000000002</c:v>
                </c:pt>
                <c:pt idx="3218">
                  <c:v>22.950500000000002</c:v>
                </c:pt>
                <c:pt idx="3219">
                  <c:v>22.950399999999998</c:v>
                </c:pt>
                <c:pt idx="3220">
                  <c:v>22.950399999999998</c:v>
                </c:pt>
                <c:pt idx="3221">
                  <c:v>22.950399999999998</c:v>
                </c:pt>
                <c:pt idx="3222">
                  <c:v>22.950299999999999</c:v>
                </c:pt>
                <c:pt idx="3223">
                  <c:v>22.950299999999999</c:v>
                </c:pt>
                <c:pt idx="3224">
                  <c:v>22.950199999999999</c:v>
                </c:pt>
                <c:pt idx="3225">
                  <c:v>22.950199999999999</c:v>
                </c:pt>
                <c:pt idx="3226">
                  <c:v>22.950199999999999</c:v>
                </c:pt>
                <c:pt idx="3227">
                  <c:v>22.950099999999999</c:v>
                </c:pt>
                <c:pt idx="3228">
                  <c:v>22.950099999999999</c:v>
                </c:pt>
                <c:pt idx="3229">
                  <c:v>22.950099999999999</c:v>
                </c:pt>
                <c:pt idx="3230">
                  <c:v>22.95</c:v>
                </c:pt>
                <c:pt idx="3231">
                  <c:v>22.95</c:v>
                </c:pt>
                <c:pt idx="3232">
                  <c:v>22.95</c:v>
                </c:pt>
                <c:pt idx="3233">
                  <c:v>22.9499</c:v>
                </c:pt>
                <c:pt idx="3234">
                  <c:v>22.9499</c:v>
                </c:pt>
                <c:pt idx="3235">
                  <c:v>22.9499</c:v>
                </c:pt>
                <c:pt idx="3236">
                  <c:v>22.9498</c:v>
                </c:pt>
                <c:pt idx="3237">
                  <c:v>22.9498</c:v>
                </c:pt>
                <c:pt idx="3238">
                  <c:v>22.9498</c:v>
                </c:pt>
                <c:pt idx="3239">
                  <c:v>22.9497</c:v>
                </c:pt>
                <c:pt idx="3240">
                  <c:v>22.9497</c:v>
                </c:pt>
                <c:pt idx="3241">
                  <c:v>22.9497</c:v>
                </c:pt>
                <c:pt idx="3242">
                  <c:v>22.9497</c:v>
                </c:pt>
                <c:pt idx="3243">
                  <c:v>22.9496</c:v>
                </c:pt>
                <c:pt idx="3244">
                  <c:v>22.9496</c:v>
                </c:pt>
                <c:pt idx="3245">
                  <c:v>22.9496</c:v>
                </c:pt>
                <c:pt idx="3246">
                  <c:v>22.9496</c:v>
                </c:pt>
                <c:pt idx="3247">
                  <c:v>22.9495</c:v>
                </c:pt>
                <c:pt idx="3248">
                  <c:v>22.9495</c:v>
                </c:pt>
                <c:pt idx="3249">
                  <c:v>22.9495</c:v>
                </c:pt>
                <c:pt idx="3250">
                  <c:v>22.9495</c:v>
                </c:pt>
                <c:pt idx="3251">
                  <c:v>22.9495</c:v>
                </c:pt>
                <c:pt idx="3252">
                  <c:v>22.949400000000001</c:v>
                </c:pt>
                <c:pt idx="3253">
                  <c:v>22.949400000000001</c:v>
                </c:pt>
                <c:pt idx="3254">
                  <c:v>22.949400000000001</c:v>
                </c:pt>
                <c:pt idx="3255">
                  <c:v>22.949400000000001</c:v>
                </c:pt>
                <c:pt idx="3256">
                  <c:v>22.949400000000001</c:v>
                </c:pt>
                <c:pt idx="3257">
                  <c:v>22.949400000000001</c:v>
                </c:pt>
                <c:pt idx="3258">
                  <c:v>22.949400000000001</c:v>
                </c:pt>
                <c:pt idx="3259">
                  <c:v>22.949300000000001</c:v>
                </c:pt>
                <c:pt idx="3260">
                  <c:v>22.949300000000001</c:v>
                </c:pt>
                <c:pt idx="3261">
                  <c:v>22.949300000000001</c:v>
                </c:pt>
                <c:pt idx="3262">
                  <c:v>22.949300000000001</c:v>
                </c:pt>
                <c:pt idx="3263">
                  <c:v>22.949300000000001</c:v>
                </c:pt>
                <c:pt idx="3264">
                  <c:v>22.949300000000001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6FE-43AF-B75F-AF64296528A7}"/>
            </c:ext>
          </c:extLst>
        </c:ser>
        <c:ser>
          <c:idx val="0"/>
          <c:order val="1"/>
          <c:tx>
            <c:v>Case2</c:v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xVal>
            <c:numRef>
              <c:f>PXIE_IS_LEBT_RFQ_VAC!$A$34:$A$3298</c:f>
              <c:numCache>
                <c:formatCode>General</c:formatCode>
                <c:ptCount val="3265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</c:numCache>
            </c:numRef>
          </c:xVal>
          <c:yVal>
            <c:numRef>
              <c:f>PXIE_IS_LEBT_RFQ_VAC!$D$34:$D$3304</c:f>
              <c:numCache>
                <c:formatCode>0.00E+00</c:formatCode>
                <c:ptCount val="3271"/>
                <c:pt idx="0">
                  <c:v>6557006.3361999998</c:v>
                </c:pt>
                <c:pt idx="1">
                  <c:v>939028.80579999997</c:v>
                </c:pt>
                <c:pt idx="2">
                  <c:v>915548.56440000003</c:v>
                </c:pt>
                <c:pt idx="3">
                  <c:v>904290.52439999999</c:v>
                </c:pt>
                <c:pt idx="4">
                  <c:v>893532.92009999999</c:v>
                </c:pt>
                <c:pt idx="5">
                  <c:v>883269.79790000001</c:v>
                </c:pt>
                <c:pt idx="6">
                  <c:v>873495.47829999996</c:v>
                </c:pt>
                <c:pt idx="7">
                  <c:v>864204.55189999996</c:v>
                </c:pt>
                <c:pt idx="8">
                  <c:v>855391.87710000004</c:v>
                </c:pt>
                <c:pt idx="9">
                  <c:v>847052.57680000004</c:v>
                </c:pt>
                <c:pt idx="10">
                  <c:v>839182.03590000002</c:v>
                </c:pt>
                <c:pt idx="11">
                  <c:v>831775.89879999997</c:v>
                </c:pt>
                <c:pt idx="12">
                  <c:v>824830.06689999998</c:v>
                </c:pt>
                <c:pt idx="13">
                  <c:v>818340.69629999995</c:v>
                </c:pt>
                <c:pt idx="14">
                  <c:v>812304.19559999998</c:v>
                </c:pt>
                <c:pt idx="15">
                  <c:v>806717.22420000006</c:v>
                </c:pt>
                <c:pt idx="16">
                  <c:v>801576.69010000001</c:v>
                </c:pt>
                <c:pt idx="17">
                  <c:v>796879.7487</c:v>
                </c:pt>
                <c:pt idx="18">
                  <c:v>792623.80039999995</c:v>
                </c:pt>
                <c:pt idx="19">
                  <c:v>788806.49010000005</c:v>
                </c:pt>
                <c:pt idx="20">
                  <c:v>785425.70519999997</c:v>
                </c:pt>
                <c:pt idx="21">
                  <c:v>782479.57460000005</c:v>
                </c:pt>
                <c:pt idx="22">
                  <c:v>779966.46810000006</c:v>
                </c:pt>
                <c:pt idx="23">
                  <c:v>777884.99479999999</c:v>
                </c:pt>
                <c:pt idx="24">
                  <c:v>776234.00269999995</c:v>
                </c:pt>
                <c:pt idx="25">
                  <c:v>775012.57830000005</c:v>
                </c:pt>
                <c:pt idx="26">
                  <c:v>774220.04559999995</c:v>
                </c:pt>
                <c:pt idx="27">
                  <c:v>773498.40639999998</c:v>
                </c:pt>
                <c:pt idx="28">
                  <c:v>733203.12899999996</c:v>
                </c:pt>
                <c:pt idx="29">
                  <c:v>692907.85140000004</c:v>
                </c:pt>
                <c:pt idx="30">
                  <c:v>652612.57350000006</c:v>
                </c:pt>
                <c:pt idx="31">
                  <c:v>612317.29550000001</c:v>
                </c:pt>
                <c:pt idx="32">
                  <c:v>572022.01710000006</c:v>
                </c:pt>
                <c:pt idx="33">
                  <c:v>531726.73860000004</c:v>
                </c:pt>
                <c:pt idx="34">
                  <c:v>491431.45980000001</c:v>
                </c:pt>
                <c:pt idx="35">
                  <c:v>451136.18079999997</c:v>
                </c:pt>
                <c:pt idx="36">
                  <c:v>410840.90149999998</c:v>
                </c:pt>
                <c:pt idx="37">
                  <c:v>370545.62199999997</c:v>
                </c:pt>
                <c:pt idx="38">
                  <c:v>330250.34230000002</c:v>
                </c:pt>
                <c:pt idx="39">
                  <c:v>289955.06229999999</c:v>
                </c:pt>
                <c:pt idx="40">
                  <c:v>249659.78210000001</c:v>
                </c:pt>
                <c:pt idx="41">
                  <c:v>209364.50169999999</c:v>
                </c:pt>
                <c:pt idx="42">
                  <c:v>169069.22099999999</c:v>
                </c:pt>
                <c:pt idx="43">
                  <c:v>128773.94010000001</c:v>
                </c:pt>
                <c:pt idx="44">
                  <c:v>88478.659</c:v>
                </c:pt>
                <c:pt idx="45">
                  <c:v>48183.3776</c:v>
                </c:pt>
                <c:pt idx="46">
                  <c:v>7888.0959999999995</c:v>
                </c:pt>
                <c:pt idx="47">
                  <c:v>7861.1994000000004</c:v>
                </c:pt>
                <c:pt idx="48">
                  <c:v>7847.8293999999996</c:v>
                </c:pt>
                <c:pt idx="49">
                  <c:v>7834.5421999999999</c:v>
                </c:pt>
                <c:pt idx="50">
                  <c:v>7821.3374999999996</c:v>
                </c:pt>
                <c:pt idx="51">
                  <c:v>7808.2151999999996</c:v>
                </c:pt>
                <c:pt idx="52">
                  <c:v>7795.1751999999997</c:v>
                </c:pt>
                <c:pt idx="53">
                  <c:v>7782.2174000000005</c:v>
                </c:pt>
                <c:pt idx="54">
                  <c:v>7769.3415000000005</c:v>
                </c:pt>
                <c:pt idx="55">
                  <c:v>7756.5475999999999</c:v>
                </c:pt>
                <c:pt idx="56">
                  <c:v>7743.8353999999999</c:v>
                </c:pt>
                <c:pt idx="57">
                  <c:v>7731.2048000000004</c:v>
                </c:pt>
                <c:pt idx="58">
                  <c:v>7718.6557000000003</c:v>
                </c:pt>
                <c:pt idx="59">
                  <c:v>7706.1878999999999</c:v>
                </c:pt>
                <c:pt idx="60">
                  <c:v>7693.8013000000001</c:v>
                </c:pt>
                <c:pt idx="61">
                  <c:v>7681.4957999999997</c:v>
                </c:pt>
                <c:pt idx="62">
                  <c:v>7669.2712000000001</c:v>
                </c:pt>
                <c:pt idx="63">
                  <c:v>7657.1274999999996</c:v>
                </c:pt>
                <c:pt idx="64">
                  <c:v>7645.0645000000004</c:v>
                </c:pt>
                <c:pt idx="65">
                  <c:v>7633.0820000000003</c:v>
                </c:pt>
                <c:pt idx="66">
                  <c:v>7621.1799000000001</c:v>
                </c:pt>
                <c:pt idx="67">
                  <c:v>7609.3581999999997</c:v>
                </c:pt>
                <c:pt idx="68">
                  <c:v>7597.6166999999996</c:v>
                </c:pt>
                <c:pt idx="69">
                  <c:v>7585.9552000000003</c:v>
                </c:pt>
                <c:pt idx="70">
                  <c:v>7574.3737000000001</c:v>
                </c:pt>
                <c:pt idx="71">
                  <c:v>7562.8720000000003</c:v>
                </c:pt>
                <c:pt idx="72">
                  <c:v>7551.45</c:v>
                </c:pt>
                <c:pt idx="73">
                  <c:v>7540.1075000000001</c:v>
                </c:pt>
                <c:pt idx="74">
                  <c:v>7528.8446000000004</c:v>
                </c:pt>
                <c:pt idx="75">
                  <c:v>7517.6610000000001</c:v>
                </c:pt>
                <c:pt idx="76">
                  <c:v>7506.5564999999997</c:v>
                </c:pt>
                <c:pt idx="77">
                  <c:v>7495.5312000000004</c:v>
                </c:pt>
                <c:pt idx="78">
                  <c:v>7484.5848999999998</c:v>
                </c:pt>
                <c:pt idx="79">
                  <c:v>7473.7174999999997</c:v>
                </c:pt>
                <c:pt idx="80">
                  <c:v>7462.9287999999997</c:v>
                </c:pt>
                <c:pt idx="81">
                  <c:v>7452.2187999999996</c:v>
                </c:pt>
                <c:pt idx="82">
                  <c:v>7441.5873000000001</c:v>
                </c:pt>
                <c:pt idx="83">
                  <c:v>7431.0342000000001</c:v>
                </c:pt>
                <c:pt idx="84">
                  <c:v>7420.5595000000003</c:v>
                </c:pt>
                <c:pt idx="85">
                  <c:v>7410.1629000000003</c:v>
                </c:pt>
                <c:pt idx="86">
                  <c:v>7399.8444</c:v>
                </c:pt>
                <c:pt idx="87">
                  <c:v>7389.6039000000001</c:v>
                </c:pt>
                <c:pt idx="88">
                  <c:v>7379.4413000000004</c:v>
                </c:pt>
                <c:pt idx="89">
                  <c:v>7369.3563999999997</c:v>
                </c:pt>
                <c:pt idx="90">
                  <c:v>7359.3491999999997</c:v>
                </c:pt>
                <c:pt idx="91">
                  <c:v>7349.4196000000002</c:v>
                </c:pt>
                <c:pt idx="92">
                  <c:v>7339.5673999999999</c:v>
                </c:pt>
                <c:pt idx="93">
                  <c:v>7329.7924999999996</c:v>
                </c:pt>
                <c:pt idx="94">
                  <c:v>7320.0949000000001</c:v>
                </c:pt>
                <c:pt idx="95">
                  <c:v>7310.4745000000003</c:v>
                </c:pt>
                <c:pt idx="96">
                  <c:v>7300.9309999999996</c:v>
                </c:pt>
                <c:pt idx="97">
                  <c:v>7291.4646000000002</c:v>
                </c:pt>
                <c:pt idx="98">
                  <c:v>7282.0748999999996</c:v>
                </c:pt>
                <c:pt idx="99">
                  <c:v>7272.7619999999997</c:v>
                </c:pt>
                <c:pt idx="100">
                  <c:v>7263.5257000000001</c:v>
                </c:pt>
                <c:pt idx="101">
                  <c:v>7254.366</c:v>
                </c:pt>
                <c:pt idx="102">
                  <c:v>7245.2826999999997</c:v>
                </c:pt>
                <c:pt idx="103">
                  <c:v>7236.2758000000003</c:v>
                </c:pt>
                <c:pt idx="104">
                  <c:v>7227.3451999999997</c:v>
                </c:pt>
                <c:pt idx="105">
                  <c:v>7218.4907000000003</c:v>
                </c:pt>
                <c:pt idx="106">
                  <c:v>7209.7121999999999</c:v>
                </c:pt>
                <c:pt idx="107">
                  <c:v>7201.0097999999998</c:v>
                </c:pt>
                <c:pt idx="108">
                  <c:v>7192.3832000000002</c:v>
                </c:pt>
                <c:pt idx="109">
                  <c:v>7183.8324000000002</c:v>
                </c:pt>
                <c:pt idx="110">
                  <c:v>7175.3573999999999</c:v>
                </c:pt>
                <c:pt idx="111">
                  <c:v>7166.9579000000003</c:v>
                </c:pt>
                <c:pt idx="112">
                  <c:v>7158.634</c:v>
                </c:pt>
                <c:pt idx="113">
                  <c:v>7150.3855000000003</c:v>
                </c:pt>
                <c:pt idx="114">
                  <c:v>7142.2124000000003</c:v>
                </c:pt>
                <c:pt idx="115">
                  <c:v>7134.1144999999997</c:v>
                </c:pt>
                <c:pt idx="116">
                  <c:v>7126.0918000000001</c:v>
                </c:pt>
                <c:pt idx="117">
                  <c:v>7118.1441999999997</c:v>
                </c:pt>
                <c:pt idx="118">
                  <c:v>7110.2716</c:v>
                </c:pt>
                <c:pt idx="119">
                  <c:v>7102.4740000000002</c:v>
                </c:pt>
                <c:pt idx="120">
                  <c:v>7094.7511999999997</c:v>
                </c:pt>
                <c:pt idx="121">
                  <c:v>7087.1031000000003</c:v>
                </c:pt>
                <c:pt idx="122">
                  <c:v>7079.5298000000003</c:v>
                </c:pt>
                <c:pt idx="123">
                  <c:v>7072.0309999999999</c:v>
                </c:pt>
                <c:pt idx="124">
                  <c:v>7064.6067999999996</c:v>
                </c:pt>
                <c:pt idx="125">
                  <c:v>7057.2569999999996</c:v>
                </c:pt>
                <c:pt idx="126">
                  <c:v>7049.9816000000001</c:v>
                </c:pt>
                <c:pt idx="127">
                  <c:v>7042.7804999999998</c:v>
                </c:pt>
                <c:pt idx="128">
                  <c:v>7035.6535999999996</c:v>
                </c:pt>
                <c:pt idx="129">
                  <c:v>7028.6009000000004</c:v>
                </c:pt>
                <c:pt idx="130">
                  <c:v>7021.6221999999998</c:v>
                </c:pt>
                <c:pt idx="131">
                  <c:v>7014.7174999999997</c:v>
                </c:pt>
                <c:pt idx="132">
                  <c:v>7007.8868000000002</c:v>
                </c:pt>
                <c:pt idx="133">
                  <c:v>7001.1298999999999</c:v>
                </c:pt>
                <c:pt idx="134">
                  <c:v>6994.4467000000004</c:v>
                </c:pt>
                <c:pt idx="135">
                  <c:v>6987.8373000000001</c:v>
                </c:pt>
                <c:pt idx="136">
                  <c:v>6981.3014999999996</c:v>
                </c:pt>
                <c:pt idx="137">
                  <c:v>6974.8392999999996</c:v>
                </c:pt>
                <c:pt idx="138">
                  <c:v>6968.4506000000001</c:v>
                </c:pt>
                <c:pt idx="139">
                  <c:v>6962.1352999999999</c:v>
                </c:pt>
                <c:pt idx="140">
                  <c:v>6955.8933999999999</c:v>
                </c:pt>
                <c:pt idx="141">
                  <c:v>6949.7248</c:v>
                </c:pt>
                <c:pt idx="142">
                  <c:v>6943.6295</c:v>
                </c:pt>
                <c:pt idx="143">
                  <c:v>6937.6072999999997</c:v>
                </c:pt>
                <c:pt idx="144">
                  <c:v>6931.6581999999999</c:v>
                </c:pt>
                <c:pt idx="145">
                  <c:v>6925.7821000000004</c:v>
                </c:pt>
                <c:pt idx="146">
                  <c:v>6919.9790999999996</c:v>
                </c:pt>
                <c:pt idx="147">
                  <c:v>6914.2489999999998</c:v>
                </c:pt>
                <c:pt idx="148">
                  <c:v>6908.5916999999999</c:v>
                </c:pt>
                <c:pt idx="149">
                  <c:v>6903.0072</c:v>
                </c:pt>
                <c:pt idx="150">
                  <c:v>6897.4955</c:v>
                </c:pt>
                <c:pt idx="151">
                  <c:v>6892.0564999999997</c:v>
                </c:pt>
                <c:pt idx="152">
                  <c:v>6886.6900999999998</c:v>
                </c:pt>
                <c:pt idx="153">
                  <c:v>6881.3963000000003</c:v>
                </c:pt>
                <c:pt idx="154">
                  <c:v>6876.1750000000002</c:v>
                </c:pt>
                <c:pt idx="155">
                  <c:v>6871.0261</c:v>
                </c:pt>
                <c:pt idx="156">
                  <c:v>6865.9497000000001</c:v>
                </c:pt>
                <c:pt idx="157">
                  <c:v>6860.9456</c:v>
                </c:pt>
                <c:pt idx="158">
                  <c:v>6856.0137999999997</c:v>
                </c:pt>
                <c:pt idx="159">
                  <c:v>6851.1543000000001</c:v>
                </c:pt>
                <c:pt idx="160">
                  <c:v>6846.3670000000002</c:v>
                </c:pt>
                <c:pt idx="161">
                  <c:v>6841.6517999999996</c:v>
                </c:pt>
                <c:pt idx="162">
                  <c:v>6837.0087000000003</c:v>
                </c:pt>
                <c:pt idx="163">
                  <c:v>6832.4377000000004</c:v>
                </c:pt>
                <c:pt idx="164">
                  <c:v>6827.9386000000004</c:v>
                </c:pt>
                <c:pt idx="165">
                  <c:v>6823.5115999999998</c:v>
                </c:pt>
                <c:pt idx="166">
                  <c:v>6819.1563999999998</c:v>
                </c:pt>
                <c:pt idx="167">
                  <c:v>6814.8730999999998</c:v>
                </c:pt>
                <c:pt idx="168">
                  <c:v>6810.6616000000004</c:v>
                </c:pt>
                <c:pt idx="169">
                  <c:v>6806.5218999999997</c:v>
                </c:pt>
                <c:pt idx="170">
                  <c:v>6802.4539000000004</c:v>
                </c:pt>
                <c:pt idx="171">
                  <c:v>6798.4575999999997</c:v>
                </c:pt>
                <c:pt idx="172">
                  <c:v>6794.5329000000002</c:v>
                </c:pt>
                <c:pt idx="173">
                  <c:v>6790.6799000000001</c:v>
                </c:pt>
                <c:pt idx="174">
                  <c:v>6786.8984</c:v>
                </c:pt>
                <c:pt idx="175">
                  <c:v>6783.1884</c:v>
                </c:pt>
                <c:pt idx="176">
                  <c:v>6779.5499</c:v>
                </c:pt>
                <c:pt idx="177">
                  <c:v>6775.9827999999998</c:v>
                </c:pt>
                <c:pt idx="178">
                  <c:v>6772.4871999999996</c:v>
                </c:pt>
                <c:pt idx="179">
                  <c:v>6769.0628999999999</c:v>
                </c:pt>
                <c:pt idx="180">
                  <c:v>6765.71</c:v>
                </c:pt>
                <c:pt idx="181">
                  <c:v>6762.4282999999996</c:v>
                </c:pt>
                <c:pt idx="182">
                  <c:v>6759.2178999999996</c:v>
                </c:pt>
                <c:pt idx="183">
                  <c:v>6756.0788000000002</c:v>
                </c:pt>
                <c:pt idx="184">
                  <c:v>6753.0108</c:v>
                </c:pt>
                <c:pt idx="185">
                  <c:v>6750.0140000000001</c:v>
                </c:pt>
                <c:pt idx="186">
                  <c:v>6747.0883999999996</c:v>
                </c:pt>
                <c:pt idx="187">
                  <c:v>6744.2338</c:v>
                </c:pt>
                <c:pt idx="188">
                  <c:v>6741.4503999999997</c:v>
                </c:pt>
                <c:pt idx="189">
                  <c:v>6738.7379000000001</c:v>
                </c:pt>
                <c:pt idx="190">
                  <c:v>6736.0964999999997</c:v>
                </c:pt>
                <c:pt idx="191">
                  <c:v>6733.5261</c:v>
                </c:pt>
                <c:pt idx="192">
                  <c:v>6731.0266000000001</c:v>
                </c:pt>
                <c:pt idx="193">
                  <c:v>6728.598</c:v>
                </c:pt>
                <c:pt idx="194">
                  <c:v>6726.2403999999997</c:v>
                </c:pt>
                <c:pt idx="195">
                  <c:v>6723.9535999999998</c:v>
                </c:pt>
                <c:pt idx="196">
                  <c:v>6721.7376999999997</c:v>
                </c:pt>
                <c:pt idx="197">
                  <c:v>6719.5927000000001</c:v>
                </c:pt>
                <c:pt idx="198">
                  <c:v>6717.5183999999999</c:v>
                </c:pt>
                <c:pt idx="199">
                  <c:v>6715.5150000000003</c:v>
                </c:pt>
                <c:pt idx="200">
                  <c:v>6713.5823</c:v>
                </c:pt>
                <c:pt idx="201">
                  <c:v>6711.7203</c:v>
                </c:pt>
                <c:pt idx="202">
                  <c:v>6709.9291000000003</c:v>
                </c:pt>
                <c:pt idx="203">
                  <c:v>6708.2085999999999</c:v>
                </c:pt>
                <c:pt idx="204">
                  <c:v>6706.5587999999998</c:v>
                </c:pt>
                <c:pt idx="205">
                  <c:v>6704.9796999999999</c:v>
                </c:pt>
                <c:pt idx="206">
                  <c:v>6703.4712</c:v>
                </c:pt>
                <c:pt idx="207">
                  <c:v>6702.0334000000003</c:v>
                </c:pt>
                <c:pt idx="208">
                  <c:v>6700.6661000000004</c:v>
                </c:pt>
                <c:pt idx="209">
                  <c:v>6699.3694999999998</c:v>
                </c:pt>
                <c:pt idx="210">
                  <c:v>6698.1436000000003</c:v>
                </c:pt>
                <c:pt idx="211">
                  <c:v>6696.9880999999996</c:v>
                </c:pt>
                <c:pt idx="212">
                  <c:v>6694.9201999999996</c:v>
                </c:pt>
                <c:pt idx="213">
                  <c:v>6672.8761999999997</c:v>
                </c:pt>
                <c:pt idx="214">
                  <c:v>6650.8321999999998</c:v>
                </c:pt>
                <c:pt idx="215">
                  <c:v>6628.7880999999998</c:v>
                </c:pt>
                <c:pt idx="216">
                  <c:v>6606.7439999999997</c:v>
                </c:pt>
                <c:pt idx="217">
                  <c:v>6584.6998999999996</c:v>
                </c:pt>
                <c:pt idx="218">
                  <c:v>6562.6557000000003</c:v>
                </c:pt>
                <c:pt idx="219">
                  <c:v>6540.6113999999998</c:v>
                </c:pt>
                <c:pt idx="220">
                  <c:v>6518.5672000000004</c:v>
                </c:pt>
                <c:pt idx="221">
                  <c:v>6496.5228999999999</c:v>
                </c:pt>
                <c:pt idx="222">
                  <c:v>6474.4785000000002</c:v>
                </c:pt>
                <c:pt idx="223">
                  <c:v>6452.4341000000004</c:v>
                </c:pt>
                <c:pt idx="224">
                  <c:v>6430.3896999999997</c:v>
                </c:pt>
                <c:pt idx="225">
                  <c:v>6408.3451999999997</c:v>
                </c:pt>
                <c:pt idx="226">
                  <c:v>6386.3006999999998</c:v>
                </c:pt>
                <c:pt idx="227">
                  <c:v>6364.2560999999996</c:v>
                </c:pt>
                <c:pt idx="228">
                  <c:v>6342.2115000000003</c:v>
                </c:pt>
                <c:pt idx="229">
                  <c:v>6320.1669000000002</c:v>
                </c:pt>
                <c:pt idx="230">
                  <c:v>6298.1221999999998</c:v>
                </c:pt>
                <c:pt idx="231">
                  <c:v>6276.0775000000003</c:v>
                </c:pt>
                <c:pt idx="232">
                  <c:v>6254.0326999999997</c:v>
                </c:pt>
                <c:pt idx="233">
                  <c:v>6231.9879000000001</c:v>
                </c:pt>
                <c:pt idx="234">
                  <c:v>6209.9431000000004</c:v>
                </c:pt>
                <c:pt idx="235">
                  <c:v>6187.8981999999996</c:v>
                </c:pt>
                <c:pt idx="236">
                  <c:v>6165.8532999999998</c:v>
                </c:pt>
                <c:pt idx="237">
                  <c:v>6143.8082999999997</c:v>
                </c:pt>
                <c:pt idx="238">
                  <c:v>6121.7632999999996</c:v>
                </c:pt>
                <c:pt idx="239">
                  <c:v>6099.7182000000003</c:v>
                </c:pt>
                <c:pt idx="240">
                  <c:v>6077.6732000000002</c:v>
                </c:pt>
                <c:pt idx="241">
                  <c:v>6055.6279999999997</c:v>
                </c:pt>
                <c:pt idx="242">
                  <c:v>6033.5829000000003</c:v>
                </c:pt>
                <c:pt idx="243">
                  <c:v>6011.5376999999999</c:v>
                </c:pt>
                <c:pt idx="244">
                  <c:v>5989.4924000000001</c:v>
                </c:pt>
                <c:pt idx="245">
                  <c:v>5967.4471000000003</c:v>
                </c:pt>
                <c:pt idx="246">
                  <c:v>5945.4017999999996</c:v>
                </c:pt>
                <c:pt idx="247">
                  <c:v>5923.3563999999997</c:v>
                </c:pt>
                <c:pt idx="248">
                  <c:v>5901.3109999999997</c:v>
                </c:pt>
                <c:pt idx="249">
                  <c:v>5879.2655999999997</c:v>
                </c:pt>
                <c:pt idx="250">
                  <c:v>5857.2200999999995</c:v>
                </c:pt>
                <c:pt idx="251">
                  <c:v>5835.1746000000003</c:v>
                </c:pt>
                <c:pt idx="252">
                  <c:v>5813.1289999999999</c:v>
                </c:pt>
                <c:pt idx="253">
                  <c:v>5791.0834000000004</c:v>
                </c:pt>
                <c:pt idx="254">
                  <c:v>5769.0376999999999</c:v>
                </c:pt>
                <c:pt idx="255">
                  <c:v>5746.9920000000002</c:v>
                </c:pt>
                <c:pt idx="256">
                  <c:v>5724.9462999999996</c:v>
                </c:pt>
                <c:pt idx="257">
                  <c:v>5702.9004999999997</c:v>
                </c:pt>
                <c:pt idx="258">
                  <c:v>5680.8546999999999</c:v>
                </c:pt>
                <c:pt idx="259">
                  <c:v>5658.8089</c:v>
                </c:pt>
                <c:pt idx="260">
                  <c:v>5636.7629999999999</c:v>
                </c:pt>
                <c:pt idx="261">
                  <c:v>5614.7169999999996</c:v>
                </c:pt>
                <c:pt idx="262">
                  <c:v>5592.6710999999996</c:v>
                </c:pt>
                <c:pt idx="263">
                  <c:v>5570.625</c:v>
                </c:pt>
                <c:pt idx="264">
                  <c:v>5548.5789999999997</c:v>
                </c:pt>
                <c:pt idx="265">
                  <c:v>5526.5329000000002</c:v>
                </c:pt>
                <c:pt idx="266">
                  <c:v>5504.4867999999997</c:v>
                </c:pt>
                <c:pt idx="267">
                  <c:v>5482.4405999999999</c:v>
                </c:pt>
                <c:pt idx="268">
                  <c:v>5460.3944000000001</c:v>
                </c:pt>
                <c:pt idx="269">
                  <c:v>5438.3481000000002</c:v>
                </c:pt>
                <c:pt idx="270">
                  <c:v>5416.3018000000002</c:v>
                </c:pt>
                <c:pt idx="271">
                  <c:v>5394.2555000000002</c:v>
                </c:pt>
                <c:pt idx="272">
                  <c:v>5372.2091</c:v>
                </c:pt>
                <c:pt idx="273">
                  <c:v>5350.1626999999999</c:v>
                </c:pt>
                <c:pt idx="274">
                  <c:v>5328.1162000000004</c:v>
                </c:pt>
                <c:pt idx="275">
                  <c:v>5306.0697</c:v>
                </c:pt>
                <c:pt idx="276">
                  <c:v>5284.0231999999996</c:v>
                </c:pt>
                <c:pt idx="277">
                  <c:v>5261.9766</c:v>
                </c:pt>
                <c:pt idx="278">
                  <c:v>5239.93</c:v>
                </c:pt>
                <c:pt idx="279">
                  <c:v>5217.8833000000004</c:v>
                </c:pt>
                <c:pt idx="280">
                  <c:v>5195.8365999999996</c:v>
                </c:pt>
                <c:pt idx="281">
                  <c:v>5173.7897999999996</c:v>
                </c:pt>
                <c:pt idx="282">
                  <c:v>5151.7430999999997</c:v>
                </c:pt>
                <c:pt idx="283">
                  <c:v>5129.6962000000003</c:v>
                </c:pt>
                <c:pt idx="284">
                  <c:v>5107.6494000000002</c:v>
                </c:pt>
                <c:pt idx="285">
                  <c:v>5085.6025</c:v>
                </c:pt>
                <c:pt idx="286">
                  <c:v>5063.5555000000004</c:v>
                </c:pt>
                <c:pt idx="287">
                  <c:v>5041.5084999999999</c:v>
                </c:pt>
                <c:pt idx="288">
                  <c:v>5019.4615000000003</c:v>
                </c:pt>
                <c:pt idx="289">
                  <c:v>4997.4143999999997</c:v>
                </c:pt>
                <c:pt idx="290">
                  <c:v>4975.3672999999999</c:v>
                </c:pt>
                <c:pt idx="291">
                  <c:v>4953.3202000000001</c:v>
                </c:pt>
                <c:pt idx="292">
                  <c:v>4931.2730000000001</c:v>
                </c:pt>
                <c:pt idx="293">
                  <c:v>4909.2258000000002</c:v>
                </c:pt>
                <c:pt idx="294">
                  <c:v>4887.1785</c:v>
                </c:pt>
                <c:pt idx="295">
                  <c:v>4865.1311999999998</c:v>
                </c:pt>
                <c:pt idx="296">
                  <c:v>4843.0838000000003</c:v>
                </c:pt>
                <c:pt idx="297">
                  <c:v>4821.0364</c:v>
                </c:pt>
                <c:pt idx="298">
                  <c:v>4798.9889999999996</c:v>
                </c:pt>
                <c:pt idx="299">
                  <c:v>4776.9414999999999</c:v>
                </c:pt>
                <c:pt idx="300">
                  <c:v>4754.8940000000002</c:v>
                </c:pt>
                <c:pt idx="301">
                  <c:v>4732.8464999999997</c:v>
                </c:pt>
                <c:pt idx="302">
                  <c:v>4710.7988999999998</c:v>
                </c:pt>
                <c:pt idx="303">
                  <c:v>4688.7512999999999</c:v>
                </c:pt>
                <c:pt idx="304">
                  <c:v>4666.7035999999998</c:v>
                </c:pt>
                <c:pt idx="305">
                  <c:v>4644.6558999999997</c:v>
                </c:pt>
                <c:pt idx="306">
                  <c:v>4622.6081000000004</c:v>
                </c:pt>
                <c:pt idx="307">
                  <c:v>4600.5603000000001</c:v>
                </c:pt>
                <c:pt idx="308">
                  <c:v>4578.5124999999998</c:v>
                </c:pt>
                <c:pt idx="309">
                  <c:v>4556.4646000000002</c:v>
                </c:pt>
                <c:pt idx="310">
                  <c:v>4534.4166999999998</c:v>
                </c:pt>
                <c:pt idx="311">
                  <c:v>4512.3687</c:v>
                </c:pt>
                <c:pt idx="312">
                  <c:v>4490.3207000000002</c:v>
                </c:pt>
                <c:pt idx="313">
                  <c:v>4468.2727000000004</c:v>
                </c:pt>
                <c:pt idx="314">
                  <c:v>4446.2245999999996</c:v>
                </c:pt>
                <c:pt idx="315">
                  <c:v>4424.1764999999996</c:v>
                </c:pt>
                <c:pt idx="316">
                  <c:v>4402.1283000000003</c:v>
                </c:pt>
                <c:pt idx="317">
                  <c:v>4380.0801000000001</c:v>
                </c:pt>
                <c:pt idx="318">
                  <c:v>4358.0319</c:v>
                </c:pt>
                <c:pt idx="319">
                  <c:v>4335.9835999999996</c:v>
                </c:pt>
                <c:pt idx="320">
                  <c:v>4313.9353000000001</c:v>
                </c:pt>
                <c:pt idx="321">
                  <c:v>4291.8869000000004</c:v>
                </c:pt>
                <c:pt idx="322">
                  <c:v>4269.8384999999998</c:v>
                </c:pt>
                <c:pt idx="323">
                  <c:v>4247.7901000000002</c:v>
                </c:pt>
                <c:pt idx="324">
                  <c:v>4225.7416000000003</c:v>
                </c:pt>
                <c:pt idx="325">
                  <c:v>4203.6931000000004</c:v>
                </c:pt>
                <c:pt idx="326">
                  <c:v>4181.6445000000003</c:v>
                </c:pt>
                <c:pt idx="327">
                  <c:v>4159.5959000000003</c:v>
                </c:pt>
                <c:pt idx="328">
                  <c:v>4137.5473000000002</c:v>
                </c:pt>
                <c:pt idx="329">
                  <c:v>4115.4985999999999</c:v>
                </c:pt>
                <c:pt idx="330">
                  <c:v>4093.4499000000001</c:v>
                </c:pt>
                <c:pt idx="331">
                  <c:v>4071.4011</c:v>
                </c:pt>
                <c:pt idx="332">
                  <c:v>4064.3996999999999</c:v>
                </c:pt>
                <c:pt idx="333">
                  <c:v>4060.2921999999999</c:v>
                </c:pt>
                <c:pt idx="334">
                  <c:v>4056.2384999999999</c:v>
                </c:pt>
                <c:pt idx="335">
                  <c:v>4052.2386000000001</c:v>
                </c:pt>
                <c:pt idx="336">
                  <c:v>4048.2923999999998</c:v>
                </c:pt>
                <c:pt idx="337">
                  <c:v>4044.3998999999999</c:v>
                </c:pt>
                <c:pt idx="338">
                  <c:v>4040.5610999999999</c:v>
                </c:pt>
                <c:pt idx="339">
                  <c:v>4036.7757999999999</c:v>
                </c:pt>
                <c:pt idx="340">
                  <c:v>4033.0439999999999</c:v>
                </c:pt>
                <c:pt idx="341">
                  <c:v>4029.3656999999998</c:v>
                </c:pt>
                <c:pt idx="342">
                  <c:v>4025.7408999999998</c:v>
                </c:pt>
                <c:pt idx="343">
                  <c:v>4022.1694000000002</c:v>
                </c:pt>
                <c:pt idx="344">
                  <c:v>4018.6511999999998</c:v>
                </c:pt>
                <c:pt idx="345">
                  <c:v>4015.1864</c:v>
                </c:pt>
                <c:pt idx="346">
                  <c:v>4011.7748000000001</c:v>
                </c:pt>
                <c:pt idx="347">
                  <c:v>4008.4162999999999</c:v>
                </c:pt>
                <c:pt idx="348">
                  <c:v>4005.1109999999999</c:v>
                </c:pt>
                <c:pt idx="349">
                  <c:v>4001.8589000000002</c:v>
                </c:pt>
                <c:pt idx="350">
                  <c:v>3998.6597000000002</c:v>
                </c:pt>
                <c:pt idx="351">
                  <c:v>3995.5136000000002</c:v>
                </c:pt>
                <c:pt idx="352">
                  <c:v>3992.4205000000002</c:v>
                </c:pt>
                <c:pt idx="353">
                  <c:v>3989.3802999999998</c:v>
                </c:pt>
                <c:pt idx="354">
                  <c:v>3986.393</c:v>
                </c:pt>
                <c:pt idx="355">
                  <c:v>3983.4585000000002</c:v>
                </c:pt>
                <c:pt idx="356">
                  <c:v>3980.5769</c:v>
                </c:pt>
                <c:pt idx="357">
                  <c:v>3977.748</c:v>
                </c:pt>
                <c:pt idx="358">
                  <c:v>3974.9719</c:v>
                </c:pt>
                <c:pt idx="359">
                  <c:v>3972.2485000000001</c:v>
                </c:pt>
                <c:pt idx="360">
                  <c:v>3969.5778</c:v>
                </c:pt>
                <c:pt idx="361">
                  <c:v>3966.9596000000001</c:v>
                </c:pt>
                <c:pt idx="362">
                  <c:v>3964.3941</c:v>
                </c:pt>
                <c:pt idx="363">
                  <c:v>3961.8811000000001</c:v>
                </c:pt>
                <c:pt idx="364">
                  <c:v>3959.4207000000001</c:v>
                </c:pt>
                <c:pt idx="365">
                  <c:v>3957.0127000000002</c:v>
                </c:pt>
                <c:pt idx="366">
                  <c:v>3954.6572000000001</c:v>
                </c:pt>
                <c:pt idx="367">
                  <c:v>3952.3542000000002</c:v>
                </c:pt>
                <c:pt idx="368">
                  <c:v>3950.1035000000002</c:v>
                </c:pt>
                <c:pt idx="369">
                  <c:v>3947.9052000000001</c:v>
                </c:pt>
                <c:pt idx="370">
                  <c:v>3945.7593000000002</c:v>
                </c:pt>
                <c:pt idx="371">
                  <c:v>3943.6657</c:v>
                </c:pt>
                <c:pt idx="372">
                  <c:v>3941.6242999999999</c:v>
                </c:pt>
                <c:pt idx="373">
                  <c:v>3939.6352000000002</c:v>
                </c:pt>
                <c:pt idx="374">
                  <c:v>3937.6983</c:v>
                </c:pt>
                <c:pt idx="375">
                  <c:v>3935.8137000000002</c:v>
                </c:pt>
                <c:pt idx="376">
                  <c:v>3933.9812000000002</c:v>
                </c:pt>
                <c:pt idx="377">
                  <c:v>3932.2008999999998</c:v>
                </c:pt>
                <c:pt idx="378">
                  <c:v>3930.4726999999998</c:v>
                </c:pt>
                <c:pt idx="379">
                  <c:v>3928.7966000000001</c:v>
                </c:pt>
                <c:pt idx="380">
                  <c:v>3927.1725999999999</c:v>
                </c:pt>
                <c:pt idx="381">
                  <c:v>3925.6006000000002</c:v>
                </c:pt>
                <c:pt idx="382">
                  <c:v>3924.0807</c:v>
                </c:pt>
                <c:pt idx="383">
                  <c:v>3922.6127999999999</c:v>
                </c:pt>
                <c:pt idx="384">
                  <c:v>3921.1970000000001</c:v>
                </c:pt>
                <c:pt idx="385">
                  <c:v>3919.8330999999998</c:v>
                </c:pt>
                <c:pt idx="386">
                  <c:v>3918.5212000000001</c:v>
                </c:pt>
                <c:pt idx="387">
                  <c:v>3917.2611999999999</c:v>
                </c:pt>
                <c:pt idx="388">
                  <c:v>3916.0531000000001</c:v>
                </c:pt>
                <c:pt idx="389">
                  <c:v>3914.8969999999999</c:v>
                </c:pt>
                <c:pt idx="390">
                  <c:v>3913.7928000000002</c:v>
                </c:pt>
                <c:pt idx="391">
                  <c:v>3912.7404000000001</c:v>
                </c:pt>
                <c:pt idx="392">
                  <c:v>3911.74</c:v>
                </c:pt>
                <c:pt idx="393">
                  <c:v>3910.7914000000001</c:v>
                </c:pt>
                <c:pt idx="394">
                  <c:v>3909.8946000000001</c:v>
                </c:pt>
                <c:pt idx="395">
                  <c:v>3909.0497</c:v>
                </c:pt>
                <c:pt idx="396">
                  <c:v>3908.2565</c:v>
                </c:pt>
                <c:pt idx="397">
                  <c:v>3907.5151999999998</c:v>
                </c:pt>
                <c:pt idx="398">
                  <c:v>3906.8256999999999</c:v>
                </c:pt>
                <c:pt idx="399">
                  <c:v>3906.1880000000001</c:v>
                </c:pt>
                <c:pt idx="400">
                  <c:v>3905.6021000000001</c:v>
                </c:pt>
                <c:pt idx="401">
                  <c:v>3905.0680000000002</c:v>
                </c:pt>
                <c:pt idx="402">
                  <c:v>3904.5855999999999</c:v>
                </c:pt>
                <c:pt idx="403">
                  <c:v>3904.1550000000002</c:v>
                </c:pt>
                <c:pt idx="404">
                  <c:v>3903.7761</c:v>
                </c:pt>
                <c:pt idx="405">
                  <c:v>3903.4490000000001</c:v>
                </c:pt>
                <c:pt idx="406">
                  <c:v>3903.1736999999998</c:v>
                </c:pt>
                <c:pt idx="407">
                  <c:v>3902.7795000000001</c:v>
                </c:pt>
                <c:pt idx="408">
                  <c:v>3901.1176999999998</c:v>
                </c:pt>
                <c:pt idx="409">
                  <c:v>3899.4560000000001</c:v>
                </c:pt>
                <c:pt idx="410">
                  <c:v>3897.7941000000001</c:v>
                </c:pt>
                <c:pt idx="411">
                  <c:v>3896.1322</c:v>
                </c:pt>
                <c:pt idx="412">
                  <c:v>3894.4703</c:v>
                </c:pt>
                <c:pt idx="413">
                  <c:v>3892.8083000000001</c:v>
                </c:pt>
                <c:pt idx="414">
                  <c:v>3891.1462000000001</c:v>
                </c:pt>
                <c:pt idx="415">
                  <c:v>3889.4841000000001</c:v>
                </c:pt>
                <c:pt idx="416">
                  <c:v>3887.8218999999999</c:v>
                </c:pt>
                <c:pt idx="417">
                  <c:v>3886.1597000000002</c:v>
                </c:pt>
                <c:pt idx="418">
                  <c:v>3884.4974000000002</c:v>
                </c:pt>
                <c:pt idx="419">
                  <c:v>3882.8350999999998</c:v>
                </c:pt>
                <c:pt idx="420">
                  <c:v>3881.1727000000001</c:v>
                </c:pt>
                <c:pt idx="421">
                  <c:v>3879.5102000000002</c:v>
                </c:pt>
                <c:pt idx="422">
                  <c:v>3877.8476999999998</c:v>
                </c:pt>
                <c:pt idx="423">
                  <c:v>3876.1851000000001</c:v>
                </c:pt>
                <c:pt idx="424">
                  <c:v>3874.5225</c:v>
                </c:pt>
                <c:pt idx="425">
                  <c:v>3872.8598000000002</c:v>
                </c:pt>
                <c:pt idx="426">
                  <c:v>3871.1970999999999</c:v>
                </c:pt>
                <c:pt idx="427">
                  <c:v>3869.5342999999998</c:v>
                </c:pt>
                <c:pt idx="428">
                  <c:v>3867.8714</c:v>
                </c:pt>
                <c:pt idx="429">
                  <c:v>3866.2085000000002</c:v>
                </c:pt>
                <c:pt idx="430">
                  <c:v>3864.5455999999999</c:v>
                </c:pt>
                <c:pt idx="431">
                  <c:v>3862.8825000000002</c:v>
                </c:pt>
                <c:pt idx="432">
                  <c:v>3861.2194</c:v>
                </c:pt>
                <c:pt idx="433">
                  <c:v>3859.5563000000002</c:v>
                </c:pt>
                <c:pt idx="434">
                  <c:v>3857.8930999999998</c:v>
                </c:pt>
                <c:pt idx="435">
                  <c:v>3856.2298999999998</c:v>
                </c:pt>
                <c:pt idx="436">
                  <c:v>3854.5666000000001</c:v>
                </c:pt>
                <c:pt idx="437">
                  <c:v>3852.9032000000002</c:v>
                </c:pt>
                <c:pt idx="438">
                  <c:v>3851.2397999999998</c:v>
                </c:pt>
                <c:pt idx="439">
                  <c:v>3849.5763000000002</c:v>
                </c:pt>
                <c:pt idx="440">
                  <c:v>3847.9128000000001</c:v>
                </c:pt>
                <c:pt idx="441">
                  <c:v>3846.2492000000002</c:v>
                </c:pt>
                <c:pt idx="442">
                  <c:v>3844.5855000000001</c:v>
                </c:pt>
                <c:pt idx="443">
                  <c:v>3842.9218000000001</c:v>
                </c:pt>
                <c:pt idx="444">
                  <c:v>3841.2579999999998</c:v>
                </c:pt>
                <c:pt idx="445">
                  <c:v>3839.5942</c:v>
                </c:pt>
                <c:pt idx="446">
                  <c:v>3837.9304000000002</c:v>
                </c:pt>
                <c:pt idx="447">
                  <c:v>3836.2664</c:v>
                </c:pt>
                <c:pt idx="448">
                  <c:v>3834.6024000000002</c:v>
                </c:pt>
                <c:pt idx="449">
                  <c:v>3832.9384</c:v>
                </c:pt>
                <c:pt idx="450">
                  <c:v>3831.2743</c:v>
                </c:pt>
                <c:pt idx="451">
                  <c:v>3829.6100999999999</c:v>
                </c:pt>
                <c:pt idx="452">
                  <c:v>3827.9459000000002</c:v>
                </c:pt>
                <c:pt idx="453">
                  <c:v>3826.2815999999998</c:v>
                </c:pt>
                <c:pt idx="454">
                  <c:v>3824.6172999999999</c:v>
                </c:pt>
                <c:pt idx="455">
                  <c:v>3822.9529000000002</c:v>
                </c:pt>
                <c:pt idx="456">
                  <c:v>3821.2885000000001</c:v>
                </c:pt>
                <c:pt idx="457">
                  <c:v>3818.7773999999999</c:v>
                </c:pt>
                <c:pt idx="458">
                  <c:v>3813.6671000000001</c:v>
                </c:pt>
                <c:pt idx="459">
                  <c:v>3808.5567999999998</c:v>
                </c:pt>
                <c:pt idx="460">
                  <c:v>3803.4465</c:v>
                </c:pt>
                <c:pt idx="461">
                  <c:v>3798.3362000000002</c:v>
                </c:pt>
                <c:pt idx="462">
                  <c:v>3793.2258000000002</c:v>
                </c:pt>
                <c:pt idx="463">
                  <c:v>3788.1154000000001</c:v>
                </c:pt>
                <c:pt idx="464">
                  <c:v>3783.0050000000001</c:v>
                </c:pt>
                <c:pt idx="465">
                  <c:v>3777.8946000000001</c:v>
                </c:pt>
                <c:pt idx="466">
                  <c:v>3772.7840999999999</c:v>
                </c:pt>
                <c:pt idx="467">
                  <c:v>3767.6736999999998</c:v>
                </c:pt>
                <c:pt idx="468">
                  <c:v>3762.5632000000001</c:v>
                </c:pt>
                <c:pt idx="469">
                  <c:v>3757.4526000000001</c:v>
                </c:pt>
                <c:pt idx="470">
                  <c:v>3752.3420999999998</c:v>
                </c:pt>
                <c:pt idx="471">
                  <c:v>3747.2314999999999</c:v>
                </c:pt>
                <c:pt idx="472">
                  <c:v>3742.1208999999999</c:v>
                </c:pt>
                <c:pt idx="473">
                  <c:v>3737.0102999999999</c:v>
                </c:pt>
                <c:pt idx="474">
                  <c:v>3731.8996000000002</c:v>
                </c:pt>
                <c:pt idx="475">
                  <c:v>3726.7890000000002</c:v>
                </c:pt>
                <c:pt idx="476">
                  <c:v>3721.6783</c:v>
                </c:pt>
                <c:pt idx="477">
                  <c:v>3716.5675000000001</c:v>
                </c:pt>
                <c:pt idx="478">
                  <c:v>3711.4567999999999</c:v>
                </c:pt>
                <c:pt idx="479">
                  <c:v>3706.346</c:v>
                </c:pt>
                <c:pt idx="480">
                  <c:v>3701.2352000000001</c:v>
                </c:pt>
                <c:pt idx="481">
                  <c:v>3696.1244000000002</c:v>
                </c:pt>
                <c:pt idx="482">
                  <c:v>3691.0136000000002</c:v>
                </c:pt>
                <c:pt idx="483">
                  <c:v>3685.9027000000001</c:v>
                </c:pt>
                <c:pt idx="484">
                  <c:v>3680.7918</c:v>
                </c:pt>
                <c:pt idx="485">
                  <c:v>3675.6808999999998</c:v>
                </c:pt>
                <c:pt idx="486">
                  <c:v>3670.57</c:v>
                </c:pt>
                <c:pt idx="487">
                  <c:v>3665.4589999999998</c:v>
                </c:pt>
                <c:pt idx="488">
                  <c:v>3660.3481000000002</c:v>
                </c:pt>
                <c:pt idx="489">
                  <c:v>3655.2370999999998</c:v>
                </c:pt>
                <c:pt idx="490">
                  <c:v>3650.1260000000002</c:v>
                </c:pt>
                <c:pt idx="491">
                  <c:v>3645.0149999999999</c:v>
                </c:pt>
                <c:pt idx="492">
                  <c:v>3643.4290000000001</c:v>
                </c:pt>
                <c:pt idx="493">
                  <c:v>3642.4902999999999</c:v>
                </c:pt>
                <c:pt idx="494">
                  <c:v>3641.5517</c:v>
                </c:pt>
                <c:pt idx="495">
                  <c:v>3640.6129000000001</c:v>
                </c:pt>
                <c:pt idx="496">
                  <c:v>3639.6741999999999</c:v>
                </c:pt>
                <c:pt idx="497">
                  <c:v>3638.7354</c:v>
                </c:pt>
                <c:pt idx="498">
                  <c:v>3637.7966000000001</c:v>
                </c:pt>
                <c:pt idx="499">
                  <c:v>3636.8578000000002</c:v>
                </c:pt>
                <c:pt idx="500">
                  <c:v>3635.9189000000001</c:v>
                </c:pt>
                <c:pt idx="501">
                  <c:v>3634.98</c:v>
                </c:pt>
                <c:pt idx="502">
                  <c:v>3634.0410000000002</c:v>
                </c:pt>
                <c:pt idx="503">
                  <c:v>3633.1021000000001</c:v>
                </c:pt>
                <c:pt idx="504">
                  <c:v>3632.1631000000002</c:v>
                </c:pt>
                <c:pt idx="505">
                  <c:v>3631.2240000000002</c:v>
                </c:pt>
                <c:pt idx="506">
                  <c:v>3630.2849000000001</c:v>
                </c:pt>
                <c:pt idx="507">
                  <c:v>3629.3458000000001</c:v>
                </c:pt>
                <c:pt idx="508">
                  <c:v>3628.4067</c:v>
                </c:pt>
                <c:pt idx="509">
                  <c:v>3627.4675000000002</c:v>
                </c:pt>
                <c:pt idx="510">
                  <c:v>3626.5284000000001</c:v>
                </c:pt>
                <c:pt idx="511">
                  <c:v>3625.5891000000001</c:v>
                </c:pt>
                <c:pt idx="512">
                  <c:v>3624.6498999999999</c:v>
                </c:pt>
                <c:pt idx="513">
                  <c:v>3623.7105999999999</c:v>
                </c:pt>
                <c:pt idx="514">
                  <c:v>3622.7712000000001</c:v>
                </c:pt>
                <c:pt idx="515">
                  <c:v>3621.8319000000001</c:v>
                </c:pt>
                <c:pt idx="516">
                  <c:v>3620.8924999999999</c:v>
                </c:pt>
                <c:pt idx="517">
                  <c:v>3619.9531000000002</c:v>
                </c:pt>
                <c:pt idx="518">
                  <c:v>3619.0136000000002</c:v>
                </c:pt>
                <c:pt idx="519">
                  <c:v>3618.0740999999998</c:v>
                </c:pt>
                <c:pt idx="520">
                  <c:v>3617.1345999999999</c:v>
                </c:pt>
                <c:pt idx="521">
                  <c:v>3616.1950999999999</c:v>
                </c:pt>
                <c:pt idx="522">
                  <c:v>3615.2555000000002</c:v>
                </c:pt>
                <c:pt idx="523">
                  <c:v>3614.3159000000001</c:v>
                </c:pt>
                <c:pt idx="524">
                  <c:v>3613.3762000000002</c:v>
                </c:pt>
                <c:pt idx="525">
                  <c:v>3612.4366</c:v>
                </c:pt>
                <c:pt idx="526">
                  <c:v>3611.4969000000001</c:v>
                </c:pt>
                <c:pt idx="527">
                  <c:v>3610.5571</c:v>
                </c:pt>
                <c:pt idx="528">
                  <c:v>3609.6172999999999</c:v>
                </c:pt>
                <c:pt idx="529">
                  <c:v>3608.6774999999998</c:v>
                </c:pt>
                <c:pt idx="530">
                  <c:v>3607.7377000000001</c:v>
                </c:pt>
                <c:pt idx="531">
                  <c:v>3606.7977999999998</c:v>
                </c:pt>
                <c:pt idx="532">
                  <c:v>3605.8579</c:v>
                </c:pt>
                <c:pt idx="533">
                  <c:v>3604.9180000000001</c:v>
                </c:pt>
                <c:pt idx="534">
                  <c:v>3603.9780000000001</c:v>
                </c:pt>
                <c:pt idx="535">
                  <c:v>3603.038</c:v>
                </c:pt>
                <c:pt idx="536">
                  <c:v>3602.098</c:v>
                </c:pt>
                <c:pt idx="537">
                  <c:v>3601.1579000000002</c:v>
                </c:pt>
                <c:pt idx="538">
                  <c:v>3600.2179000000001</c:v>
                </c:pt>
                <c:pt idx="539">
                  <c:v>3599.2777000000001</c:v>
                </c:pt>
                <c:pt idx="540">
                  <c:v>3598.3375999999998</c:v>
                </c:pt>
                <c:pt idx="541">
                  <c:v>3597.3973999999998</c:v>
                </c:pt>
                <c:pt idx="542">
                  <c:v>3596.4571999999998</c:v>
                </c:pt>
                <c:pt idx="543">
                  <c:v>3595.5169000000001</c:v>
                </c:pt>
                <c:pt idx="544">
                  <c:v>3594.5765999999999</c:v>
                </c:pt>
                <c:pt idx="545">
                  <c:v>3593.6363000000001</c:v>
                </c:pt>
                <c:pt idx="546">
                  <c:v>3592.6959999999999</c:v>
                </c:pt>
                <c:pt idx="547">
                  <c:v>3591.7556</c:v>
                </c:pt>
                <c:pt idx="548">
                  <c:v>3590.8152</c:v>
                </c:pt>
                <c:pt idx="549">
                  <c:v>3589.8746999999998</c:v>
                </c:pt>
                <c:pt idx="550">
                  <c:v>3588.9342999999999</c:v>
                </c:pt>
                <c:pt idx="551">
                  <c:v>3587.9937</c:v>
                </c:pt>
                <c:pt idx="552">
                  <c:v>3587.0531999999998</c:v>
                </c:pt>
                <c:pt idx="553">
                  <c:v>3586.1125999999999</c:v>
                </c:pt>
                <c:pt idx="554">
                  <c:v>3585.172</c:v>
                </c:pt>
                <c:pt idx="555">
                  <c:v>3584.2314000000001</c:v>
                </c:pt>
                <c:pt idx="556">
                  <c:v>3583.2907</c:v>
                </c:pt>
                <c:pt idx="557">
                  <c:v>3582.35</c:v>
                </c:pt>
                <c:pt idx="558">
                  <c:v>3581.4092999999998</c:v>
                </c:pt>
                <c:pt idx="559">
                  <c:v>3580.4684999999999</c:v>
                </c:pt>
                <c:pt idx="560">
                  <c:v>3579.5277000000001</c:v>
                </c:pt>
                <c:pt idx="561">
                  <c:v>3578.5868999999998</c:v>
                </c:pt>
                <c:pt idx="562">
                  <c:v>3577.6460000000002</c:v>
                </c:pt>
                <c:pt idx="563">
                  <c:v>3576.7051000000001</c:v>
                </c:pt>
                <c:pt idx="564">
                  <c:v>3575.7642000000001</c:v>
                </c:pt>
                <c:pt idx="565">
                  <c:v>3574.8233</c:v>
                </c:pt>
                <c:pt idx="566">
                  <c:v>3573.8823000000002</c:v>
                </c:pt>
                <c:pt idx="567">
                  <c:v>3572.9413</c:v>
                </c:pt>
                <c:pt idx="568">
                  <c:v>3572.0001999999999</c:v>
                </c:pt>
                <c:pt idx="569">
                  <c:v>3571.0590999999999</c:v>
                </c:pt>
                <c:pt idx="570">
                  <c:v>3570.1179999999999</c:v>
                </c:pt>
                <c:pt idx="571">
                  <c:v>3569.1768999999999</c:v>
                </c:pt>
                <c:pt idx="572">
                  <c:v>3568.2357000000002</c:v>
                </c:pt>
                <c:pt idx="573">
                  <c:v>3567.2945</c:v>
                </c:pt>
                <c:pt idx="574">
                  <c:v>3566.3532</c:v>
                </c:pt>
                <c:pt idx="575">
                  <c:v>3565.4119000000001</c:v>
                </c:pt>
                <c:pt idx="576">
                  <c:v>3564.4706000000001</c:v>
                </c:pt>
                <c:pt idx="577">
                  <c:v>3563.5293000000001</c:v>
                </c:pt>
                <c:pt idx="578">
                  <c:v>3562.5879</c:v>
                </c:pt>
                <c:pt idx="579">
                  <c:v>3561.6464999999998</c:v>
                </c:pt>
                <c:pt idx="580">
                  <c:v>3560.7051000000001</c:v>
                </c:pt>
                <c:pt idx="581">
                  <c:v>3559.7636000000002</c:v>
                </c:pt>
                <c:pt idx="582">
                  <c:v>3558.8220999999999</c:v>
                </c:pt>
                <c:pt idx="583">
                  <c:v>3557.8806</c:v>
                </c:pt>
                <c:pt idx="584">
                  <c:v>3556.9389999999999</c:v>
                </c:pt>
                <c:pt idx="585">
                  <c:v>3555.9974000000002</c:v>
                </c:pt>
                <c:pt idx="586">
                  <c:v>3555.0558000000001</c:v>
                </c:pt>
                <c:pt idx="587">
                  <c:v>3554.1140999999998</c:v>
                </c:pt>
                <c:pt idx="588">
                  <c:v>3553.1723999999999</c:v>
                </c:pt>
                <c:pt idx="589">
                  <c:v>3552.2307000000001</c:v>
                </c:pt>
                <c:pt idx="590">
                  <c:v>3551.2890000000002</c:v>
                </c:pt>
                <c:pt idx="591">
                  <c:v>3550.3472000000002</c:v>
                </c:pt>
                <c:pt idx="592">
                  <c:v>3549.4054000000001</c:v>
                </c:pt>
                <c:pt idx="593">
                  <c:v>3548.4634999999998</c:v>
                </c:pt>
                <c:pt idx="594">
                  <c:v>3547.5216</c:v>
                </c:pt>
                <c:pt idx="595">
                  <c:v>3546.5796999999998</c:v>
                </c:pt>
                <c:pt idx="596">
                  <c:v>3545.6378</c:v>
                </c:pt>
                <c:pt idx="597">
                  <c:v>3544.6958</c:v>
                </c:pt>
                <c:pt idx="598">
                  <c:v>3543.7538</c:v>
                </c:pt>
                <c:pt idx="599">
                  <c:v>3542.8117000000002</c:v>
                </c:pt>
                <c:pt idx="600">
                  <c:v>3541.8696</c:v>
                </c:pt>
                <c:pt idx="601">
                  <c:v>3540.9274999999998</c:v>
                </c:pt>
                <c:pt idx="602">
                  <c:v>3539.9854</c:v>
                </c:pt>
                <c:pt idx="603">
                  <c:v>3539.0432000000001</c:v>
                </c:pt>
                <c:pt idx="604">
                  <c:v>3538.1010000000001</c:v>
                </c:pt>
                <c:pt idx="605">
                  <c:v>3537.1588000000002</c:v>
                </c:pt>
                <c:pt idx="606">
                  <c:v>3536.2165</c:v>
                </c:pt>
                <c:pt idx="607">
                  <c:v>3535.2741999999998</c:v>
                </c:pt>
                <c:pt idx="608">
                  <c:v>3534.3319000000001</c:v>
                </c:pt>
                <c:pt idx="609">
                  <c:v>3533.3895000000002</c:v>
                </c:pt>
                <c:pt idx="610">
                  <c:v>3532.4470999999999</c:v>
                </c:pt>
                <c:pt idx="611">
                  <c:v>3531.5047</c:v>
                </c:pt>
                <c:pt idx="612">
                  <c:v>3530.5621999999998</c:v>
                </c:pt>
                <c:pt idx="613">
                  <c:v>3529.6197000000002</c:v>
                </c:pt>
                <c:pt idx="614">
                  <c:v>3528.6772000000001</c:v>
                </c:pt>
                <c:pt idx="615">
                  <c:v>3527.7347</c:v>
                </c:pt>
                <c:pt idx="616">
                  <c:v>3526.7921000000001</c:v>
                </c:pt>
                <c:pt idx="617">
                  <c:v>3525.8494999999998</c:v>
                </c:pt>
                <c:pt idx="618">
                  <c:v>3524.9068000000002</c:v>
                </c:pt>
                <c:pt idx="619">
                  <c:v>3523.9641000000001</c:v>
                </c:pt>
                <c:pt idx="620">
                  <c:v>3523.0214000000001</c:v>
                </c:pt>
                <c:pt idx="621">
                  <c:v>3522.0787</c:v>
                </c:pt>
                <c:pt idx="622">
                  <c:v>3521.1359000000002</c:v>
                </c:pt>
                <c:pt idx="623">
                  <c:v>3520.1931</c:v>
                </c:pt>
                <c:pt idx="624">
                  <c:v>3519.2501999999999</c:v>
                </c:pt>
                <c:pt idx="625">
                  <c:v>3518.3072999999999</c:v>
                </c:pt>
                <c:pt idx="626">
                  <c:v>3517.3643999999999</c:v>
                </c:pt>
                <c:pt idx="627">
                  <c:v>3516.4214999999999</c:v>
                </c:pt>
                <c:pt idx="628">
                  <c:v>3515.4785000000002</c:v>
                </c:pt>
                <c:pt idx="629">
                  <c:v>3514.5355</c:v>
                </c:pt>
                <c:pt idx="630">
                  <c:v>3513.5925000000002</c:v>
                </c:pt>
                <c:pt idx="631">
                  <c:v>3512.6493999999998</c:v>
                </c:pt>
                <c:pt idx="632">
                  <c:v>3511.7062999999998</c:v>
                </c:pt>
                <c:pt idx="633">
                  <c:v>3510.7631999999999</c:v>
                </c:pt>
                <c:pt idx="634">
                  <c:v>3509.82</c:v>
                </c:pt>
                <c:pt idx="635">
                  <c:v>3508.8768</c:v>
                </c:pt>
                <c:pt idx="636">
                  <c:v>3507.9335999999998</c:v>
                </c:pt>
                <c:pt idx="637">
                  <c:v>3506.9902999999999</c:v>
                </c:pt>
                <c:pt idx="638">
                  <c:v>3506.047</c:v>
                </c:pt>
                <c:pt idx="639">
                  <c:v>3505.1037000000001</c:v>
                </c:pt>
                <c:pt idx="640">
                  <c:v>3504.1604000000002</c:v>
                </c:pt>
                <c:pt idx="641">
                  <c:v>3503.2170000000001</c:v>
                </c:pt>
                <c:pt idx="642">
                  <c:v>3502.2736</c:v>
                </c:pt>
                <c:pt idx="643">
                  <c:v>3501.3301000000001</c:v>
                </c:pt>
                <c:pt idx="644">
                  <c:v>3500.3865999999998</c:v>
                </c:pt>
                <c:pt idx="645">
                  <c:v>3499.4431</c:v>
                </c:pt>
                <c:pt idx="646">
                  <c:v>3498.4996000000001</c:v>
                </c:pt>
                <c:pt idx="647">
                  <c:v>3497.556</c:v>
                </c:pt>
                <c:pt idx="648">
                  <c:v>3496.6124</c:v>
                </c:pt>
                <c:pt idx="649">
                  <c:v>3495.6687000000002</c:v>
                </c:pt>
                <c:pt idx="650">
                  <c:v>3494.7249999999999</c:v>
                </c:pt>
                <c:pt idx="651">
                  <c:v>3493.7813000000001</c:v>
                </c:pt>
                <c:pt idx="652">
                  <c:v>3492.8375999999998</c:v>
                </c:pt>
                <c:pt idx="653">
                  <c:v>3491.8937999999998</c:v>
                </c:pt>
                <c:pt idx="654">
                  <c:v>3490.95</c:v>
                </c:pt>
                <c:pt idx="655">
                  <c:v>3490.0061999999998</c:v>
                </c:pt>
                <c:pt idx="656">
                  <c:v>3489.0623000000001</c:v>
                </c:pt>
                <c:pt idx="657">
                  <c:v>3488.1183999999998</c:v>
                </c:pt>
                <c:pt idx="658">
                  <c:v>3487.1745000000001</c:v>
                </c:pt>
                <c:pt idx="659">
                  <c:v>3486.2305000000001</c:v>
                </c:pt>
                <c:pt idx="660">
                  <c:v>3485.2865000000002</c:v>
                </c:pt>
                <c:pt idx="661">
                  <c:v>3484.3425000000002</c:v>
                </c:pt>
                <c:pt idx="662">
                  <c:v>3483.3984</c:v>
                </c:pt>
                <c:pt idx="663">
                  <c:v>3482.4542999999999</c:v>
                </c:pt>
                <c:pt idx="664">
                  <c:v>3481.5102000000002</c:v>
                </c:pt>
                <c:pt idx="665">
                  <c:v>3480.5661</c:v>
                </c:pt>
                <c:pt idx="666">
                  <c:v>3479.6219000000001</c:v>
                </c:pt>
                <c:pt idx="667">
                  <c:v>3478.6777000000002</c:v>
                </c:pt>
                <c:pt idx="668">
                  <c:v>3477.7334000000001</c:v>
                </c:pt>
                <c:pt idx="669">
                  <c:v>3476.7891</c:v>
                </c:pt>
                <c:pt idx="670">
                  <c:v>3475.8447999999999</c:v>
                </c:pt>
                <c:pt idx="671">
                  <c:v>3474.9005000000002</c:v>
                </c:pt>
                <c:pt idx="672">
                  <c:v>3473.9560999999999</c:v>
                </c:pt>
                <c:pt idx="673">
                  <c:v>3473.0117</c:v>
                </c:pt>
                <c:pt idx="674">
                  <c:v>3472.0672</c:v>
                </c:pt>
                <c:pt idx="675">
                  <c:v>3471.1226999999999</c:v>
                </c:pt>
                <c:pt idx="676">
                  <c:v>3470.1781999999998</c:v>
                </c:pt>
                <c:pt idx="677">
                  <c:v>3469.2337000000002</c:v>
                </c:pt>
                <c:pt idx="678">
                  <c:v>3468.2891</c:v>
                </c:pt>
                <c:pt idx="679">
                  <c:v>3467.3445000000002</c:v>
                </c:pt>
                <c:pt idx="680">
                  <c:v>3466.3998999999999</c:v>
                </c:pt>
                <c:pt idx="681">
                  <c:v>3465.4551999999999</c:v>
                </c:pt>
                <c:pt idx="682">
                  <c:v>3464.5104999999999</c:v>
                </c:pt>
                <c:pt idx="683">
                  <c:v>3463.5657999999999</c:v>
                </c:pt>
                <c:pt idx="684">
                  <c:v>3462.6210000000001</c:v>
                </c:pt>
                <c:pt idx="685">
                  <c:v>3461.6761999999999</c:v>
                </c:pt>
                <c:pt idx="686">
                  <c:v>3460.7314000000001</c:v>
                </c:pt>
                <c:pt idx="687">
                  <c:v>3459.7865000000002</c:v>
                </c:pt>
                <c:pt idx="688">
                  <c:v>3458.8416999999999</c:v>
                </c:pt>
                <c:pt idx="689">
                  <c:v>3457.8966999999998</c:v>
                </c:pt>
                <c:pt idx="690">
                  <c:v>3456.9517999999998</c:v>
                </c:pt>
                <c:pt idx="691">
                  <c:v>3456.0068000000001</c:v>
                </c:pt>
                <c:pt idx="692">
                  <c:v>3455.0617999999999</c:v>
                </c:pt>
                <c:pt idx="693">
                  <c:v>3454.1167</c:v>
                </c:pt>
                <c:pt idx="694">
                  <c:v>3453.1716000000001</c:v>
                </c:pt>
                <c:pt idx="695">
                  <c:v>3452.2265000000002</c:v>
                </c:pt>
                <c:pt idx="696">
                  <c:v>3451.2813999999998</c:v>
                </c:pt>
                <c:pt idx="697">
                  <c:v>3450.3362000000002</c:v>
                </c:pt>
                <c:pt idx="698">
                  <c:v>3449.3910000000001</c:v>
                </c:pt>
                <c:pt idx="699">
                  <c:v>3448.4457000000002</c:v>
                </c:pt>
                <c:pt idx="700">
                  <c:v>3447.5005000000001</c:v>
                </c:pt>
                <c:pt idx="701">
                  <c:v>3446.5551999999998</c:v>
                </c:pt>
                <c:pt idx="702">
                  <c:v>3445.6098000000002</c:v>
                </c:pt>
                <c:pt idx="703">
                  <c:v>3444.6644000000001</c:v>
                </c:pt>
                <c:pt idx="704">
                  <c:v>3443.7190000000001</c:v>
                </c:pt>
                <c:pt idx="705">
                  <c:v>3442.7736</c:v>
                </c:pt>
                <c:pt idx="706">
                  <c:v>3441.8281000000002</c:v>
                </c:pt>
                <c:pt idx="707">
                  <c:v>3440.8825999999999</c:v>
                </c:pt>
                <c:pt idx="708">
                  <c:v>3439.9371000000001</c:v>
                </c:pt>
                <c:pt idx="709">
                  <c:v>3438.9915000000001</c:v>
                </c:pt>
                <c:pt idx="710">
                  <c:v>3438.0459000000001</c:v>
                </c:pt>
                <c:pt idx="711">
                  <c:v>3437.1003000000001</c:v>
                </c:pt>
                <c:pt idx="712">
                  <c:v>3436.1547</c:v>
                </c:pt>
                <c:pt idx="713">
                  <c:v>3435.2089999999998</c:v>
                </c:pt>
                <c:pt idx="714">
                  <c:v>3434.2631999999999</c:v>
                </c:pt>
                <c:pt idx="715">
                  <c:v>3433.3175000000001</c:v>
                </c:pt>
                <c:pt idx="716">
                  <c:v>3432.3717000000001</c:v>
                </c:pt>
                <c:pt idx="717">
                  <c:v>3431.4259000000002</c:v>
                </c:pt>
                <c:pt idx="718">
                  <c:v>3430.48</c:v>
                </c:pt>
                <c:pt idx="719">
                  <c:v>3429.5340999999999</c:v>
                </c:pt>
                <c:pt idx="720">
                  <c:v>3428.5882000000001</c:v>
                </c:pt>
                <c:pt idx="721">
                  <c:v>3427.6423</c:v>
                </c:pt>
                <c:pt idx="722">
                  <c:v>3426.6963000000001</c:v>
                </c:pt>
                <c:pt idx="723">
                  <c:v>3425.7503000000002</c:v>
                </c:pt>
                <c:pt idx="724">
                  <c:v>3424.8042</c:v>
                </c:pt>
                <c:pt idx="725">
                  <c:v>3423.8582000000001</c:v>
                </c:pt>
                <c:pt idx="726">
                  <c:v>3422.9121</c:v>
                </c:pt>
                <c:pt idx="727">
                  <c:v>3421.9659000000001</c:v>
                </c:pt>
                <c:pt idx="728">
                  <c:v>3421.0198</c:v>
                </c:pt>
                <c:pt idx="729">
                  <c:v>3420.0735</c:v>
                </c:pt>
                <c:pt idx="730">
                  <c:v>3419.1273000000001</c:v>
                </c:pt>
                <c:pt idx="731">
                  <c:v>3418.181</c:v>
                </c:pt>
                <c:pt idx="732">
                  <c:v>3417.2347</c:v>
                </c:pt>
                <c:pt idx="733">
                  <c:v>3416.2883999999999</c:v>
                </c:pt>
                <c:pt idx="734">
                  <c:v>3415.3420999999998</c:v>
                </c:pt>
                <c:pt idx="735">
                  <c:v>3414.3957</c:v>
                </c:pt>
                <c:pt idx="736">
                  <c:v>3413.4492</c:v>
                </c:pt>
                <c:pt idx="737">
                  <c:v>3412.5028000000002</c:v>
                </c:pt>
                <c:pt idx="738">
                  <c:v>3411.5563000000002</c:v>
                </c:pt>
                <c:pt idx="739">
                  <c:v>3410.6098000000002</c:v>
                </c:pt>
                <c:pt idx="740">
                  <c:v>3409.6632</c:v>
                </c:pt>
                <c:pt idx="741">
                  <c:v>3408.7166000000002</c:v>
                </c:pt>
                <c:pt idx="742">
                  <c:v>3407.77</c:v>
                </c:pt>
                <c:pt idx="743">
                  <c:v>3406.8233</c:v>
                </c:pt>
                <c:pt idx="744">
                  <c:v>3405.8766999999998</c:v>
                </c:pt>
                <c:pt idx="745">
                  <c:v>3404.9299000000001</c:v>
                </c:pt>
                <c:pt idx="746">
                  <c:v>3403.9832000000001</c:v>
                </c:pt>
                <c:pt idx="747">
                  <c:v>3403.0364</c:v>
                </c:pt>
                <c:pt idx="748">
                  <c:v>3402.0895999999998</c:v>
                </c:pt>
                <c:pt idx="749">
                  <c:v>3401.1428000000001</c:v>
                </c:pt>
                <c:pt idx="750">
                  <c:v>3400.1959000000002</c:v>
                </c:pt>
                <c:pt idx="751">
                  <c:v>3399.2489999999998</c:v>
                </c:pt>
                <c:pt idx="752">
                  <c:v>3398.3020000000001</c:v>
                </c:pt>
                <c:pt idx="753">
                  <c:v>3397.3551000000002</c:v>
                </c:pt>
                <c:pt idx="754">
                  <c:v>3396.4081000000001</c:v>
                </c:pt>
                <c:pt idx="755">
                  <c:v>3395.4609999999998</c:v>
                </c:pt>
                <c:pt idx="756">
                  <c:v>3394.5140000000001</c:v>
                </c:pt>
                <c:pt idx="757">
                  <c:v>3393.5668999999998</c:v>
                </c:pt>
                <c:pt idx="758">
                  <c:v>3392.6197000000002</c:v>
                </c:pt>
                <c:pt idx="759">
                  <c:v>3391.6725999999999</c:v>
                </c:pt>
                <c:pt idx="760">
                  <c:v>3390.7253999999998</c:v>
                </c:pt>
                <c:pt idx="761">
                  <c:v>3389.7781</c:v>
                </c:pt>
                <c:pt idx="762">
                  <c:v>3388.8308999999999</c:v>
                </c:pt>
                <c:pt idx="763">
                  <c:v>3387.8836000000001</c:v>
                </c:pt>
                <c:pt idx="764">
                  <c:v>3386.9362999999998</c:v>
                </c:pt>
                <c:pt idx="765">
                  <c:v>3385.9888999999998</c:v>
                </c:pt>
                <c:pt idx="766">
                  <c:v>3385.0414999999998</c:v>
                </c:pt>
                <c:pt idx="767">
                  <c:v>3384.0940999999998</c:v>
                </c:pt>
                <c:pt idx="768">
                  <c:v>3383.1466999999998</c:v>
                </c:pt>
                <c:pt idx="769">
                  <c:v>3382.1992</c:v>
                </c:pt>
                <c:pt idx="770">
                  <c:v>3381.2516999999998</c:v>
                </c:pt>
                <c:pt idx="771">
                  <c:v>3380.3040999999998</c:v>
                </c:pt>
                <c:pt idx="772">
                  <c:v>3379.3564999999999</c:v>
                </c:pt>
                <c:pt idx="773">
                  <c:v>3378.4088999999999</c:v>
                </c:pt>
                <c:pt idx="774">
                  <c:v>3377.4612999999999</c:v>
                </c:pt>
                <c:pt idx="775">
                  <c:v>3376.5136000000002</c:v>
                </c:pt>
                <c:pt idx="776">
                  <c:v>3375.5659000000001</c:v>
                </c:pt>
                <c:pt idx="777">
                  <c:v>3374.6181999999999</c:v>
                </c:pt>
                <c:pt idx="778">
                  <c:v>3373.6704</c:v>
                </c:pt>
                <c:pt idx="779">
                  <c:v>3372.7226000000001</c:v>
                </c:pt>
                <c:pt idx="780">
                  <c:v>3371.7748000000001</c:v>
                </c:pt>
                <c:pt idx="781">
                  <c:v>3370.8269</c:v>
                </c:pt>
                <c:pt idx="782">
                  <c:v>3369.8789999999999</c:v>
                </c:pt>
                <c:pt idx="783">
                  <c:v>3368.9310999999998</c:v>
                </c:pt>
                <c:pt idx="784">
                  <c:v>3367.9830999999999</c:v>
                </c:pt>
                <c:pt idx="785">
                  <c:v>3367.0351000000001</c:v>
                </c:pt>
                <c:pt idx="786">
                  <c:v>3366.0871000000002</c:v>
                </c:pt>
                <c:pt idx="787">
                  <c:v>3365.1390000000001</c:v>
                </c:pt>
                <c:pt idx="788">
                  <c:v>3364.1909000000001</c:v>
                </c:pt>
                <c:pt idx="789">
                  <c:v>3363.2428</c:v>
                </c:pt>
                <c:pt idx="790">
                  <c:v>3362.2946000000002</c:v>
                </c:pt>
                <c:pt idx="791">
                  <c:v>3361.3465000000001</c:v>
                </c:pt>
                <c:pt idx="792">
                  <c:v>3360.3982000000001</c:v>
                </c:pt>
                <c:pt idx="793">
                  <c:v>3359.45</c:v>
                </c:pt>
                <c:pt idx="794">
                  <c:v>3358.5016999999998</c:v>
                </c:pt>
                <c:pt idx="795">
                  <c:v>3357.5533999999998</c:v>
                </c:pt>
                <c:pt idx="796">
                  <c:v>3356.605</c:v>
                </c:pt>
                <c:pt idx="797">
                  <c:v>3355.6567</c:v>
                </c:pt>
                <c:pt idx="798">
                  <c:v>3354.7082</c:v>
                </c:pt>
                <c:pt idx="799">
                  <c:v>3353.7597999999998</c:v>
                </c:pt>
                <c:pt idx="800">
                  <c:v>3352.8112999999998</c:v>
                </c:pt>
                <c:pt idx="801">
                  <c:v>3351.8627999999999</c:v>
                </c:pt>
                <c:pt idx="802">
                  <c:v>3350.9142999999999</c:v>
                </c:pt>
                <c:pt idx="803">
                  <c:v>3349.9657000000002</c:v>
                </c:pt>
                <c:pt idx="804">
                  <c:v>3349.0171</c:v>
                </c:pt>
                <c:pt idx="805">
                  <c:v>3348.0684999999999</c:v>
                </c:pt>
                <c:pt idx="806">
                  <c:v>3347.1197999999999</c:v>
                </c:pt>
                <c:pt idx="807">
                  <c:v>3346.1711</c:v>
                </c:pt>
                <c:pt idx="808">
                  <c:v>3345.2224000000001</c:v>
                </c:pt>
                <c:pt idx="809">
                  <c:v>3344.2736</c:v>
                </c:pt>
                <c:pt idx="810">
                  <c:v>3343.3247999999999</c:v>
                </c:pt>
                <c:pt idx="811">
                  <c:v>3342.3760000000002</c:v>
                </c:pt>
                <c:pt idx="812">
                  <c:v>3342.2064</c:v>
                </c:pt>
                <c:pt idx="813">
                  <c:v>3342.1136999999999</c:v>
                </c:pt>
                <c:pt idx="814">
                  <c:v>3342.0214000000001</c:v>
                </c:pt>
                <c:pt idx="815">
                  <c:v>3341.9294</c:v>
                </c:pt>
                <c:pt idx="816">
                  <c:v>3341.8379</c:v>
                </c:pt>
                <c:pt idx="817">
                  <c:v>3341.7467000000001</c:v>
                </c:pt>
                <c:pt idx="818">
                  <c:v>3341.6559000000002</c:v>
                </c:pt>
                <c:pt idx="819">
                  <c:v>3341.5655000000002</c:v>
                </c:pt>
                <c:pt idx="820">
                  <c:v>3341.4753999999998</c:v>
                </c:pt>
                <c:pt idx="821">
                  <c:v>3341.3858</c:v>
                </c:pt>
                <c:pt idx="822">
                  <c:v>3341.2964999999999</c:v>
                </c:pt>
                <c:pt idx="823">
                  <c:v>3341.2076000000002</c:v>
                </c:pt>
                <c:pt idx="824">
                  <c:v>3341.1190999999999</c:v>
                </c:pt>
                <c:pt idx="825">
                  <c:v>3341.0309999999999</c:v>
                </c:pt>
                <c:pt idx="826">
                  <c:v>3340.9432000000002</c:v>
                </c:pt>
                <c:pt idx="827">
                  <c:v>3340.8559</c:v>
                </c:pt>
                <c:pt idx="828">
                  <c:v>3340.7689</c:v>
                </c:pt>
                <c:pt idx="829">
                  <c:v>3340.6822999999999</c:v>
                </c:pt>
                <c:pt idx="830">
                  <c:v>3340.596</c:v>
                </c:pt>
                <c:pt idx="831">
                  <c:v>3340.5102000000002</c:v>
                </c:pt>
                <c:pt idx="832">
                  <c:v>3340.4247</c:v>
                </c:pt>
                <c:pt idx="833">
                  <c:v>3340.3395999999998</c:v>
                </c:pt>
                <c:pt idx="834">
                  <c:v>3340.2548999999999</c:v>
                </c:pt>
                <c:pt idx="835">
                  <c:v>3340.1705000000002</c:v>
                </c:pt>
                <c:pt idx="836">
                  <c:v>3340.0866000000001</c:v>
                </c:pt>
                <c:pt idx="837">
                  <c:v>3340.0030000000002</c:v>
                </c:pt>
                <c:pt idx="838">
                  <c:v>3339.9198000000001</c:v>
                </c:pt>
                <c:pt idx="839">
                  <c:v>3339.8368999999998</c:v>
                </c:pt>
                <c:pt idx="840">
                  <c:v>3339.7545</c:v>
                </c:pt>
                <c:pt idx="841">
                  <c:v>3339.6723999999999</c:v>
                </c:pt>
                <c:pt idx="842">
                  <c:v>3339.5907000000002</c:v>
                </c:pt>
                <c:pt idx="843">
                  <c:v>3339.5093000000002</c:v>
                </c:pt>
                <c:pt idx="844">
                  <c:v>3339.4283999999998</c:v>
                </c:pt>
                <c:pt idx="845">
                  <c:v>3339.3478</c:v>
                </c:pt>
                <c:pt idx="846">
                  <c:v>3339.2676000000001</c:v>
                </c:pt>
                <c:pt idx="847">
                  <c:v>3339.1876999999999</c:v>
                </c:pt>
                <c:pt idx="848">
                  <c:v>3339.1082000000001</c:v>
                </c:pt>
                <c:pt idx="849">
                  <c:v>3339.0291000000002</c:v>
                </c:pt>
                <c:pt idx="850">
                  <c:v>3338.9504000000002</c:v>
                </c:pt>
                <c:pt idx="851">
                  <c:v>3338.8721</c:v>
                </c:pt>
                <c:pt idx="852">
                  <c:v>3338.7941000000001</c:v>
                </c:pt>
                <c:pt idx="853">
                  <c:v>3338.7165</c:v>
                </c:pt>
                <c:pt idx="854">
                  <c:v>3338.6392000000001</c:v>
                </c:pt>
                <c:pt idx="855">
                  <c:v>3338.5623999999998</c:v>
                </c:pt>
                <c:pt idx="856">
                  <c:v>3338.4859000000001</c:v>
                </c:pt>
                <c:pt idx="857">
                  <c:v>3338.4097000000002</c:v>
                </c:pt>
                <c:pt idx="858">
                  <c:v>3338.3339999999998</c:v>
                </c:pt>
                <c:pt idx="859">
                  <c:v>3338.2586000000001</c:v>
                </c:pt>
                <c:pt idx="860">
                  <c:v>3338.1835999999998</c:v>
                </c:pt>
                <c:pt idx="861">
                  <c:v>3338.1089000000002</c:v>
                </c:pt>
                <c:pt idx="862">
                  <c:v>3338.0346</c:v>
                </c:pt>
                <c:pt idx="863">
                  <c:v>3337.9607000000001</c:v>
                </c:pt>
                <c:pt idx="864">
                  <c:v>3337.8872000000001</c:v>
                </c:pt>
                <c:pt idx="865">
                  <c:v>3337.8139999999999</c:v>
                </c:pt>
                <c:pt idx="866">
                  <c:v>3337.7411999999999</c:v>
                </c:pt>
                <c:pt idx="867">
                  <c:v>3337.6687000000002</c:v>
                </c:pt>
                <c:pt idx="868">
                  <c:v>3337.5965999999999</c:v>
                </c:pt>
                <c:pt idx="869">
                  <c:v>3337.5248999999999</c:v>
                </c:pt>
                <c:pt idx="870">
                  <c:v>3337.4535999999998</c:v>
                </c:pt>
                <c:pt idx="871">
                  <c:v>3337.3825999999999</c:v>
                </c:pt>
                <c:pt idx="872">
                  <c:v>3337.3119999999999</c:v>
                </c:pt>
                <c:pt idx="873">
                  <c:v>3337.2417999999998</c:v>
                </c:pt>
                <c:pt idx="874">
                  <c:v>3337.1718999999998</c:v>
                </c:pt>
                <c:pt idx="875">
                  <c:v>3337.1024000000002</c:v>
                </c:pt>
                <c:pt idx="876">
                  <c:v>3337.0331999999999</c:v>
                </c:pt>
                <c:pt idx="877">
                  <c:v>3336.9643999999998</c:v>
                </c:pt>
                <c:pt idx="878">
                  <c:v>3336.8960000000002</c:v>
                </c:pt>
                <c:pt idx="879">
                  <c:v>3336.8279000000002</c:v>
                </c:pt>
                <c:pt idx="880">
                  <c:v>3336.7602000000002</c:v>
                </c:pt>
                <c:pt idx="881">
                  <c:v>3336.6929</c:v>
                </c:pt>
                <c:pt idx="882">
                  <c:v>3336.6259</c:v>
                </c:pt>
                <c:pt idx="883">
                  <c:v>3336.5592999999999</c:v>
                </c:pt>
                <c:pt idx="884">
                  <c:v>3336.4931000000001</c:v>
                </c:pt>
                <c:pt idx="885">
                  <c:v>3336.4272000000001</c:v>
                </c:pt>
                <c:pt idx="886">
                  <c:v>3336.3616999999999</c:v>
                </c:pt>
                <c:pt idx="887">
                  <c:v>3336.2964999999999</c:v>
                </c:pt>
                <c:pt idx="888">
                  <c:v>3336.2316999999998</c:v>
                </c:pt>
                <c:pt idx="889">
                  <c:v>3336.1673000000001</c:v>
                </c:pt>
                <c:pt idx="890">
                  <c:v>3336.1032</c:v>
                </c:pt>
                <c:pt idx="891">
                  <c:v>3336.0394999999999</c:v>
                </c:pt>
                <c:pt idx="892">
                  <c:v>3335.9760999999999</c:v>
                </c:pt>
                <c:pt idx="893">
                  <c:v>3335.9131000000002</c:v>
                </c:pt>
                <c:pt idx="894">
                  <c:v>3335.8505</c:v>
                </c:pt>
                <c:pt idx="895">
                  <c:v>3335.7882</c:v>
                </c:pt>
                <c:pt idx="896">
                  <c:v>3335.7262999999998</c:v>
                </c:pt>
                <c:pt idx="897">
                  <c:v>3335.6648</c:v>
                </c:pt>
                <c:pt idx="898">
                  <c:v>3335.6035999999999</c:v>
                </c:pt>
                <c:pt idx="899">
                  <c:v>3335.5427</c:v>
                </c:pt>
                <c:pt idx="900">
                  <c:v>3335.4823000000001</c:v>
                </c:pt>
                <c:pt idx="901">
                  <c:v>3335.4220999999998</c:v>
                </c:pt>
                <c:pt idx="902">
                  <c:v>3335.3624</c:v>
                </c:pt>
                <c:pt idx="903">
                  <c:v>3335.3029999999999</c:v>
                </c:pt>
                <c:pt idx="904">
                  <c:v>3335.2438999999999</c:v>
                </c:pt>
                <c:pt idx="905">
                  <c:v>3335.1851999999999</c:v>
                </c:pt>
                <c:pt idx="906">
                  <c:v>3335.1269000000002</c:v>
                </c:pt>
                <c:pt idx="907">
                  <c:v>3335.0689000000002</c:v>
                </c:pt>
                <c:pt idx="908">
                  <c:v>3335.0113000000001</c:v>
                </c:pt>
                <c:pt idx="909">
                  <c:v>3334.9540999999999</c:v>
                </c:pt>
                <c:pt idx="910">
                  <c:v>3334.8971000000001</c:v>
                </c:pt>
                <c:pt idx="911">
                  <c:v>3334.8406</c:v>
                </c:pt>
                <c:pt idx="912">
                  <c:v>3334.7844</c:v>
                </c:pt>
                <c:pt idx="913">
                  <c:v>3334.7285999999999</c:v>
                </c:pt>
                <c:pt idx="914">
                  <c:v>3334.6731</c:v>
                </c:pt>
                <c:pt idx="915">
                  <c:v>3334.6179999999999</c:v>
                </c:pt>
                <c:pt idx="916">
                  <c:v>3334.5632000000001</c:v>
                </c:pt>
                <c:pt idx="917">
                  <c:v>3334.4551999999999</c:v>
                </c:pt>
                <c:pt idx="918">
                  <c:v>3327.1729999999998</c:v>
                </c:pt>
                <c:pt idx="919">
                  <c:v>3319.8906999999999</c:v>
                </c:pt>
                <c:pt idx="920">
                  <c:v>3312.6082000000001</c:v>
                </c:pt>
                <c:pt idx="921">
                  <c:v>3305.3254999999999</c:v>
                </c:pt>
                <c:pt idx="922">
                  <c:v>3298.0426000000002</c:v>
                </c:pt>
                <c:pt idx="923">
                  <c:v>3290.7595000000001</c:v>
                </c:pt>
                <c:pt idx="924">
                  <c:v>3283.4762000000001</c:v>
                </c:pt>
                <c:pt idx="925">
                  <c:v>3276.1927000000001</c:v>
                </c:pt>
                <c:pt idx="926">
                  <c:v>3268.9090000000001</c:v>
                </c:pt>
                <c:pt idx="927">
                  <c:v>3261.625</c:v>
                </c:pt>
                <c:pt idx="928">
                  <c:v>3254.3409000000001</c:v>
                </c:pt>
                <c:pt idx="929">
                  <c:v>3247.0565999999999</c:v>
                </c:pt>
                <c:pt idx="930">
                  <c:v>3239.7721000000001</c:v>
                </c:pt>
                <c:pt idx="931">
                  <c:v>3232.4874</c:v>
                </c:pt>
                <c:pt idx="932">
                  <c:v>3225.2024999999999</c:v>
                </c:pt>
                <c:pt idx="933">
                  <c:v>3217.9173999999998</c:v>
                </c:pt>
                <c:pt idx="934">
                  <c:v>3210.6320000000001</c:v>
                </c:pt>
                <c:pt idx="935">
                  <c:v>3203.3465000000001</c:v>
                </c:pt>
                <c:pt idx="936">
                  <c:v>3196.0608000000002</c:v>
                </c:pt>
                <c:pt idx="937">
                  <c:v>3188.7748999999999</c:v>
                </c:pt>
                <c:pt idx="938">
                  <c:v>3181.4888000000001</c:v>
                </c:pt>
                <c:pt idx="939">
                  <c:v>3174.2024999999999</c:v>
                </c:pt>
                <c:pt idx="940">
                  <c:v>3166.9159</c:v>
                </c:pt>
                <c:pt idx="941">
                  <c:v>3159.6291999999999</c:v>
                </c:pt>
                <c:pt idx="942">
                  <c:v>3152.3422999999998</c:v>
                </c:pt>
                <c:pt idx="943">
                  <c:v>3145.0551999999998</c:v>
                </c:pt>
                <c:pt idx="944">
                  <c:v>3137.7678999999998</c:v>
                </c:pt>
                <c:pt idx="945">
                  <c:v>3130.4803000000002</c:v>
                </c:pt>
                <c:pt idx="946">
                  <c:v>3123.1925999999999</c:v>
                </c:pt>
                <c:pt idx="947">
                  <c:v>3115.9047</c:v>
                </c:pt>
                <c:pt idx="948">
                  <c:v>3108.6165999999998</c:v>
                </c:pt>
                <c:pt idx="949">
                  <c:v>3101.3283000000001</c:v>
                </c:pt>
                <c:pt idx="950">
                  <c:v>3094.0396999999998</c:v>
                </c:pt>
                <c:pt idx="951">
                  <c:v>3086.7510000000002</c:v>
                </c:pt>
                <c:pt idx="952">
                  <c:v>3079.4621000000002</c:v>
                </c:pt>
                <c:pt idx="953">
                  <c:v>3072.1729999999998</c:v>
                </c:pt>
                <c:pt idx="954">
                  <c:v>3064.8836000000001</c:v>
                </c:pt>
                <c:pt idx="955">
                  <c:v>3057.5940999999998</c:v>
                </c:pt>
                <c:pt idx="956">
                  <c:v>3050.3044</c:v>
                </c:pt>
                <c:pt idx="957">
                  <c:v>3048.9908999999998</c:v>
                </c:pt>
                <c:pt idx="958">
                  <c:v>3048.2691</c:v>
                </c:pt>
                <c:pt idx="959">
                  <c:v>3047.5473000000002</c:v>
                </c:pt>
                <c:pt idx="960">
                  <c:v>3046.8254000000002</c:v>
                </c:pt>
                <c:pt idx="961">
                  <c:v>3046.1034</c:v>
                </c:pt>
                <c:pt idx="962">
                  <c:v>3045.3815</c:v>
                </c:pt>
                <c:pt idx="963">
                  <c:v>3044.6595000000002</c:v>
                </c:pt>
                <c:pt idx="964">
                  <c:v>3043.9373999999998</c:v>
                </c:pt>
                <c:pt idx="965">
                  <c:v>3043.2152999999998</c:v>
                </c:pt>
                <c:pt idx="966">
                  <c:v>3042.4931999999999</c:v>
                </c:pt>
                <c:pt idx="967">
                  <c:v>3041.7710000000002</c:v>
                </c:pt>
                <c:pt idx="968">
                  <c:v>3041.0488</c:v>
                </c:pt>
                <c:pt idx="969">
                  <c:v>3040.3265000000001</c:v>
                </c:pt>
                <c:pt idx="970">
                  <c:v>3039.6042000000002</c:v>
                </c:pt>
                <c:pt idx="971">
                  <c:v>3038.8818000000001</c:v>
                </c:pt>
                <c:pt idx="972">
                  <c:v>3038.1595000000002</c:v>
                </c:pt>
                <c:pt idx="973">
                  <c:v>3037.4369999999999</c:v>
                </c:pt>
                <c:pt idx="974">
                  <c:v>3036.7145999999998</c:v>
                </c:pt>
                <c:pt idx="975">
                  <c:v>3035.9920000000002</c:v>
                </c:pt>
                <c:pt idx="976">
                  <c:v>3035.2694999999999</c:v>
                </c:pt>
                <c:pt idx="977">
                  <c:v>3034.5468999999998</c:v>
                </c:pt>
                <c:pt idx="978">
                  <c:v>3033.8243000000002</c:v>
                </c:pt>
                <c:pt idx="979">
                  <c:v>3033.1016</c:v>
                </c:pt>
                <c:pt idx="980">
                  <c:v>3032.3789000000002</c:v>
                </c:pt>
                <c:pt idx="981">
                  <c:v>3031.6561000000002</c:v>
                </c:pt>
                <c:pt idx="982">
                  <c:v>3030.9333000000001</c:v>
                </c:pt>
                <c:pt idx="983">
                  <c:v>3030.2103999999999</c:v>
                </c:pt>
                <c:pt idx="984">
                  <c:v>3029.4875999999999</c:v>
                </c:pt>
                <c:pt idx="985">
                  <c:v>3028.7646</c:v>
                </c:pt>
                <c:pt idx="986">
                  <c:v>3028.0417000000002</c:v>
                </c:pt>
                <c:pt idx="987">
                  <c:v>3027.3186000000001</c:v>
                </c:pt>
                <c:pt idx="988">
                  <c:v>3026.5956000000001</c:v>
                </c:pt>
                <c:pt idx="989">
                  <c:v>3025.8724999999999</c:v>
                </c:pt>
                <c:pt idx="990">
                  <c:v>3025.1493999999998</c:v>
                </c:pt>
                <c:pt idx="991">
                  <c:v>3024.4261999999999</c:v>
                </c:pt>
                <c:pt idx="992">
                  <c:v>3023.703</c:v>
                </c:pt>
                <c:pt idx="993">
                  <c:v>3022.9796999999999</c:v>
                </c:pt>
                <c:pt idx="994">
                  <c:v>3022.2564000000002</c:v>
                </c:pt>
                <c:pt idx="995">
                  <c:v>3021.5331000000001</c:v>
                </c:pt>
                <c:pt idx="996">
                  <c:v>3020.8096999999998</c:v>
                </c:pt>
                <c:pt idx="997">
                  <c:v>3020.0862000000002</c:v>
                </c:pt>
                <c:pt idx="998">
                  <c:v>3019.3627999999999</c:v>
                </c:pt>
                <c:pt idx="999">
                  <c:v>3018.6392999999998</c:v>
                </c:pt>
                <c:pt idx="1000">
                  <c:v>3017.9157</c:v>
                </c:pt>
                <c:pt idx="1001">
                  <c:v>3017.1921000000002</c:v>
                </c:pt>
                <c:pt idx="1002">
                  <c:v>3016.4684999999999</c:v>
                </c:pt>
                <c:pt idx="1003">
                  <c:v>3015.7447999999999</c:v>
                </c:pt>
                <c:pt idx="1004">
                  <c:v>3015.0210999999999</c:v>
                </c:pt>
                <c:pt idx="1005">
                  <c:v>3014.2973000000002</c:v>
                </c:pt>
                <c:pt idx="1006">
                  <c:v>3013.5735</c:v>
                </c:pt>
                <c:pt idx="1007">
                  <c:v>3012.8497000000002</c:v>
                </c:pt>
                <c:pt idx="1008">
                  <c:v>3012.1257999999998</c:v>
                </c:pt>
                <c:pt idx="1009">
                  <c:v>3011.4018999999998</c:v>
                </c:pt>
                <c:pt idx="1010">
                  <c:v>3010.6779000000001</c:v>
                </c:pt>
                <c:pt idx="1011">
                  <c:v>3009.9539</c:v>
                </c:pt>
                <c:pt idx="1012">
                  <c:v>3009.2298000000001</c:v>
                </c:pt>
                <c:pt idx="1013">
                  <c:v>3008.5057000000002</c:v>
                </c:pt>
                <c:pt idx="1014">
                  <c:v>3007.7815999999998</c:v>
                </c:pt>
                <c:pt idx="1015">
                  <c:v>3007.0574000000001</c:v>
                </c:pt>
                <c:pt idx="1016">
                  <c:v>3006.3332</c:v>
                </c:pt>
                <c:pt idx="1017">
                  <c:v>3005.6089999999999</c:v>
                </c:pt>
                <c:pt idx="1018">
                  <c:v>3004.8847000000001</c:v>
                </c:pt>
                <c:pt idx="1019">
                  <c:v>3004.1603</c:v>
                </c:pt>
                <c:pt idx="1020">
                  <c:v>3003.4358999999999</c:v>
                </c:pt>
                <c:pt idx="1021">
                  <c:v>3002.7114999999999</c:v>
                </c:pt>
                <c:pt idx="1022">
                  <c:v>3001.9870000000001</c:v>
                </c:pt>
                <c:pt idx="1023">
                  <c:v>3001.2624999999998</c:v>
                </c:pt>
                <c:pt idx="1024">
                  <c:v>3000.538</c:v>
                </c:pt>
                <c:pt idx="1025">
                  <c:v>2999.8134</c:v>
                </c:pt>
                <c:pt idx="1026">
                  <c:v>2999.0888</c:v>
                </c:pt>
                <c:pt idx="1027">
                  <c:v>2998.3640999999998</c:v>
                </c:pt>
                <c:pt idx="1028">
                  <c:v>2997.6394</c:v>
                </c:pt>
                <c:pt idx="1029">
                  <c:v>2996.9146000000001</c:v>
                </c:pt>
                <c:pt idx="1030">
                  <c:v>2996.1898000000001</c:v>
                </c:pt>
                <c:pt idx="1031">
                  <c:v>2995.4650000000001</c:v>
                </c:pt>
                <c:pt idx="1032">
                  <c:v>2994.7401</c:v>
                </c:pt>
                <c:pt idx="1033">
                  <c:v>2994.0151999999998</c:v>
                </c:pt>
                <c:pt idx="1034">
                  <c:v>2993.2901999999999</c:v>
                </c:pt>
                <c:pt idx="1035">
                  <c:v>2992.5652</c:v>
                </c:pt>
                <c:pt idx="1036">
                  <c:v>2991.8400999999999</c:v>
                </c:pt>
                <c:pt idx="1037">
                  <c:v>2991.1149999999998</c:v>
                </c:pt>
                <c:pt idx="1038">
                  <c:v>2990.3899000000001</c:v>
                </c:pt>
                <c:pt idx="1039">
                  <c:v>2989.6646999999998</c:v>
                </c:pt>
                <c:pt idx="1040">
                  <c:v>2988.9395</c:v>
                </c:pt>
                <c:pt idx="1041">
                  <c:v>2988.2143000000001</c:v>
                </c:pt>
                <c:pt idx="1042">
                  <c:v>2987.489</c:v>
                </c:pt>
                <c:pt idx="1043">
                  <c:v>2986.7636000000002</c:v>
                </c:pt>
                <c:pt idx="1044">
                  <c:v>2986.0382</c:v>
                </c:pt>
                <c:pt idx="1045">
                  <c:v>2985.3128000000002</c:v>
                </c:pt>
                <c:pt idx="1046">
                  <c:v>2984.5873000000001</c:v>
                </c:pt>
                <c:pt idx="1047">
                  <c:v>2983.8618000000001</c:v>
                </c:pt>
                <c:pt idx="1048">
                  <c:v>2983.1363000000001</c:v>
                </c:pt>
                <c:pt idx="1049">
                  <c:v>2982.4106999999999</c:v>
                </c:pt>
                <c:pt idx="1050">
                  <c:v>2981.6851000000001</c:v>
                </c:pt>
                <c:pt idx="1051">
                  <c:v>2980.9594000000002</c:v>
                </c:pt>
                <c:pt idx="1052">
                  <c:v>2980.2337000000002</c:v>
                </c:pt>
                <c:pt idx="1053">
                  <c:v>2979.5079000000001</c:v>
                </c:pt>
                <c:pt idx="1054">
                  <c:v>2978.7820999999999</c:v>
                </c:pt>
                <c:pt idx="1055">
                  <c:v>2978.0563000000002</c:v>
                </c:pt>
                <c:pt idx="1056">
                  <c:v>2977.3303999999998</c:v>
                </c:pt>
                <c:pt idx="1057">
                  <c:v>2976.6044999999999</c:v>
                </c:pt>
                <c:pt idx="1058">
                  <c:v>2975.8784999999998</c:v>
                </c:pt>
                <c:pt idx="1059">
                  <c:v>2975.1525000000001</c:v>
                </c:pt>
                <c:pt idx="1060">
                  <c:v>2974.4265</c:v>
                </c:pt>
                <c:pt idx="1061">
                  <c:v>2973.7004000000002</c:v>
                </c:pt>
                <c:pt idx="1062">
                  <c:v>2972.9742000000001</c:v>
                </c:pt>
                <c:pt idx="1063">
                  <c:v>2972.2480999999998</c:v>
                </c:pt>
                <c:pt idx="1064">
                  <c:v>2971.5219000000002</c:v>
                </c:pt>
                <c:pt idx="1065">
                  <c:v>2970.7955999999999</c:v>
                </c:pt>
                <c:pt idx="1066">
                  <c:v>2970.0693000000001</c:v>
                </c:pt>
                <c:pt idx="1067">
                  <c:v>2968.6199000000001</c:v>
                </c:pt>
                <c:pt idx="1068">
                  <c:v>2643.444</c:v>
                </c:pt>
                <c:pt idx="1069">
                  <c:v>2318.2676999999999</c:v>
                </c:pt>
                <c:pt idx="1070">
                  <c:v>1993.0908999999999</c:v>
                </c:pt>
                <c:pt idx="1071">
                  <c:v>1667.9136000000001</c:v>
                </c:pt>
                <c:pt idx="1072">
                  <c:v>1342.7357999999999</c:v>
                </c:pt>
                <c:pt idx="1073">
                  <c:v>1017.5575</c:v>
                </c:pt>
                <c:pt idx="1074">
                  <c:v>692.37869999999998</c:v>
                </c:pt>
                <c:pt idx="1075">
                  <c:v>367.19940000000003</c:v>
                </c:pt>
                <c:pt idx="1076">
                  <c:v>42.0197</c:v>
                </c:pt>
                <c:pt idx="1077">
                  <c:v>42.007199999999997</c:v>
                </c:pt>
                <c:pt idx="1078">
                  <c:v>42.000999999999998</c:v>
                </c:pt>
                <c:pt idx="1079">
                  <c:v>41.994799999999998</c:v>
                </c:pt>
                <c:pt idx="1080">
                  <c:v>41.988599999999998</c:v>
                </c:pt>
                <c:pt idx="1081">
                  <c:v>41.982399999999998</c:v>
                </c:pt>
                <c:pt idx="1082">
                  <c:v>41.976199999999999</c:v>
                </c:pt>
                <c:pt idx="1083">
                  <c:v>41.97</c:v>
                </c:pt>
                <c:pt idx="1084">
                  <c:v>41.963799999999999</c:v>
                </c:pt>
                <c:pt idx="1085">
                  <c:v>41.957599999999999</c:v>
                </c:pt>
                <c:pt idx="1086">
                  <c:v>41.9514</c:v>
                </c:pt>
                <c:pt idx="1087">
                  <c:v>41.9452</c:v>
                </c:pt>
                <c:pt idx="1088">
                  <c:v>41.939</c:v>
                </c:pt>
                <c:pt idx="1089">
                  <c:v>41.9328</c:v>
                </c:pt>
                <c:pt idx="1090">
                  <c:v>41.926600000000001</c:v>
                </c:pt>
                <c:pt idx="1091">
                  <c:v>41.920400000000001</c:v>
                </c:pt>
                <c:pt idx="1092">
                  <c:v>41.914299999999997</c:v>
                </c:pt>
                <c:pt idx="1093">
                  <c:v>41.908099999999997</c:v>
                </c:pt>
                <c:pt idx="1094">
                  <c:v>41.901899999999998</c:v>
                </c:pt>
                <c:pt idx="1095">
                  <c:v>41.895800000000001</c:v>
                </c:pt>
                <c:pt idx="1096">
                  <c:v>41.889600000000002</c:v>
                </c:pt>
                <c:pt idx="1097">
                  <c:v>41.883400000000002</c:v>
                </c:pt>
                <c:pt idx="1098">
                  <c:v>41.877299999999998</c:v>
                </c:pt>
                <c:pt idx="1099">
                  <c:v>41.871099999999998</c:v>
                </c:pt>
                <c:pt idx="1100">
                  <c:v>41.865000000000002</c:v>
                </c:pt>
                <c:pt idx="1101">
                  <c:v>41.858899999999998</c:v>
                </c:pt>
                <c:pt idx="1102">
                  <c:v>41.852699999999999</c:v>
                </c:pt>
                <c:pt idx="1103">
                  <c:v>41.846600000000002</c:v>
                </c:pt>
                <c:pt idx="1104">
                  <c:v>41.840400000000002</c:v>
                </c:pt>
                <c:pt idx="1105">
                  <c:v>41.834299999999999</c:v>
                </c:pt>
                <c:pt idx="1106">
                  <c:v>41.828200000000002</c:v>
                </c:pt>
                <c:pt idx="1107">
                  <c:v>41.822099999999999</c:v>
                </c:pt>
                <c:pt idx="1108">
                  <c:v>41.815899999999999</c:v>
                </c:pt>
                <c:pt idx="1109">
                  <c:v>41.809800000000003</c:v>
                </c:pt>
                <c:pt idx="1110">
                  <c:v>41.803699999999999</c:v>
                </c:pt>
                <c:pt idx="1111">
                  <c:v>41.797600000000003</c:v>
                </c:pt>
                <c:pt idx="1112">
                  <c:v>41.791499999999999</c:v>
                </c:pt>
                <c:pt idx="1113">
                  <c:v>41.785400000000003</c:v>
                </c:pt>
                <c:pt idx="1114">
                  <c:v>41.779299999999999</c:v>
                </c:pt>
                <c:pt idx="1115">
                  <c:v>41.773200000000003</c:v>
                </c:pt>
                <c:pt idx="1116">
                  <c:v>41.767099999999999</c:v>
                </c:pt>
                <c:pt idx="1117">
                  <c:v>41.761000000000003</c:v>
                </c:pt>
                <c:pt idx="1118">
                  <c:v>41.754899999999999</c:v>
                </c:pt>
                <c:pt idx="1119">
                  <c:v>41.748899999999999</c:v>
                </c:pt>
                <c:pt idx="1120">
                  <c:v>41.742800000000003</c:v>
                </c:pt>
                <c:pt idx="1121">
                  <c:v>41.736699999999999</c:v>
                </c:pt>
                <c:pt idx="1122">
                  <c:v>41.730600000000003</c:v>
                </c:pt>
                <c:pt idx="1123">
                  <c:v>41.724600000000002</c:v>
                </c:pt>
                <c:pt idx="1124">
                  <c:v>41.718499999999999</c:v>
                </c:pt>
                <c:pt idx="1125">
                  <c:v>41.712400000000002</c:v>
                </c:pt>
                <c:pt idx="1126">
                  <c:v>41.706400000000002</c:v>
                </c:pt>
                <c:pt idx="1127">
                  <c:v>41.700299999999999</c:v>
                </c:pt>
                <c:pt idx="1128">
                  <c:v>41.694299999999998</c:v>
                </c:pt>
                <c:pt idx="1129">
                  <c:v>41.688200000000002</c:v>
                </c:pt>
                <c:pt idx="1130">
                  <c:v>41.682200000000002</c:v>
                </c:pt>
                <c:pt idx="1131">
                  <c:v>41.676099999999998</c:v>
                </c:pt>
                <c:pt idx="1132">
                  <c:v>41.670099999999998</c:v>
                </c:pt>
                <c:pt idx="1133">
                  <c:v>41.664099999999998</c:v>
                </c:pt>
                <c:pt idx="1134">
                  <c:v>41.658000000000001</c:v>
                </c:pt>
                <c:pt idx="1135">
                  <c:v>41.652000000000001</c:v>
                </c:pt>
                <c:pt idx="1136">
                  <c:v>41.646000000000001</c:v>
                </c:pt>
                <c:pt idx="1137">
                  <c:v>41.64</c:v>
                </c:pt>
                <c:pt idx="1138">
                  <c:v>41.633899999999997</c:v>
                </c:pt>
                <c:pt idx="1139">
                  <c:v>41.627899999999997</c:v>
                </c:pt>
                <c:pt idx="1140">
                  <c:v>41.621899999999997</c:v>
                </c:pt>
                <c:pt idx="1141">
                  <c:v>41.615900000000003</c:v>
                </c:pt>
                <c:pt idx="1142">
                  <c:v>41.609900000000003</c:v>
                </c:pt>
                <c:pt idx="1143">
                  <c:v>41.603900000000003</c:v>
                </c:pt>
                <c:pt idx="1144">
                  <c:v>41.597900000000003</c:v>
                </c:pt>
                <c:pt idx="1145">
                  <c:v>41.591900000000003</c:v>
                </c:pt>
                <c:pt idx="1146">
                  <c:v>41.585900000000002</c:v>
                </c:pt>
                <c:pt idx="1147">
                  <c:v>41.579900000000002</c:v>
                </c:pt>
                <c:pt idx="1148">
                  <c:v>41.573999999999998</c:v>
                </c:pt>
                <c:pt idx="1149">
                  <c:v>41.567999999999998</c:v>
                </c:pt>
                <c:pt idx="1150">
                  <c:v>41.561999999999998</c:v>
                </c:pt>
                <c:pt idx="1151">
                  <c:v>41.555999999999997</c:v>
                </c:pt>
                <c:pt idx="1152">
                  <c:v>41.5501</c:v>
                </c:pt>
                <c:pt idx="1153">
                  <c:v>41.5441</c:v>
                </c:pt>
                <c:pt idx="1154">
                  <c:v>41.5381</c:v>
                </c:pt>
                <c:pt idx="1155">
                  <c:v>41.532200000000003</c:v>
                </c:pt>
                <c:pt idx="1156">
                  <c:v>41.526200000000003</c:v>
                </c:pt>
                <c:pt idx="1157">
                  <c:v>41.520299999999999</c:v>
                </c:pt>
                <c:pt idx="1158">
                  <c:v>41.514299999999999</c:v>
                </c:pt>
                <c:pt idx="1159">
                  <c:v>41.508400000000002</c:v>
                </c:pt>
                <c:pt idx="1160">
                  <c:v>41.502400000000002</c:v>
                </c:pt>
                <c:pt idx="1161">
                  <c:v>41.496499999999997</c:v>
                </c:pt>
                <c:pt idx="1162">
                  <c:v>41.490499999999997</c:v>
                </c:pt>
                <c:pt idx="1163">
                  <c:v>41.4846</c:v>
                </c:pt>
                <c:pt idx="1164">
                  <c:v>41.478700000000003</c:v>
                </c:pt>
                <c:pt idx="1165">
                  <c:v>41.472799999999999</c:v>
                </c:pt>
                <c:pt idx="1166">
                  <c:v>41.466799999999999</c:v>
                </c:pt>
                <c:pt idx="1167">
                  <c:v>41.460900000000002</c:v>
                </c:pt>
                <c:pt idx="1168">
                  <c:v>41.454999999999998</c:v>
                </c:pt>
                <c:pt idx="1169">
                  <c:v>41.449100000000001</c:v>
                </c:pt>
                <c:pt idx="1170">
                  <c:v>41.443199999999997</c:v>
                </c:pt>
                <c:pt idx="1171">
                  <c:v>41.4373</c:v>
                </c:pt>
                <c:pt idx="1172">
                  <c:v>41.431399999999996</c:v>
                </c:pt>
                <c:pt idx="1173">
                  <c:v>41.4255</c:v>
                </c:pt>
                <c:pt idx="1174">
                  <c:v>41.419600000000003</c:v>
                </c:pt>
                <c:pt idx="1175">
                  <c:v>41.413699999999999</c:v>
                </c:pt>
                <c:pt idx="1176">
                  <c:v>41.407800000000002</c:v>
                </c:pt>
                <c:pt idx="1177">
                  <c:v>41.401899999999998</c:v>
                </c:pt>
                <c:pt idx="1178">
                  <c:v>41.396000000000001</c:v>
                </c:pt>
                <c:pt idx="1179">
                  <c:v>41.3902</c:v>
                </c:pt>
                <c:pt idx="1180">
                  <c:v>41.384300000000003</c:v>
                </c:pt>
                <c:pt idx="1181">
                  <c:v>41.378399999999999</c:v>
                </c:pt>
                <c:pt idx="1182">
                  <c:v>41.372500000000002</c:v>
                </c:pt>
                <c:pt idx="1183">
                  <c:v>41.366700000000002</c:v>
                </c:pt>
                <c:pt idx="1184">
                  <c:v>41.360799999999998</c:v>
                </c:pt>
                <c:pt idx="1185">
                  <c:v>41.354999999999997</c:v>
                </c:pt>
                <c:pt idx="1186">
                  <c:v>41.3491</c:v>
                </c:pt>
                <c:pt idx="1187">
                  <c:v>41.343200000000003</c:v>
                </c:pt>
                <c:pt idx="1188">
                  <c:v>41.337400000000002</c:v>
                </c:pt>
                <c:pt idx="1189">
                  <c:v>41.331600000000002</c:v>
                </c:pt>
                <c:pt idx="1190">
                  <c:v>41.325699999999998</c:v>
                </c:pt>
                <c:pt idx="1191">
                  <c:v>41.319899999999997</c:v>
                </c:pt>
                <c:pt idx="1192">
                  <c:v>41.314</c:v>
                </c:pt>
                <c:pt idx="1193">
                  <c:v>41.308199999999999</c:v>
                </c:pt>
                <c:pt idx="1194">
                  <c:v>41.302399999999999</c:v>
                </c:pt>
                <c:pt idx="1195">
                  <c:v>41.296500000000002</c:v>
                </c:pt>
                <c:pt idx="1196">
                  <c:v>41.290700000000001</c:v>
                </c:pt>
                <c:pt idx="1197">
                  <c:v>41.2849</c:v>
                </c:pt>
                <c:pt idx="1198">
                  <c:v>41.2791</c:v>
                </c:pt>
                <c:pt idx="1199">
                  <c:v>41.273299999999999</c:v>
                </c:pt>
                <c:pt idx="1200">
                  <c:v>41.267499999999998</c:v>
                </c:pt>
                <c:pt idx="1201">
                  <c:v>41.261699999999998</c:v>
                </c:pt>
                <c:pt idx="1202">
                  <c:v>41.255899999999997</c:v>
                </c:pt>
                <c:pt idx="1203">
                  <c:v>41.250100000000003</c:v>
                </c:pt>
                <c:pt idx="1204">
                  <c:v>41.244300000000003</c:v>
                </c:pt>
                <c:pt idx="1205">
                  <c:v>41.238500000000002</c:v>
                </c:pt>
                <c:pt idx="1206">
                  <c:v>41.232700000000001</c:v>
                </c:pt>
                <c:pt idx="1207">
                  <c:v>41.226900000000001</c:v>
                </c:pt>
                <c:pt idx="1208">
                  <c:v>41.2211</c:v>
                </c:pt>
                <c:pt idx="1209">
                  <c:v>41.215400000000002</c:v>
                </c:pt>
                <c:pt idx="1210">
                  <c:v>41.209600000000002</c:v>
                </c:pt>
                <c:pt idx="1211">
                  <c:v>41.203800000000001</c:v>
                </c:pt>
                <c:pt idx="1212">
                  <c:v>41.198</c:v>
                </c:pt>
                <c:pt idx="1213">
                  <c:v>41.192300000000003</c:v>
                </c:pt>
                <c:pt idx="1214">
                  <c:v>41.186500000000002</c:v>
                </c:pt>
                <c:pt idx="1215">
                  <c:v>41.180799999999998</c:v>
                </c:pt>
                <c:pt idx="1216">
                  <c:v>41.174999999999997</c:v>
                </c:pt>
                <c:pt idx="1217">
                  <c:v>41.169199999999996</c:v>
                </c:pt>
                <c:pt idx="1218">
                  <c:v>41.163499999999999</c:v>
                </c:pt>
                <c:pt idx="1219">
                  <c:v>41.157800000000002</c:v>
                </c:pt>
                <c:pt idx="1220">
                  <c:v>41.152000000000001</c:v>
                </c:pt>
                <c:pt idx="1221">
                  <c:v>41.146299999999997</c:v>
                </c:pt>
                <c:pt idx="1222">
                  <c:v>41.140500000000003</c:v>
                </c:pt>
                <c:pt idx="1223">
                  <c:v>41.134799999999998</c:v>
                </c:pt>
                <c:pt idx="1224">
                  <c:v>41.129100000000001</c:v>
                </c:pt>
                <c:pt idx="1225">
                  <c:v>41.123399999999997</c:v>
                </c:pt>
                <c:pt idx="1226">
                  <c:v>41.117600000000003</c:v>
                </c:pt>
                <c:pt idx="1227">
                  <c:v>41.111899999999999</c:v>
                </c:pt>
                <c:pt idx="1228">
                  <c:v>41.106200000000001</c:v>
                </c:pt>
                <c:pt idx="1229">
                  <c:v>41.100499999999997</c:v>
                </c:pt>
                <c:pt idx="1230">
                  <c:v>41.094799999999999</c:v>
                </c:pt>
                <c:pt idx="1231">
                  <c:v>41.089100000000002</c:v>
                </c:pt>
                <c:pt idx="1232">
                  <c:v>41.083399999999997</c:v>
                </c:pt>
                <c:pt idx="1233">
                  <c:v>41.0777</c:v>
                </c:pt>
                <c:pt idx="1234">
                  <c:v>41.072000000000003</c:v>
                </c:pt>
                <c:pt idx="1235">
                  <c:v>41.066299999999998</c:v>
                </c:pt>
                <c:pt idx="1236">
                  <c:v>41.060600000000001</c:v>
                </c:pt>
                <c:pt idx="1237">
                  <c:v>41.054900000000004</c:v>
                </c:pt>
                <c:pt idx="1238">
                  <c:v>41.049199999999999</c:v>
                </c:pt>
                <c:pt idx="1239">
                  <c:v>41.043599999999998</c:v>
                </c:pt>
                <c:pt idx="1240">
                  <c:v>41.0379</c:v>
                </c:pt>
                <c:pt idx="1241">
                  <c:v>41.032200000000003</c:v>
                </c:pt>
                <c:pt idx="1242">
                  <c:v>41.026499999999999</c:v>
                </c:pt>
                <c:pt idx="1243">
                  <c:v>41.020899999999997</c:v>
                </c:pt>
                <c:pt idx="1244">
                  <c:v>41.0152</c:v>
                </c:pt>
                <c:pt idx="1245">
                  <c:v>41.009500000000003</c:v>
                </c:pt>
                <c:pt idx="1246">
                  <c:v>41.003900000000002</c:v>
                </c:pt>
                <c:pt idx="1247">
                  <c:v>40.998199999999997</c:v>
                </c:pt>
                <c:pt idx="1248">
                  <c:v>40.992600000000003</c:v>
                </c:pt>
                <c:pt idx="1249">
                  <c:v>40.986899999999999</c:v>
                </c:pt>
                <c:pt idx="1250">
                  <c:v>40.981299999999997</c:v>
                </c:pt>
                <c:pt idx="1251">
                  <c:v>40.975700000000003</c:v>
                </c:pt>
                <c:pt idx="1252">
                  <c:v>40.97</c:v>
                </c:pt>
                <c:pt idx="1253">
                  <c:v>40.964399999999998</c:v>
                </c:pt>
                <c:pt idx="1254">
                  <c:v>40.958799999999997</c:v>
                </c:pt>
                <c:pt idx="1255">
                  <c:v>40.953099999999999</c:v>
                </c:pt>
                <c:pt idx="1256">
                  <c:v>40.947499999999998</c:v>
                </c:pt>
                <c:pt idx="1257">
                  <c:v>40.941899999999997</c:v>
                </c:pt>
                <c:pt idx="1258">
                  <c:v>40.936300000000003</c:v>
                </c:pt>
                <c:pt idx="1259">
                  <c:v>40.930700000000002</c:v>
                </c:pt>
                <c:pt idx="1260">
                  <c:v>40.9251</c:v>
                </c:pt>
                <c:pt idx="1261">
                  <c:v>40.919499999999999</c:v>
                </c:pt>
                <c:pt idx="1262">
                  <c:v>40.913899999999998</c:v>
                </c:pt>
                <c:pt idx="1263">
                  <c:v>40.908299999999997</c:v>
                </c:pt>
                <c:pt idx="1264">
                  <c:v>40.902700000000003</c:v>
                </c:pt>
                <c:pt idx="1265">
                  <c:v>40.897100000000002</c:v>
                </c:pt>
                <c:pt idx="1266">
                  <c:v>40.891500000000001</c:v>
                </c:pt>
                <c:pt idx="1267">
                  <c:v>40.885899999999999</c:v>
                </c:pt>
                <c:pt idx="1268">
                  <c:v>40.880299999999998</c:v>
                </c:pt>
                <c:pt idx="1269">
                  <c:v>40.874699999999997</c:v>
                </c:pt>
                <c:pt idx="1270">
                  <c:v>40.869199999999999</c:v>
                </c:pt>
                <c:pt idx="1271">
                  <c:v>40.863599999999998</c:v>
                </c:pt>
                <c:pt idx="1272">
                  <c:v>40.857999999999997</c:v>
                </c:pt>
                <c:pt idx="1273">
                  <c:v>40.852400000000003</c:v>
                </c:pt>
                <c:pt idx="1274">
                  <c:v>40.846899999999998</c:v>
                </c:pt>
                <c:pt idx="1275">
                  <c:v>40.841299999999997</c:v>
                </c:pt>
                <c:pt idx="1276">
                  <c:v>40.835799999999999</c:v>
                </c:pt>
                <c:pt idx="1277">
                  <c:v>40.830199999999998</c:v>
                </c:pt>
                <c:pt idx="1278">
                  <c:v>40.8247</c:v>
                </c:pt>
                <c:pt idx="1279">
                  <c:v>40.819099999999999</c:v>
                </c:pt>
                <c:pt idx="1280">
                  <c:v>40.813600000000001</c:v>
                </c:pt>
                <c:pt idx="1281">
                  <c:v>40.808</c:v>
                </c:pt>
                <c:pt idx="1282">
                  <c:v>40.802500000000002</c:v>
                </c:pt>
                <c:pt idx="1283">
                  <c:v>40.796999999999997</c:v>
                </c:pt>
                <c:pt idx="1284">
                  <c:v>40.791400000000003</c:v>
                </c:pt>
                <c:pt idx="1285">
                  <c:v>40.785899999999998</c:v>
                </c:pt>
                <c:pt idx="1286">
                  <c:v>40.7804</c:v>
                </c:pt>
                <c:pt idx="1287">
                  <c:v>40.774900000000002</c:v>
                </c:pt>
                <c:pt idx="1288">
                  <c:v>40.769300000000001</c:v>
                </c:pt>
                <c:pt idx="1289">
                  <c:v>40.763800000000003</c:v>
                </c:pt>
                <c:pt idx="1290">
                  <c:v>40.758299999999998</c:v>
                </c:pt>
                <c:pt idx="1291">
                  <c:v>40.752800000000001</c:v>
                </c:pt>
                <c:pt idx="1292">
                  <c:v>40.747300000000003</c:v>
                </c:pt>
                <c:pt idx="1293">
                  <c:v>40.741799999999998</c:v>
                </c:pt>
                <c:pt idx="1294">
                  <c:v>40.7363</c:v>
                </c:pt>
                <c:pt idx="1295">
                  <c:v>40.730800000000002</c:v>
                </c:pt>
                <c:pt idx="1296">
                  <c:v>40.725299999999997</c:v>
                </c:pt>
                <c:pt idx="1297">
                  <c:v>40.719799999999999</c:v>
                </c:pt>
                <c:pt idx="1298">
                  <c:v>40.714399999999998</c:v>
                </c:pt>
                <c:pt idx="1299">
                  <c:v>40.7089</c:v>
                </c:pt>
                <c:pt idx="1300">
                  <c:v>40.703400000000002</c:v>
                </c:pt>
                <c:pt idx="1301">
                  <c:v>40.697899999999997</c:v>
                </c:pt>
                <c:pt idx="1302">
                  <c:v>40.692500000000003</c:v>
                </c:pt>
                <c:pt idx="1303">
                  <c:v>40.686999999999998</c:v>
                </c:pt>
                <c:pt idx="1304">
                  <c:v>40.6815</c:v>
                </c:pt>
                <c:pt idx="1305">
                  <c:v>40.676099999999998</c:v>
                </c:pt>
                <c:pt idx="1306">
                  <c:v>40.6706</c:v>
                </c:pt>
                <c:pt idx="1307">
                  <c:v>40.665100000000002</c:v>
                </c:pt>
                <c:pt idx="1308">
                  <c:v>40.659700000000001</c:v>
                </c:pt>
                <c:pt idx="1309">
                  <c:v>40.654200000000003</c:v>
                </c:pt>
                <c:pt idx="1310">
                  <c:v>40.648800000000001</c:v>
                </c:pt>
                <c:pt idx="1311">
                  <c:v>40.6434</c:v>
                </c:pt>
                <c:pt idx="1312">
                  <c:v>40.637900000000002</c:v>
                </c:pt>
                <c:pt idx="1313">
                  <c:v>40.6325</c:v>
                </c:pt>
                <c:pt idx="1314">
                  <c:v>40.627000000000002</c:v>
                </c:pt>
                <c:pt idx="1315">
                  <c:v>40.621600000000001</c:v>
                </c:pt>
                <c:pt idx="1316">
                  <c:v>40.616199999999999</c:v>
                </c:pt>
                <c:pt idx="1317">
                  <c:v>40.610799999999998</c:v>
                </c:pt>
                <c:pt idx="1318">
                  <c:v>40.605400000000003</c:v>
                </c:pt>
                <c:pt idx="1319">
                  <c:v>40.599899999999998</c:v>
                </c:pt>
                <c:pt idx="1320">
                  <c:v>40.594499999999996</c:v>
                </c:pt>
                <c:pt idx="1321">
                  <c:v>40.589100000000002</c:v>
                </c:pt>
                <c:pt idx="1322">
                  <c:v>40.5837</c:v>
                </c:pt>
                <c:pt idx="1323">
                  <c:v>40.578299999999999</c:v>
                </c:pt>
                <c:pt idx="1324">
                  <c:v>40.572899999999997</c:v>
                </c:pt>
                <c:pt idx="1325">
                  <c:v>40.567500000000003</c:v>
                </c:pt>
                <c:pt idx="1326">
                  <c:v>40.562100000000001</c:v>
                </c:pt>
                <c:pt idx="1327">
                  <c:v>40.556699999999999</c:v>
                </c:pt>
                <c:pt idx="1328">
                  <c:v>40.551299999999998</c:v>
                </c:pt>
                <c:pt idx="1329">
                  <c:v>40.545999999999999</c:v>
                </c:pt>
                <c:pt idx="1330">
                  <c:v>40.540599999999998</c:v>
                </c:pt>
                <c:pt idx="1331">
                  <c:v>40.535200000000003</c:v>
                </c:pt>
                <c:pt idx="1332">
                  <c:v>40.529800000000002</c:v>
                </c:pt>
                <c:pt idx="1333">
                  <c:v>40.524500000000003</c:v>
                </c:pt>
                <c:pt idx="1334">
                  <c:v>40.519100000000002</c:v>
                </c:pt>
                <c:pt idx="1335">
                  <c:v>40.5137</c:v>
                </c:pt>
                <c:pt idx="1336">
                  <c:v>40.508400000000002</c:v>
                </c:pt>
                <c:pt idx="1337">
                  <c:v>40.503</c:v>
                </c:pt>
                <c:pt idx="1338">
                  <c:v>40.497599999999998</c:v>
                </c:pt>
                <c:pt idx="1339">
                  <c:v>40.4923</c:v>
                </c:pt>
                <c:pt idx="1340">
                  <c:v>40.486899999999999</c:v>
                </c:pt>
                <c:pt idx="1341">
                  <c:v>40.4816</c:v>
                </c:pt>
                <c:pt idx="1342">
                  <c:v>40.476300000000002</c:v>
                </c:pt>
                <c:pt idx="1343">
                  <c:v>40.4709</c:v>
                </c:pt>
                <c:pt idx="1344">
                  <c:v>40.465600000000002</c:v>
                </c:pt>
                <c:pt idx="1345">
                  <c:v>40.460299999999997</c:v>
                </c:pt>
                <c:pt idx="1346">
                  <c:v>40.454900000000002</c:v>
                </c:pt>
                <c:pt idx="1347">
                  <c:v>40.449599999999997</c:v>
                </c:pt>
                <c:pt idx="1348">
                  <c:v>40.444299999999998</c:v>
                </c:pt>
                <c:pt idx="1349">
                  <c:v>40.439</c:v>
                </c:pt>
                <c:pt idx="1350">
                  <c:v>40.433599999999998</c:v>
                </c:pt>
                <c:pt idx="1351">
                  <c:v>40.4283</c:v>
                </c:pt>
                <c:pt idx="1352">
                  <c:v>40.423000000000002</c:v>
                </c:pt>
                <c:pt idx="1353">
                  <c:v>40.417700000000004</c:v>
                </c:pt>
                <c:pt idx="1354">
                  <c:v>40.412399999999998</c:v>
                </c:pt>
                <c:pt idx="1355">
                  <c:v>40.4071</c:v>
                </c:pt>
                <c:pt idx="1356">
                  <c:v>40.401800000000001</c:v>
                </c:pt>
                <c:pt idx="1357">
                  <c:v>40.396500000000003</c:v>
                </c:pt>
                <c:pt idx="1358">
                  <c:v>40.391199999999998</c:v>
                </c:pt>
                <c:pt idx="1359">
                  <c:v>40.386000000000003</c:v>
                </c:pt>
                <c:pt idx="1360">
                  <c:v>40.380699999999997</c:v>
                </c:pt>
                <c:pt idx="1361">
                  <c:v>40.375399999999999</c:v>
                </c:pt>
                <c:pt idx="1362">
                  <c:v>40.370100000000001</c:v>
                </c:pt>
                <c:pt idx="1363">
                  <c:v>40.364800000000002</c:v>
                </c:pt>
                <c:pt idx="1364">
                  <c:v>40.3596</c:v>
                </c:pt>
                <c:pt idx="1365">
                  <c:v>40.354300000000002</c:v>
                </c:pt>
                <c:pt idx="1366">
                  <c:v>40.348999999999997</c:v>
                </c:pt>
                <c:pt idx="1367">
                  <c:v>40.343800000000002</c:v>
                </c:pt>
                <c:pt idx="1368">
                  <c:v>40.338500000000003</c:v>
                </c:pt>
                <c:pt idx="1369">
                  <c:v>40.333300000000001</c:v>
                </c:pt>
                <c:pt idx="1370">
                  <c:v>40.328000000000003</c:v>
                </c:pt>
                <c:pt idx="1371">
                  <c:v>40.322800000000001</c:v>
                </c:pt>
                <c:pt idx="1372">
                  <c:v>40.317500000000003</c:v>
                </c:pt>
                <c:pt idx="1373">
                  <c:v>40.3123</c:v>
                </c:pt>
                <c:pt idx="1374">
                  <c:v>40.307000000000002</c:v>
                </c:pt>
                <c:pt idx="1375">
                  <c:v>40.3018</c:v>
                </c:pt>
                <c:pt idx="1376">
                  <c:v>40.296599999999998</c:v>
                </c:pt>
                <c:pt idx="1377">
                  <c:v>40.2913</c:v>
                </c:pt>
                <c:pt idx="1378">
                  <c:v>40.286099999999998</c:v>
                </c:pt>
                <c:pt idx="1379">
                  <c:v>40.280900000000003</c:v>
                </c:pt>
                <c:pt idx="1380">
                  <c:v>40.275700000000001</c:v>
                </c:pt>
                <c:pt idx="1381">
                  <c:v>40.270499999999998</c:v>
                </c:pt>
                <c:pt idx="1382">
                  <c:v>40.2652</c:v>
                </c:pt>
                <c:pt idx="1383">
                  <c:v>40.26</c:v>
                </c:pt>
                <c:pt idx="1384">
                  <c:v>40.254800000000003</c:v>
                </c:pt>
                <c:pt idx="1385">
                  <c:v>40.249600000000001</c:v>
                </c:pt>
                <c:pt idx="1386">
                  <c:v>40.244399999999999</c:v>
                </c:pt>
                <c:pt idx="1387">
                  <c:v>40.239199999999997</c:v>
                </c:pt>
                <c:pt idx="1388">
                  <c:v>40.234000000000002</c:v>
                </c:pt>
                <c:pt idx="1389">
                  <c:v>40.2288</c:v>
                </c:pt>
                <c:pt idx="1390">
                  <c:v>40.223700000000001</c:v>
                </c:pt>
                <c:pt idx="1391">
                  <c:v>40.218499999999999</c:v>
                </c:pt>
                <c:pt idx="1392">
                  <c:v>40.213299999999997</c:v>
                </c:pt>
                <c:pt idx="1393">
                  <c:v>40.208100000000002</c:v>
                </c:pt>
                <c:pt idx="1394">
                  <c:v>40.2029</c:v>
                </c:pt>
                <c:pt idx="1395">
                  <c:v>40.197800000000001</c:v>
                </c:pt>
                <c:pt idx="1396">
                  <c:v>40.192599999999999</c:v>
                </c:pt>
                <c:pt idx="1397">
                  <c:v>40.187399999999997</c:v>
                </c:pt>
                <c:pt idx="1398">
                  <c:v>40.182299999999998</c:v>
                </c:pt>
                <c:pt idx="1399">
                  <c:v>40.177100000000003</c:v>
                </c:pt>
                <c:pt idx="1400">
                  <c:v>40.171999999999997</c:v>
                </c:pt>
                <c:pt idx="1401">
                  <c:v>40.166800000000002</c:v>
                </c:pt>
                <c:pt idx="1402">
                  <c:v>40.161700000000003</c:v>
                </c:pt>
                <c:pt idx="1403">
                  <c:v>40.156500000000001</c:v>
                </c:pt>
                <c:pt idx="1404">
                  <c:v>40.151400000000002</c:v>
                </c:pt>
                <c:pt idx="1405">
                  <c:v>40.1462</c:v>
                </c:pt>
                <c:pt idx="1406">
                  <c:v>40.141100000000002</c:v>
                </c:pt>
                <c:pt idx="1407">
                  <c:v>40.136000000000003</c:v>
                </c:pt>
                <c:pt idx="1408">
                  <c:v>40.130800000000001</c:v>
                </c:pt>
                <c:pt idx="1409">
                  <c:v>40.125700000000002</c:v>
                </c:pt>
                <c:pt idx="1410">
                  <c:v>40.120600000000003</c:v>
                </c:pt>
                <c:pt idx="1411">
                  <c:v>40.115499999999997</c:v>
                </c:pt>
                <c:pt idx="1412">
                  <c:v>40.110300000000002</c:v>
                </c:pt>
                <c:pt idx="1413">
                  <c:v>40.105200000000004</c:v>
                </c:pt>
                <c:pt idx="1414">
                  <c:v>40.100099999999998</c:v>
                </c:pt>
                <c:pt idx="1415">
                  <c:v>40.094999999999999</c:v>
                </c:pt>
                <c:pt idx="1416">
                  <c:v>40.0899</c:v>
                </c:pt>
                <c:pt idx="1417">
                  <c:v>40.084800000000001</c:v>
                </c:pt>
                <c:pt idx="1418">
                  <c:v>40.079700000000003</c:v>
                </c:pt>
                <c:pt idx="1419">
                  <c:v>40.074599999999997</c:v>
                </c:pt>
                <c:pt idx="1420">
                  <c:v>40.069499999999998</c:v>
                </c:pt>
                <c:pt idx="1421">
                  <c:v>40.064399999999999</c:v>
                </c:pt>
                <c:pt idx="1422">
                  <c:v>40.059399999999997</c:v>
                </c:pt>
                <c:pt idx="1423">
                  <c:v>40.054299999999998</c:v>
                </c:pt>
                <c:pt idx="1424">
                  <c:v>40.049199999999999</c:v>
                </c:pt>
                <c:pt idx="1425">
                  <c:v>40.0441</c:v>
                </c:pt>
                <c:pt idx="1426">
                  <c:v>40.039000000000001</c:v>
                </c:pt>
                <c:pt idx="1427">
                  <c:v>40.033999999999999</c:v>
                </c:pt>
                <c:pt idx="1428">
                  <c:v>40.0289</c:v>
                </c:pt>
                <c:pt idx="1429">
                  <c:v>40.023800000000001</c:v>
                </c:pt>
                <c:pt idx="1430">
                  <c:v>40.018799999999999</c:v>
                </c:pt>
                <c:pt idx="1431">
                  <c:v>40.0137</c:v>
                </c:pt>
                <c:pt idx="1432">
                  <c:v>40.008699999999997</c:v>
                </c:pt>
                <c:pt idx="1433">
                  <c:v>40.003599999999999</c:v>
                </c:pt>
                <c:pt idx="1434">
                  <c:v>39.998600000000003</c:v>
                </c:pt>
                <c:pt idx="1435">
                  <c:v>39.993499999999997</c:v>
                </c:pt>
                <c:pt idx="1436">
                  <c:v>39.988500000000002</c:v>
                </c:pt>
                <c:pt idx="1437">
                  <c:v>39.983499999999999</c:v>
                </c:pt>
                <c:pt idx="1438">
                  <c:v>39.978400000000001</c:v>
                </c:pt>
                <c:pt idx="1439">
                  <c:v>39.973399999999998</c:v>
                </c:pt>
                <c:pt idx="1440">
                  <c:v>39.968400000000003</c:v>
                </c:pt>
                <c:pt idx="1441">
                  <c:v>39.963299999999997</c:v>
                </c:pt>
                <c:pt idx="1442">
                  <c:v>39.958300000000001</c:v>
                </c:pt>
                <c:pt idx="1443">
                  <c:v>39.953299999999999</c:v>
                </c:pt>
                <c:pt idx="1444">
                  <c:v>39.948300000000003</c:v>
                </c:pt>
                <c:pt idx="1445">
                  <c:v>39.943300000000001</c:v>
                </c:pt>
                <c:pt idx="1446">
                  <c:v>39.938299999999998</c:v>
                </c:pt>
                <c:pt idx="1447">
                  <c:v>39.933199999999999</c:v>
                </c:pt>
                <c:pt idx="1448">
                  <c:v>39.928199999999997</c:v>
                </c:pt>
                <c:pt idx="1449">
                  <c:v>39.923200000000001</c:v>
                </c:pt>
                <c:pt idx="1450">
                  <c:v>39.918199999999999</c:v>
                </c:pt>
                <c:pt idx="1451">
                  <c:v>39.9133</c:v>
                </c:pt>
                <c:pt idx="1452">
                  <c:v>39.908299999999997</c:v>
                </c:pt>
                <c:pt idx="1453">
                  <c:v>39.903300000000002</c:v>
                </c:pt>
                <c:pt idx="1454">
                  <c:v>39.898299999999999</c:v>
                </c:pt>
                <c:pt idx="1455">
                  <c:v>39.893300000000004</c:v>
                </c:pt>
                <c:pt idx="1456">
                  <c:v>39.888300000000001</c:v>
                </c:pt>
                <c:pt idx="1457">
                  <c:v>39.883400000000002</c:v>
                </c:pt>
                <c:pt idx="1458">
                  <c:v>39.878399999999999</c:v>
                </c:pt>
                <c:pt idx="1459">
                  <c:v>39.873399999999997</c:v>
                </c:pt>
                <c:pt idx="1460">
                  <c:v>39.868499999999997</c:v>
                </c:pt>
                <c:pt idx="1461">
                  <c:v>39.863500000000002</c:v>
                </c:pt>
                <c:pt idx="1462">
                  <c:v>39.858499999999999</c:v>
                </c:pt>
                <c:pt idx="1463">
                  <c:v>39.8536</c:v>
                </c:pt>
                <c:pt idx="1464">
                  <c:v>39.848599999999998</c:v>
                </c:pt>
                <c:pt idx="1465">
                  <c:v>39.843699999999998</c:v>
                </c:pt>
                <c:pt idx="1466">
                  <c:v>39.838700000000003</c:v>
                </c:pt>
                <c:pt idx="1467">
                  <c:v>39.833799999999997</c:v>
                </c:pt>
                <c:pt idx="1468">
                  <c:v>39.828800000000001</c:v>
                </c:pt>
                <c:pt idx="1469">
                  <c:v>39.823900000000002</c:v>
                </c:pt>
                <c:pt idx="1470">
                  <c:v>39.819000000000003</c:v>
                </c:pt>
                <c:pt idx="1471">
                  <c:v>39.814</c:v>
                </c:pt>
                <c:pt idx="1472">
                  <c:v>39.809100000000001</c:v>
                </c:pt>
                <c:pt idx="1473">
                  <c:v>39.804200000000002</c:v>
                </c:pt>
                <c:pt idx="1474">
                  <c:v>39.799300000000002</c:v>
                </c:pt>
                <c:pt idx="1475">
                  <c:v>39.794400000000003</c:v>
                </c:pt>
                <c:pt idx="1476">
                  <c:v>39.789400000000001</c:v>
                </c:pt>
                <c:pt idx="1477">
                  <c:v>39.784500000000001</c:v>
                </c:pt>
                <c:pt idx="1478">
                  <c:v>39.779600000000002</c:v>
                </c:pt>
                <c:pt idx="1479">
                  <c:v>39.774700000000003</c:v>
                </c:pt>
                <c:pt idx="1480">
                  <c:v>39.769799999999996</c:v>
                </c:pt>
                <c:pt idx="1481">
                  <c:v>39.764899999999997</c:v>
                </c:pt>
                <c:pt idx="1482">
                  <c:v>39.76</c:v>
                </c:pt>
                <c:pt idx="1483">
                  <c:v>39.755099999999999</c:v>
                </c:pt>
                <c:pt idx="1484">
                  <c:v>39.7502</c:v>
                </c:pt>
                <c:pt idx="1485">
                  <c:v>39.7453</c:v>
                </c:pt>
                <c:pt idx="1486">
                  <c:v>39.740499999999997</c:v>
                </c:pt>
                <c:pt idx="1487">
                  <c:v>39.735599999999998</c:v>
                </c:pt>
                <c:pt idx="1488">
                  <c:v>39.730699999999999</c:v>
                </c:pt>
                <c:pt idx="1489">
                  <c:v>39.7258</c:v>
                </c:pt>
                <c:pt idx="1490">
                  <c:v>39.720999999999997</c:v>
                </c:pt>
                <c:pt idx="1491">
                  <c:v>39.716099999999997</c:v>
                </c:pt>
                <c:pt idx="1492">
                  <c:v>39.711199999999998</c:v>
                </c:pt>
                <c:pt idx="1493">
                  <c:v>39.706400000000002</c:v>
                </c:pt>
                <c:pt idx="1494">
                  <c:v>39.701500000000003</c:v>
                </c:pt>
                <c:pt idx="1495">
                  <c:v>39.696599999999997</c:v>
                </c:pt>
                <c:pt idx="1496">
                  <c:v>39.691800000000001</c:v>
                </c:pt>
                <c:pt idx="1497">
                  <c:v>39.686900000000001</c:v>
                </c:pt>
                <c:pt idx="1498">
                  <c:v>39.682099999999998</c:v>
                </c:pt>
                <c:pt idx="1499">
                  <c:v>39.677300000000002</c:v>
                </c:pt>
                <c:pt idx="1500">
                  <c:v>39.672400000000003</c:v>
                </c:pt>
                <c:pt idx="1501">
                  <c:v>39.6676</c:v>
                </c:pt>
                <c:pt idx="1502">
                  <c:v>39.662700000000001</c:v>
                </c:pt>
                <c:pt idx="1503">
                  <c:v>39.657899999999998</c:v>
                </c:pt>
                <c:pt idx="1504">
                  <c:v>39.653100000000002</c:v>
                </c:pt>
                <c:pt idx="1505">
                  <c:v>39.648299999999999</c:v>
                </c:pt>
                <c:pt idx="1506">
                  <c:v>39.6434</c:v>
                </c:pt>
                <c:pt idx="1507">
                  <c:v>39.638599999999997</c:v>
                </c:pt>
                <c:pt idx="1508">
                  <c:v>39.633800000000001</c:v>
                </c:pt>
                <c:pt idx="1509">
                  <c:v>39.628999999999998</c:v>
                </c:pt>
                <c:pt idx="1510">
                  <c:v>39.624200000000002</c:v>
                </c:pt>
                <c:pt idx="1511">
                  <c:v>39.619399999999999</c:v>
                </c:pt>
                <c:pt idx="1512">
                  <c:v>39.614600000000003</c:v>
                </c:pt>
                <c:pt idx="1513">
                  <c:v>39.6098</c:v>
                </c:pt>
                <c:pt idx="1514">
                  <c:v>39.604999999999997</c:v>
                </c:pt>
                <c:pt idx="1515">
                  <c:v>39.600200000000001</c:v>
                </c:pt>
                <c:pt idx="1516">
                  <c:v>39.595399999999998</c:v>
                </c:pt>
                <c:pt idx="1517">
                  <c:v>39.590600000000002</c:v>
                </c:pt>
                <c:pt idx="1518">
                  <c:v>39.585799999999999</c:v>
                </c:pt>
                <c:pt idx="1519">
                  <c:v>39.581099999999999</c:v>
                </c:pt>
                <c:pt idx="1520">
                  <c:v>39.576300000000003</c:v>
                </c:pt>
                <c:pt idx="1521">
                  <c:v>39.5715</c:v>
                </c:pt>
                <c:pt idx="1522">
                  <c:v>39.566699999999997</c:v>
                </c:pt>
                <c:pt idx="1523">
                  <c:v>39.561999999999998</c:v>
                </c:pt>
                <c:pt idx="1524">
                  <c:v>39.557200000000002</c:v>
                </c:pt>
                <c:pt idx="1525">
                  <c:v>39.552399999999999</c:v>
                </c:pt>
                <c:pt idx="1526">
                  <c:v>39.547699999999999</c:v>
                </c:pt>
                <c:pt idx="1527">
                  <c:v>39.542900000000003</c:v>
                </c:pt>
                <c:pt idx="1528">
                  <c:v>39.538200000000003</c:v>
                </c:pt>
                <c:pt idx="1529">
                  <c:v>39.5334</c:v>
                </c:pt>
                <c:pt idx="1530">
                  <c:v>39.528700000000001</c:v>
                </c:pt>
                <c:pt idx="1531">
                  <c:v>39.523899999999998</c:v>
                </c:pt>
                <c:pt idx="1532">
                  <c:v>39.519199999999998</c:v>
                </c:pt>
                <c:pt idx="1533">
                  <c:v>39.514400000000002</c:v>
                </c:pt>
                <c:pt idx="1534">
                  <c:v>39.509700000000002</c:v>
                </c:pt>
                <c:pt idx="1535">
                  <c:v>39.505000000000003</c:v>
                </c:pt>
                <c:pt idx="1536">
                  <c:v>39.500300000000003</c:v>
                </c:pt>
                <c:pt idx="1537">
                  <c:v>39.4955</c:v>
                </c:pt>
                <c:pt idx="1538">
                  <c:v>39.4908</c:v>
                </c:pt>
                <c:pt idx="1539">
                  <c:v>39.4861</c:v>
                </c:pt>
                <c:pt idx="1540">
                  <c:v>39.481400000000001</c:v>
                </c:pt>
                <c:pt idx="1541">
                  <c:v>39.476700000000001</c:v>
                </c:pt>
                <c:pt idx="1542">
                  <c:v>39.471899999999998</c:v>
                </c:pt>
                <c:pt idx="1543">
                  <c:v>39.467199999999998</c:v>
                </c:pt>
                <c:pt idx="1544">
                  <c:v>39.462499999999999</c:v>
                </c:pt>
                <c:pt idx="1545">
                  <c:v>39.457799999999999</c:v>
                </c:pt>
                <c:pt idx="1546">
                  <c:v>39.453099999999999</c:v>
                </c:pt>
                <c:pt idx="1547">
                  <c:v>39.448399999999999</c:v>
                </c:pt>
                <c:pt idx="1548">
                  <c:v>39.443800000000003</c:v>
                </c:pt>
                <c:pt idx="1549">
                  <c:v>39.439100000000003</c:v>
                </c:pt>
                <c:pt idx="1550">
                  <c:v>39.434399999999997</c:v>
                </c:pt>
                <c:pt idx="1551">
                  <c:v>39.429699999999997</c:v>
                </c:pt>
                <c:pt idx="1552">
                  <c:v>39.424999999999997</c:v>
                </c:pt>
                <c:pt idx="1553">
                  <c:v>39.420299999999997</c:v>
                </c:pt>
                <c:pt idx="1554">
                  <c:v>39.415700000000001</c:v>
                </c:pt>
                <c:pt idx="1555">
                  <c:v>39.411000000000001</c:v>
                </c:pt>
                <c:pt idx="1556">
                  <c:v>39.406300000000002</c:v>
                </c:pt>
                <c:pt idx="1557">
                  <c:v>39.401699999999998</c:v>
                </c:pt>
                <c:pt idx="1558">
                  <c:v>39.396999999999998</c:v>
                </c:pt>
                <c:pt idx="1559">
                  <c:v>39.392400000000002</c:v>
                </c:pt>
                <c:pt idx="1560">
                  <c:v>39.387700000000002</c:v>
                </c:pt>
                <c:pt idx="1561">
                  <c:v>39.383099999999999</c:v>
                </c:pt>
                <c:pt idx="1562">
                  <c:v>39.378399999999999</c:v>
                </c:pt>
                <c:pt idx="1563">
                  <c:v>39.373800000000003</c:v>
                </c:pt>
                <c:pt idx="1564">
                  <c:v>39.369100000000003</c:v>
                </c:pt>
                <c:pt idx="1565">
                  <c:v>39.3645</c:v>
                </c:pt>
                <c:pt idx="1566">
                  <c:v>39.3598</c:v>
                </c:pt>
                <c:pt idx="1567">
                  <c:v>39.355200000000004</c:v>
                </c:pt>
                <c:pt idx="1568">
                  <c:v>39.3506</c:v>
                </c:pt>
                <c:pt idx="1569">
                  <c:v>39.345999999999997</c:v>
                </c:pt>
                <c:pt idx="1570">
                  <c:v>39.341299999999997</c:v>
                </c:pt>
                <c:pt idx="1571">
                  <c:v>39.3367</c:v>
                </c:pt>
                <c:pt idx="1572">
                  <c:v>39.332099999999997</c:v>
                </c:pt>
                <c:pt idx="1573">
                  <c:v>39.327500000000001</c:v>
                </c:pt>
                <c:pt idx="1574">
                  <c:v>39.322899999999997</c:v>
                </c:pt>
                <c:pt idx="1575">
                  <c:v>39.318300000000001</c:v>
                </c:pt>
                <c:pt idx="1576">
                  <c:v>39.313699999999997</c:v>
                </c:pt>
                <c:pt idx="1577">
                  <c:v>39.309100000000001</c:v>
                </c:pt>
                <c:pt idx="1578">
                  <c:v>39.304499999999997</c:v>
                </c:pt>
                <c:pt idx="1579">
                  <c:v>39.299900000000001</c:v>
                </c:pt>
                <c:pt idx="1580">
                  <c:v>39.295299999999997</c:v>
                </c:pt>
                <c:pt idx="1581">
                  <c:v>39.290700000000001</c:v>
                </c:pt>
                <c:pt idx="1582">
                  <c:v>39.286099999999998</c:v>
                </c:pt>
                <c:pt idx="1583">
                  <c:v>39.281500000000001</c:v>
                </c:pt>
                <c:pt idx="1584">
                  <c:v>39.276899999999998</c:v>
                </c:pt>
                <c:pt idx="1585">
                  <c:v>39.272399999999998</c:v>
                </c:pt>
                <c:pt idx="1586">
                  <c:v>39.267800000000001</c:v>
                </c:pt>
                <c:pt idx="1587">
                  <c:v>39.263199999999998</c:v>
                </c:pt>
                <c:pt idx="1588">
                  <c:v>39.258600000000001</c:v>
                </c:pt>
                <c:pt idx="1589">
                  <c:v>39.254100000000001</c:v>
                </c:pt>
                <c:pt idx="1590">
                  <c:v>39.249499999999998</c:v>
                </c:pt>
                <c:pt idx="1591">
                  <c:v>39.244999999999997</c:v>
                </c:pt>
                <c:pt idx="1592">
                  <c:v>39.240400000000001</c:v>
                </c:pt>
                <c:pt idx="1593">
                  <c:v>39.235799999999998</c:v>
                </c:pt>
                <c:pt idx="1594">
                  <c:v>39.231299999999997</c:v>
                </c:pt>
                <c:pt idx="1595">
                  <c:v>39.226700000000001</c:v>
                </c:pt>
                <c:pt idx="1596">
                  <c:v>39.222200000000001</c:v>
                </c:pt>
                <c:pt idx="1597">
                  <c:v>39.217700000000001</c:v>
                </c:pt>
                <c:pt idx="1598">
                  <c:v>39.213099999999997</c:v>
                </c:pt>
                <c:pt idx="1599">
                  <c:v>39.208599999999997</c:v>
                </c:pt>
                <c:pt idx="1600">
                  <c:v>39.204099999999997</c:v>
                </c:pt>
                <c:pt idx="1601">
                  <c:v>39.1995</c:v>
                </c:pt>
                <c:pt idx="1602">
                  <c:v>39.195</c:v>
                </c:pt>
                <c:pt idx="1603">
                  <c:v>39.1905</c:v>
                </c:pt>
                <c:pt idx="1604">
                  <c:v>39.186</c:v>
                </c:pt>
                <c:pt idx="1605">
                  <c:v>39.181399999999996</c:v>
                </c:pt>
                <c:pt idx="1606">
                  <c:v>39.176900000000003</c:v>
                </c:pt>
                <c:pt idx="1607">
                  <c:v>39.172400000000003</c:v>
                </c:pt>
                <c:pt idx="1608">
                  <c:v>39.167900000000003</c:v>
                </c:pt>
                <c:pt idx="1609">
                  <c:v>39.163400000000003</c:v>
                </c:pt>
                <c:pt idx="1610">
                  <c:v>39.158900000000003</c:v>
                </c:pt>
                <c:pt idx="1611">
                  <c:v>39.154400000000003</c:v>
                </c:pt>
                <c:pt idx="1612">
                  <c:v>39.149900000000002</c:v>
                </c:pt>
                <c:pt idx="1613">
                  <c:v>39.145400000000002</c:v>
                </c:pt>
                <c:pt idx="1614">
                  <c:v>39.140900000000002</c:v>
                </c:pt>
                <c:pt idx="1615">
                  <c:v>39.136499999999998</c:v>
                </c:pt>
                <c:pt idx="1616">
                  <c:v>39.131999999999998</c:v>
                </c:pt>
                <c:pt idx="1617">
                  <c:v>39.127499999999998</c:v>
                </c:pt>
                <c:pt idx="1618">
                  <c:v>39.122999999999998</c:v>
                </c:pt>
                <c:pt idx="1619">
                  <c:v>39.118499999999997</c:v>
                </c:pt>
                <c:pt idx="1620">
                  <c:v>39.114100000000001</c:v>
                </c:pt>
                <c:pt idx="1621">
                  <c:v>39.1096</c:v>
                </c:pt>
                <c:pt idx="1622">
                  <c:v>39.1051</c:v>
                </c:pt>
                <c:pt idx="1623">
                  <c:v>39.100700000000003</c:v>
                </c:pt>
                <c:pt idx="1624">
                  <c:v>39.096200000000003</c:v>
                </c:pt>
                <c:pt idx="1625">
                  <c:v>39.091799999999999</c:v>
                </c:pt>
                <c:pt idx="1626">
                  <c:v>39.087299999999999</c:v>
                </c:pt>
                <c:pt idx="1627">
                  <c:v>39.082900000000002</c:v>
                </c:pt>
                <c:pt idx="1628">
                  <c:v>39.078400000000002</c:v>
                </c:pt>
                <c:pt idx="1629">
                  <c:v>39.073999999999998</c:v>
                </c:pt>
                <c:pt idx="1630">
                  <c:v>39.069499999999998</c:v>
                </c:pt>
                <c:pt idx="1631">
                  <c:v>39.065100000000001</c:v>
                </c:pt>
                <c:pt idx="1632">
                  <c:v>39.060699999999997</c:v>
                </c:pt>
                <c:pt idx="1633">
                  <c:v>39.056199999999997</c:v>
                </c:pt>
                <c:pt idx="1634">
                  <c:v>39.0518</c:v>
                </c:pt>
                <c:pt idx="1635">
                  <c:v>39.047400000000003</c:v>
                </c:pt>
                <c:pt idx="1636">
                  <c:v>39.042999999999999</c:v>
                </c:pt>
                <c:pt idx="1637">
                  <c:v>39.038499999999999</c:v>
                </c:pt>
                <c:pt idx="1638">
                  <c:v>39.034100000000002</c:v>
                </c:pt>
                <c:pt idx="1639">
                  <c:v>39.029699999999998</c:v>
                </c:pt>
                <c:pt idx="1640">
                  <c:v>39.025300000000001</c:v>
                </c:pt>
                <c:pt idx="1641">
                  <c:v>39.020899999999997</c:v>
                </c:pt>
                <c:pt idx="1642">
                  <c:v>39.016500000000001</c:v>
                </c:pt>
                <c:pt idx="1643">
                  <c:v>39.012099999999997</c:v>
                </c:pt>
                <c:pt idx="1644">
                  <c:v>39.0077</c:v>
                </c:pt>
                <c:pt idx="1645">
                  <c:v>39.003300000000003</c:v>
                </c:pt>
                <c:pt idx="1646">
                  <c:v>38.998899999999999</c:v>
                </c:pt>
                <c:pt idx="1647">
                  <c:v>38.994500000000002</c:v>
                </c:pt>
                <c:pt idx="1648">
                  <c:v>38.990099999999998</c:v>
                </c:pt>
                <c:pt idx="1649">
                  <c:v>38.985700000000001</c:v>
                </c:pt>
                <c:pt idx="1650">
                  <c:v>38.981400000000001</c:v>
                </c:pt>
                <c:pt idx="1651">
                  <c:v>38.976999999999997</c:v>
                </c:pt>
                <c:pt idx="1652">
                  <c:v>38.9726</c:v>
                </c:pt>
                <c:pt idx="1653">
                  <c:v>38.968200000000003</c:v>
                </c:pt>
                <c:pt idx="1654">
                  <c:v>38.963900000000002</c:v>
                </c:pt>
                <c:pt idx="1655">
                  <c:v>38.959499999999998</c:v>
                </c:pt>
                <c:pt idx="1656">
                  <c:v>38.955199999999998</c:v>
                </c:pt>
                <c:pt idx="1657">
                  <c:v>38.950800000000001</c:v>
                </c:pt>
                <c:pt idx="1658">
                  <c:v>38.946399999999997</c:v>
                </c:pt>
                <c:pt idx="1659">
                  <c:v>38.942100000000003</c:v>
                </c:pt>
                <c:pt idx="1660">
                  <c:v>38.9377</c:v>
                </c:pt>
                <c:pt idx="1661">
                  <c:v>38.933399999999999</c:v>
                </c:pt>
                <c:pt idx="1662">
                  <c:v>38.929000000000002</c:v>
                </c:pt>
                <c:pt idx="1663">
                  <c:v>38.924700000000001</c:v>
                </c:pt>
                <c:pt idx="1664">
                  <c:v>38.920400000000001</c:v>
                </c:pt>
                <c:pt idx="1665">
                  <c:v>38.915999999999997</c:v>
                </c:pt>
                <c:pt idx="1666">
                  <c:v>38.911700000000003</c:v>
                </c:pt>
                <c:pt idx="1667">
                  <c:v>38.907400000000003</c:v>
                </c:pt>
                <c:pt idx="1668">
                  <c:v>38.902999999999999</c:v>
                </c:pt>
                <c:pt idx="1669">
                  <c:v>38.898699999999998</c:v>
                </c:pt>
                <c:pt idx="1670">
                  <c:v>38.894399999999997</c:v>
                </c:pt>
                <c:pt idx="1671">
                  <c:v>38.890099999999997</c:v>
                </c:pt>
                <c:pt idx="1672">
                  <c:v>38.885800000000003</c:v>
                </c:pt>
                <c:pt idx="1673">
                  <c:v>38.881500000000003</c:v>
                </c:pt>
                <c:pt idx="1674">
                  <c:v>38.877200000000002</c:v>
                </c:pt>
                <c:pt idx="1675">
                  <c:v>38.872900000000001</c:v>
                </c:pt>
                <c:pt idx="1676">
                  <c:v>38.868600000000001</c:v>
                </c:pt>
                <c:pt idx="1677">
                  <c:v>38.8643</c:v>
                </c:pt>
                <c:pt idx="1678">
                  <c:v>38.86</c:v>
                </c:pt>
                <c:pt idx="1679">
                  <c:v>38.855699999999999</c:v>
                </c:pt>
                <c:pt idx="1680">
                  <c:v>38.851399999999998</c:v>
                </c:pt>
                <c:pt idx="1681">
                  <c:v>38.847099999999998</c:v>
                </c:pt>
                <c:pt idx="1682">
                  <c:v>38.842799999999997</c:v>
                </c:pt>
                <c:pt idx="1683">
                  <c:v>38.838500000000003</c:v>
                </c:pt>
                <c:pt idx="1684">
                  <c:v>38.834299999999999</c:v>
                </c:pt>
                <c:pt idx="1685">
                  <c:v>38.83</c:v>
                </c:pt>
                <c:pt idx="1686">
                  <c:v>38.825699999999998</c:v>
                </c:pt>
                <c:pt idx="1687">
                  <c:v>38.821399999999997</c:v>
                </c:pt>
                <c:pt idx="1688">
                  <c:v>38.8172</c:v>
                </c:pt>
                <c:pt idx="1689">
                  <c:v>38.812899999999999</c:v>
                </c:pt>
                <c:pt idx="1690">
                  <c:v>38.808599999999998</c:v>
                </c:pt>
                <c:pt idx="1691">
                  <c:v>38.804400000000001</c:v>
                </c:pt>
                <c:pt idx="1692">
                  <c:v>38.8001</c:v>
                </c:pt>
                <c:pt idx="1693">
                  <c:v>38.795900000000003</c:v>
                </c:pt>
                <c:pt idx="1694">
                  <c:v>38.791600000000003</c:v>
                </c:pt>
                <c:pt idx="1695">
                  <c:v>38.787399999999998</c:v>
                </c:pt>
                <c:pt idx="1696">
                  <c:v>38.783200000000001</c:v>
                </c:pt>
                <c:pt idx="1697">
                  <c:v>38.7789</c:v>
                </c:pt>
                <c:pt idx="1698">
                  <c:v>38.774700000000003</c:v>
                </c:pt>
                <c:pt idx="1699">
                  <c:v>38.770499999999998</c:v>
                </c:pt>
                <c:pt idx="1700">
                  <c:v>38.766199999999998</c:v>
                </c:pt>
                <c:pt idx="1701">
                  <c:v>38.762</c:v>
                </c:pt>
                <c:pt idx="1702">
                  <c:v>38.757800000000003</c:v>
                </c:pt>
                <c:pt idx="1703">
                  <c:v>38.753599999999999</c:v>
                </c:pt>
                <c:pt idx="1704">
                  <c:v>38.749299999999998</c:v>
                </c:pt>
                <c:pt idx="1705">
                  <c:v>38.745100000000001</c:v>
                </c:pt>
                <c:pt idx="1706">
                  <c:v>38.740900000000003</c:v>
                </c:pt>
                <c:pt idx="1707">
                  <c:v>38.736699999999999</c:v>
                </c:pt>
                <c:pt idx="1708">
                  <c:v>38.732500000000002</c:v>
                </c:pt>
                <c:pt idx="1709">
                  <c:v>38.728299999999997</c:v>
                </c:pt>
                <c:pt idx="1710">
                  <c:v>38.7241</c:v>
                </c:pt>
                <c:pt idx="1711">
                  <c:v>38.719900000000003</c:v>
                </c:pt>
                <c:pt idx="1712">
                  <c:v>38.715699999999998</c:v>
                </c:pt>
                <c:pt idx="1713">
                  <c:v>38.711500000000001</c:v>
                </c:pt>
                <c:pt idx="1714">
                  <c:v>38.707299999999996</c:v>
                </c:pt>
                <c:pt idx="1715">
                  <c:v>38.703099999999999</c:v>
                </c:pt>
                <c:pt idx="1716">
                  <c:v>38.698999999999998</c:v>
                </c:pt>
                <c:pt idx="1717">
                  <c:v>38.694800000000001</c:v>
                </c:pt>
                <c:pt idx="1718">
                  <c:v>38.690600000000003</c:v>
                </c:pt>
                <c:pt idx="1719">
                  <c:v>38.686399999999999</c:v>
                </c:pt>
                <c:pt idx="1720">
                  <c:v>38.682299999999998</c:v>
                </c:pt>
                <c:pt idx="1721">
                  <c:v>38.678100000000001</c:v>
                </c:pt>
                <c:pt idx="1722">
                  <c:v>38.673900000000003</c:v>
                </c:pt>
                <c:pt idx="1723">
                  <c:v>38.669800000000002</c:v>
                </c:pt>
                <c:pt idx="1724">
                  <c:v>38.665599999999998</c:v>
                </c:pt>
                <c:pt idx="1725">
                  <c:v>38.661499999999997</c:v>
                </c:pt>
                <c:pt idx="1726">
                  <c:v>38.657299999999999</c:v>
                </c:pt>
                <c:pt idx="1727">
                  <c:v>38.653199999999998</c:v>
                </c:pt>
                <c:pt idx="1728">
                  <c:v>38.649000000000001</c:v>
                </c:pt>
                <c:pt idx="1729">
                  <c:v>38.6449</c:v>
                </c:pt>
                <c:pt idx="1730">
                  <c:v>38.640700000000002</c:v>
                </c:pt>
                <c:pt idx="1731">
                  <c:v>38.636600000000001</c:v>
                </c:pt>
                <c:pt idx="1732">
                  <c:v>38.6325</c:v>
                </c:pt>
                <c:pt idx="1733">
                  <c:v>38.628300000000003</c:v>
                </c:pt>
                <c:pt idx="1734">
                  <c:v>38.624200000000002</c:v>
                </c:pt>
                <c:pt idx="1735">
                  <c:v>38.620100000000001</c:v>
                </c:pt>
                <c:pt idx="1736">
                  <c:v>38.616</c:v>
                </c:pt>
                <c:pt idx="1737">
                  <c:v>38.611800000000002</c:v>
                </c:pt>
                <c:pt idx="1738">
                  <c:v>38.607700000000001</c:v>
                </c:pt>
                <c:pt idx="1739">
                  <c:v>38.6036</c:v>
                </c:pt>
                <c:pt idx="1740">
                  <c:v>38.599499999999999</c:v>
                </c:pt>
                <c:pt idx="1741">
                  <c:v>38.595399999999998</c:v>
                </c:pt>
                <c:pt idx="1742">
                  <c:v>38.591299999999997</c:v>
                </c:pt>
                <c:pt idx="1743">
                  <c:v>38.587200000000003</c:v>
                </c:pt>
                <c:pt idx="1744">
                  <c:v>38.583100000000002</c:v>
                </c:pt>
                <c:pt idx="1745">
                  <c:v>38.579000000000001</c:v>
                </c:pt>
                <c:pt idx="1746">
                  <c:v>38.5749</c:v>
                </c:pt>
                <c:pt idx="1747">
                  <c:v>38.570799999999998</c:v>
                </c:pt>
                <c:pt idx="1748">
                  <c:v>38.566699999999997</c:v>
                </c:pt>
                <c:pt idx="1749">
                  <c:v>38.562600000000003</c:v>
                </c:pt>
                <c:pt idx="1750">
                  <c:v>38.558599999999998</c:v>
                </c:pt>
                <c:pt idx="1751">
                  <c:v>38.554499999999997</c:v>
                </c:pt>
                <c:pt idx="1752">
                  <c:v>38.550400000000003</c:v>
                </c:pt>
                <c:pt idx="1753">
                  <c:v>38.546300000000002</c:v>
                </c:pt>
                <c:pt idx="1754">
                  <c:v>38.542299999999997</c:v>
                </c:pt>
                <c:pt idx="1755">
                  <c:v>38.538200000000003</c:v>
                </c:pt>
                <c:pt idx="1756">
                  <c:v>38.534100000000002</c:v>
                </c:pt>
                <c:pt idx="1757">
                  <c:v>38.530099999999997</c:v>
                </c:pt>
                <c:pt idx="1758">
                  <c:v>38.526000000000003</c:v>
                </c:pt>
                <c:pt idx="1759">
                  <c:v>38.521999999999998</c:v>
                </c:pt>
                <c:pt idx="1760">
                  <c:v>38.517899999999997</c:v>
                </c:pt>
                <c:pt idx="1761">
                  <c:v>38.5139</c:v>
                </c:pt>
                <c:pt idx="1762">
                  <c:v>38.509799999999998</c:v>
                </c:pt>
                <c:pt idx="1763">
                  <c:v>38.505800000000001</c:v>
                </c:pt>
                <c:pt idx="1764">
                  <c:v>38.5017</c:v>
                </c:pt>
                <c:pt idx="1765">
                  <c:v>38.497700000000002</c:v>
                </c:pt>
                <c:pt idx="1766">
                  <c:v>38.493699999999997</c:v>
                </c:pt>
                <c:pt idx="1767">
                  <c:v>38.489600000000003</c:v>
                </c:pt>
                <c:pt idx="1768">
                  <c:v>38.485599999999998</c:v>
                </c:pt>
                <c:pt idx="1769">
                  <c:v>38.4816</c:v>
                </c:pt>
                <c:pt idx="1770">
                  <c:v>38.477600000000002</c:v>
                </c:pt>
                <c:pt idx="1771">
                  <c:v>38.473500000000001</c:v>
                </c:pt>
                <c:pt idx="1772">
                  <c:v>38.469499999999996</c:v>
                </c:pt>
                <c:pt idx="1773">
                  <c:v>38.465499999999999</c:v>
                </c:pt>
                <c:pt idx="1774">
                  <c:v>38.461500000000001</c:v>
                </c:pt>
                <c:pt idx="1775">
                  <c:v>38.457500000000003</c:v>
                </c:pt>
                <c:pt idx="1776">
                  <c:v>38.453499999999998</c:v>
                </c:pt>
                <c:pt idx="1777">
                  <c:v>38.4495</c:v>
                </c:pt>
                <c:pt idx="1778">
                  <c:v>38.445500000000003</c:v>
                </c:pt>
                <c:pt idx="1779">
                  <c:v>38.441499999999998</c:v>
                </c:pt>
                <c:pt idx="1780">
                  <c:v>38.4375</c:v>
                </c:pt>
                <c:pt idx="1781">
                  <c:v>38.433500000000002</c:v>
                </c:pt>
                <c:pt idx="1782">
                  <c:v>38.429499999999997</c:v>
                </c:pt>
                <c:pt idx="1783">
                  <c:v>38.425600000000003</c:v>
                </c:pt>
                <c:pt idx="1784">
                  <c:v>38.421599999999998</c:v>
                </c:pt>
                <c:pt idx="1785">
                  <c:v>38.4176</c:v>
                </c:pt>
                <c:pt idx="1786">
                  <c:v>38.413600000000002</c:v>
                </c:pt>
                <c:pt idx="1787">
                  <c:v>38.409599999999998</c:v>
                </c:pt>
                <c:pt idx="1788">
                  <c:v>38.405700000000003</c:v>
                </c:pt>
                <c:pt idx="1789">
                  <c:v>38.401699999999998</c:v>
                </c:pt>
                <c:pt idx="1790">
                  <c:v>38.397799999999997</c:v>
                </c:pt>
                <c:pt idx="1791">
                  <c:v>38.393799999999999</c:v>
                </c:pt>
                <c:pt idx="1792">
                  <c:v>38.389800000000001</c:v>
                </c:pt>
                <c:pt idx="1793">
                  <c:v>38.385899999999999</c:v>
                </c:pt>
                <c:pt idx="1794">
                  <c:v>38.381900000000002</c:v>
                </c:pt>
                <c:pt idx="1795">
                  <c:v>38.378</c:v>
                </c:pt>
                <c:pt idx="1796">
                  <c:v>38.374000000000002</c:v>
                </c:pt>
                <c:pt idx="1797">
                  <c:v>38.370100000000001</c:v>
                </c:pt>
                <c:pt idx="1798">
                  <c:v>38.366199999999999</c:v>
                </c:pt>
                <c:pt idx="1799">
                  <c:v>38.362200000000001</c:v>
                </c:pt>
                <c:pt idx="1800">
                  <c:v>38.3583</c:v>
                </c:pt>
                <c:pt idx="1801">
                  <c:v>38.354399999999998</c:v>
                </c:pt>
                <c:pt idx="1802">
                  <c:v>38.3504</c:v>
                </c:pt>
                <c:pt idx="1803">
                  <c:v>38.346499999999999</c:v>
                </c:pt>
                <c:pt idx="1804">
                  <c:v>38.342599999999997</c:v>
                </c:pt>
                <c:pt idx="1805">
                  <c:v>38.338700000000003</c:v>
                </c:pt>
                <c:pt idx="1806">
                  <c:v>38.334699999999998</c:v>
                </c:pt>
                <c:pt idx="1807">
                  <c:v>38.330800000000004</c:v>
                </c:pt>
                <c:pt idx="1808">
                  <c:v>38.326900000000002</c:v>
                </c:pt>
                <c:pt idx="1809">
                  <c:v>38.323</c:v>
                </c:pt>
                <c:pt idx="1810">
                  <c:v>38.319099999999999</c:v>
                </c:pt>
                <c:pt idx="1811">
                  <c:v>38.315199999999997</c:v>
                </c:pt>
                <c:pt idx="1812">
                  <c:v>38.311300000000003</c:v>
                </c:pt>
                <c:pt idx="1813">
                  <c:v>38.307400000000001</c:v>
                </c:pt>
                <c:pt idx="1814">
                  <c:v>38.3035</c:v>
                </c:pt>
                <c:pt idx="1815">
                  <c:v>38.299599999999998</c:v>
                </c:pt>
                <c:pt idx="1816">
                  <c:v>38.2958</c:v>
                </c:pt>
                <c:pt idx="1817">
                  <c:v>38.291899999999998</c:v>
                </c:pt>
                <c:pt idx="1818">
                  <c:v>38.287999999999997</c:v>
                </c:pt>
                <c:pt idx="1819">
                  <c:v>38.284100000000002</c:v>
                </c:pt>
                <c:pt idx="1820">
                  <c:v>38.280200000000001</c:v>
                </c:pt>
                <c:pt idx="1821">
                  <c:v>38.276400000000002</c:v>
                </c:pt>
                <c:pt idx="1822">
                  <c:v>38.272500000000001</c:v>
                </c:pt>
                <c:pt idx="1823">
                  <c:v>38.268599999999999</c:v>
                </c:pt>
                <c:pt idx="1824">
                  <c:v>38.264800000000001</c:v>
                </c:pt>
                <c:pt idx="1825">
                  <c:v>38.260899999999999</c:v>
                </c:pt>
                <c:pt idx="1826">
                  <c:v>38.256999999999998</c:v>
                </c:pt>
                <c:pt idx="1827">
                  <c:v>38.2532</c:v>
                </c:pt>
                <c:pt idx="1828">
                  <c:v>38.249299999999998</c:v>
                </c:pt>
                <c:pt idx="1829">
                  <c:v>38.2455</c:v>
                </c:pt>
                <c:pt idx="1830">
                  <c:v>38.241599999999998</c:v>
                </c:pt>
                <c:pt idx="1831">
                  <c:v>38.2378</c:v>
                </c:pt>
                <c:pt idx="1832">
                  <c:v>38.234000000000002</c:v>
                </c:pt>
                <c:pt idx="1833">
                  <c:v>38.2301</c:v>
                </c:pt>
                <c:pt idx="1834">
                  <c:v>38.226300000000002</c:v>
                </c:pt>
                <c:pt idx="1835">
                  <c:v>38.222499999999997</c:v>
                </c:pt>
                <c:pt idx="1836">
                  <c:v>38.218600000000002</c:v>
                </c:pt>
                <c:pt idx="1837">
                  <c:v>38.214799999999997</c:v>
                </c:pt>
                <c:pt idx="1838">
                  <c:v>38.210999999999999</c:v>
                </c:pt>
                <c:pt idx="1839">
                  <c:v>38.2072</c:v>
                </c:pt>
                <c:pt idx="1840">
                  <c:v>38.203400000000002</c:v>
                </c:pt>
                <c:pt idx="1841">
                  <c:v>38.1995</c:v>
                </c:pt>
                <c:pt idx="1842">
                  <c:v>38.195700000000002</c:v>
                </c:pt>
                <c:pt idx="1843">
                  <c:v>38.191899999999997</c:v>
                </c:pt>
                <c:pt idx="1844">
                  <c:v>38.188099999999999</c:v>
                </c:pt>
                <c:pt idx="1845">
                  <c:v>38.1843</c:v>
                </c:pt>
                <c:pt idx="1846">
                  <c:v>38.180500000000002</c:v>
                </c:pt>
                <c:pt idx="1847">
                  <c:v>38.176699999999997</c:v>
                </c:pt>
                <c:pt idx="1848">
                  <c:v>38.172899999999998</c:v>
                </c:pt>
                <c:pt idx="1849">
                  <c:v>38.1691</c:v>
                </c:pt>
                <c:pt idx="1850">
                  <c:v>38.165300000000002</c:v>
                </c:pt>
                <c:pt idx="1851">
                  <c:v>38.1616</c:v>
                </c:pt>
                <c:pt idx="1852">
                  <c:v>38.157800000000002</c:v>
                </c:pt>
                <c:pt idx="1853">
                  <c:v>38.154000000000003</c:v>
                </c:pt>
                <c:pt idx="1854">
                  <c:v>38.150199999999998</c:v>
                </c:pt>
                <c:pt idx="1855">
                  <c:v>38.146500000000003</c:v>
                </c:pt>
                <c:pt idx="1856">
                  <c:v>38.142699999999998</c:v>
                </c:pt>
                <c:pt idx="1857">
                  <c:v>38.1389</c:v>
                </c:pt>
                <c:pt idx="1858">
                  <c:v>38.135199999999998</c:v>
                </c:pt>
                <c:pt idx="1859">
                  <c:v>38.131399999999999</c:v>
                </c:pt>
                <c:pt idx="1860">
                  <c:v>38.127600000000001</c:v>
                </c:pt>
                <c:pt idx="1861">
                  <c:v>38.123899999999999</c:v>
                </c:pt>
                <c:pt idx="1862">
                  <c:v>38.120100000000001</c:v>
                </c:pt>
                <c:pt idx="1863">
                  <c:v>38.116399999999999</c:v>
                </c:pt>
                <c:pt idx="1864">
                  <c:v>38.1126</c:v>
                </c:pt>
                <c:pt idx="1865">
                  <c:v>38.108899999999998</c:v>
                </c:pt>
                <c:pt idx="1866">
                  <c:v>38.1051</c:v>
                </c:pt>
                <c:pt idx="1867">
                  <c:v>38.101399999999998</c:v>
                </c:pt>
                <c:pt idx="1868">
                  <c:v>38.097700000000003</c:v>
                </c:pt>
                <c:pt idx="1869">
                  <c:v>38.093899999999998</c:v>
                </c:pt>
                <c:pt idx="1870">
                  <c:v>38.090200000000003</c:v>
                </c:pt>
                <c:pt idx="1871">
                  <c:v>38.086500000000001</c:v>
                </c:pt>
                <c:pt idx="1872">
                  <c:v>38.082799999999999</c:v>
                </c:pt>
                <c:pt idx="1873">
                  <c:v>38.079000000000001</c:v>
                </c:pt>
                <c:pt idx="1874">
                  <c:v>38.075299999999999</c:v>
                </c:pt>
                <c:pt idx="1875">
                  <c:v>38.071599999999997</c:v>
                </c:pt>
                <c:pt idx="1876">
                  <c:v>38.067900000000002</c:v>
                </c:pt>
                <c:pt idx="1877">
                  <c:v>38.0642</c:v>
                </c:pt>
                <c:pt idx="1878">
                  <c:v>38.060499999999998</c:v>
                </c:pt>
                <c:pt idx="1879">
                  <c:v>38.056800000000003</c:v>
                </c:pt>
                <c:pt idx="1880">
                  <c:v>38.053100000000001</c:v>
                </c:pt>
                <c:pt idx="1881">
                  <c:v>38.049399999999999</c:v>
                </c:pt>
                <c:pt idx="1882">
                  <c:v>38.045699999999997</c:v>
                </c:pt>
                <c:pt idx="1883">
                  <c:v>38.042000000000002</c:v>
                </c:pt>
                <c:pt idx="1884">
                  <c:v>38.0383</c:v>
                </c:pt>
                <c:pt idx="1885">
                  <c:v>38.034599999999998</c:v>
                </c:pt>
                <c:pt idx="1886">
                  <c:v>38.030900000000003</c:v>
                </c:pt>
                <c:pt idx="1887">
                  <c:v>38.027299999999997</c:v>
                </c:pt>
                <c:pt idx="1888">
                  <c:v>38.023600000000002</c:v>
                </c:pt>
                <c:pt idx="1889">
                  <c:v>38.0199</c:v>
                </c:pt>
                <c:pt idx="1890">
                  <c:v>38.016199999999998</c:v>
                </c:pt>
                <c:pt idx="1891">
                  <c:v>38.012599999999999</c:v>
                </c:pt>
                <c:pt idx="1892">
                  <c:v>38.008899999999997</c:v>
                </c:pt>
                <c:pt idx="1893">
                  <c:v>38.005200000000002</c:v>
                </c:pt>
                <c:pt idx="1894">
                  <c:v>38.001600000000003</c:v>
                </c:pt>
                <c:pt idx="1895">
                  <c:v>37.997900000000001</c:v>
                </c:pt>
                <c:pt idx="1896">
                  <c:v>37.994300000000003</c:v>
                </c:pt>
                <c:pt idx="1897">
                  <c:v>37.990600000000001</c:v>
                </c:pt>
                <c:pt idx="1898">
                  <c:v>37.987000000000002</c:v>
                </c:pt>
                <c:pt idx="1899">
                  <c:v>37.9833</c:v>
                </c:pt>
                <c:pt idx="1900">
                  <c:v>37.979700000000001</c:v>
                </c:pt>
                <c:pt idx="1901">
                  <c:v>37.975999999999999</c:v>
                </c:pt>
                <c:pt idx="1902">
                  <c:v>37.9724</c:v>
                </c:pt>
                <c:pt idx="1903">
                  <c:v>37.968800000000002</c:v>
                </c:pt>
                <c:pt idx="1904">
                  <c:v>37.9651</c:v>
                </c:pt>
                <c:pt idx="1905">
                  <c:v>37.961500000000001</c:v>
                </c:pt>
                <c:pt idx="1906">
                  <c:v>37.957900000000002</c:v>
                </c:pt>
                <c:pt idx="1907">
                  <c:v>37.954300000000003</c:v>
                </c:pt>
                <c:pt idx="1908">
                  <c:v>37.950600000000001</c:v>
                </c:pt>
                <c:pt idx="1909">
                  <c:v>37.947000000000003</c:v>
                </c:pt>
                <c:pt idx="1910">
                  <c:v>37.943399999999997</c:v>
                </c:pt>
                <c:pt idx="1911">
                  <c:v>37.939799999999998</c:v>
                </c:pt>
                <c:pt idx="1912">
                  <c:v>37.936199999999999</c:v>
                </c:pt>
                <c:pt idx="1913">
                  <c:v>37.932600000000001</c:v>
                </c:pt>
                <c:pt idx="1914">
                  <c:v>37.929000000000002</c:v>
                </c:pt>
                <c:pt idx="1915">
                  <c:v>37.925400000000003</c:v>
                </c:pt>
                <c:pt idx="1916">
                  <c:v>37.921799999999998</c:v>
                </c:pt>
                <c:pt idx="1917">
                  <c:v>37.918199999999999</c:v>
                </c:pt>
                <c:pt idx="1918">
                  <c:v>37.9146</c:v>
                </c:pt>
                <c:pt idx="1919">
                  <c:v>37.911000000000001</c:v>
                </c:pt>
                <c:pt idx="1920">
                  <c:v>37.907400000000003</c:v>
                </c:pt>
                <c:pt idx="1921">
                  <c:v>37.903799999999997</c:v>
                </c:pt>
                <c:pt idx="1922">
                  <c:v>37.900300000000001</c:v>
                </c:pt>
                <c:pt idx="1923">
                  <c:v>37.896700000000003</c:v>
                </c:pt>
                <c:pt idx="1924">
                  <c:v>37.893099999999997</c:v>
                </c:pt>
                <c:pt idx="1925">
                  <c:v>37.889499999999998</c:v>
                </c:pt>
                <c:pt idx="1926">
                  <c:v>37.886000000000003</c:v>
                </c:pt>
                <c:pt idx="1927">
                  <c:v>37.882399999999997</c:v>
                </c:pt>
                <c:pt idx="1928">
                  <c:v>37.878799999999998</c:v>
                </c:pt>
                <c:pt idx="1929">
                  <c:v>37.875300000000003</c:v>
                </c:pt>
                <c:pt idx="1930">
                  <c:v>37.871699999999997</c:v>
                </c:pt>
                <c:pt idx="1931">
                  <c:v>37.868200000000002</c:v>
                </c:pt>
                <c:pt idx="1932">
                  <c:v>37.864600000000003</c:v>
                </c:pt>
                <c:pt idx="1933">
                  <c:v>37.8611</c:v>
                </c:pt>
                <c:pt idx="1934">
                  <c:v>37.857500000000002</c:v>
                </c:pt>
                <c:pt idx="1935">
                  <c:v>37.853999999999999</c:v>
                </c:pt>
                <c:pt idx="1936">
                  <c:v>37.8504</c:v>
                </c:pt>
                <c:pt idx="1937">
                  <c:v>37.846899999999998</c:v>
                </c:pt>
                <c:pt idx="1938">
                  <c:v>37.843400000000003</c:v>
                </c:pt>
                <c:pt idx="1939">
                  <c:v>37.839799999999997</c:v>
                </c:pt>
                <c:pt idx="1940">
                  <c:v>37.836300000000001</c:v>
                </c:pt>
                <c:pt idx="1941">
                  <c:v>37.832799999999999</c:v>
                </c:pt>
                <c:pt idx="1942">
                  <c:v>37.829300000000003</c:v>
                </c:pt>
                <c:pt idx="1943">
                  <c:v>37.825800000000001</c:v>
                </c:pt>
                <c:pt idx="1944">
                  <c:v>37.822200000000002</c:v>
                </c:pt>
                <c:pt idx="1945">
                  <c:v>37.8187</c:v>
                </c:pt>
                <c:pt idx="1946">
                  <c:v>37.815199999999997</c:v>
                </c:pt>
                <c:pt idx="1947">
                  <c:v>37.811700000000002</c:v>
                </c:pt>
                <c:pt idx="1948">
                  <c:v>37.808199999999999</c:v>
                </c:pt>
                <c:pt idx="1949">
                  <c:v>37.804699999999997</c:v>
                </c:pt>
                <c:pt idx="1950">
                  <c:v>37.801200000000001</c:v>
                </c:pt>
                <c:pt idx="1951">
                  <c:v>37.797699999999999</c:v>
                </c:pt>
                <c:pt idx="1952">
                  <c:v>37.794199999999996</c:v>
                </c:pt>
                <c:pt idx="1953">
                  <c:v>37.790700000000001</c:v>
                </c:pt>
                <c:pt idx="1954">
                  <c:v>37.787199999999999</c:v>
                </c:pt>
                <c:pt idx="1955">
                  <c:v>37.783700000000003</c:v>
                </c:pt>
                <c:pt idx="1956">
                  <c:v>37.780299999999997</c:v>
                </c:pt>
                <c:pt idx="1957">
                  <c:v>37.776800000000001</c:v>
                </c:pt>
                <c:pt idx="1958">
                  <c:v>37.773299999999999</c:v>
                </c:pt>
                <c:pt idx="1959">
                  <c:v>37.769799999999996</c:v>
                </c:pt>
                <c:pt idx="1960">
                  <c:v>37.766399999999997</c:v>
                </c:pt>
                <c:pt idx="1961">
                  <c:v>37.762900000000002</c:v>
                </c:pt>
                <c:pt idx="1962">
                  <c:v>37.759399999999999</c:v>
                </c:pt>
                <c:pt idx="1963">
                  <c:v>37.756</c:v>
                </c:pt>
                <c:pt idx="1964">
                  <c:v>37.752499999999998</c:v>
                </c:pt>
                <c:pt idx="1965">
                  <c:v>37.749000000000002</c:v>
                </c:pt>
                <c:pt idx="1966">
                  <c:v>37.745600000000003</c:v>
                </c:pt>
                <c:pt idx="1967">
                  <c:v>37.742100000000001</c:v>
                </c:pt>
                <c:pt idx="1968">
                  <c:v>37.738700000000001</c:v>
                </c:pt>
                <c:pt idx="1969">
                  <c:v>37.735199999999999</c:v>
                </c:pt>
                <c:pt idx="1970">
                  <c:v>37.7318</c:v>
                </c:pt>
                <c:pt idx="1971">
                  <c:v>37.728400000000001</c:v>
                </c:pt>
                <c:pt idx="1972">
                  <c:v>37.724899999999998</c:v>
                </c:pt>
                <c:pt idx="1973">
                  <c:v>37.721499999999999</c:v>
                </c:pt>
                <c:pt idx="1974">
                  <c:v>37.7181</c:v>
                </c:pt>
                <c:pt idx="1975">
                  <c:v>37.714599999999997</c:v>
                </c:pt>
                <c:pt idx="1976">
                  <c:v>37.711199999999998</c:v>
                </c:pt>
                <c:pt idx="1977">
                  <c:v>37.707799999999999</c:v>
                </c:pt>
                <c:pt idx="1978">
                  <c:v>37.7044</c:v>
                </c:pt>
                <c:pt idx="1979">
                  <c:v>37.701000000000001</c:v>
                </c:pt>
                <c:pt idx="1980">
                  <c:v>37.697499999999998</c:v>
                </c:pt>
                <c:pt idx="1981">
                  <c:v>37.694099999999999</c:v>
                </c:pt>
                <c:pt idx="1982">
                  <c:v>37.6907</c:v>
                </c:pt>
                <c:pt idx="1983">
                  <c:v>37.6873</c:v>
                </c:pt>
                <c:pt idx="1984">
                  <c:v>37.683900000000001</c:v>
                </c:pt>
                <c:pt idx="1985">
                  <c:v>37.680500000000002</c:v>
                </c:pt>
                <c:pt idx="1986">
                  <c:v>37.677100000000003</c:v>
                </c:pt>
                <c:pt idx="1987">
                  <c:v>37.673699999999997</c:v>
                </c:pt>
                <c:pt idx="1988">
                  <c:v>37.670299999999997</c:v>
                </c:pt>
                <c:pt idx="1989">
                  <c:v>37.666899999999998</c:v>
                </c:pt>
                <c:pt idx="1990">
                  <c:v>37.663600000000002</c:v>
                </c:pt>
                <c:pt idx="1991">
                  <c:v>37.660200000000003</c:v>
                </c:pt>
                <c:pt idx="1992">
                  <c:v>37.656799999999997</c:v>
                </c:pt>
                <c:pt idx="1993">
                  <c:v>37.653399999999998</c:v>
                </c:pt>
                <c:pt idx="1994">
                  <c:v>37.65</c:v>
                </c:pt>
                <c:pt idx="1995">
                  <c:v>37.646700000000003</c:v>
                </c:pt>
                <c:pt idx="1996">
                  <c:v>37.643300000000004</c:v>
                </c:pt>
                <c:pt idx="1997">
                  <c:v>37.639899999999997</c:v>
                </c:pt>
                <c:pt idx="1998">
                  <c:v>37.636600000000001</c:v>
                </c:pt>
                <c:pt idx="1999">
                  <c:v>37.633200000000002</c:v>
                </c:pt>
                <c:pt idx="2000">
                  <c:v>37.629899999999999</c:v>
                </c:pt>
                <c:pt idx="2001">
                  <c:v>37.6265</c:v>
                </c:pt>
                <c:pt idx="2002">
                  <c:v>37.623100000000001</c:v>
                </c:pt>
                <c:pt idx="2003">
                  <c:v>37.619799999999998</c:v>
                </c:pt>
                <c:pt idx="2004">
                  <c:v>37.616500000000002</c:v>
                </c:pt>
                <c:pt idx="2005">
                  <c:v>37.613100000000003</c:v>
                </c:pt>
                <c:pt idx="2006">
                  <c:v>37.6098</c:v>
                </c:pt>
                <c:pt idx="2007">
                  <c:v>37.606400000000001</c:v>
                </c:pt>
                <c:pt idx="2008">
                  <c:v>37.603099999999998</c:v>
                </c:pt>
                <c:pt idx="2009">
                  <c:v>37.599800000000002</c:v>
                </c:pt>
                <c:pt idx="2010">
                  <c:v>37.596400000000003</c:v>
                </c:pt>
                <c:pt idx="2011">
                  <c:v>37.5931</c:v>
                </c:pt>
                <c:pt idx="2012">
                  <c:v>37.589799999999997</c:v>
                </c:pt>
                <c:pt idx="2013">
                  <c:v>37.586500000000001</c:v>
                </c:pt>
                <c:pt idx="2014">
                  <c:v>37.583100000000002</c:v>
                </c:pt>
                <c:pt idx="2015">
                  <c:v>37.579799999999999</c:v>
                </c:pt>
                <c:pt idx="2016">
                  <c:v>37.576500000000003</c:v>
                </c:pt>
                <c:pt idx="2017">
                  <c:v>37.5732</c:v>
                </c:pt>
                <c:pt idx="2018">
                  <c:v>37.569899999999997</c:v>
                </c:pt>
                <c:pt idx="2019">
                  <c:v>37.566600000000001</c:v>
                </c:pt>
                <c:pt idx="2020">
                  <c:v>37.563299999999998</c:v>
                </c:pt>
                <c:pt idx="2021">
                  <c:v>37.56</c:v>
                </c:pt>
                <c:pt idx="2022">
                  <c:v>37.556699999999999</c:v>
                </c:pt>
                <c:pt idx="2023">
                  <c:v>37.553400000000003</c:v>
                </c:pt>
                <c:pt idx="2024">
                  <c:v>37.5501</c:v>
                </c:pt>
                <c:pt idx="2025">
                  <c:v>37.546799999999998</c:v>
                </c:pt>
                <c:pt idx="2026">
                  <c:v>37.543599999999998</c:v>
                </c:pt>
                <c:pt idx="2027">
                  <c:v>37.540300000000002</c:v>
                </c:pt>
                <c:pt idx="2028">
                  <c:v>37.536999999999999</c:v>
                </c:pt>
                <c:pt idx="2029">
                  <c:v>37.533700000000003</c:v>
                </c:pt>
                <c:pt idx="2030">
                  <c:v>37.5304</c:v>
                </c:pt>
                <c:pt idx="2031">
                  <c:v>37.527200000000001</c:v>
                </c:pt>
                <c:pt idx="2032">
                  <c:v>37.523899999999998</c:v>
                </c:pt>
                <c:pt idx="2033">
                  <c:v>37.520600000000002</c:v>
                </c:pt>
                <c:pt idx="2034">
                  <c:v>37.517400000000002</c:v>
                </c:pt>
                <c:pt idx="2035">
                  <c:v>37.514099999999999</c:v>
                </c:pt>
                <c:pt idx="2036">
                  <c:v>37.510899999999999</c:v>
                </c:pt>
                <c:pt idx="2037">
                  <c:v>37.507599999999996</c:v>
                </c:pt>
                <c:pt idx="2038">
                  <c:v>37.504399999999997</c:v>
                </c:pt>
                <c:pt idx="2039">
                  <c:v>37.501100000000001</c:v>
                </c:pt>
                <c:pt idx="2040">
                  <c:v>37.497900000000001</c:v>
                </c:pt>
                <c:pt idx="2041">
                  <c:v>37.494599999999998</c:v>
                </c:pt>
                <c:pt idx="2042">
                  <c:v>37.491399999999999</c:v>
                </c:pt>
                <c:pt idx="2043">
                  <c:v>37.488199999999999</c:v>
                </c:pt>
                <c:pt idx="2044">
                  <c:v>37.484900000000003</c:v>
                </c:pt>
                <c:pt idx="2045">
                  <c:v>37.481699999999996</c:v>
                </c:pt>
                <c:pt idx="2046">
                  <c:v>37.478499999999997</c:v>
                </c:pt>
                <c:pt idx="2047">
                  <c:v>37.475200000000001</c:v>
                </c:pt>
                <c:pt idx="2048">
                  <c:v>37.472000000000001</c:v>
                </c:pt>
                <c:pt idx="2049">
                  <c:v>37.468800000000002</c:v>
                </c:pt>
                <c:pt idx="2050">
                  <c:v>37.465600000000002</c:v>
                </c:pt>
                <c:pt idx="2051">
                  <c:v>37.462400000000002</c:v>
                </c:pt>
                <c:pt idx="2052">
                  <c:v>37.459200000000003</c:v>
                </c:pt>
                <c:pt idx="2053">
                  <c:v>37.4559</c:v>
                </c:pt>
                <c:pt idx="2054">
                  <c:v>37.4527</c:v>
                </c:pt>
                <c:pt idx="2055">
                  <c:v>37.4495</c:v>
                </c:pt>
                <c:pt idx="2056">
                  <c:v>37.446300000000001</c:v>
                </c:pt>
                <c:pt idx="2057">
                  <c:v>37.443100000000001</c:v>
                </c:pt>
                <c:pt idx="2058">
                  <c:v>37.439900000000002</c:v>
                </c:pt>
                <c:pt idx="2059">
                  <c:v>37.436799999999998</c:v>
                </c:pt>
                <c:pt idx="2060">
                  <c:v>37.433599999999998</c:v>
                </c:pt>
                <c:pt idx="2061">
                  <c:v>37.430399999999999</c:v>
                </c:pt>
                <c:pt idx="2062">
                  <c:v>37.427199999999999</c:v>
                </c:pt>
                <c:pt idx="2063">
                  <c:v>37.423999999999999</c:v>
                </c:pt>
                <c:pt idx="2064">
                  <c:v>37.4208</c:v>
                </c:pt>
                <c:pt idx="2065">
                  <c:v>37.417700000000004</c:v>
                </c:pt>
                <c:pt idx="2066">
                  <c:v>37.414499999999997</c:v>
                </c:pt>
                <c:pt idx="2067">
                  <c:v>37.411299999999997</c:v>
                </c:pt>
                <c:pt idx="2068">
                  <c:v>37.408200000000001</c:v>
                </c:pt>
                <c:pt idx="2069">
                  <c:v>37.405000000000001</c:v>
                </c:pt>
                <c:pt idx="2070">
                  <c:v>37.401800000000001</c:v>
                </c:pt>
                <c:pt idx="2071">
                  <c:v>37.398699999999998</c:v>
                </c:pt>
                <c:pt idx="2072">
                  <c:v>37.395499999999998</c:v>
                </c:pt>
                <c:pt idx="2073">
                  <c:v>37.392400000000002</c:v>
                </c:pt>
                <c:pt idx="2074">
                  <c:v>37.389200000000002</c:v>
                </c:pt>
                <c:pt idx="2075">
                  <c:v>37.386099999999999</c:v>
                </c:pt>
                <c:pt idx="2076">
                  <c:v>37.382899999999999</c:v>
                </c:pt>
                <c:pt idx="2077">
                  <c:v>37.379800000000003</c:v>
                </c:pt>
                <c:pt idx="2078">
                  <c:v>37.3767</c:v>
                </c:pt>
                <c:pt idx="2079">
                  <c:v>37.3735</c:v>
                </c:pt>
                <c:pt idx="2080">
                  <c:v>37.370399999999997</c:v>
                </c:pt>
                <c:pt idx="2081">
                  <c:v>37.3673</c:v>
                </c:pt>
                <c:pt idx="2082">
                  <c:v>37.364100000000001</c:v>
                </c:pt>
                <c:pt idx="2083">
                  <c:v>37.360999999999997</c:v>
                </c:pt>
                <c:pt idx="2084">
                  <c:v>37.357900000000001</c:v>
                </c:pt>
                <c:pt idx="2085">
                  <c:v>37.354799999999997</c:v>
                </c:pt>
                <c:pt idx="2086">
                  <c:v>37.351700000000001</c:v>
                </c:pt>
                <c:pt idx="2087">
                  <c:v>37.348500000000001</c:v>
                </c:pt>
                <c:pt idx="2088">
                  <c:v>37.345399999999998</c:v>
                </c:pt>
                <c:pt idx="2089">
                  <c:v>37.342300000000002</c:v>
                </c:pt>
                <c:pt idx="2090">
                  <c:v>37.339199999999998</c:v>
                </c:pt>
                <c:pt idx="2091">
                  <c:v>37.336100000000002</c:v>
                </c:pt>
                <c:pt idx="2092">
                  <c:v>37.332999999999998</c:v>
                </c:pt>
                <c:pt idx="2093">
                  <c:v>37.329900000000002</c:v>
                </c:pt>
                <c:pt idx="2094">
                  <c:v>37.326799999999999</c:v>
                </c:pt>
                <c:pt idx="2095">
                  <c:v>37.323700000000002</c:v>
                </c:pt>
                <c:pt idx="2096">
                  <c:v>37.320599999999999</c:v>
                </c:pt>
                <c:pt idx="2097">
                  <c:v>37.317599999999999</c:v>
                </c:pt>
                <c:pt idx="2098">
                  <c:v>37.314500000000002</c:v>
                </c:pt>
                <c:pt idx="2099">
                  <c:v>37.311399999999999</c:v>
                </c:pt>
                <c:pt idx="2100">
                  <c:v>37.308300000000003</c:v>
                </c:pt>
                <c:pt idx="2101">
                  <c:v>37.305199999999999</c:v>
                </c:pt>
                <c:pt idx="2102">
                  <c:v>37.302199999999999</c:v>
                </c:pt>
                <c:pt idx="2103">
                  <c:v>37.299100000000003</c:v>
                </c:pt>
                <c:pt idx="2104">
                  <c:v>37.295999999999999</c:v>
                </c:pt>
                <c:pt idx="2105">
                  <c:v>37.292999999999999</c:v>
                </c:pt>
                <c:pt idx="2106">
                  <c:v>37.289900000000003</c:v>
                </c:pt>
                <c:pt idx="2107">
                  <c:v>37.286900000000003</c:v>
                </c:pt>
                <c:pt idx="2108">
                  <c:v>37.283799999999999</c:v>
                </c:pt>
                <c:pt idx="2109">
                  <c:v>37.280799999999999</c:v>
                </c:pt>
                <c:pt idx="2110">
                  <c:v>37.277700000000003</c:v>
                </c:pt>
                <c:pt idx="2111">
                  <c:v>37.274700000000003</c:v>
                </c:pt>
                <c:pt idx="2112">
                  <c:v>37.271599999999999</c:v>
                </c:pt>
                <c:pt idx="2113">
                  <c:v>37.268599999999999</c:v>
                </c:pt>
                <c:pt idx="2114">
                  <c:v>37.265500000000003</c:v>
                </c:pt>
                <c:pt idx="2115">
                  <c:v>37.262500000000003</c:v>
                </c:pt>
                <c:pt idx="2116">
                  <c:v>37.259500000000003</c:v>
                </c:pt>
                <c:pt idx="2117">
                  <c:v>37.256399999999999</c:v>
                </c:pt>
                <c:pt idx="2118">
                  <c:v>37.253399999999999</c:v>
                </c:pt>
                <c:pt idx="2119">
                  <c:v>37.250399999999999</c:v>
                </c:pt>
                <c:pt idx="2120">
                  <c:v>37.247399999999999</c:v>
                </c:pt>
                <c:pt idx="2121">
                  <c:v>37.244399999999999</c:v>
                </c:pt>
                <c:pt idx="2122">
                  <c:v>37.241300000000003</c:v>
                </c:pt>
                <c:pt idx="2123">
                  <c:v>37.238300000000002</c:v>
                </c:pt>
                <c:pt idx="2124">
                  <c:v>37.235300000000002</c:v>
                </c:pt>
                <c:pt idx="2125">
                  <c:v>37.232300000000002</c:v>
                </c:pt>
                <c:pt idx="2126">
                  <c:v>37.229300000000002</c:v>
                </c:pt>
                <c:pt idx="2127">
                  <c:v>37.226300000000002</c:v>
                </c:pt>
                <c:pt idx="2128">
                  <c:v>37.223300000000002</c:v>
                </c:pt>
                <c:pt idx="2129">
                  <c:v>37.220300000000002</c:v>
                </c:pt>
                <c:pt idx="2130">
                  <c:v>37.217300000000002</c:v>
                </c:pt>
                <c:pt idx="2131">
                  <c:v>37.214300000000001</c:v>
                </c:pt>
                <c:pt idx="2132">
                  <c:v>37.211300000000001</c:v>
                </c:pt>
                <c:pt idx="2133">
                  <c:v>37.208300000000001</c:v>
                </c:pt>
                <c:pt idx="2134">
                  <c:v>37.205399999999997</c:v>
                </c:pt>
                <c:pt idx="2135">
                  <c:v>37.202399999999997</c:v>
                </c:pt>
                <c:pt idx="2136">
                  <c:v>37.199399999999997</c:v>
                </c:pt>
                <c:pt idx="2137">
                  <c:v>37.196399999999997</c:v>
                </c:pt>
                <c:pt idx="2138">
                  <c:v>37.1935</c:v>
                </c:pt>
                <c:pt idx="2139">
                  <c:v>37.1905</c:v>
                </c:pt>
                <c:pt idx="2140">
                  <c:v>37.1875</c:v>
                </c:pt>
                <c:pt idx="2141">
                  <c:v>37.184600000000003</c:v>
                </c:pt>
                <c:pt idx="2142">
                  <c:v>37.181600000000003</c:v>
                </c:pt>
                <c:pt idx="2143">
                  <c:v>37.178600000000003</c:v>
                </c:pt>
                <c:pt idx="2144">
                  <c:v>37.175699999999999</c:v>
                </c:pt>
                <c:pt idx="2145">
                  <c:v>37.172699999999999</c:v>
                </c:pt>
                <c:pt idx="2146">
                  <c:v>37.169800000000002</c:v>
                </c:pt>
                <c:pt idx="2147">
                  <c:v>37.166800000000002</c:v>
                </c:pt>
                <c:pt idx="2148">
                  <c:v>37.163899999999998</c:v>
                </c:pt>
                <c:pt idx="2149">
                  <c:v>37.161000000000001</c:v>
                </c:pt>
                <c:pt idx="2150">
                  <c:v>37.158000000000001</c:v>
                </c:pt>
                <c:pt idx="2151">
                  <c:v>37.155099999999997</c:v>
                </c:pt>
                <c:pt idx="2152">
                  <c:v>37.152200000000001</c:v>
                </c:pt>
                <c:pt idx="2153">
                  <c:v>37.1492</c:v>
                </c:pt>
                <c:pt idx="2154">
                  <c:v>37.146299999999997</c:v>
                </c:pt>
                <c:pt idx="2155">
                  <c:v>37.1434</c:v>
                </c:pt>
                <c:pt idx="2156">
                  <c:v>37.140500000000003</c:v>
                </c:pt>
                <c:pt idx="2157">
                  <c:v>37.137500000000003</c:v>
                </c:pt>
                <c:pt idx="2158">
                  <c:v>37.134599999999999</c:v>
                </c:pt>
                <c:pt idx="2159">
                  <c:v>37.131700000000002</c:v>
                </c:pt>
                <c:pt idx="2160">
                  <c:v>37.128799999999998</c:v>
                </c:pt>
                <c:pt idx="2161">
                  <c:v>37.125900000000001</c:v>
                </c:pt>
                <c:pt idx="2162">
                  <c:v>37.122999999999998</c:v>
                </c:pt>
                <c:pt idx="2163">
                  <c:v>37.120100000000001</c:v>
                </c:pt>
                <c:pt idx="2164">
                  <c:v>37.117199999999997</c:v>
                </c:pt>
                <c:pt idx="2165">
                  <c:v>37.1143</c:v>
                </c:pt>
                <c:pt idx="2166">
                  <c:v>37.111400000000003</c:v>
                </c:pt>
                <c:pt idx="2167">
                  <c:v>37.108499999999999</c:v>
                </c:pt>
                <c:pt idx="2168">
                  <c:v>37.105600000000003</c:v>
                </c:pt>
                <c:pt idx="2169">
                  <c:v>37.102699999999999</c:v>
                </c:pt>
                <c:pt idx="2170">
                  <c:v>37.099800000000002</c:v>
                </c:pt>
                <c:pt idx="2171">
                  <c:v>37.097000000000001</c:v>
                </c:pt>
                <c:pt idx="2172">
                  <c:v>37.094099999999997</c:v>
                </c:pt>
                <c:pt idx="2173">
                  <c:v>37.091200000000001</c:v>
                </c:pt>
                <c:pt idx="2174">
                  <c:v>37.088299999999997</c:v>
                </c:pt>
                <c:pt idx="2175">
                  <c:v>37.085500000000003</c:v>
                </c:pt>
                <c:pt idx="2176">
                  <c:v>37.082599999999999</c:v>
                </c:pt>
                <c:pt idx="2177">
                  <c:v>37.079700000000003</c:v>
                </c:pt>
                <c:pt idx="2178">
                  <c:v>37.076900000000002</c:v>
                </c:pt>
                <c:pt idx="2179">
                  <c:v>37.073999999999998</c:v>
                </c:pt>
                <c:pt idx="2180">
                  <c:v>37.071199999999997</c:v>
                </c:pt>
                <c:pt idx="2181">
                  <c:v>37.068300000000001</c:v>
                </c:pt>
                <c:pt idx="2182">
                  <c:v>37.0655</c:v>
                </c:pt>
                <c:pt idx="2183">
                  <c:v>37.062600000000003</c:v>
                </c:pt>
                <c:pt idx="2184">
                  <c:v>37.059800000000003</c:v>
                </c:pt>
                <c:pt idx="2185">
                  <c:v>37.056899999999999</c:v>
                </c:pt>
                <c:pt idx="2186">
                  <c:v>37.054099999999998</c:v>
                </c:pt>
                <c:pt idx="2187">
                  <c:v>37.051299999999998</c:v>
                </c:pt>
                <c:pt idx="2188">
                  <c:v>37.048400000000001</c:v>
                </c:pt>
                <c:pt idx="2189">
                  <c:v>37.0456</c:v>
                </c:pt>
                <c:pt idx="2190">
                  <c:v>37.0428</c:v>
                </c:pt>
                <c:pt idx="2191">
                  <c:v>37.039900000000003</c:v>
                </c:pt>
                <c:pt idx="2192">
                  <c:v>37.037100000000002</c:v>
                </c:pt>
                <c:pt idx="2193">
                  <c:v>37.034300000000002</c:v>
                </c:pt>
                <c:pt idx="2194">
                  <c:v>37.031500000000001</c:v>
                </c:pt>
                <c:pt idx="2195">
                  <c:v>37.028700000000001</c:v>
                </c:pt>
                <c:pt idx="2196">
                  <c:v>37.0259</c:v>
                </c:pt>
                <c:pt idx="2197">
                  <c:v>37.023000000000003</c:v>
                </c:pt>
                <c:pt idx="2198">
                  <c:v>37.020200000000003</c:v>
                </c:pt>
                <c:pt idx="2199">
                  <c:v>37.017400000000002</c:v>
                </c:pt>
                <c:pt idx="2200">
                  <c:v>37.014600000000002</c:v>
                </c:pt>
                <c:pt idx="2201">
                  <c:v>37.011800000000001</c:v>
                </c:pt>
                <c:pt idx="2202">
                  <c:v>37.009</c:v>
                </c:pt>
                <c:pt idx="2203">
                  <c:v>37.0062</c:v>
                </c:pt>
                <c:pt idx="2204">
                  <c:v>37.003500000000003</c:v>
                </c:pt>
                <c:pt idx="2205">
                  <c:v>37.000700000000002</c:v>
                </c:pt>
                <c:pt idx="2206">
                  <c:v>36.997900000000001</c:v>
                </c:pt>
                <c:pt idx="2207">
                  <c:v>36.995100000000001</c:v>
                </c:pt>
                <c:pt idx="2208">
                  <c:v>36.9923</c:v>
                </c:pt>
                <c:pt idx="2209">
                  <c:v>36.989600000000003</c:v>
                </c:pt>
                <c:pt idx="2210">
                  <c:v>36.986800000000002</c:v>
                </c:pt>
                <c:pt idx="2211">
                  <c:v>36.984000000000002</c:v>
                </c:pt>
                <c:pt idx="2212">
                  <c:v>36.981200000000001</c:v>
                </c:pt>
                <c:pt idx="2213">
                  <c:v>36.978499999999997</c:v>
                </c:pt>
                <c:pt idx="2214">
                  <c:v>36.975700000000003</c:v>
                </c:pt>
                <c:pt idx="2215">
                  <c:v>36.972999999999999</c:v>
                </c:pt>
                <c:pt idx="2216">
                  <c:v>36.970199999999998</c:v>
                </c:pt>
                <c:pt idx="2217">
                  <c:v>36.967399999999998</c:v>
                </c:pt>
                <c:pt idx="2218">
                  <c:v>36.964700000000001</c:v>
                </c:pt>
                <c:pt idx="2219">
                  <c:v>36.9619</c:v>
                </c:pt>
                <c:pt idx="2220">
                  <c:v>36.959200000000003</c:v>
                </c:pt>
                <c:pt idx="2221">
                  <c:v>36.956499999999998</c:v>
                </c:pt>
                <c:pt idx="2222">
                  <c:v>36.953699999999998</c:v>
                </c:pt>
                <c:pt idx="2223">
                  <c:v>36.951000000000001</c:v>
                </c:pt>
                <c:pt idx="2224">
                  <c:v>36.9482</c:v>
                </c:pt>
                <c:pt idx="2225">
                  <c:v>36.945500000000003</c:v>
                </c:pt>
                <c:pt idx="2226">
                  <c:v>36.942799999999998</c:v>
                </c:pt>
                <c:pt idx="2227">
                  <c:v>36.940100000000001</c:v>
                </c:pt>
                <c:pt idx="2228">
                  <c:v>36.9373</c:v>
                </c:pt>
                <c:pt idx="2229">
                  <c:v>36.934600000000003</c:v>
                </c:pt>
                <c:pt idx="2230">
                  <c:v>36.931899999999999</c:v>
                </c:pt>
                <c:pt idx="2231">
                  <c:v>36.929200000000002</c:v>
                </c:pt>
                <c:pt idx="2232">
                  <c:v>36.926499999999997</c:v>
                </c:pt>
                <c:pt idx="2233">
                  <c:v>36.9238</c:v>
                </c:pt>
                <c:pt idx="2234">
                  <c:v>36.920999999999999</c:v>
                </c:pt>
                <c:pt idx="2235">
                  <c:v>36.918300000000002</c:v>
                </c:pt>
                <c:pt idx="2236">
                  <c:v>36.915599999999998</c:v>
                </c:pt>
                <c:pt idx="2237">
                  <c:v>36.9129</c:v>
                </c:pt>
                <c:pt idx="2238">
                  <c:v>36.910200000000003</c:v>
                </c:pt>
                <c:pt idx="2239">
                  <c:v>36.907499999999999</c:v>
                </c:pt>
                <c:pt idx="2240">
                  <c:v>36.904899999999998</c:v>
                </c:pt>
                <c:pt idx="2241">
                  <c:v>36.902200000000001</c:v>
                </c:pt>
                <c:pt idx="2242">
                  <c:v>36.899500000000003</c:v>
                </c:pt>
                <c:pt idx="2243">
                  <c:v>36.896799999999999</c:v>
                </c:pt>
                <c:pt idx="2244">
                  <c:v>36.894100000000002</c:v>
                </c:pt>
                <c:pt idx="2245">
                  <c:v>36.891399999999997</c:v>
                </c:pt>
                <c:pt idx="2246">
                  <c:v>36.888800000000003</c:v>
                </c:pt>
                <c:pt idx="2247">
                  <c:v>36.886099999999999</c:v>
                </c:pt>
                <c:pt idx="2248">
                  <c:v>36.883400000000002</c:v>
                </c:pt>
                <c:pt idx="2249">
                  <c:v>36.880800000000001</c:v>
                </c:pt>
                <c:pt idx="2250">
                  <c:v>36.878100000000003</c:v>
                </c:pt>
                <c:pt idx="2251">
                  <c:v>36.875399999999999</c:v>
                </c:pt>
                <c:pt idx="2252">
                  <c:v>36.872799999999998</c:v>
                </c:pt>
                <c:pt idx="2253">
                  <c:v>36.870100000000001</c:v>
                </c:pt>
                <c:pt idx="2254">
                  <c:v>36.8675</c:v>
                </c:pt>
                <c:pt idx="2255">
                  <c:v>36.864800000000002</c:v>
                </c:pt>
                <c:pt idx="2256">
                  <c:v>36.862200000000001</c:v>
                </c:pt>
                <c:pt idx="2257">
                  <c:v>36.859499999999997</c:v>
                </c:pt>
                <c:pt idx="2258">
                  <c:v>36.856900000000003</c:v>
                </c:pt>
                <c:pt idx="2259">
                  <c:v>36.854199999999999</c:v>
                </c:pt>
                <c:pt idx="2260">
                  <c:v>36.851599999999998</c:v>
                </c:pt>
                <c:pt idx="2261">
                  <c:v>36.848999999999997</c:v>
                </c:pt>
                <c:pt idx="2262">
                  <c:v>36.846299999999999</c:v>
                </c:pt>
                <c:pt idx="2263">
                  <c:v>36.843699999999998</c:v>
                </c:pt>
                <c:pt idx="2264">
                  <c:v>36.841099999999997</c:v>
                </c:pt>
                <c:pt idx="2265">
                  <c:v>36.838500000000003</c:v>
                </c:pt>
                <c:pt idx="2266">
                  <c:v>36.835799999999999</c:v>
                </c:pt>
                <c:pt idx="2267">
                  <c:v>36.833199999999998</c:v>
                </c:pt>
                <c:pt idx="2268">
                  <c:v>36.830599999999997</c:v>
                </c:pt>
                <c:pt idx="2269">
                  <c:v>36.828000000000003</c:v>
                </c:pt>
                <c:pt idx="2270">
                  <c:v>36.825400000000002</c:v>
                </c:pt>
                <c:pt idx="2271">
                  <c:v>36.822800000000001</c:v>
                </c:pt>
                <c:pt idx="2272">
                  <c:v>36.8202</c:v>
                </c:pt>
                <c:pt idx="2273">
                  <c:v>36.817599999999999</c:v>
                </c:pt>
                <c:pt idx="2274">
                  <c:v>36.814999999999998</c:v>
                </c:pt>
                <c:pt idx="2275">
                  <c:v>36.812399999999997</c:v>
                </c:pt>
                <c:pt idx="2276">
                  <c:v>36.809800000000003</c:v>
                </c:pt>
                <c:pt idx="2277">
                  <c:v>36.807200000000002</c:v>
                </c:pt>
                <c:pt idx="2278">
                  <c:v>36.804600000000001</c:v>
                </c:pt>
                <c:pt idx="2279">
                  <c:v>36.802</c:v>
                </c:pt>
                <c:pt idx="2280">
                  <c:v>36.799399999999999</c:v>
                </c:pt>
                <c:pt idx="2281">
                  <c:v>36.796900000000001</c:v>
                </c:pt>
                <c:pt idx="2282">
                  <c:v>36.7943</c:v>
                </c:pt>
                <c:pt idx="2283">
                  <c:v>36.791699999999999</c:v>
                </c:pt>
                <c:pt idx="2284">
                  <c:v>36.789099999999998</c:v>
                </c:pt>
                <c:pt idx="2285">
                  <c:v>36.7866</c:v>
                </c:pt>
                <c:pt idx="2286">
                  <c:v>36.783999999999999</c:v>
                </c:pt>
                <c:pt idx="2287">
                  <c:v>36.781399999999998</c:v>
                </c:pt>
                <c:pt idx="2288">
                  <c:v>36.7789</c:v>
                </c:pt>
                <c:pt idx="2289">
                  <c:v>36.776299999999999</c:v>
                </c:pt>
                <c:pt idx="2290">
                  <c:v>36.773800000000001</c:v>
                </c:pt>
                <c:pt idx="2291">
                  <c:v>36.7712</c:v>
                </c:pt>
                <c:pt idx="2292">
                  <c:v>36.768700000000003</c:v>
                </c:pt>
                <c:pt idx="2293">
                  <c:v>36.766100000000002</c:v>
                </c:pt>
                <c:pt idx="2294">
                  <c:v>36.763599999999997</c:v>
                </c:pt>
                <c:pt idx="2295">
                  <c:v>36.761000000000003</c:v>
                </c:pt>
                <c:pt idx="2296">
                  <c:v>36.758499999999998</c:v>
                </c:pt>
                <c:pt idx="2297">
                  <c:v>36.756</c:v>
                </c:pt>
                <c:pt idx="2298">
                  <c:v>36.753399999999999</c:v>
                </c:pt>
                <c:pt idx="2299">
                  <c:v>36.750900000000001</c:v>
                </c:pt>
                <c:pt idx="2300">
                  <c:v>36.748399999999997</c:v>
                </c:pt>
                <c:pt idx="2301">
                  <c:v>36.745800000000003</c:v>
                </c:pt>
                <c:pt idx="2302">
                  <c:v>36.743299999999998</c:v>
                </c:pt>
                <c:pt idx="2303">
                  <c:v>36.7408</c:v>
                </c:pt>
                <c:pt idx="2304">
                  <c:v>36.738300000000002</c:v>
                </c:pt>
                <c:pt idx="2305">
                  <c:v>36.735799999999998</c:v>
                </c:pt>
                <c:pt idx="2306">
                  <c:v>36.7333</c:v>
                </c:pt>
                <c:pt idx="2307">
                  <c:v>36.730699999999999</c:v>
                </c:pt>
                <c:pt idx="2308">
                  <c:v>36.728200000000001</c:v>
                </c:pt>
                <c:pt idx="2309">
                  <c:v>36.725700000000003</c:v>
                </c:pt>
                <c:pt idx="2310">
                  <c:v>36.723199999999999</c:v>
                </c:pt>
                <c:pt idx="2311">
                  <c:v>36.720700000000001</c:v>
                </c:pt>
                <c:pt idx="2312">
                  <c:v>36.718200000000003</c:v>
                </c:pt>
                <c:pt idx="2313">
                  <c:v>36.715699999999998</c:v>
                </c:pt>
                <c:pt idx="2314">
                  <c:v>36.713299999999997</c:v>
                </c:pt>
                <c:pt idx="2315">
                  <c:v>36.710799999999999</c:v>
                </c:pt>
                <c:pt idx="2316">
                  <c:v>36.708300000000001</c:v>
                </c:pt>
                <c:pt idx="2317">
                  <c:v>36.705800000000004</c:v>
                </c:pt>
                <c:pt idx="2318">
                  <c:v>36.703299999999999</c:v>
                </c:pt>
                <c:pt idx="2319">
                  <c:v>36.700800000000001</c:v>
                </c:pt>
                <c:pt idx="2320">
                  <c:v>36.698399999999999</c:v>
                </c:pt>
                <c:pt idx="2321">
                  <c:v>36.695900000000002</c:v>
                </c:pt>
                <c:pt idx="2322">
                  <c:v>36.693399999999997</c:v>
                </c:pt>
                <c:pt idx="2323">
                  <c:v>36.691000000000003</c:v>
                </c:pt>
                <c:pt idx="2324">
                  <c:v>36.688499999999998</c:v>
                </c:pt>
                <c:pt idx="2325">
                  <c:v>36.686</c:v>
                </c:pt>
                <c:pt idx="2326">
                  <c:v>36.683599999999998</c:v>
                </c:pt>
                <c:pt idx="2327">
                  <c:v>36.681100000000001</c:v>
                </c:pt>
                <c:pt idx="2328">
                  <c:v>36.678699999999999</c:v>
                </c:pt>
                <c:pt idx="2329">
                  <c:v>36.676200000000001</c:v>
                </c:pt>
                <c:pt idx="2330">
                  <c:v>36.6738</c:v>
                </c:pt>
                <c:pt idx="2331">
                  <c:v>36.671300000000002</c:v>
                </c:pt>
                <c:pt idx="2332">
                  <c:v>36.668900000000001</c:v>
                </c:pt>
                <c:pt idx="2333">
                  <c:v>36.666400000000003</c:v>
                </c:pt>
                <c:pt idx="2334">
                  <c:v>36.664000000000001</c:v>
                </c:pt>
                <c:pt idx="2335">
                  <c:v>36.6616</c:v>
                </c:pt>
                <c:pt idx="2336">
                  <c:v>36.659100000000002</c:v>
                </c:pt>
                <c:pt idx="2337">
                  <c:v>36.656700000000001</c:v>
                </c:pt>
                <c:pt idx="2338">
                  <c:v>36.654299999999999</c:v>
                </c:pt>
                <c:pt idx="2339">
                  <c:v>36.651899999999998</c:v>
                </c:pt>
                <c:pt idx="2340">
                  <c:v>36.6494</c:v>
                </c:pt>
                <c:pt idx="2341">
                  <c:v>36.646999999999998</c:v>
                </c:pt>
                <c:pt idx="2342">
                  <c:v>36.644599999999997</c:v>
                </c:pt>
                <c:pt idx="2343">
                  <c:v>36.642200000000003</c:v>
                </c:pt>
                <c:pt idx="2344">
                  <c:v>36.639800000000001</c:v>
                </c:pt>
                <c:pt idx="2345">
                  <c:v>36.6374</c:v>
                </c:pt>
                <c:pt idx="2346">
                  <c:v>36.634999999999998</c:v>
                </c:pt>
                <c:pt idx="2347">
                  <c:v>36.632599999999996</c:v>
                </c:pt>
                <c:pt idx="2348">
                  <c:v>36.630200000000002</c:v>
                </c:pt>
                <c:pt idx="2349">
                  <c:v>36.627800000000001</c:v>
                </c:pt>
                <c:pt idx="2350">
                  <c:v>36.625399999999999</c:v>
                </c:pt>
                <c:pt idx="2351">
                  <c:v>36.622999999999998</c:v>
                </c:pt>
                <c:pt idx="2352">
                  <c:v>36.620600000000003</c:v>
                </c:pt>
                <c:pt idx="2353">
                  <c:v>36.618200000000002</c:v>
                </c:pt>
                <c:pt idx="2354">
                  <c:v>36.6158</c:v>
                </c:pt>
                <c:pt idx="2355">
                  <c:v>36.613500000000002</c:v>
                </c:pt>
                <c:pt idx="2356">
                  <c:v>36.6111</c:v>
                </c:pt>
                <c:pt idx="2357">
                  <c:v>36.608699999999999</c:v>
                </c:pt>
                <c:pt idx="2358">
                  <c:v>36.606299999999997</c:v>
                </c:pt>
                <c:pt idx="2359">
                  <c:v>36.603999999999999</c:v>
                </c:pt>
                <c:pt idx="2360">
                  <c:v>36.601599999999998</c:v>
                </c:pt>
                <c:pt idx="2361">
                  <c:v>36.599200000000003</c:v>
                </c:pt>
                <c:pt idx="2362">
                  <c:v>36.596899999999998</c:v>
                </c:pt>
                <c:pt idx="2363">
                  <c:v>36.594499999999996</c:v>
                </c:pt>
                <c:pt idx="2364">
                  <c:v>36.592199999999998</c:v>
                </c:pt>
                <c:pt idx="2365">
                  <c:v>36.589799999999997</c:v>
                </c:pt>
                <c:pt idx="2366">
                  <c:v>36.587499999999999</c:v>
                </c:pt>
                <c:pt idx="2367">
                  <c:v>36.585099999999997</c:v>
                </c:pt>
                <c:pt idx="2368">
                  <c:v>36.582799999999999</c:v>
                </c:pt>
                <c:pt idx="2369">
                  <c:v>36.580399999999997</c:v>
                </c:pt>
                <c:pt idx="2370">
                  <c:v>36.578099999999999</c:v>
                </c:pt>
                <c:pt idx="2371">
                  <c:v>36.575800000000001</c:v>
                </c:pt>
                <c:pt idx="2372">
                  <c:v>36.573399999999999</c:v>
                </c:pt>
                <c:pt idx="2373">
                  <c:v>36.571100000000001</c:v>
                </c:pt>
                <c:pt idx="2374">
                  <c:v>36.568800000000003</c:v>
                </c:pt>
                <c:pt idx="2375">
                  <c:v>36.566400000000002</c:v>
                </c:pt>
                <c:pt idx="2376">
                  <c:v>36.564100000000003</c:v>
                </c:pt>
                <c:pt idx="2377">
                  <c:v>36.561799999999998</c:v>
                </c:pt>
                <c:pt idx="2378">
                  <c:v>36.5595</c:v>
                </c:pt>
                <c:pt idx="2379">
                  <c:v>36.557200000000002</c:v>
                </c:pt>
                <c:pt idx="2380">
                  <c:v>36.5548</c:v>
                </c:pt>
                <c:pt idx="2381">
                  <c:v>36.552500000000002</c:v>
                </c:pt>
                <c:pt idx="2382">
                  <c:v>36.550199999999997</c:v>
                </c:pt>
                <c:pt idx="2383">
                  <c:v>36.547899999999998</c:v>
                </c:pt>
                <c:pt idx="2384">
                  <c:v>36.5456</c:v>
                </c:pt>
                <c:pt idx="2385">
                  <c:v>36.543300000000002</c:v>
                </c:pt>
                <c:pt idx="2386">
                  <c:v>36.540999999999997</c:v>
                </c:pt>
                <c:pt idx="2387">
                  <c:v>36.538699999999999</c:v>
                </c:pt>
                <c:pt idx="2388">
                  <c:v>36.5364</c:v>
                </c:pt>
                <c:pt idx="2389">
                  <c:v>36.534100000000002</c:v>
                </c:pt>
                <c:pt idx="2390">
                  <c:v>36.5319</c:v>
                </c:pt>
                <c:pt idx="2391">
                  <c:v>36.529600000000002</c:v>
                </c:pt>
                <c:pt idx="2392">
                  <c:v>36.527299999999997</c:v>
                </c:pt>
                <c:pt idx="2393">
                  <c:v>36.524999999999999</c:v>
                </c:pt>
                <c:pt idx="2394">
                  <c:v>36.5227</c:v>
                </c:pt>
                <c:pt idx="2395">
                  <c:v>36.520499999999998</c:v>
                </c:pt>
                <c:pt idx="2396">
                  <c:v>36.5182</c:v>
                </c:pt>
                <c:pt idx="2397">
                  <c:v>36.515900000000002</c:v>
                </c:pt>
                <c:pt idx="2398">
                  <c:v>36.5137</c:v>
                </c:pt>
                <c:pt idx="2399">
                  <c:v>36.511400000000002</c:v>
                </c:pt>
                <c:pt idx="2400">
                  <c:v>36.509099999999997</c:v>
                </c:pt>
                <c:pt idx="2401">
                  <c:v>36.506900000000002</c:v>
                </c:pt>
                <c:pt idx="2402">
                  <c:v>36.504600000000003</c:v>
                </c:pt>
                <c:pt idx="2403">
                  <c:v>36.502400000000002</c:v>
                </c:pt>
                <c:pt idx="2404">
                  <c:v>36.500100000000003</c:v>
                </c:pt>
                <c:pt idx="2405">
                  <c:v>36.497900000000001</c:v>
                </c:pt>
                <c:pt idx="2406">
                  <c:v>36.495600000000003</c:v>
                </c:pt>
                <c:pt idx="2407">
                  <c:v>36.493400000000001</c:v>
                </c:pt>
                <c:pt idx="2408">
                  <c:v>36.491199999999999</c:v>
                </c:pt>
                <c:pt idx="2409">
                  <c:v>36.488900000000001</c:v>
                </c:pt>
                <c:pt idx="2410">
                  <c:v>36.486699999999999</c:v>
                </c:pt>
                <c:pt idx="2411">
                  <c:v>36.484499999999997</c:v>
                </c:pt>
                <c:pt idx="2412">
                  <c:v>36.482199999999999</c:v>
                </c:pt>
                <c:pt idx="2413">
                  <c:v>36.479999999999997</c:v>
                </c:pt>
                <c:pt idx="2414">
                  <c:v>36.477800000000002</c:v>
                </c:pt>
                <c:pt idx="2415">
                  <c:v>36.4756</c:v>
                </c:pt>
                <c:pt idx="2416">
                  <c:v>36.473399999999998</c:v>
                </c:pt>
                <c:pt idx="2417">
                  <c:v>36.4711</c:v>
                </c:pt>
                <c:pt idx="2418">
                  <c:v>36.468899999999998</c:v>
                </c:pt>
                <c:pt idx="2419">
                  <c:v>36.466700000000003</c:v>
                </c:pt>
                <c:pt idx="2420">
                  <c:v>36.464500000000001</c:v>
                </c:pt>
                <c:pt idx="2421">
                  <c:v>36.462299999999999</c:v>
                </c:pt>
                <c:pt idx="2422">
                  <c:v>36.460099999999997</c:v>
                </c:pt>
                <c:pt idx="2423">
                  <c:v>36.457900000000002</c:v>
                </c:pt>
                <c:pt idx="2424">
                  <c:v>36.4557</c:v>
                </c:pt>
                <c:pt idx="2425">
                  <c:v>36.453499999999998</c:v>
                </c:pt>
                <c:pt idx="2426">
                  <c:v>36.451300000000003</c:v>
                </c:pt>
                <c:pt idx="2427">
                  <c:v>36.449100000000001</c:v>
                </c:pt>
                <c:pt idx="2428">
                  <c:v>36.447000000000003</c:v>
                </c:pt>
                <c:pt idx="2429">
                  <c:v>36.444800000000001</c:v>
                </c:pt>
                <c:pt idx="2430">
                  <c:v>36.442599999999999</c:v>
                </c:pt>
                <c:pt idx="2431">
                  <c:v>36.440399999999997</c:v>
                </c:pt>
                <c:pt idx="2432">
                  <c:v>36.438200000000002</c:v>
                </c:pt>
                <c:pt idx="2433">
                  <c:v>36.436100000000003</c:v>
                </c:pt>
                <c:pt idx="2434">
                  <c:v>36.433900000000001</c:v>
                </c:pt>
                <c:pt idx="2435">
                  <c:v>36.431699999999999</c:v>
                </c:pt>
                <c:pt idx="2436">
                  <c:v>36.429600000000001</c:v>
                </c:pt>
                <c:pt idx="2437">
                  <c:v>36.427399999999999</c:v>
                </c:pt>
                <c:pt idx="2438">
                  <c:v>36.4253</c:v>
                </c:pt>
                <c:pt idx="2439">
                  <c:v>36.423099999999998</c:v>
                </c:pt>
                <c:pt idx="2440">
                  <c:v>36.420900000000003</c:v>
                </c:pt>
                <c:pt idx="2441">
                  <c:v>36.418799999999997</c:v>
                </c:pt>
                <c:pt idx="2442">
                  <c:v>36.416699999999999</c:v>
                </c:pt>
                <c:pt idx="2443">
                  <c:v>36.414499999999997</c:v>
                </c:pt>
                <c:pt idx="2444">
                  <c:v>36.412399999999998</c:v>
                </c:pt>
                <c:pt idx="2445">
                  <c:v>36.410200000000003</c:v>
                </c:pt>
                <c:pt idx="2446">
                  <c:v>36.408099999999997</c:v>
                </c:pt>
                <c:pt idx="2447">
                  <c:v>36.405999999999999</c:v>
                </c:pt>
                <c:pt idx="2448">
                  <c:v>36.403799999999997</c:v>
                </c:pt>
                <c:pt idx="2449">
                  <c:v>36.401699999999998</c:v>
                </c:pt>
                <c:pt idx="2450">
                  <c:v>36.3996</c:v>
                </c:pt>
                <c:pt idx="2451">
                  <c:v>36.397399999999998</c:v>
                </c:pt>
                <c:pt idx="2452">
                  <c:v>36.395299999999999</c:v>
                </c:pt>
                <c:pt idx="2453">
                  <c:v>36.3932</c:v>
                </c:pt>
                <c:pt idx="2454">
                  <c:v>36.391100000000002</c:v>
                </c:pt>
                <c:pt idx="2455">
                  <c:v>36.389000000000003</c:v>
                </c:pt>
                <c:pt idx="2456">
                  <c:v>36.386899999999997</c:v>
                </c:pt>
                <c:pt idx="2457">
                  <c:v>36.384799999999998</c:v>
                </c:pt>
                <c:pt idx="2458">
                  <c:v>36.3827</c:v>
                </c:pt>
                <c:pt idx="2459">
                  <c:v>36.380499999999998</c:v>
                </c:pt>
                <c:pt idx="2460">
                  <c:v>36.378399999999999</c:v>
                </c:pt>
                <c:pt idx="2461">
                  <c:v>36.376399999999997</c:v>
                </c:pt>
                <c:pt idx="2462">
                  <c:v>36.374299999999998</c:v>
                </c:pt>
                <c:pt idx="2463">
                  <c:v>36.372199999999999</c:v>
                </c:pt>
                <c:pt idx="2464">
                  <c:v>36.370100000000001</c:v>
                </c:pt>
                <c:pt idx="2465">
                  <c:v>36.368000000000002</c:v>
                </c:pt>
                <c:pt idx="2466">
                  <c:v>36.365900000000003</c:v>
                </c:pt>
                <c:pt idx="2467">
                  <c:v>36.363799999999998</c:v>
                </c:pt>
                <c:pt idx="2468">
                  <c:v>36.361699999999999</c:v>
                </c:pt>
                <c:pt idx="2469">
                  <c:v>36.359699999999997</c:v>
                </c:pt>
                <c:pt idx="2470">
                  <c:v>36.357599999999998</c:v>
                </c:pt>
                <c:pt idx="2471">
                  <c:v>36.355499999999999</c:v>
                </c:pt>
                <c:pt idx="2472">
                  <c:v>36.353499999999997</c:v>
                </c:pt>
                <c:pt idx="2473">
                  <c:v>36.351399999999998</c:v>
                </c:pt>
                <c:pt idx="2474">
                  <c:v>36.349299999999999</c:v>
                </c:pt>
                <c:pt idx="2475">
                  <c:v>36.347299999999997</c:v>
                </c:pt>
                <c:pt idx="2476">
                  <c:v>36.345199999999998</c:v>
                </c:pt>
                <c:pt idx="2477">
                  <c:v>36.343200000000003</c:v>
                </c:pt>
                <c:pt idx="2478">
                  <c:v>36.341099999999997</c:v>
                </c:pt>
                <c:pt idx="2479">
                  <c:v>36.339100000000002</c:v>
                </c:pt>
                <c:pt idx="2480">
                  <c:v>36.337000000000003</c:v>
                </c:pt>
                <c:pt idx="2481">
                  <c:v>36.335000000000001</c:v>
                </c:pt>
                <c:pt idx="2482">
                  <c:v>36.332900000000002</c:v>
                </c:pt>
                <c:pt idx="2483">
                  <c:v>36.3309</c:v>
                </c:pt>
                <c:pt idx="2484">
                  <c:v>36.328800000000001</c:v>
                </c:pt>
                <c:pt idx="2485">
                  <c:v>36.326799999999999</c:v>
                </c:pt>
                <c:pt idx="2486">
                  <c:v>36.324800000000003</c:v>
                </c:pt>
                <c:pt idx="2487">
                  <c:v>36.322800000000001</c:v>
                </c:pt>
                <c:pt idx="2488">
                  <c:v>36.320700000000002</c:v>
                </c:pt>
                <c:pt idx="2489">
                  <c:v>36.3187</c:v>
                </c:pt>
                <c:pt idx="2490">
                  <c:v>36.316699999999997</c:v>
                </c:pt>
                <c:pt idx="2491">
                  <c:v>36.314700000000002</c:v>
                </c:pt>
                <c:pt idx="2492">
                  <c:v>36.3127</c:v>
                </c:pt>
                <c:pt idx="2493">
                  <c:v>36.310600000000001</c:v>
                </c:pt>
                <c:pt idx="2494">
                  <c:v>36.308599999999998</c:v>
                </c:pt>
                <c:pt idx="2495">
                  <c:v>36.306600000000003</c:v>
                </c:pt>
                <c:pt idx="2496">
                  <c:v>36.304600000000001</c:v>
                </c:pt>
                <c:pt idx="2497">
                  <c:v>36.302599999999998</c:v>
                </c:pt>
                <c:pt idx="2498">
                  <c:v>36.300600000000003</c:v>
                </c:pt>
                <c:pt idx="2499">
                  <c:v>36.2986</c:v>
                </c:pt>
                <c:pt idx="2500">
                  <c:v>36.296599999999998</c:v>
                </c:pt>
                <c:pt idx="2501">
                  <c:v>36.294600000000003</c:v>
                </c:pt>
                <c:pt idx="2502">
                  <c:v>36.2926</c:v>
                </c:pt>
                <c:pt idx="2503">
                  <c:v>36.290700000000001</c:v>
                </c:pt>
                <c:pt idx="2504">
                  <c:v>36.288699999999999</c:v>
                </c:pt>
                <c:pt idx="2505">
                  <c:v>36.286700000000003</c:v>
                </c:pt>
                <c:pt idx="2506">
                  <c:v>36.284700000000001</c:v>
                </c:pt>
                <c:pt idx="2507">
                  <c:v>36.282699999999998</c:v>
                </c:pt>
                <c:pt idx="2508">
                  <c:v>36.280799999999999</c:v>
                </c:pt>
                <c:pt idx="2509">
                  <c:v>36.278799999999997</c:v>
                </c:pt>
                <c:pt idx="2510">
                  <c:v>36.276800000000001</c:v>
                </c:pt>
                <c:pt idx="2511">
                  <c:v>36.274900000000002</c:v>
                </c:pt>
                <c:pt idx="2512">
                  <c:v>36.2729</c:v>
                </c:pt>
                <c:pt idx="2513">
                  <c:v>36.270899999999997</c:v>
                </c:pt>
                <c:pt idx="2514">
                  <c:v>36.268999999999998</c:v>
                </c:pt>
                <c:pt idx="2515">
                  <c:v>36.267000000000003</c:v>
                </c:pt>
                <c:pt idx="2516">
                  <c:v>36.265099999999997</c:v>
                </c:pt>
                <c:pt idx="2517">
                  <c:v>36.263100000000001</c:v>
                </c:pt>
                <c:pt idx="2518">
                  <c:v>36.261200000000002</c:v>
                </c:pt>
                <c:pt idx="2519">
                  <c:v>36.2592</c:v>
                </c:pt>
                <c:pt idx="2520">
                  <c:v>36.257300000000001</c:v>
                </c:pt>
                <c:pt idx="2521">
                  <c:v>36.255400000000002</c:v>
                </c:pt>
                <c:pt idx="2522">
                  <c:v>36.253399999999999</c:v>
                </c:pt>
                <c:pt idx="2523">
                  <c:v>36.2515</c:v>
                </c:pt>
                <c:pt idx="2524">
                  <c:v>36.249600000000001</c:v>
                </c:pt>
                <c:pt idx="2525">
                  <c:v>36.247599999999998</c:v>
                </c:pt>
                <c:pt idx="2526">
                  <c:v>36.245699999999999</c:v>
                </c:pt>
                <c:pt idx="2527">
                  <c:v>36.2438</c:v>
                </c:pt>
                <c:pt idx="2528">
                  <c:v>36.241900000000001</c:v>
                </c:pt>
                <c:pt idx="2529">
                  <c:v>36.24</c:v>
                </c:pt>
                <c:pt idx="2530">
                  <c:v>36.238</c:v>
                </c:pt>
                <c:pt idx="2531">
                  <c:v>36.2361</c:v>
                </c:pt>
                <c:pt idx="2532">
                  <c:v>36.234200000000001</c:v>
                </c:pt>
                <c:pt idx="2533">
                  <c:v>36.232300000000002</c:v>
                </c:pt>
                <c:pt idx="2534">
                  <c:v>36.230400000000003</c:v>
                </c:pt>
                <c:pt idx="2535">
                  <c:v>36.228499999999997</c:v>
                </c:pt>
                <c:pt idx="2536">
                  <c:v>36.226599999999998</c:v>
                </c:pt>
                <c:pt idx="2537">
                  <c:v>36.224699999999999</c:v>
                </c:pt>
                <c:pt idx="2538">
                  <c:v>36.222799999999999</c:v>
                </c:pt>
                <c:pt idx="2539">
                  <c:v>36.2209</c:v>
                </c:pt>
                <c:pt idx="2540">
                  <c:v>36.219000000000001</c:v>
                </c:pt>
                <c:pt idx="2541">
                  <c:v>36.217100000000002</c:v>
                </c:pt>
                <c:pt idx="2542">
                  <c:v>36.215299999999999</c:v>
                </c:pt>
                <c:pt idx="2543">
                  <c:v>36.2134</c:v>
                </c:pt>
                <c:pt idx="2544">
                  <c:v>36.211500000000001</c:v>
                </c:pt>
                <c:pt idx="2545">
                  <c:v>36.209600000000002</c:v>
                </c:pt>
                <c:pt idx="2546">
                  <c:v>36.207799999999999</c:v>
                </c:pt>
                <c:pt idx="2547">
                  <c:v>36.2059</c:v>
                </c:pt>
                <c:pt idx="2548">
                  <c:v>36.204000000000001</c:v>
                </c:pt>
                <c:pt idx="2549">
                  <c:v>36.202199999999998</c:v>
                </c:pt>
                <c:pt idx="2550">
                  <c:v>36.200299999999999</c:v>
                </c:pt>
                <c:pt idx="2551">
                  <c:v>36.198399999999999</c:v>
                </c:pt>
                <c:pt idx="2552">
                  <c:v>36.196599999999997</c:v>
                </c:pt>
                <c:pt idx="2553">
                  <c:v>36.194699999999997</c:v>
                </c:pt>
                <c:pt idx="2554">
                  <c:v>36.192900000000002</c:v>
                </c:pt>
                <c:pt idx="2555">
                  <c:v>36.191000000000003</c:v>
                </c:pt>
                <c:pt idx="2556">
                  <c:v>36.1892</c:v>
                </c:pt>
                <c:pt idx="2557">
                  <c:v>36.1873</c:v>
                </c:pt>
                <c:pt idx="2558">
                  <c:v>36.185499999999998</c:v>
                </c:pt>
                <c:pt idx="2559">
                  <c:v>36.183599999999998</c:v>
                </c:pt>
                <c:pt idx="2560">
                  <c:v>36.181800000000003</c:v>
                </c:pt>
                <c:pt idx="2561">
                  <c:v>36.18</c:v>
                </c:pt>
                <c:pt idx="2562">
                  <c:v>36.178100000000001</c:v>
                </c:pt>
                <c:pt idx="2563">
                  <c:v>36.176299999999998</c:v>
                </c:pt>
                <c:pt idx="2564">
                  <c:v>36.174500000000002</c:v>
                </c:pt>
                <c:pt idx="2565">
                  <c:v>36.172699999999999</c:v>
                </c:pt>
                <c:pt idx="2566">
                  <c:v>36.170900000000003</c:v>
                </c:pt>
                <c:pt idx="2567">
                  <c:v>36.168999999999997</c:v>
                </c:pt>
                <c:pt idx="2568">
                  <c:v>36.167200000000001</c:v>
                </c:pt>
                <c:pt idx="2569">
                  <c:v>36.165399999999998</c:v>
                </c:pt>
                <c:pt idx="2570">
                  <c:v>36.163600000000002</c:v>
                </c:pt>
                <c:pt idx="2571">
                  <c:v>36.161799999999999</c:v>
                </c:pt>
                <c:pt idx="2572">
                  <c:v>36.159999999999997</c:v>
                </c:pt>
                <c:pt idx="2573">
                  <c:v>36.158200000000001</c:v>
                </c:pt>
                <c:pt idx="2574">
                  <c:v>36.156399999999998</c:v>
                </c:pt>
                <c:pt idx="2575">
                  <c:v>36.154600000000002</c:v>
                </c:pt>
                <c:pt idx="2576">
                  <c:v>36.152799999999999</c:v>
                </c:pt>
                <c:pt idx="2577">
                  <c:v>36.151000000000003</c:v>
                </c:pt>
                <c:pt idx="2578">
                  <c:v>36.1492</c:v>
                </c:pt>
                <c:pt idx="2579">
                  <c:v>36.147399999999998</c:v>
                </c:pt>
                <c:pt idx="2580">
                  <c:v>36.145600000000002</c:v>
                </c:pt>
                <c:pt idx="2581">
                  <c:v>36.143900000000002</c:v>
                </c:pt>
                <c:pt idx="2582">
                  <c:v>36.142099999999999</c:v>
                </c:pt>
                <c:pt idx="2583">
                  <c:v>36.140300000000003</c:v>
                </c:pt>
                <c:pt idx="2584">
                  <c:v>36.138500000000001</c:v>
                </c:pt>
                <c:pt idx="2585">
                  <c:v>36.136800000000001</c:v>
                </c:pt>
                <c:pt idx="2586">
                  <c:v>36.134999999999998</c:v>
                </c:pt>
                <c:pt idx="2587">
                  <c:v>36.133200000000002</c:v>
                </c:pt>
                <c:pt idx="2588">
                  <c:v>36.131500000000003</c:v>
                </c:pt>
                <c:pt idx="2589">
                  <c:v>36.1297</c:v>
                </c:pt>
                <c:pt idx="2590">
                  <c:v>36.128</c:v>
                </c:pt>
                <c:pt idx="2591">
                  <c:v>36.126199999999997</c:v>
                </c:pt>
                <c:pt idx="2592">
                  <c:v>36.124400000000001</c:v>
                </c:pt>
                <c:pt idx="2593">
                  <c:v>36.122700000000002</c:v>
                </c:pt>
                <c:pt idx="2594">
                  <c:v>36.120899999999999</c:v>
                </c:pt>
                <c:pt idx="2595">
                  <c:v>36.119199999999999</c:v>
                </c:pt>
                <c:pt idx="2596">
                  <c:v>36.1175</c:v>
                </c:pt>
                <c:pt idx="2597">
                  <c:v>36.115699999999997</c:v>
                </c:pt>
                <c:pt idx="2598">
                  <c:v>36.113999999999997</c:v>
                </c:pt>
                <c:pt idx="2599">
                  <c:v>36.112299999999998</c:v>
                </c:pt>
                <c:pt idx="2600">
                  <c:v>36.110500000000002</c:v>
                </c:pt>
                <c:pt idx="2601">
                  <c:v>36.108800000000002</c:v>
                </c:pt>
                <c:pt idx="2602">
                  <c:v>36.107100000000003</c:v>
                </c:pt>
                <c:pt idx="2603">
                  <c:v>36.1053</c:v>
                </c:pt>
                <c:pt idx="2604">
                  <c:v>36.1036</c:v>
                </c:pt>
                <c:pt idx="2605">
                  <c:v>36.101900000000001</c:v>
                </c:pt>
                <c:pt idx="2606">
                  <c:v>36.100200000000001</c:v>
                </c:pt>
                <c:pt idx="2607">
                  <c:v>36.098500000000001</c:v>
                </c:pt>
                <c:pt idx="2608">
                  <c:v>36.096800000000002</c:v>
                </c:pt>
                <c:pt idx="2609">
                  <c:v>36.095100000000002</c:v>
                </c:pt>
                <c:pt idx="2610">
                  <c:v>36.093400000000003</c:v>
                </c:pt>
                <c:pt idx="2611">
                  <c:v>36.0916</c:v>
                </c:pt>
                <c:pt idx="2612">
                  <c:v>36.0899</c:v>
                </c:pt>
                <c:pt idx="2613">
                  <c:v>36.088299999999997</c:v>
                </c:pt>
                <c:pt idx="2614">
                  <c:v>36.086599999999997</c:v>
                </c:pt>
                <c:pt idx="2615">
                  <c:v>36.084899999999998</c:v>
                </c:pt>
                <c:pt idx="2616">
                  <c:v>36.083199999999998</c:v>
                </c:pt>
                <c:pt idx="2617">
                  <c:v>36.081499999999998</c:v>
                </c:pt>
                <c:pt idx="2618">
                  <c:v>36.079799999999999</c:v>
                </c:pt>
                <c:pt idx="2619">
                  <c:v>36.078099999999999</c:v>
                </c:pt>
                <c:pt idx="2620">
                  <c:v>36.0764</c:v>
                </c:pt>
                <c:pt idx="2621">
                  <c:v>36.074800000000003</c:v>
                </c:pt>
                <c:pt idx="2622">
                  <c:v>36.073099999999997</c:v>
                </c:pt>
                <c:pt idx="2623">
                  <c:v>36.071399999999997</c:v>
                </c:pt>
                <c:pt idx="2624">
                  <c:v>36.069800000000001</c:v>
                </c:pt>
                <c:pt idx="2625">
                  <c:v>36.068100000000001</c:v>
                </c:pt>
                <c:pt idx="2626">
                  <c:v>36.066400000000002</c:v>
                </c:pt>
                <c:pt idx="2627">
                  <c:v>36.064799999999998</c:v>
                </c:pt>
                <c:pt idx="2628">
                  <c:v>36.063099999999999</c:v>
                </c:pt>
                <c:pt idx="2629">
                  <c:v>36.061500000000002</c:v>
                </c:pt>
                <c:pt idx="2630">
                  <c:v>36.059800000000003</c:v>
                </c:pt>
                <c:pt idx="2631">
                  <c:v>36.058100000000003</c:v>
                </c:pt>
                <c:pt idx="2632">
                  <c:v>36.0565</c:v>
                </c:pt>
                <c:pt idx="2633">
                  <c:v>36.054900000000004</c:v>
                </c:pt>
                <c:pt idx="2634">
                  <c:v>36.053199999999997</c:v>
                </c:pt>
                <c:pt idx="2635">
                  <c:v>36.051600000000001</c:v>
                </c:pt>
                <c:pt idx="2636">
                  <c:v>36.049900000000001</c:v>
                </c:pt>
                <c:pt idx="2637">
                  <c:v>36.048299999999998</c:v>
                </c:pt>
                <c:pt idx="2638">
                  <c:v>36.046700000000001</c:v>
                </c:pt>
                <c:pt idx="2639">
                  <c:v>36.045000000000002</c:v>
                </c:pt>
                <c:pt idx="2640">
                  <c:v>36.043399999999998</c:v>
                </c:pt>
                <c:pt idx="2641">
                  <c:v>36.041800000000002</c:v>
                </c:pt>
                <c:pt idx="2642">
                  <c:v>36.040199999999999</c:v>
                </c:pt>
                <c:pt idx="2643">
                  <c:v>36.038499999999999</c:v>
                </c:pt>
                <c:pt idx="2644">
                  <c:v>36.036900000000003</c:v>
                </c:pt>
                <c:pt idx="2645">
                  <c:v>36.035299999999999</c:v>
                </c:pt>
                <c:pt idx="2646">
                  <c:v>36.033700000000003</c:v>
                </c:pt>
                <c:pt idx="2647">
                  <c:v>36.0321</c:v>
                </c:pt>
                <c:pt idx="2648">
                  <c:v>36.030500000000004</c:v>
                </c:pt>
                <c:pt idx="2649">
                  <c:v>36.0289</c:v>
                </c:pt>
                <c:pt idx="2650">
                  <c:v>36.027299999999997</c:v>
                </c:pt>
                <c:pt idx="2651">
                  <c:v>36.025700000000001</c:v>
                </c:pt>
                <c:pt idx="2652">
                  <c:v>36.024099999999997</c:v>
                </c:pt>
                <c:pt idx="2653">
                  <c:v>36.022500000000001</c:v>
                </c:pt>
                <c:pt idx="2654">
                  <c:v>36.020899999999997</c:v>
                </c:pt>
                <c:pt idx="2655">
                  <c:v>36.019300000000001</c:v>
                </c:pt>
                <c:pt idx="2656">
                  <c:v>36.017699999999998</c:v>
                </c:pt>
                <c:pt idx="2657">
                  <c:v>36.016199999999998</c:v>
                </c:pt>
                <c:pt idx="2658">
                  <c:v>36.014600000000002</c:v>
                </c:pt>
                <c:pt idx="2659">
                  <c:v>36.012999999999998</c:v>
                </c:pt>
                <c:pt idx="2660">
                  <c:v>36.011400000000002</c:v>
                </c:pt>
                <c:pt idx="2661">
                  <c:v>36.009799999999998</c:v>
                </c:pt>
                <c:pt idx="2662">
                  <c:v>36.008299999999998</c:v>
                </c:pt>
                <c:pt idx="2663">
                  <c:v>36.006700000000002</c:v>
                </c:pt>
                <c:pt idx="2664">
                  <c:v>36.005099999999999</c:v>
                </c:pt>
                <c:pt idx="2665">
                  <c:v>36.003599999999999</c:v>
                </c:pt>
                <c:pt idx="2666">
                  <c:v>36.002000000000002</c:v>
                </c:pt>
                <c:pt idx="2667">
                  <c:v>36.000500000000002</c:v>
                </c:pt>
                <c:pt idx="2668">
                  <c:v>35.998899999999999</c:v>
                </c:pt>
                <c:pt idx="2669">
                  <c:v>35.997399999999999</c:v>
                </c:pt>
                <c:pt idx="2670">
                  <c:v>35.995800000000003</c:v>
                </c:pt>
                <c:pt idx="2671">
                  <c:v>35.994300000000003</c:v>
                </c:pt>
                <c:pt idx="2672">
                  <c:v>35.992699999999999</c:v>
                </c:pt>
                <c:pt idx="2673">
                  <c:v>35.991199999999999</c:v>
                </c:pt>
                <c:pt idx="2674">
                  <c:v>35.989600000000003</c:v>
                </c:pt>
                <c:pt idx="2675">
                  <c:v>35.988100000000003</c:v>
                </c:pt>
                <c:pt idx="2676">
                  <c:v>35.986600000000003</c:v>
                </c:pt>
                <c:pt idx="2677">
                  <c:v>35.984999999999999</c:v>
                </c:pt>
                <c:pt idx="2678">
                  <c:v>35.983499999999999</c:v>
                </c:pt>
                <c:pt idx="2679">
                  <c:v>35.981999999999999</c:v>
                </c:pt>
                <c:pt idx="2680">
                  <c:v>35.980499999999999</c:v>
                </c:pt>
                <c:pt idx="2681">
                  <c:v>35.978900000000003</c:v>
                </c:pt>
                <c:pt idx="2682">
                  <c:v>35.977400000000003</c:v>
                </c:pt>
                <c:pt idx="2683">
                  <c:v>35.975900000000003</c:v>
                </c:pt>
                <c:pt idx="2684">
                  <c:v>35.974400000000003</c:v>
                </c:pt>
                <c:pt idx="2685">
                  <c:v>35.972900000000003</c:v>
                </c:pt>
                <c:pt idx="2686">
                  <c:v>35.971400000000003</c:v>
                </c:pt>
                <c:pt idx="2687">
                  <c:v>35.969900000000003</c:v>
                </c:pt>
                <c:pt idx="2688">
                  <c:v>35.968400000000003</c:v>
                </c:pt>
                <c:pt idx="2689">
                  <c:v>35.966900000000003</c:v>
                </c:pt>
                <c:pt idx="2690">
                  <c:v>35.965400000000002</c:v>
                </c:pt>
                <c:pt idx="2691">
                  <c:v>35.963900000000002</c:v>
                </c:pt>
                <c:pt idx="2692">
                  <c:v>35.962400000000002</c:v>
                </c:pt>
                <c:pt idx="2693">
                  <c:v>35.960900000000002</c:v>
                </c:pt>
                <c:pt idx="2694">
                  <c:v>35.959400000000002</c:v>
                </c:pt>
                <c:pt idx="2695">
                  <c:v>35.957900000000002</c:v>
                </c:pt>
                <c:pt idx="2696">
                  <c:v>35.956499999999998</c:v>
                </c:pt>
                <c:pt idx="2697">
                  <c:v>35.954999999999998</c:v>
                </c:pt>
                <c:pt idx="2698">
                  <c:v>35.953499999999998</c:v>
                </c:pt>
                <c:pt idx="2699">
                  <c:v>35.951999999999998</c:v>
                </c:pt>
                <c:pt idx="2700">
                  <c:v>35.950600000000001</c:v>
                </c:pt>
                <c:pt idx="2701">
                  <c:v>35.949100000000001</c:v>
                </c:pt>
                <c:pt idx="2702">
                  <c:v>35.947600000000001</c:v>
                </c:pt>
                <c:pt idx="2703">
                  <c:v>35.946199999999997</c:v>
                </c:pt>
                <c:pt idx="2704">
                  <c:v>35.944699999999997</c:v>
                </c:pt>
                <c:pt idx="2705">
                  <c:v>35.943199999999997</c:v>
                </c:pt>
                <c:pt idx="2706">
                  <c:v>35.941800000000001</c:v>
                </c:pt>
                <c:pt idx="2707">
                  <c:v>35.940300000000001</c:v>
                </c:pt>
                <c:pt idx="2708">
                  <c:v>35.938899999999997</c:v>
                </c:pt>
                <c:pt idx="2709">
                  <c:v>35.937399999999997</c:v>
                </c:pt>
                <c:pt idx="2710">
                  <c:v>35.936</c:v>
                </c:pt>
                <c:pt idx="2711">
                  <c:v>35.9345</c:v>
                </c:pt>
                <c:pt idx="2712">
                  <c:v>35.933100000000003</c:v>
                </c:pt>
                <c:pt idx="2713">
                  <c:v>35.931699999999999</c:v>
                </c:pt>
                <c:pt idx="2714">
                  <c:v>35.930199999999999</c:v>
                </c:pt>
                <c:pt idx="2715">
                  <c:v>35.928800000000003</c:v>
                </c:pt>
                <c:pt idx="2716">
                  <c:v>35.927399999999999</c:v>
                </c:pt>
                <c:pt idx="2717">
                  <c:v>35.925899999999999</c:v>
                </c:pt>
                <c:pt idx="2718">
                  <c:v>35.924500000000002</c:v>
                </c:pt>
                <c:pt idx="2719">
                  <c:v>35.923099999999998</c:v>
                </c:pt>
                <c:pt idx="2720">
                  <c:v>35.921700000000001</c:v>
                </c:pt>
                <c:pt idx="2721">
                  <c:v>35.920299999999997</c:v>
                </c:pt>
                <c:pt idx="2722">
                  <c:v>35.918799999999997</c:v>
                </c:pt>
                <c:pt idx="2723">
                  <c:v>35.917400000000001</c:v>
                </c:pt>
                <c:pt idx="2724">
                  <c:v>35.915999999999997</c:v>
                </c:pt>
                <c:pt idx="2725">
                  <c:v>35.9146</c:v>
                </c:pt>
                <c:pt idx="2726">
                  <c:v>35.913200000000003</c:v>
                </c:pt>
                <c:pt idx="2727">
                  <c:v>35.911799999999999</c:v>
                </c:pt>
                <c:pt idx="2728">
                  <c:v>35.910400000000003</c:v>
                </c:pt>
                <c:pt idx="2729">
                  <c:v>35.908999999999999</c:v>
                </c:pt>
                <c:pt idx="2730">
                  <c:v>35.907600000000002</c:v>
                </c:pt>
                <c:pt idx="2731">
                  <c:v>35.906199999999998</c:v>
                </c:pt>
                <c:pt idx="2732">
                  <c:v>35.904899999999998</c:v>
                </c:pt>
                <c:pt idx="2733">
                  <c:v>35.903500000000001</c:v>
                </c:pt>
                <c:pt idx="2734">
                  <c:v>35.902099999999997</c:v>
                </c:pt>
                <c:pt idx="2735">
                  <c:v>35.900700000000001</c:v>
                </c:pt>
                <c:pt idx="2736">
                  <c:v>35.899299999999997</c:v>
                </c:pt>
                <c:pt idx="2737">
                  <c:v>35.8979</c:v>
                </c:pt>
                <c:pt idx="2738">
                  <c:v>35.896599999999999</c:v>
                </c:pt>
                <c:pt idx="2739">
                  <c:v>35.895200000000003</c:v>
                </c:pt>
                <c:pt idx="2740">
                  <c:v>35.893799999999999</c:v>
                </c:pt>
                <c:pt idx="2741">
                  <c:v>35.892499999999998</c:v>
                </c:pt>
                <c:pt idx="2742">
                  <c:v>35.891100000000002</c:v>
                </c:pt>
                <c:pt idx="2743">
                  <c:v>35.889800000000001</c:v>
                </c:pt>
                <c:pt idx="2744">
                  <c:v>35.888399999999997</c:v>
                </c:pt>
                <c:pt idx="2745">
                  <c:v>35.887</c:v>
                </c:pt>
                <c:pt idx="2746">
                  <c:v>35.8857</c:v>
                </c:pt>
                <c:pt idx="2747">
                  <c:v>35.884300000000003</c:v>
                </c:pt>
                <c:pt idx="2748">
                  <c:v>35.883000000000003</c:v>
                </c:pt>
                <c:pt idx="2749">
                  <c:v>35.881599999999999</c:v>
                </c:pt>
                <c:pt idx="2750">
                  <c:v>35.880299999999998</c:v>
                </c:pt>
                <c:pt idx="2751">
                  <c:v>35.878999999999998</c:v>
                </c:pt>
                <c:pt idx="2752">
                  <c:v>35.877600000000001</c:v>
                </c:pt>
                <c:pt idx="2753">
                  <c:v>35.876300000000001</c:v>
                </c:pt>
                <c:pt idx="2754">
                  <c:v>35.875</c:v>
                </c:pt>
                <c:pt idx="2755">
                  <c:v>35.873600000000003</c:v>
                </c:pt>
                <c:pt idx="2756">
                  <c:v>35.872300000000003</c:v>
                </c:pt>
                <c:pt idx="2757">
                  <c:v>35.871000000000002</c:v>
                </c:pt>
                <c:pt idx="2758">
                  <c:v>35.869700000000002</c:v>
                </c:pt>
                <c:pt idx="2759">
                  <c:v>35.868299999999998</c:v>
                </c:pt>
                <c:pt idx="2760">
                  <c:v>35.866999999999997</c:v>
                </c:pt>
                <c:pt idx="2761">
                  <c:v>35.865699999999997</c:v>
                </c:pt>
                <c:pt idx="2762">
                  <c:v>35.864400000000003</c:v>
                </c:pt>
                <c:pt idx="2763">
                  <c:v>35.863100000000003</c:v>
                </c:pt>
                <c:pt idx="2764">
                  <c:v>35.861800000000002</c:v>
                </c:pt>
                <c:pt idx="2765">
                  <c:v>35.860500000000002</c:v>
                </c:pt>
                <c:pt idx="2766">
                  <c:v>35.859200000000001</c:v>
                </c:pt>
                <c:pt idx="2767">
                  <c:v>35.857900000000001</c:v>
                </c:pt>
                <c:pt idx="2768">
                  <c:v>35.8566</c:v>
                </c:pt>
                <c:pt idx="2769">
                  <c:v>35.8553</c:v>
                </c:pt>
                <c:pt idx="2770">
                  <c:v>35.853999999999999</c:v>
                </c:pt>
                <c:pt idx="2771">
                  <c:v>35.852699999999999</c:v>
                </c:pt>
                <c:pt idx="2772">
                  <c:v>35.851399999999998</c:v>
                </c:pt>
                <c:pt idx="2773">
                  <c:v>35.850200000000001</c:v>
                </c:pt>
                <c:pt idx="2774">
                  <c:v>35.8489</c:v>
                </c:pt>
                <c:pt idx="2775">
                  <c:v>35.8476</c:v>
                </c:pt>
                <c:pt idx="2776">
                  <c:v>35.846299999999999</c:v>
                </c:pt>
                <c:pt idx="2777">
                  <c:v>35.845100000000002</c:v>
                </c:pt>
                <c:pt idx="2778">
                  <c:v>35.843800000000002</c:v>
                </c:pt>
                <c:pt idx="2779">
                  <c:v>35.842500000000001</c:v>
                </c:pt>
                <c:pt idx="2780">
                  <c:v>35.841299999999997</c:v>
                </c:pt>
                <c:pt idx="2781">
                  <c:v>35.840000000000003</c:v>
                </c:pt>
                <c:pt idx="2782">
                  <c:v>35.838700000000003</c:v>
                </c:pt>
                <c:pt idx="2783">
                  <c:v>35.837499999999999</c:v>
                </c:pt>
                <c:pt idx="2784">
                  <c:v>35.836199999999998</c:v>
                </c:pt>
                <c:pt idx="2785">
                  <c:v>35.835000000000001</c:v>
                </c:pt>
                <c:pt idx="2786">
                  <c:v>35.8337</c:v>
                </c:pt>
                <c:pt idx="2787">
                  <c:v>35.832500000000003</c:v>
                </c:pt>
                <c:pt idx="2788">
                  <c:v>35.831200000000003</c:v>
                </c:pt>
                <c:pt idx="2789">
                  <c:v>35.83</c:v>
                </c:pt>
                <c:pt idx="2790">
                  <c:v>35.828800000000001</c:v>
                </c:pt>
                <c:pt idx="2791">
                  <c:v>35.827500000000001</c:v>
                </c:pt>
                <c:pt idx="2792">
                  <c:v>35.826300000000003</c:v>
                </c:pt>
                <c:pt idx="2793">
                  <c:v>35.825099999999999</c:v>
                </c:pt>
                <c:pt idx="2794">
                  <c:v>35.823799999999999</c:v>
                </c:pt>
                <c:pt idx="2795">
                  <c:v>35.822600000000001</c:v>
                </c:pt>
                <c:pt idx="2796">
                  <c:v>35.821399999999997</c:v>
                </c:pt>
                <c:pt idx="2797">
                  <c:v>35.8202</c:v>
                </c:pt>
                <c:pt idx="2798">
                  <c:v>35.818899999999999</c:v>
                </c:pt>
                <c:pt idx="2799">
                  <c:v>35.817700000000002</c:v>
                </c:pt>
                <c:pt idx="2800">
                  <c:v>35.816499999999998</c:v>
                </c:pt>
                <c:pt idx="2801">
                  <c:v>35.815300000000001</c:v>
                </c:pt>
                <c:pt idx="2802">
                  <c:v>35.814100000000003</c:v>
                </c:pt>
                <c:pt idx="2803">
                  <c:v>35.812899999999999</c:v>
                </c:pt>
                <c:pt idx="2804">
                  <c:v>35.811700000000002</c:v>
                </c:pt>
                <c:pt idx="2805">
                  <c:v>35.810499999999998</c:v>
                </c:pt>
                <c:pt idx="2806">
                  <c:v>35.8093</c:v>
                </c:pt>
                <c:pt idx="2807">
                  <c:v>35.808100000000003</c:v>
                </c:pt>
                <c:pt idx="2808">
                  <c:v>35.806899999999999</c:v>
                </c:pt>
                <c:pt idx="2809">
                  <c:v>35.805700000000002</c:v>
                </c:pt>
                <c:pt idx="2810">
                  <c:v>35.804499999999997</c:v>
                </c:pt>
                <c:pt idx="2811">
                  <c:v>35.8033</c:v>
                </c:pt>
                <c:pt idx="2812">
                  <c:v>35.802199999999999</c:v>
                </c:pt>
                <c:pt idx="2813">
                  <c:v>35.801000000000002</c:v>
                </c:pt>
                <c:pt idx="2814">
                  <c:v>35.799799999999998</c:v>
                </c:pt>
                <c:pt idx="2815">
                  <c:v>35.7986</c:v>
                </c:pt>
                <c:pt idx="2816">
                  <c:v>35.797499999999999</c:v>
                </c:pt>
                <c:pt idx="2817">
                  <c:v>35.796300000000002</c:v>
                </c:pt>
                <c:pt idx="2818">
                  <c:v>35.795099999999998</c:v>
                </c:pt>
                <c:pt idx="2819">
                  <c:v>35.793999999999997</c:v>
                </c:pt>
                <c:pt idx="2820">
                  <c:v>35.7928</c:v>
                </c:pt>
                <c:pt idx="2821">
                  <c:v>35.791600000000003</c:v>
                </c:pt>
                <c:pt idx="2822">
                  <c:v>35.790500000000002</c:v>
                </c:pt>
                <c:pt idx="2823">
                  <c:v>35.789299999999997</c:v>
                </c:pt>
                <c:pt idx="2824">
                  <c:v>35.788200000000003</c:v>
                </c:pt>
                <c:pt idx="2825">
                  <c:v>35.786999999999999</c:v>
                </c:pt>
                <c:pt idx="2826">
                  <c:v>35.785899999999998</c:v>
                </c:pt>
                <c:pt idx="2827">
                  <c:v>35.784700000000001</c:v>
                </c:pt>
                <c:pt idx="2828">
                  <c:v>35.7836</c:v>
                </c:pt>
                <c:pt idx="2829">
                  <c:v>35.782499999999999</c:v>
                </c:pt>
                <c:pt idx="2830">
                  <c:v>35.781300000000002</c:v>
                </c:pt>
                <c:pt idx="2831">
                  <c:v>35.780200000000001</c:v>
                </c:pt>
                <c:pt idx="2832">
                  <c:v>35.7791</c:v>
                </c:pt>
                <c:pt idx="2833">
                  <c:v>35.777900000000002</c:v>
                </c:pt>
                <c:pt idx="2834">
                  <c:v>35.776800000000001</c:v>
                </c:pt>
                <c:pt idx="2835">
                  <c:v>35.775700000000001</c:v>
                </c:pt>
                <c:pt idx="2836">
                  <c:v>35.7746</c:v>
                </c:pt>
                <c:pt idx="2837">
                  <c:v>35.773400000000002</c:v>
                </c:pt>
                <c:pt idx="2838">
                  <c:v>35.772300000000001</c:v>
                </c:pt>
                <c:pt idx="2839">
                  <c:v>35.7712</c:v>
                </c:pt>
                <c:pt idx="2840">
                  <c:v>35.770099999999999</c:v>
                </c:pt>
                <c:pt idx="2841">
                  <c:v>35.768999999999998</c:v>
                </c:pt>
                <c:pt idx="2842">
                  <c:v>35.767899999999997</c:v>
                </c:pt>
                <c:pt idx="2843">
                  <c:v>35.766800000000003</c:v>
                </c:pt>
                <c:pt idx="2844">
                  <c:v>35.765700000000002</c:v>
                </c:pt>
                <c:pt idx="2845">
                  <c:v>35.764600000000002</c:v>
                </c:pt>
                <c:pt idx="2846">
                  <c:v>35.763500000000001</c:v>
                </c:pt>
                <c:pt idx="2847">
                  <c:v>35.7624</c:v>
                </c:pt>
                <c:pt idx="2848">
                  <c:v>35.761299999999999</c:v>
                </c:pt>
                <c:pt idx="2849">
                  <c:v>35.760199999999998</c:v>
                </c:pt>
                <c:pt idx="2850">
                  <c:v>35.759099999999997</c:v>
                </c:pt>
                <c:pt idx="2851">
                  <c:v>35.758099999999999</c:v>
                </c:pt>
                <c:pt idx="2852">
                  <c:v>35.756999999999998</c:v>
                </c:pt>
                <c:pt idx="2853">
                  <c:v>35.755899999999997</c:v>
                </c:pt>
                <c:pt idx="2854">
                  <c:v>35.754800000000003</c:v>
                </c:pt>
                <c:pt idx="2855">
                  <c:v>35.753799999999998</c:v>
                </c:pt>
                <c:pt idx="2856">
                  <c:v>35.752699999999997</c:v>
                </c:pt>
                <c:pt idx="2857">
                  <c:v>35.751600000000003</c:v>
                </c:pt>
                <c:pt idx="2858">
                  <c:v>35.750599999999999</c:v>
                </c:pt>
                <c:pt idx="2859">
                  <c:v>35.749499999999998</c:v>
                </c:pt>
                <c:pt idx="2860">
                  <c:v>35.748399999999997</c:v>
                </c:pt>
                <c:pt idx="2861">
                  <c:v>35.747399999999999</c:v>
                </c:pt>
                <c:pt idx="2862">
                  <c:v>35.746299999999998</c:v>
                </c:pt>
                <c:pt idx="2863">
                  <c:v>35.7453</c:v>
                </c:pt>
                <c:pt idx="2864">
                  <c:v>35.744199999999999</c:v>
                </c:pt>
                <c:pt idx="2865">
                  <c:v>35.743200000000002</c:v>
                </c:pt>
                <c:pt idx="2866">
                  <c:v>35.742100000000001</c:v>
                </c:pt>
                <c:pt idx="2867">
                  <c:v>35.741100000000003</c:v>
                </c:pt>
                <c:pt idx="2868">
                  <c:v>35.740099999999998</c:v>
                </c:pt>
                <c:pt idx="2869">
                  <c:v>35.738999999999997</c:v>
                </c:pt>
                <c:pt idx="2870">
                  <c:v>35.738</c:v>
                </c:pt>
                <c:pt idx="2871">
                  <c:v>35.737000000000002</c:v>
                </c:pt>
                <c:pt idx="2872">
                  <c:v>35.735900000000001</c:v>
                </c:pt>
                <c:pt idx="2873">
                  <c:v>35.734900000000003</c:v>
                </c:pt>
                <c:pt idx="2874">
                  <c:v>35.733899999999998</c:v>
                </c:pt>
                <c:pt idx="2875">
                  <c:v>35.732900000000001</c:v>
                </c:pt>
                <c:pt idx="2876">
                  <c:v>35.7318</c:v>
                </c:pt>
                <c:pt idx="2877">
                  <c:v>35.730800000000002</c:v>
                </c:pt>
                <c:pt idx="2878">
                  <c:v>35.729799999999997</c:v>
                </c:pt>
                <c:pt idx="2879">
                  <c:v>35.7288</c:v>
                </c:pt>
                <c:pt idx="2880">
                  <c:v>35.727800000000002</c:v>
                </c:pt>
                <c:pt idx="2881">
                  <c:v>35.726799999999997</c:v>
                </c:pt>
                <c:pt idx="2882">
                  <c:v>35.7258</c:v>
                </c:pt>
                <c:pt idx="2883">
                  <c:v>35.724800000000002</c:v>
                </c:pt>
                <c:pt idx="2884">
                  <c:v>35.723799999999997</c:v>
                </c:pt>
                <c:pt idx="2885">
                  <c:v>35.722799999999999</c:v>
                </c:pt>
                <c:pt idx="2886">
                  <c:v>35.721800000000002</c:v>
                </c:pt>
                <c:pt idx="2887">
                  <c:v>35.720799999999997</c:v>
                </c:pt>
                <c:pt idx="2888">
                  <c:v>35.719799999999999</c:v>
                </c:pt>
                <c:pt idx="2889">
                  <c:v>35.718899999999998</c:v>
                </c:pt>
                <c:pt idx="2890">
                  <c:v>35.7179</c:v>
                </c:pt>
                <c:pt idx="2891">
                  <c:v>35.716900000000003</c:v>
                </c:pt>
                <c:pt idx="2892">
                  <c:v>35.715899999999998</c:v>
                </c:pt>
                <c:pt idx="2893">
                  <c:v>35.7149</c:v>
                </c:pt>
                <c:pt idx="2894">
                  <c:v>35.713999999999999</c:v>
                </c:pt>
                <c:pt idx="2895">
                  <c:v>35.713000000000001</c:v>
                </c:pt>
                <c:pt idx="2896">
                  <c:v>35.712000000000003</c:v>
                </c:pt>
                <c:pt idx="2897">
                  <c:v>35.711100000000002</c:v>
                </c:pt>
                <c:pt idx="2898">
                  <c:v>35.710099999999997</c:v>
                </c:pt>
                <c:pt idx="2899">
                  <c:v>35.709099999999999</c:v>
                </c:pt>
                <c:pt idx="2900">
                  <c:v>35.708199999999998</c:v>
                </c:pt>
                <c:pt idx="2901">
                  <c:v>35.7072</c:v>
                </c:pt>
                <c:pt idx="2902">
                  <c:v>35.706299999999999</c:v>
                </c:pt>
                <c:pt idx="2903">
                  <c:v>35.705300000000001</c:v>
                </c:pt>
                <c:pt idx="2904">
                  <c:v>35.7044</c:v>
                </c:pt>
                <c:pt idx="2905">
                  <c:v>35.703400000000002</c:v>
                </c:pt>
                <c:pt idx="2906">
                  <c:v>35.702500000000001</c:v>
                </c:pt>
                <c:pt idx="2907">
                  <c:v>35.701599999999999</c:v>
                </c:pt>
                <c:pt idx="2908">
                  <c:v>35.700600000000001</c:v>
                </c:pt>
                <c:pt idx="2909">
                  <c:v>35.6997</c:v>
                </c:pt>
                <c:pt idx="2910">
                  <c:v>35.698799999999999</c:v>
                </c:pt>
                <c:pt idx="2911">
                  <c:v>35.697800000000001</c:v>
                </c:pt>
                <c:pt idx="2912">
                  <c:v>35.696899999999999</c:v>
                </c:pt>
                <c:pt idx="2913">
                  <c:v>35.695999999999998</c:v>
                </c:pt>
                <c:pt idx="2914">
                  <c:v>35.695099999999996</c:v>
                </c:pt>
                <c:pt idx="2915">
                  <c:v>35.694200000000002</c:v>
                </c:pt>
                <c:pt idx="2916">
                  <c:v>35.693199999999997</c:v>
                </c:pt>
                <c:pt idx="2917">
                  <c:v>35.692300000000003</c:v>
                </c:pt>
                <c:pt idx="2918">
                  <c:v>35.691400000000002</c:v>
                </c:pt>
                <c:pt idx="2919">
                  <c:v>35.6905</c:v>
                </c:pt>
                <c:pt idx="2920">
                  <c:v>35.689599999999999</c:v>
                </c:pt>
                <c:pt idx="2921">
                  <c:v>35.688699999999997</c:v>
                </c:pt>
                <c:pt idx="2922">
                  <c:v>35.687800000000003</c:v>
                </c:pt>
                <c:pt idx="2923">
                  <c:v>35.686900000000001</c:v>
                </c:pt>
                <c:pt idx="2924">
                  <c:v>35.686</c:v>
                </c:pt>
                <c:pt idx="2925">
                  <c:v>35.685099999999998</c:v>
                </c:pt>
                <c:pt idx="2926">
                  <c:v>35.684199999999997</c:v>
                </c:pt>
                <c:pt idx="2927">
                  <c:v>35.683300000000003</c:v>
                </c:pt>
                <c:pt idx="2928">
                  <c:v>35.682400000000001</c:v>
                </c:pt>
                <c:pt idx="2929">
                  <c:v>35.681600000000003</c:v>
                </c:pt>
                <c:pt idx="2930">
                  <c:v>35.680700000000002</c:v>
                </c:pt>
                <c:pt idx="2931">
                  <c:v>35.6798</c:v>
                </c:pt>
                <c:pt idx="2932">
                  <c:v>35.678899999999999</c:v>
                </c:pt>
                <c:pt idx="2933">
                  <c:v>35.678100000000001</c:v>
                </c:pt>
                <c:pt idx="2934">
                  <c:v>35.677199999999999</c:v>
                </c:pt>
                <c:pt idx="2935">
                  <c:v>35.676299999999998</c:v>
                </c:pt>
                <c:pt idx="2936">
                  <c:v>35.6755</c:v>
                </c:pt>
                <c:pt idx="2937">
                  <c:v>35.674599999999998</c:v>
                </c:pt>
                <c:pt idx="2938">
                  <c:v>35.673699999999997</c:v>
                </c:pt>
                <c:pt idx="2939">
                  <c:v>35.672899999999998</c:v>
                </c:pt>
                <c:pt idx="2940">
                  <c:v>35.671999999999997</c:v>
                </c:pt>
                <c:pt idx="2941">
                  <c:v>35.671199999999999</c:v>
                </c:pt>
                <c:pt idx="2942">
                  <c:v>35.670299999999997</c:v>
                </c:pt>
                <c:pt idx="2943">
                  <c:v>35.669499999999999</c:v>
                </c:pt>
                <c:pt idx="2944">
                  <c:v>35.668599999999998</c:v>
                </c:pt>
                <c:pt idx="2945">
                  <c:v>35.6678</c:v>
                </c:pt>
                <c:pt idx="2946">
                  <c:v>35.667000000000002</c:v>
                </c:pt>
                <c:pt idx="2947">
                  <c:v>35.6661</c:v>
                </c:pt>
                <c:pt idx="2948">
                  <c:v>35.665300000000002</c:v>
                </c:pt>
                <c:pt idx="2949">
                  <c:v>35.664499999999997</c:v>
                </c:pt>
                <c:pt idx="2950">
                  <c:v>35.663600000000002</c:v>
                </c:pt>
                <c:pt idx="2951">
                  <c:v>35.662799999999997</c:v>
                </c:pt>
                <c:pt idx="2952">
                  <c:v>35.661999999999999</c:v>
                </c:pt>
                <c:pt idx="2953">
                  <c:v>35.661200000000001</c:v>
                </c:pt>
                <c:pt idx="2954">
                  <c:v>35.660299999999999</c:v>
                </c:pt>
                <c:pt idx="2955">
                  <c:v>35.659500000000001</c:v>
                </c:pt>
                <c:pt idx="2956">
                  <c:v>35.658700000000003</c:v>
                </c:pt>
                <c:pt idx="2957">
                  <c:v>35.657899999999998</c:v>
                </c:pt>
                <c:pt idx="2958">
                  <c:v>35.6571</c:v>
                </c:pt>
                <c:pt idx="2959">
                  <c:v>35.656300000000002</c:v>
                </c:pt>
                <c:pt idx="2960">
                  <c:v>35.655500000000004</c:v>
                </c:pt>
                <c:pt idx="2961">
                  <c:v>35.654699999999998</c:v>
                </c:pt>
                <c:pt idx="2962">
                  <c:v>35.6539</c:v>
                </c:pt>
                <c:pt idx="2963">
                  <c:v>35.653100000000002</c:v>
                </c:pt>
                <c:pt idx="2964">
                  <c:v>35.652299999999997</c:v>
                </c:pt>
                <c:pt idx="2965">
                  <c:v>35.651499999999999</c:v>
                </c:pt>
                <c:pt idx="2966">
                  <c:v>35.650700000000001</c:v>
                </c:pt>
                <c:pt idx="2967">
                  <c:v>35.649900000000002</c:v>
                </c:pt>
                <c:pt idx="2968">
                  <c:v>35.649099999999997</c:v>
                </c:pt>
                <c:pt idx="2969">
                  <c:v>35.648400000000002</c:v>
                </c:pt>
                <c:pt idx="2970">
                  <c:v>35.647599999999997</c:v>
                </c:pt>
                <c:pt idx="2971">
                  <c:v>35.646799999999999</c:v>
                </c:pt>
                <c:pt idx="2972">
                  <c:v>35.646000000000001</c:v>
                </c:pt>
                <c:pt idx="2973">
                  <c:v>35.645299999999999</c:v>
                </c:pt>
                <c:pt idx="2974">
                  <c:v>35.644500000000001</c:v>
                </c:pt>
                <c:pt idx="2975">
                  <c:v>35.643700000000003</c:v>
                </c:pt>
                <c:pt idx="2976">
                  <c:v>35.643000000000001</c:v>
                </c:pt>
                <c:pt idx="2977">
                  <c:v>35.642200000000003</c:v>
                </c:pt>
                <c:pt idx="2978">
                  <c:v>35.641500000000001</c:v>
                </c:pt>
                <c:pt idx="2979">
                  <c:v>35.640700000000002</c:v>
                </c:pt>
                <c:pt idx="2980">
                  <c:v>35.64</c:v>
                </c:pt>
                <c:pt idx="2981">
                  <c:v>35.639200000000002</c:v>
                </c:pt>
                <c:pt idx="2982">
                  <c:v>35.638500000000001</c:v>
                </c:pt>
                <c:pt idx="2983">
                  <c:v>35.637700000000002</c:v>
                </c:pt>
                <c:pt idx="2984">
                  <c:v>35.637</c:v>
                </c:pt>
                <c:pt idx="2985">
                  <c:v>35.636200000000002</c:v>
                </c:pt>
                <c:pt idx="2986">
                  <c:v>35.6355</c:v>
                </c:pt>
                <c:pt idx="2987">
                  <c:v>35.634799999999998</c:v>
                </c:pt>
                <c:pt idx="2988">
                  <c:v>35.634</c:v>
                </c:pt>
                <c:pt idx="2989">
                  <c:v>35.633299999999998</c:v>
                </c:pt>
                <c:pt idx="2990">
                  <c:v>35.632599999999996</c:v>
                </c:pt>
                <c:pt idx="2991">
                  <c:v>35.631799999999998</c:v>
                </c:pt>
                <c:pt idx="2992">
                  <c:v>35.631100000000004</c:v>
                </c:pt>
                <c:pt idx="2993">
                  <c:v>35.630400000000002</c:v>
                </c:pt>
                <c:pt idx="2994">
                  <c:v>35.6297</c:v>
                </c:pt>
                <c:pt idx="2995">
                  <c:v>35.628999999999998</c:v>
                </c:pt>
                <c:pt idx="2996">
                  <c:v>35.628300000000003</c:v>
                </c:pt>
                <c:pt idx="2997">
                  <c:v>35.627600000000001</c:v>
                </c:pt>
                <c:pt idx="2998">
                  <c:v>35.626800000000003</c:v>
                </c:pt>
                <c:pt idx="2999">
                  <c:v>35.626100000000001</c:v>
                </c:pt>
                <c:pt idx="3000">
                  <c:v>35.625399999999999</c:v>
                </c:pt>
                <c:pt idx="3001">
                  <c:v>35.624699999999997</c:v>
                </c:pt>
                <c:pt idx="3002">
                  <c:v>35.624000000000002</c:v>
                </c:pt>
                <c:pt idx="3003">
                  <c:v>35.623399999999997</c:v>
                </c:pt>
                <c:pt idx="3004">
                  <c:v>35.622700000000002</c:v>
                </c:pt>
                <c:pt idx="3005">
                  <c:v>35.622</c:v>
                </c:pt>
                <c:pt idx="3006">
                  <c:v>35.621299999999998</c:v>
                </c:pt>
                <c:pt idx="3007">
                  <c:v>35.620600000000003</c:v>
                </c:pt>
                <c:pt idx="3008">
                  <c:v>35.619900000000001</c:v>
                </c:pt>
                <c:pt idx="3009">
                  <c:v>35.619199999999999</c:v>
                </c:pt>
                <c:pt idx="3010">
                  <c:v>35.618600000000001</c:v>
                </c:pt>
                <c:pt idx="3011">
                  <c:v>35.617899999999999</c:v>
                </c:pt>
                <c:pt idx="3012">
                  <c:v>35.617199999999997</c:v>
                </c:pt>
                <c:pt idx="3013">
                  <c:v>35.616599999999998</c:v>
                </c:pt>
                <c:pt idx="3014">
                  <c:v>35.615900000000003</c:v>
                </c:pt>
                <c:pt idx="3015">
                  <c:v>35.615200000000002</c:v>
                </c:pt>
                <c:pt idx="3016">
                  <c:v>35.614600000000003</c:v>
                </c:pt>
                <c:pt idx="3017">
                  <c:v>35.613900000000001</c:v>
                </c:pt>
                <c:pt idx="3018">
                  <c:v>35.613300000000002</c:v>
                </c:pt>
                <c:pt idx="3019">
                  <c:v>35.6126</c:v>
                </c:pt>
                <c:pt idx="3020">
                  <c:v>35.612000000000002</c:v>
                </c:pt>
                <c:pt idx="3021">
                  <c:v>35.6113</c:v>
                </c:pt>
                <c:pt idx="3022">
                  <c:v>35.610700000000001</c:v>
                </c:pt>
                <c:pt idx="3023">
                  <c:v>35.61</c:v>
                </c:pt>
                <c:pt idx="3024">
                  <c:v>35.609400000000001</c:v>
                </c:pt>
                <c:pt idx="3025">
                  <c:v>35.608699999999999</c:v>
                </c:pt>
                <c:pt idx="3026">
                  <c:v>35.6081</c:v>
                </c:pt>
                <c:pt idx="3027">
                  <c:v>35.607500000000002</c:v>
                </c:pt>
                <c:pt idx="3028">
                  <c:v>35.6068</c:v>
                </c:pt>
                <c:pt idx="3029">
                  <c:v>35.606200000000001</c:v>
                </c:pt>
                <c:pt idx="3030">
                  <c:v>35.605600000000003</c:v>
                </c:pt>
                <c:pt idx="3031">
                  <c:v>35.604999999999997</c:v>
                </c:pt>
                <c:pt idx="3032">
                  <c:v>35.604300000000002</c:v>
                </c:pt>
                <c:pt idx="3033">
                  <c:v>35.603700000000003</c:v>
                </c:pt>
                <c:pt idx="3034">
                  <c:v>35.603099999999998</c:v>
                </c:pt>
                <c:pt idx="3035">
                  <c:v>35.602499999999999</c:v>
                </c:pt>
                <c:pt idx="3036">
                  <c:v>35.601900000000001</c:v>
                </c:pt>
                <c:pt idx="3037">
                  <c:v>35.601300000000002</c:v>
                </c:pt>
                <c:pt idx="3038">
                  <c:v>35.600700000000003</c:v>
                </c:pt>
                <c:pt idx="3039">
                  <c:v>35.600099999999998</c:v>
                </c:pt>
                <c:pt idx="3040">
                  <c:v>35.599499999999999</c:v>
                </c:pt>
                <c:pt idx="3041">
                  <c:v>35.5989</c:v>
                </c:pt>
                <c:pt idx="3042">
                  <c:v>35.598300000000002</c:v>
                </c:pt>
                <c:pt idx="3043">
                  <c:v>35.597700000000003</c:v>
                </c:pt>
                <c:pt idx="3044">
                  <c:v>35.597099999999998</c:v>
                </c:pt>
                <c:pt idx="3045">
                  <c:v>35.596499999999999</c:v>
                </c:pt>
                <c:pt idx="3046">
                  <c:v>35.5959</c:v>
                </c:pt>
                <c:pt idx="3047">
                  <c:v>35.595399999999998</c:v>
                </c:pt>
                <c:pt idx="3048">
                  <c:v>35.594799999999999</c:v>
                </c:pt>
                <c:pt idx="3049">
                  <c:v>35.594200000000001</c:v>
                </c:pt>
                <c:pt idx="3050">
                  <c:v>35.593600000000002</c:v>
                </c:pt>
                <c:pt idx="3051">
                  <c:v>35.5931</c:v>
                </c:pt>
                <c:pt idx="3052">
                  <c:v>35.592500000000001</c:v>
                </c:pt>
                <c:pt idx="3053">
                  <c:v>35.591900000000003</c:v>
                </c:pt>
                <c:pt idx="3054">
                  <c:v>35.5914</c:v>
                </c:pt>
                <c:pt idx="3055">
                  <c:v>35.590800000000002</c:v>
                </c:pt>
                <c:pt idx="3056">
                  <c:v>35.590200000000003</c:v>
                </c:pt>
                <c:pt idx="3057">
                  <c:v>35.589700000000001</c:v>
                </c:pt>
                <c:pt idx="3058">
                  <c:v>35.589100000000002</c:v>
                </c:pt>
                <c:pt idx="3059">
                  <c:v>35.5886</c:v>
                </c:pt>
                <c:pt idx="3060">
                  <c:v>35.588000000000001</c:v>
                </c:pt>
                <c:pt idx="3061">
                  <c:v>35.587499999999999</c:v>
                </c:pt>
                <c:pt idx="3062">
                  <c:v>35.5869</c:v>
                </c:pt>
                <c:pt idx="3063">
                  <c:v>35.586399999999998</c:v>
                </c:pt>
                <c:pt idx="3064">
                  <c:v>35.585900000000002</c:v>
                </c:pt>
                <c:pt idx="3065">
                  <c:v>35.585299999999997</c:v>
                </c:pt>
                <c:pt idx="3066">
                  <c:v>35.584800000000001</c:v>
                </c:pt>
                <c:pt idx="3067">
                  <c:v>35.584299999999999</c:v>
                </c:pt>
                <c:pt idx="3068">
                  <c:v>35.5837</c:v>
                </c:pt>
                <c:pt idx="3069">
                  <c:v>35.583199999999998</c:v>
                </c:pt>
                <c:pt idx="3070">
                  <c:v>35.582700000000003</c:v>
                </c:pt>
                <c:pt idx="3071">
                  <c:v>35.5822</c:v>
                </c:pt>
                <c:pt idx="3072">
                  <c:v>35.581600000000002</c:v>
                </c:pt>
                <c:pt idx="3073">
                  <c:v>35.581099999999999</c:v>
                </c:pt>
                <c:pt idx="3074">
                  <c:v>35.580599999999997</c:v>
                </c:pt>
                <c:pt idx="3075">
                  <c:v>35.580100000000002</c:v>
                </c:pt>
                <c:pt idx="3076">
                  <c:v>35.579599999999999</c:v>
                </c:pt>
                <c:pt idx="3077">
                  <c:v>35.579099999999997</c:v>
                </c:pt>
                <c:pt idx="3078">
                  <c:v>35.578600000000002</c:v>
                </c:pt>
                <c:pt idx="3079">
                  <c:v>35.578099999999999</c:v>
                </c:pt>
                <c:pt idx="3080">
                  <c:v>35.577599999999997</c:v>
                </c:pt>
                <c:pt idx="3081">
                  <c:v>35.577100000000002</c:v>
                </c:pt>
                <c:pt idx="3082">
                  <c:v>35.576599999999999</c:v>
                </c:pt>
                <c:pt idx="3083">
                  <c:v>35.576099999999997</c:v>
                </c:pt>
                <c:pt idx="3084">
                  <c:v>35.575600000000001</c:v>
                </c:pt>
                <c:pt idx="3085">
                  <c:v>35.575099999999999</c:v>
                </c:pt>
                <c:pt idx="3086">
                  <c:v>35.574599999999997</c:v>
                </c:pt>
                <c:pt idx="3087">
                  <c:v>35.574199999999998</c:v>
                </c:pt>
                <c:pt idx="3088">
                  <c:v>35.573700000000002</c:v>
                </c:pt>
                <c:pt idx="3089">
                  <c:v>35.5732</c:v>
                </c:pt>
                <c:pt idx="3090">
                  <c:v>35.572699999999998</c:v>
                </c:pt>
                <c:pt idx="3091">
                  <c:v>35.572299999999998</c:v>
                </c:pt>
                <c:pt idx="3092">
                  <c:v>35.571800000000003</c:v>
                </c:pt>
                <c:pt idx="3093">
                  <c:v>35.571300000000001</c:v>
                </c:pt>
                <c:pt idx="3094">
                  <c:v>35.570900000000002</c:v>
                </c:pt>
                <c:pt idx="3095">
                  <c:v>35.570399999999999</c:v>
                </c:pt>
                <c:pt idx="3096">
                  <c:v>35.57</c:v>
                </c:pt>
                <c:pt idx="3097">
                  <c:v>35.569499999999998</c:v>
                </c:pt>
                <c:pt idx="3098">
                  <c:v>35.569099999999999</c:v>
                </c:pt>
                <c:pt idx="3099">
                  <c:v>35.568600000000004</c:v>
                </c:pt>
                <c:pt idx="3100">
                  <c:v>35.568199999999997</c:v>
                </c:pt>
                <c:pt idx="3101">
                  <c:v>35.567700000000002</c:v>
                </c:pt>
                <c:pt idx="3102">
                  <c:v>35.567300000000003</c:v>
                </c:pt>
                <c:pt idx="3103">
                  <c:v>35.566800000000001</c:v>
                </c:pt>
                <c:pt idx="3104">
                  <c:v>35.566400000000002</c:v>
                </c:pt>
                <c:pt idx="3105">
                  <c:v>35.566000000000003</c:v>
                </c:pt>
                <c:pt idx="3106">
                  <c:v>35.5655</c:v>
                </c:pt>
                <c:pt idx="3107">
                  <c:v>35.565100000000001</c:v>
                </c:pt>
                <c:pt idx="3108">
                  <c:v>35.564700000000002</c:v>
                </c:pt>
                <c:pt idx="3109">
                  <c:v>35.5642</c:v>
                </c:pt>
                <c:pt idx="3110">
                  <c:v>35.563800000000001</c:v>
                </c:pt>
                <c:pt idx="3111">
                  <c:v>35.563400000000001</c:v>
                </c:pt>
                <c:pt idx="3112">
                  <c:v>35.563000000000002</c:v>
                </c:pt>
                <c:pt idx="3113">
                  <c:v>35.562600000000003</c:v>
                </c:pt>
                <c:pt idx="3114">
                  <c:v>35.562199999999997</c:v>
                </c:pt>
                <c:pt idx="3115">
                  <c:v>35.561799999999998</c:v>
                </c:pt>
                <c:pt idx="3116">
                  <c:v>35.561300000000003</c:v>
                </c:pt>
                <c:pt idx="3117">
                  <c:v>35.560899999999997</c:v>
                </c:pt>
                <c:pt idx="3118">
                  <c:v>35.560499999999998</c:v>
                </c:pt>
                <c:pt idx="3119">
                  <c:v>35.560099999999998</c:v>
                </c:pt>
                <c:pt idx="3120">
                  <c:v>35.559699999999999</c:v>
                </c:pt>
                <c:pt idx="3121">
                  <c:v>35.5593</c:v>
                </c:pt>
                <c:pt idx="3122">
                  <c:v>35.558999999999997</c:v>
                </c:pt>
                <c:pt idx="3123">
                  <c:v>35.558599999999998</c:v>
                </c:pt>
                <c:pt idx="3124">
                  <c:v>35.558199999999999</c:v>
                </c:pt>
                <c:pt idx="3125">
                  <c:v>35.5578</c:v>
                </c:pt>
                <c:pt idx="3126">
                  <c:v>35.557400000000001</c:v>
                </c:pt>
                <c:pt idx="3127">
                  <c:v>35.557000000000002</c:v>
                </c:pt>
                <c:pt idx="3128">
                  <c:v>35.556699999999999</c:v>
                </c:pt>
                <c:pt idx="3129">
                  <c:v>35.5563</c:v>
                </c:pt>
                <c:pt idx="3130">
                  <c:v>35.555900000000001</c:v>
                </c:pt>
                <c:pt idx="3131">
                  <c:v>35.555500000000002</c:v>
                </c:pt>
                <c:pt idx="3132">
                  <c:v>35.555199999999999</c:v>
                </c:pt>
                <c:pt idx="3133">
                  <c:v>35.5548</c:v>
                </c:pt>
                <c:pt idx="3134">
                  <c:v>35.554499999999997</c:v>
                </c:pt>
                <c:pt idx="3135">
                  <c:v>35.554099999999998</c:v>
                </c:pt>
                <c:pt idx="3136">
                  <c:v>35.553699999999999</c:v>
                </c:pt>
                <c:pt idx="3137">
                  <c:v>35.553400000000003</c:v>
                </c:pt>
                <c:pt idx="3138">
                  <c:v>35.552999999999997</c:v>
                </c:pt>
                <c:pt idx="3139">
                  <c:v>35.552700000000002</c:v>
                </c:pt>
                <c:pt idx="3140">
                  <c:v>35.552300000000002</c:v>
                </c:pt>
                <c:pt idx="3141">
                  <c:v>35.552</c:v>
                </c:pt>
                <c:pt idx="3142">
                  <c:v>35.551699999999997</c:v>
                </c:pt>
                <c:pt idx="3143">
                  <c:v>35.551299999999998</c:v>
                </c:pt>
                <c:pt idx="3144">
                  <c:v>35.551000000000002</c:v>
                </c:pt>
                <c:pt idx="3145">
                  <c:v>35.550699999999999</c:v>
                </c:pt>
                <c:pt idx="3146">
                  <c:v>35.5503</c:v>
                </c:pt>
                <c:pt idx="3147">
                  <c:v>35.549999999999997</c:v>
                </c:pt>
                <c:pt idx="3148">
                  <c:v>35.549700000000001</c:v>
                </c:pt>
                <c:pt idx="3149">
                  <c:v>35.549300000000002</c:v>
                </c:pt>
                <c:pt idx="3150">
                  <c:v>35.548999999999999</c:v>
                </c:pt>
                <c:pt idx="3151">
                  <c:v>35.548699999999997</c:v>
                </c:pt>
                <c:pt idx="3152">
                  <c:v>35.548400000000001</c:v>
                </c:pt>
                <c:pt idx="3153">
                  <c:v>35.548099999999998</c:v>
                </c:pt>
                <c:pt idx="3154">
                  <c:v>35.547800000000002</c:v>
                </c:pt>
                <c:pt idx="3155">
                  <c:v>35.547499999999999</c:v>
                </c:pt>
                <c:pt idx="3156">
                  <c:v>35.547199999999997</c:v>
                </c:pt>
                <c:pt idx="3157">
                  <c:v>35.546900000000001</c:v>
                </c:pt>
                <c:pt idx="3158">
                  <c:v>35.546599999999998</c:v>
                </c:pt>
                <c:pt idx="3159">
                  <c:v>35.546300000000002</c:v>
                </c:pt>
                <c:pt idx="3160">
                  <c:v>35.545999999999999</c:v>
                </c:pt>
                <c:pt idx="3161">
                  <c:v>35.545699999999997</c:v>
                </c:pt>
                <c:pt idx="3162">
                  <c:v>35.545400000000001</c:v>
                </c:pt>
                <c:pt idx="3163">
                  <c:v>35.545099999999998</c:v>
                </c:pt>
                <c:pt idx="3164">
                  <c:v>35.544800000000002</c:v>
                </c:pt>
                <c:pt idx="3165">
                  <c:v>35.544499999999999</c:v>
                </c:pt>
                <c:pt idx="3166">
                  <c:v>35.544199999999996</c:v>
                </c:pt>
                <c:pt idx="3167">
                  <c:v>35.543999999999997</c:v>
                </c:pt>
                <c:pt idx="3168">
                  <c:v>35.543700000000001</c:v>
                </c:pt>
                <c:pt idx="3169">
                  <c:v>35.543399999999998</c:v>
                </c:pt>
                <c:pt idx="3170">
                  <c:v>35.543199999999999</c:v>
                </c:pt>
                <c:pt idx="3171">
                  <c:v>35.542900000000003</c:v>
                </c:pt>
                <c:pt idx="3172">
                  <c:v>35.5426</c:v>
                </c:pt>
                <c:pt idx="3173">
                  <c:v>35.542400000000001</c:v>
                </c:pt>
                <c:pt idx="3174">
                  <c:v>35.542099999999998</c:v>
                </c:pt>
                <c:pt idx="3175">
                  <c:v>35.541800000000002</c:v>
                </c:pt>
                <c:pt idx="3176">
                  <c:v>35.541600000000003</c:v>
                </c:pt>
                <c:pt idx="3177">
                  <c:v>35.5413</c:v>
                </c:pt>
                <c:pt idx="3178">
                  <c:v>35.5411</c:v>
                </c:pt>
                <c:pt idx="3179">
                  <c:v>35.540799999999997</c:v>
                </c:pt>
                <c:pt idx="3180">
                  <c:v>35.540599999999998</c:v>
                </c:pt>
                <c:pt idx="3181">
                  <c:v>35.540399999999998</c:v>
                </c:pt>
                <c:pt idx="3182">
                  <c:v>35.540100000000002</c:v>
                </c:pt>
                <c:pt idx="3183">
                  <c:v>35.539900000000003</c:v>
                </c:pt>
                <c:pt idx="3184">
                  <c:v>35.5396</c:v>
                </c:pt>
                <c:pt idx="3185">
                  <c:v>35.539400000000001</c:v>
                </c:pt>
                <c:pt idx="3186">
                  <c:v>35.539200000000001</c:v>
                </c:pt>
                <c:pt idx="3187">
                  <c:v>35.539000000000001</c:v>
                </c:pt>
                <c:pt idx="3188">
                  <c:v>35.538699999999999</c:v>
                </c:pt>
                <c:pt idx="3189">
                  <c:v>35.538499999999999</c:v>
                </c:pt>
                <c:pt idx="3190">
                  <c:v>35.5383</c:v>
                </c:pt>
                <c:pt idx="3191">
                  <c:v>35.5381</c:v>
                </c:pt>
                <c:pt idx="3192">
                  <c:v>35.5379</c:v>
                </c:pt>
                <c:pt idx="3193">
                  <c:v>35.537599999999998</c:v>
                </c:pt>
                <c:pt idx="3194">
                  <c:v>35.537399999999998</c:v>
                </c:pt>
                <c:pt idx="3195">
                  <c:v>35.537199999999999</c:v>
                </c:pt>
                <c:pt idx="3196">
                  <c:v>35.536999999999999</c:v>
                </c:pt>
                <c:pt idx="3197">
                  <c:v>35.536799999999999</c:v>
                </c:pt>
                <c:pt idx="3198">
                  <c:v>35.5366</c:v>
                </c:pt>
                <c:pt idx="3199">
                  <c:v>35.5364</c:v>
                </c:pt>
                <c:pt idx="3200">
                  <c:v>35.536200000000001</c:v>
                </c:pt>
                <c:pt idx="3201">
                  <c:v>35.536000000000001</c:v>
                </c:pt>
                <c:pt idx="3202">
                  <c:v>35.535899999999998</c:v>
                </c:pt>
                <c:pt idx="3203">
                  <c:v>35.535699999999999</c:v>
                </c:pt>
                <c:pt idx="3204">
                  <c:v>35.535499999999999</c:v>
                </c:pt>
                <c:pt idx="3205">
                  <c:v>35.535299999999999</c:v>
                </c:pt>
                <c:pt idx="3206">
                  <c:v>35.5351</c:v>
                </c:pt>
                <c:pt idx="3207">
                  <c:v>35.534999999999997</c:v>
                </c:pt>
                <c:pt idx="3208">
                  <c:v>35.534799999999997</c:v>
                </c:pt>
                <c:pt idx="3209">
                  <c:v>35.534599999999998</c:v>
                </c:pt>
                <c:pt idx="3210">
                  <c:v>35.534399999999998</c:v>
                </c:pt>
                <c:pt idx="3211">
                  <c:v>35.534300000000002</c:v>
                </c:pt>
                <c:pt idx="3212">
                  <c:v>35.534100000000002</c:v>
                </c:pt>
                <c:pt idx="3213">
                  <c:v>35.533999999999999</c:v>
                </c:pt>
                <c:pt idx="3214">
                  <c:v>35.533799999999999</c:v>
                </c:pt>
                <c:pt idx="3215">
                  <c:v>35.5336</c:v>
                </c:pt>
                <c:pt idx="3216">
                  <c:v>35.533499999999997</c:v>
                </c:pt>
                <c:pt idx="3217">
                  <c:v>35.533299999999997</c:v>
                </c:pt>
                <c:pt idx="3218">
                  <c:v>35.533200000000001</c:v>
                </c:pt>
                <c:pt idx="3219">
                  <c:v>35.533000000000001</c:v>
                </c:pt>
                <c:pt idx="3220">
                  <c:v>35.532899999999998</c:v>
                </c:pt>
                <c:pt idx="3221">
                  <c:v>35.532800000000002</c:v>
                </c:pt>
                <c:pt idx="3222">
                  <c:v>35.532600000000002</c:v>
                </c:pt>
                <c:pt idx="3223">
                  <c:v>35.532499999999999</c:v>
                </c:pt>
                <c:pt idx="3224">
                  <c:v>35.532400000000003</c:v>
                </c:pt>
                <c:pt idx="3225">
                  <c:v>35.532200000000003</c:v>
                </c:pt>
                <c:pt idx="3226">
                  <c:v>35.5321</c:v>
                </c:pt>
                <c:pt idx="3227">
                  <c:v>35.531999999999996</c:v>
                </c:pt>
                <c:pt idx="3228">
                  <c:v>35.531799999999997</c:v>
                </c:pt>
                <c:pt idx="3229">
                  <c:v>35.531700000000001</c:v>
                </c:pt>
                <c:pt idx="3230">
                  <c:v>35.531599999999997</c:v>
                </c:pt>
                <c:pt idx="3231">
                  <c:v>35.531500000000001</c:v>
                </c:pt>
                <c:pt idx="3232">
                  <c:v>35.531399999999998</c:v>
                </c:pt>
                <c:pt idx="3233">
                  <c:v>35.531300000000002</c:v>
                </c:pt>
                <c:pt idx="3234">
                  <c:v>35.531199999999998</c:v>
                </c:pt>
                <c:pt idx="3235">
                  <c:v>35.531100000000002</c:v>
                </c:pt>
                <c:pt idx="3236">
                  <c:v>35.530999999999999</c:v>
                </c:pt>
                <c:pt idx="3237">
                  <c:v>35.530900000000003</c:v>
                </c:pt>
                <c:pt idx="3238">
                  <c:v>35.530799999999999</c:v>
                </c:pt>
                <c:pt idx="3239">
                  <c:v>35.530700000000003</c:v>
                </c:pt>
                <c:pt idx="3240">
                  <c:v>35.5306</c:v>
                </c:pt>
                <c:pt idx="3241">
                  <c:v>35.530500000000004</c:v>
                </c:pt>
                <c:pt idx="3242">
                  <c:v>35.5304</c:v>
                </c:pt>
                <c:pt idx="3243">
                  <c:v>35.530299999999997</c:v>
                </c:pt>
                <c:pt idx="3244">
                  <c:v>35.530200000000001</c:v>
                </c:pt>
                <c:pt idx="3245">
                  <c:v>35.530099999999997</c:v>
                </c:pt>
                <c:pt idx="3246">
                  <c:v>35.530099999999997</c:v>
                </c:pt>
                <c:pt idx="3247">
                  <c:v>35.53</c:v>
                </c:pt>
                <c:pt idx="3248">
                  <c:v>35.529899999999998</c:v>
                </c:pt>
                <c:pt idx="3249">
                  <c:v>35.529899999999998</c:v>
                </c:pt>
                <c:pt idx="3250">
                  <c:v>35.529800000000002</c:v>
                </c:pt>
                <c:pt idx="3251">
                  <c:v>35.529699999999998</c:v>
                </c:pt>
                <c:pt idx="3252">
                  <c:v>35.529699999999998</c:v>
                </c:pt>
                <c:pt idx="3253">
                  <c:v>35.529600000000002</c:v>
                </c:pt>
                <c:pt idx="3254">
                  <c:v>35.529499999999999</c:v>
                </c:pt>
                <c:pt idx="3255">
                  <c:v>35.529499999999999</c:v>
                </c:pt>
                <c:pt idx="3256">
                  <c:v>35.529400000000003</c:v>
                </c:pt>
                <c:pt idx="3257">
                  <c:v>35.529400000000003</c:v>
                </c:pt>
                <c:pt idx="3258">
                  <c:v>35.529299999999999</c:v>
                </c:pt>
                <c:pt idx="3259">
                  <c:v>35.529299999999999</c:v>
                </c:pt>
                <c:pt idx="3260">
                  <c:v>35.529299999999999</c:v>
                </c:pt>
                <c:pt idx="3261">
                  <c:v>35.529200000000003</c:v>
                </c:pt>
                <c:pt idx="3262">
                  <c:v>35.529200000000003</c:v>
                </c:pt>
                <c:pt idx="3263">
                  <c:v>35.5291</c:v>
                </c:pt>
                <c:pt idx="3264">
                  <c:v>35.5291</c:v>
                </c:pt>
                <c:pt idx="3265">
                  <c:v>35.5291</c:v>
                </c:pt>
                <c:pt idx="3266">
                  <c:v>35.5291</c:v>
                </c:pt>
                <c:pt idx="3267">
                  <c:v>35.529000000000003</c:v>
                </c:pt>
                <c:pt idx="3268">
                  <c:v>35.529000000000003</c:v>
                </c:pt>
                <c:pt idx="3269">
                  <c:v>35.529000000000003</c:v>
                </c:pt>
                <c:pt idx="3270">
                  <c:v>35.529000000000003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6FE-43AF-B75F-AF64296528A7}"/>
            </c:ext>
          </c:extLst>
        </c:ser>
        <c:ser>
          <c:idx val="2"/>
          <c:order val="2"/>
          <c:tx>
            <c:v>Case3</c:v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xVal>
            <c:numRef>
              <c:f>PXIE_IS_LEBT_RFQ_VAC!$A$34:$A$3298</c:f>
              <c:numCache>
                <c:formatCode>General</c:formatCode>
                <c:ptCount val="3265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</c:numCache>
            </c:numRef>
          </c:xVal>
          <c:yVal>
            <c:numRef>
              <c:f>PXIE_IS_LEBT_RFQ_VAC!$F$34:$F$3304</c:f>
              <c:numCache>
                <c:formatCode>0.00E+00</c:formatCode>
                <c:ptCount val="3271"/>
                <c:pt idx="0">
                  <c:v>6557004.4146999996</c:v>
                </c:pt>
                <c:pt idx="1">
                  <c:v>939026.88419999997</c:v>
                </c:pt>
                <c:pt idx="2">
                  <c:v>915546.64280000003</c:v>
                </c:pt>
                <c:pt idx="3">
                  <c:v>904288.60179999995</c:v>
                </c:pt>
                <c:pt idx="4">
                  <c:v>893530.99529999995</c:v>
                </c:pt>
                <c:pt idx="5">
                  <c:v>883267.87</c:v>
                </c:pt>
                <c:pt idx="6">
                  <c:v>873493.54610000004</c:v>
                </c:pt>
                <c:pt idx="7">
                  <c:v>864202.61439999996</c:v>
                </c:pt>
                <c:pt idx="8">
                  <c:v>855389.93319999997</c:v>
                </c:pt>
                <c:pt idx="9">
                  <c:v>847050.62540000002</c:v>
                </c:pt>
                <c:pt idx="10">
                  <c:v>839180.076</c:v>
                </c:pt>
                <c:pt idx="11">
                  <c:v>831773.92920000001</c:v>
                </c:pt>
                <c:pt idx="12">
                  <c:v>824828.08660000004</c:v>
                </c:pt>
                <c:pt idx="13">
                  <c:v>818338.70409999997</c:v>
                </c:pt>
                <c:pt idx="14">
                  <c:v>812302.19050000003</c:v>
                </c:pt>
                <c:pt idx="15">
                  <c:v>806715.20499999996</c:v>
                </c:pt>
                <c:pt idx="16">
                  <c:v>801574.65590000001</c:v>
                </c:pt>
                <c:pt idx="17">
                  <c:v>796877.69810000004</c:v>
                </c:pt>
                <c:pt idx="18">
                  <c:v>792621.73250000004</c:v>
                </c:pt>
                <c:pt idx="19">
                  <c:v>788804.40359999996</c:v>
                </c:pt>
                <c:pt idx="20">
                  <c:v>785423.59889999998</c:v>
                </c:pt>
                <c:pt idx="21">
                  <c:v>782477.44750000001</c:v>
                </c:pt>
                <c:pt idx="22">
                  <c:v>779964.31889999995</c:v>
                </c:pt>
                <c:pt idx="23">
                  <c:v>777882.8223</c:v>
                </c:pt>
                <c:pt idx="24">
                  <c:v>776231.80579999997</c:v>
                </c:pt>
                <c:pt idx="25">
                  <c:v>775010.35580000002</c:v>
                </c:pt>
                <c:pt idx="26">
                  <c:v>774217.79610000004</c:v>
                </c:pt>
                <c:pt idx="27">
                  <c:v>773496.10120000003</c:v>
                </c:pt>
                <c:pt idx="28">
                  <c:v>733197.70920000004</c:v>
                </c:pt>
                <c:pt idx="29">
                  <c:v>692899.31689999998</c:v>
                </c:pt>
                <c:pt idx="30">
                  <c:v>652600.92440000002</c:v>
                </c:pt>
                <c:pt idx="31">
                  <c:v>612302.53170000005</c:v>
                </c:pt>
                <c:pt idx="32">
                  <c:v>572004.13879999996</c:v>
                </c:pt>
                <c:pt idx="33">
                  <c:v>531705.74560000002</c:v>
                </c:pt>
                <c:pt idx="34">
                  <c:v>491407.35220000002</c:v>
                </c:pt>
                <c:pt idx="35">
                  <c:v>451108.95850000001</c:v>
                </c:pt>
                <c:pt idx="36">
                  <c:v>410810.56459999998</c:v>
                </c:pt>
                <c:pt idx="37">
                  <c:v>370512.17050000001</c:v>
                </c:pt>
                <c:pt idx="38">
                  <c:v>330213.77610000002</c:v>
                </c:pt>
                <c:pt idx="39">
                  <c:v>289915.38150000002</c:v>
                </c:pt>
                <c:pt idx="40">
                  <c:v>249616.98670000001</c:v>
                </c:pt>
                <c:pt idx="41">
                  <c:v>209318.59160000001</c:v>
                </c:pt>
                <c:pt idx="42">
                  <c:v>169020.19630000001</c:v>
                </c:pt>
                <c:pt idx="43">
                  <c:v>128721.8008</c:v>
                </c:pt>
                <c:pt idx="44">
                  <c:v>88423.404999999999</c:v>
                </c:pt>
                <c:pt idx="45">
                  <c:v>48125.008999999998</c:v>
                </c:pt>
                <c:pt idx="46">
                  <c:v>7826.6127999999999</c:v>
                </c:pt>
                <c:pt idx="47">
                  <c:v>7799.7141000000001</c:v>
                </c:pt>
                <c:pt idx="48">
                  <c:v>7786.3424999999997</c:v>
                </c:pt>
                <c:pt idx="49">
                  <c:v>7773.0528999999997</c:v>
                </c:pt>
                <c:pt idx="50">
                  <c:v>7759.8451999999997</c:v>
                </c:pt>
                <c:pt idx="51">
                  <c:v>7746.7192999999997</c:v>
                </c:pt>
                <c:pt idx="52">
                  <c:v>7733.6750000000002</c:v>
                </c:pt>
                <c:pt idx="53">
                  <c:v>7720.7123000000001</c:v>
                </c:pt>
                <c:pt idx="54">
                  <c:v>7707.8308999999999</c:v>
                </c:pt>
                <c:pt idx="55">
                  <c:v>7695.0307000000003</c:v>
                </c:pt>
                <c:pt idx="56">
                  <c:v>7682.3116</c:v>
                </c:pt>
                <c:pt idx="57">
                  <c:v>7669.6734999999999</c:v>
                </c:pt>
                <c:pt idx="58">
                  <c:v>7657.1162000000004</c:v>
                </c:pt>
                <c:pt idx="59">
                  <c:v>7644.6396000000004</c:v>
                </c:pt>
                <c:pt idx="60">
                  <c:v>7632.2434999999996</c:v>
                </c:pt>
                <c:pt idx="61">
                  <c:v>7619.9278999999997</c:v>
                </c:pt>
                <c:pt idx="62">
                  <c:v>7607.6926000000003</c:v>
                </c:pt>
                <c:pt idx="63">
                  <c:v>7595.5374000000002</c:v>
                </c:pt>
                <c:pt idx="64">
                  <c:v>7583.4623000000001</c:v>
                </c:pt>
                <c:pt idx="65">
                  <c:v>7571.4672</c:v>
                </c:pt>
                <c:pt idx="66">
                  <c:v>7559.5518000000002</c:v>
                </c:pt>
                <c:pt idx="67">
                  <c:v>7547.7160000000003</c:v>
                </c:pt>
                <c:pt idx="68">
                  <c:v>7535.9597999999996</c:v>
                </c:pt>
                <c:pt idx="69">
                  <c:v>7524.2830999999996</c:v>
                </c:pt>
                <c:pt idx="70">
                  <c:v>7512.6855999999998</c:v>
                </c:pt>
                <c:pt idx="71">
                  <c:v>7501.1673000000001</c:v>
                </c:pt>
                <c:pt idx="72">
                  <c:v>7489.7280000000001</c:v>
                </c:pt>
                <c:pt idx="73">
                  <c:v>7478.3676999999998</c:v>
                </c:pt>
                <c:pt idx="74">
                  <c:v>7467.0861000000004</c:v>
                </c:pt>
                <c:pt idx="75">
                  <c:v>7455.8833000000004</c:v>
                </c:pt>
                <c:pt idx="76">
                  <c:v>7444.759</c:v>
                </c:pt>
                <c:pt idx="77">
                  <c:v>7433.7132000000001</c:v>
                </c:pt>
                <c:pt idx="78">
                  <c:v>7422.7457000000004</c:v>
                </c:pt>
                <c:pt idx="79">
                  <c:v>7411.8564999999999</c:v>
                </c:pt>
                <c:pt idx="80">
                  <c:v>7401.0452999999998</c:v>
                </c:pt>
                <c:pt idx="81">
                  <c:v>7390.3122000000003</c:v>
                </c:pt>
                <c:pt idx="82">
                  <c:v>7379.6569</c:v>
                </c:pt>
                <c:pt idx="83">
                  <c:v>7369.0793999999996</c:v>
                </c:pt>
                <c:pt idx="84">
                  <c:v>7358.5796</c:v>
                </c:pt>
                <c:pt idx="85">
                  <c:v>7348.1572999999999</c:v>
                </c:pt>
                <c:pt idx="86">
                  <c:v>7337.8123999999998</c:v>
                </c:pt>
                <c:pt idx="87">
                  <c:v>7327.5448999999999</c:v>
                </c:pt>
                <c:pt idx="88">
                  <c:v>7317.3545000000004</c:v>
                </c:pt>
                <c:pt idx="89">
                  <c:v>7307.2412999999997</c:v>
                </c:pt>
                <c:pt idx="90">
                  <c:v>7297.2051000000001</c:v>
                </c:pt>
                <c:pt idx="91">
                  <c:v>7287.2457999999997</c:v>
                </c:pt>
                <c:pt idx="92">
                  <c:v>7277.3633</c:v>
                </c:pt>
                <c:pt idx="93">
                  <c:v>7267.5574999999999</c:v>
                </c:pt>
                <c:pt idx="94">
                  <c:v>7257.8283000000001</c:v>
                </c:pt>
                <c:pt idx="95">
                  <c:v>7248.1755000000003</c:v>
                </c:pt>
                <c:pt idx="96">
                  <c:v>7238.5991999999997</c:v>
                </c:pt>
                <c:pt idx="97">
                  <c:v>7229.0991000000004</c:v>
                </c:pt>
                <c:pt idx="98">
                  <c:v>7219.6751999999997</c:v>
                </c:pt>
                <c:pt idx="99">
                  <c:v>7210.3274000000001</c:v>
                </c:pt>
                <c:pt idx="100">
                  <c:v>7201.0555000000004</c:v>
                </c:pt>
                <c:pt idx="101">
                  <c:v>7191.8595999999998</c:v>
                </c:pt>
                <c:pt idx="102">
                  <c:v>7182.7394000000004</c:v>
                </c:pt>
                <c:pt idx="103">
                  <c:v>7173.6949999999997</c:v>
                </c:pt>
                <c:pt idx="104">
                  <c:v>7164.7260999999999</c:v>
                </c:pt>
                <c:pt idx="105">
                  <c:v>7155.8326999999999</c:v>
                </c:pt>
                <c:pt idx="106">
                  <c:v>7147.0147999999999</c:v>
                </c:pt>
                <c:pt idx="107">
                  <c:v>7138.2722000000003</c:v>
                </c:pt>
                <c:pt idx="108">
                  <c:v>7129.6046999999999</c:v>
                </c:pt>
                <c:pt idx="109">
                  <c:v>7121.0124999999998</c:v>
                </c:pt>
                <c:pt idx="110">
                  <c:v>7112.4952000000003</c:v>
                </c:pt>
                <c:pt idx="111">
                  <c:v>7104.0528999999997</c:v>
                </c:pt>
                <c:pt idx="112">
                  <c:v>7095.6854999999996</c:v>
                </c:pt>
                <c:pt idx="113">
                  <c:v>7087.3928999999998</c:v>
                </c:pt>
                <c:pt idx="114">
                  <c:v>7079.1749</c:v>
                </c:pt>
                <c:pt idx="115">
                  <c:v>7071.0316000000003</c:v>
                </c:pt>
                <c:pt idx="116">
                  <c:v>7062.9627</c:v>
                </c:pt>
                <c:pt idx="117">
                  <c:v>7054.9683000000005</c:v>
                </c:pt>
                <c:pt idx="118">
                  <c:v>7047.0483000000004</c:v>
                </c:pt>
                <c:pt idx="119">
                  <c:v>7039.2025000000003</c:v>
                </c:pt>
                <c:pt idx="120">
                  <c:v>7031.4309000000003</c:v>
                </c:pt>
                <c:pt idx="121">
                  <c:v>7023.7332999999999</c:v>
                </c:pt>
                <c:pt idx="122">
                  <c:v>7016.1098000000002</c:v>
                </c:pt>
                <c:pt idx="123">
                  <c:v>7008.5603000000001</c:v>
                </c:pt>
                <c:pt idx="124">
                  <c:v>7001.0846000000001</c:v>
                </c:pt>
                <c:pt idx="125">
                  <c:v>6993.6826000000001</c:v>
                </c:pt>
                <c:pt idx="126">
                  <c:v>6986.3544000000002</c:v>
                </c:pt>
                <c:pt idx="127">
                  <c:v>6979.0998</c:v>
                </c:pt>
                <c:pt idx="128">
                  <c:v>6971.9188000000004</c:v>
                </c:pt>
                <c:pt idx="129">
                  <c:v>6964.8112000000001</c:v>
                </c:pt>
                <c:pt idx="130">
                  <c:v>6957.777</c:v>
                </c:pt>
                <c:pt idx="131">
                  <c:v>6950.8161</c:v>
                </c:pt>
                <c:pt idx="132">
                  <c:v>6943.9285</c:v>
                </c:pt>
                <c:pt idx="133">
                  <c:v>6937.1140999999998</c:v>
                </c:pt>
                <c:pt idx="134">
                  <c:v>6930.3726999999999</c:v>
                </c:pt>
                <c:pt idx="135">
                  <c:v>6923.7043999999996</c:v>
                </c:pt>
                <c:pt idx="136">
                  <c:v>6917.1090999999997</c:v>
                </c:pt>
                <c:pt idx="137">
                  <c:v>6910.5865999999996</c:v>
                </c:pt>
                <c:pt idx="138">
                  <c:v>6904.1369999999997</c:v>
                </c:pt>
                <c:pt idx="139">
                  <c:v>6897.7601999999997</c:v>
                </c:pt>
                <c:pt idx="140">
                  <c:v>6891.4560000000001</c:v>
                </c:pt>
                <c:pt idx="141">
                  <c:v>6885.2244000000001</c:v>
                </c:pt>
                <c:pt idx="142">
                  <c:v>6879.0654000000004</c:v>
                </c:pt>
                <c:pt idx="143">
                  <c:v>6872.9789000000001</c:v>
                </c:pt>
                <c:pt idx="144">
                  <c:v>6866.9648999999999</c:v>
                </c:pt>
                <c:pt idx="145">
                  <c:v>6861.0231999999996</c:v>
                </c:pt>
                <c:pt idx="146">
                  <c:v>6855.1538</c:v>
                </c:pt>
                <c:pt idx="147">
                  <c:v>6849.3566000000001</c:v>
                </c:pt>
                <c:pt idx="148">
                  <c:v>6843.6315999999997</c:v>
                </c:pt>
                <c:pt idx="149">
                  <c:v>6837.9787999999999</c:v>
                </c:pt>
                <c:pt idx="150">
                  <c:v>6832.3980000000001</c:v>
                </c:pt>
                <c:pt idx="151">
                  <c:v>6826.8891999999996</c:v>
                </c:pt>
                <c:pt idx="152">
                  <c:v>6821.4522999999999</c:v>
                </c:pt>
                <c:pt idx="153">
                  <c:v>6816.0873000000001</c:v>
                </c:pt>
                <c:pt idx="154">
                  <c:v>6810.7942000000003</c:v>
                </c:pt>
                <c:pt idx="155">
                  <c:v>6805.5727999999999</c:v>
                </c:pt>
                <c:pt idx="156">
                  <c:v>6800.4232000000002</c:v>
                </c:pt>
                <c:pt idx="157">
                  <c:v>6795.3451999999997</c:v>
                </c:pt>
                <c:pt idx="158">
                  <c:v>6790.3388000000004</c:v>
                </c:pt>
                <c:pt idx="159">
                  <c:v>6785.4040000000005</c:v>
                </c:pt>
                <c:pt idx="160">
                  <c:v>6780.5406999999996</c:v>
                </c:pt>
                <c:pt idx="161">
                  <c:v>6775.7488000000003</c:v>
                </c:pt>
                <c:pt idx="162">
                  <c:v>6771.0284000000001</c:v>
                </c:pt>
                <c:pt idx="163">
                  <c:v>6766.3792999999996</c:v>
                </c:pt>
                <c:pt idx="164">
                  <c:v>6761.8014999999996</c:v>
                </c:pt>
                <c:pt idx="165">
                  <c:v>6757.2948999999999</c:v>
                </c:pt>
                <c:pt idx="166">
                  <c:v>6752.8595999999998</c:v>
                </c:pt>
                <c:pt idx="167">
                  <c:v>6748.4953999999998</c:v>
                </c:pt>
                <c:pt idx="168">
                  <c:v>6744.2024000000001</c:v>
                </c:pt>
                <c:pt idx="169">
                  <c:v>6739.9804000000004</c:v>
                </c:pt>
                <c:pt idx="170">
                  <c:v>6735.8294999999998</c:v>
                </c:pt>
                <c:pt idx="171">
                  <c:v>6731.7494999999999</c:v>
                </c:pt>
                <c:pt idx="172">
                  <c:v>6727.7404999999999</c:v>
                </c:pt>
                <c:pt idx="173">
                  <c:v>6723.8023999999996</c:v>
                </c:pt>
                <c:pt idx="174">
                  <c:v>6719.9350999999997</c:v>
                </c:pt>
                <c:pt idx="175">
                  <c:v>6716.1386000000002</c:v>
                </c:pt>
                <c:pt idx="176">
                  <c:v>6712.4129999999996</c:v>
                </c:pt>
                <c:pt idx="177">
                  <c:v>6708.7579999999998</c:v>
                </c:pt>
                <c:pt idx="178">
                  <c:v>6705.1737999999996</c:v>
                </c:pt>
                <c:pt idx="179">
                  <c:v>6701.6602000000003</c:v>
                </c:pt>
                <c:pt idx="180">
                  <c:v>6698.2172</c:v>
                </c:pt>
                <c:pt idx="181">
                  <c:v>6694.8449000000001</c:v>
                </c:pt>
                <c:pt idx="182">
                  <c:v>6691.5429999999997</c:v>
                </c:pt>
                <c:pt idx="183">
                  <c:v>6688.3117000000002</c:v>
                </c:pt>
                <c:pt idx="184">
                  <c:v>6685.1508999999996</c:v>
                </c:pt>
                <c:pt idx="185">
                  <c:v>6682.0604999999996</c:v>
                </c:pt>
                <c:pt idx="186">
                  <c:v>6679.0406000000003</c:v>
                </c:pt>
                <c:pt idx="187">
                  <c:v>6676.0910000000003</c:v>
                </c:pt>
                <c:pt idx="188">
                  <c:v>6673.2118</c:v>
                </c:pt>
                <c:pt idx="189">
                  <c:v>6670.4029</c:v>
                </c:pt>
                <c:pt idx="190">
                  <c:v>6667.6643000000004</c:v>
                </c:pt>
                <c:pt idx="191">
                  <c:v>6664.9960000000001</c:v>
                </c:pt>
                <c:pt idx="192">
                  <c:v>6662.3978999999999</c:v>
                </c:pt>
                <c:pt idx="193">
                  <c:v>6659.87</c:v>
                </c:pt>
                <c:pt idx="194">
                  <c:v>6657.4123</c:v>
                </c:pt>
                <c:pt idx="195">
                  <c:v>6655.0246999999999</c:v>
                </c:pt>
                <c:pt idx="196">
                  <c:v>6652.7073</c:v>
                </c:pt>
                <c:pt idx="197">
                  <c:v>6650.46</c:v>
                </c:pt>
                <c:pt idx="198">
                  <c:v>6648.2828</c:v>
                </c:pt>
                <c:pt idx="199">
                  <c:v>6646.1755999999996</c:v>
                </c:pt>
                <c:pt idx="200">
                  <c:v>6644.1385</c:v>
                </c:pt>
                <c:pt idx="201">
                  <c:v>6642.1714000000002</c:v>
                </c:pt>
                <c:pt idx="202">
                  <c:v>6640.2743</c:v>
                </c:pt>
                <c:pt idx="203">
                  <c:v>6638.4471000000003</c:v>
                </c:pt>
                <c:pt idx="204">
                  <c:v>6636.69</c:v>
                </c:pt>
                <c:pt idx="205">
                  <c:v>6635.0027</c:v>
                </c:pt>
                <c:pt idx="206">
                  <c:v>6633.3854000000001</c:v>
                </c:pt>
                <c:pt idx="207">
                  <c:v>6631.8379999999997</c:v>
                </c:pt>
                <c:pt idx="208">
                  <c:v>6630.3604999999998</c:v>
                </c:pt>
                <c:pt idx="209">
                  <c:v>6628.9528</c:v>
                </c:pt>
                <c:pt idx="210">
                  <c:v>6627.6149999999998</c:v>
                </c:pt>
                <c:pt idx="211">
                  <c:v>6626.3471</c:v>
                </c:pt>
                <c:pt idx="212">
                  <c:v>6624.0631999999996</c:v>
                </c:pt>
                <c:pt idx="213">
                  <c:v>6599.7170999999998</c:v>
                </c:pt>
                <c:pt idx="214">
                  <c:v>6575.3710000000001</c:v>
                </c:pt>
                <c:pt idx="215">
                  <c:v>6551.0249000000003</c:v>
                </c:pt>
                <c:pt idx="216">
                  <c:v>6526.6787000000004</c:v>
                </c:pt>
                <c:pt idx="217">
                  <c:v>6502.3325000000004</c:v>
                </c:pt>
                <c:pt idx="218">
                  <c:v>6477.9862999999996</c:v>
                </c:pt>
                <c:pt idx="219">
                  <c:v>6453.64</c:v>
                </c:pt>
                <c:pt idx="220">
                  <c:v>6429.2936</c:v>
                </c:pt>
                <c:pt idx="221">
                  <c:v>6404.9471999999996</c:v>
                </c:pt>
                <c:pt idx="222">
                  <c:v>6380.6008000000002</c:v>
                </c:pt>
                <c:pt idx="223">
                  <c:v>6356.2543999999998</c:v>
                </c:pt>
                <c:pt idx="224">
                  <c:v>6331.9078</c:v>
                </c:pt>
                <c:pt idx="225">
                  <c:v>6307.5613000000003</c:v>
                </c:pt>
                <c:pt idx="226">
                  <c:v>6283.2147000000004</c:v>
                </c:pt>
                <c:pt idx="227">
                  <c:v>6258.8680999999997</c:v>
                </c:pt>
                <c:pt idx="228">
                  <c:v>6234.5213999999996</c:v>
                </c:pt>
                <c:pt idx="229">
                  <c:v>6210.1746999999996</c:v>
                </c:pt>
                <c:pt idx="230">
                  <c:v>6185.8280000000004</c:v>
                </c:pt>
                <c:pt idx="231">
                  <c:v>6161.4812000000002</c:v>
                </c:pt>
                <c:pt idx="232">
                  <c:v>6137.1343999999999</c:v>
                </c:pt>
                <c:pt idx="233">
                  <c:v>6112.7875000000004</c:v>
                </c:pt>
                <c:pt idx="234">
                  <c:v>6088.4405999999999</c:v>
                </c:pt>
                <c:pt idx="235">
                  <c:v>6064.0937000000004</c:v>
                </c:pt>
                <c:pt idx="236">
                  <c:v>6039.7466999999997</c:v>
                </c:pt>
                <c:pt idx="237">
                  <c:v>6015.3995999999997</c:v>
                </c:pt>
                <c:pt idx="238">
                  <c:v>5991.0526</c:v>
                </c:pt>
                <c:pt idx="239">
                  <c:v>5966.7055</c:v>
                </c:pt>
                <c:pt idx="240">
                  <c:v>5942.3582999999999</c:v>
                </c:pt>
                <c:pt idx="241">
                  <c:v>5918.0110999999997</c:v>
                </c:pt>
                <c:pt idx="242">
                  <c:v>5893.6638999999996</c:v>
                </c:pt>
                <c:pt idx="243">
                  <c:v>5869.3166000000001</c:v>
                </c:pt>
                <c:pt idx="244">
                  <c:v>5844.9692999999997</c:v>
                </c:pt>
                <c:pt idx="245">
                  <c:v>5820.6220000000003</c:v>
                </c:pt>
                <c:pt idx="246">
                  <c:v>5796.2745999999997</c:v>
                </c:pt>
                <c:pt idx="247">
                  <c:v>5771.9270999999999</c:v>
                </c:pt>
                <c:pt idx="248">
                  <c:v>5747.5797000000002</c:v>
                </c:pt>
                <c:pt idx="249">
                  <c:v>5723.2322000000004</c:v>
                </c:pt>
                <c:pt idx="250">
                  <c:v>5698.8846000000003</c:v>
                </c:pt>
                <c:pt idx="251">
                  <c:v>5674.5370000000003</c:v>
                </c:pt>
                <c:pt idx="252">
                  <c:v>5650.1894000000002</c:v>
                </c:pt>
                <c:pt idx="253">
                  <c:v>5625.8416999999999</c:v>
                </c:pt>
                <c:pt idx="254">
                  <c:v>5601.4939999999997</c:v>
                </c:pt>
                <c:pt idx="255">
                  <c:v>5577.1462000000001</c:v>
                </c:pt>
                <c:pt idx="256">
                  <c:v>5552.7983999999997</c:v>
                </c:pt>
                <c:pt idx="257">
                  <c:v>5528.4506000000001</c:v>
                </c:pt>
                <c:pt idx="258">
                  <c:v>5504.1027000000004</c:v>
                </c:pt>
                <c:pt idx="259">
                  <c:v>5479.7547999999997</c:v>
                </c:pt>
                <c:pt idx="260">
                  <c:v>5455.4067999999997</c:v>
                </c:pt>
                <c:pt idx="261">
                  <c:v>5431.0587999999998</c:v>
                </c:pt>
                <c:pt idx="262">
                  <c:v>5406.7107999999998</c:v>
                </c:pt>
                <c:pt idx="263">
                  <c:v>5382.3626999999997</c:v>
                </c:pt>
                <c:pt idx="264">
                  <c:v>5358.0146000000004</c:v>
                </c:pt>
                <c:pt idx="265">
                  <c:v>5333.6665000000003</c:v>
                </c:pt>
                <c:pt idx="266">
                  <c:v>5309.3182999999999</c:v>
                </c:pt>
                <c:pt idx="267">
                  <c:v>5284.97</c:v>
                </c:pt>
                <c:pt idx="268">
                  <c:v>5260.6216999999997</c:v>
                </c:pt>
                <c:pt idx="269">
                  <c:v>5236.2734</c:v>
                </c:pt>
                <c:pt idx="270">
                  <c:v>5211.9250000000002</c:v>
                </c:pt>
                <c:pt idx="271">
                  <c:v>5187.5766000000003</c:v>
                </c:pt>
                <c:pt idx="272">
                  <c:v>5163.2281999999996</c:v>
                </c:pt>
                <c:pt idx="273">
                  <c:v>5138.8797000000004</c:v>
                </c:pt>
                <c:pt idx="274">
                  <c:v>5114.5312000000004</c:v>
                </c:pt>
                <c:pt idx="275">
                  <c:v>5090.1826000000001</c:v>
                </c:pt>
                <c:pt idx="276">
                  <c:v>5065.8339999999998</c:v>
                </c:pt>
                <c:pt idx="277">
                  <c:v>5041.4853999999996</c:v>
                </c:pt>
                <c:pt idx="278">
                  <c:v>5017.1367</c:v>
                </c:pt>
                <c:pt idx="279">
                  <c:v>4992.7879999999996</c:v>
                </c:pt>
                <c:pt idx="280">
                  <c:v>4968.4391999999998</c:v>
                </c:pt>
                <c:pt idx="281">
                  <c:v>4944.0904</c:v>
                </c:pt>
                <c:pt idx="282">
                  <c:v>4919.7415000000001</c:v>
                </c:pt>
                <c:pt idx="283">
                  <c:v>4895.3926000000001</c:v>
                </c:pt>
                <c:pt idx="284">
                  <c:v>4871.0437000000002</c:v>
                </c:pt>
                <c:pt idx="285">
                  <c:v>4846.6947</c:v>
                </c:pt>
                <c:pt idx="286">
                  <c:v>4822.3456999999999</c:v>
                </c:pt>
                <c:pt idx="287">
                  <c:v>4797.9966999999997</c:v>
                </c:pt>
                <c:pt idx="288">
                  <c:v>4773.6476000000002</c:v>
                </c:pt>
                <c:pt idx="289">
                  <c:v>4749.2984999999999</c:v>
                </c:pt>
                <c:pt idx="290">
                  <c:v>4724.9493000000002</c:v>
                </c:pt>
                <c:pt idx="291">
                  <c:v>4700.6000999999997</c:v>
                </c:pt>
                <c:pt idx="292">
                  <c:v>4676.2507999999998</c:v>
                </c:pt>
                <c:pt idx="293">
                  <c:v>4651.9014999999999</c:v>
                </c:pt>
                <c:pt idx="294">
                  <c:v>4627.5522000000001</c:v>
                </c:pt>
                <c:pt idx="295">
                  <c:v>4603.2028</c:v>
                </c:pt>
                <c:pt idx="296">
                  <c:v>4578.8534</c:v>
                </c:pt>
                <c:pt idx="297">
                  <c:v>4554.5039999999999</c:v>
                </c:pt>
                <c:pt idx="298">
                  <c:v>4530.1544999999996</c:v>
                </c:pt>
                <c:pt idx="299">
                  <c:v>4505.8049000000001</c:v>
                </c:pt>
                <c:pt idx="300">
                  <c:v>4481.4553999999998</c:v>
                </c:pt>
                <c:pt idx="301">
                  <c:v>4457.1057000000001</c:v>
                </c:pt>
                <c:pt idx="302">
                  <c:v>4432.7560999999996</c:v>
                </c:pt>
                <c:pt idx="303">
                  <c:v>4408.4063999999998</c:v>
                </c:pt>
                <c:pt idx="304">
                  <c:v>4384.0565999999999</c:v>
                </c:pt>
                <c:pt idx="305">
                  <c:v>4359.7069000000001</c:v>
                </c:pt>
                <c:pt idx="306">
                  <c:v>4335.357</c:v>
                </c:pt>
                <c:pt idx="307">
                  <c:v>4311.0072</c:v>
                </c:pt>
                <c:pt idx="308">
                  <c:v>4286.6572999999999</c:v>
                </c:pt>
                <c:pt idx="309">
                  <c:v>4262.3073000000004</c:v>
                </c:pt>
                <c:pt idx="310">
                  <c:v>4237.9574000000002</c:v>
                </c:pt>
                <c:pt idx="311">
                  <c:v>4213.6072999999997</c:v>
                </c:pt>
                <c:pt idx="312">
                  <c:v>4189.2573000000002</c:v>
                </c:pt>
                <c:pt idx="313">
                  <c:v>4164.9071999999996</c:v>
                </c:pt>
                <c:pt idx="314">
                  <c:v>4140.5569999999998</c:v>
                </c:pt>
                <c:pt idx="315">
                  <c:v>4116.2069000000001</c:v>
                </c:pt>
                <c:pt idx="316">
                  <c:v>4091.8566000000001</c:v>
                </c:pt>
                <c:pt idx="317">
                  <c:v>4067.5064000000002</c:v>
                </c:pt>
                <c:pt idx="318">
                  <c:v>4043.1561000000002</c:v>
                </c:pt>
                <c:pt idx="319">
                  <c:v>4018.8056999999999</c:v>
                </c:pt>
                <c:pt idx="320">
                  <c:v>3994.4553000000001</c:v>
                </c:pt>
                <c:pt idx="321">
                  <c:v>3970.1048999999998</c:v>
                </c:pt>
                <c:pt idx="322">
                  <c:v>3945.7543999999998</c:v>
                </c:pt>
                <c:pt idx="323">
                  <c:v>3921.4038999999998</c:v>
                </c:pt>
                <c:pt idx="324">
                  <c:v>3897.0533999999998</c:v>
                </c:pt>
                <c:pt idx="325">
                  <c:v>3872.7028</c:v>
                </c:pt>
                <c:pt idx="326">
                  <c:v>3848.3521999999998</c:v>
                </c:pt>
                <c:pt idx="327">
                  <c:v>3824.0014999999999</c:v>
                </c:pt>
                <c:pt idx="328">
                  <c:v>3799.6507999999999</c:v>
                </c:pt>
                <c:pt idx="329">
                  <c:v>3775.3</c:v>
                </c:pt>
                <c:pt idx="330">
                  <c:v>3750.9493000000002</c:v>
                </c:pt>
                <c:pt idx="331">
                  <c:v>3726.5983999999999</c:v>
                </c:pt>
                <c:pt idx="332">
                  <c:v>3718.866</c:v>
                </c:pt>
                <c:pt idx="333">
                  <c:v>3714.3193999999999</c:v>
                </c:pt>
                <c:pt idx="334">
                  <c:v>3709.8220000000001</c:v>
                </c:pt>
                <c:pt idx="335">
                  <c:v>3705.3737999999998</c:v>
                </c:pt>
                <c:pt idx="336">
                  <c:v>3700.9747000000002</c:v>
                </c:pt>
                <c:pt idx="337">
                  <c:v>3696.6246000000001</c:v>
                </c:pt>
                <c:pt idx="338">
                  <c:v>3692.3235</c:v>
                </c:pt>
                <c:pt idx="339">
                  <c:v>3688.0713000000001</c:v>
                </c:pt>
                <c:pt idx="340">
                  <c:v>3683.8681000000001</c:v>
                </c:pt>
                <c:pt idx="341">
                  <c:v>3679.7136</c:v>
                </c:pt>
                <c:pt idx="342">
                  <c:v>3675.6079</c:v>
                </c:pt>
                <c:pt idx="343">
                  <c:v>3671.5509000000002</c:v>
                </c:pt>
                <c:pt idx="344">
                  <c:v>3667.5426000000002</c:v>
                </c:pt>
                <c:pt idx="345">
                  <c:v>3663.5828999999999</c:v>
                </c:pt>
                <c:pt idx="346">
                  <c:v>3659.6716999999999</c:v>
                </c:pt>
                <c:pt idx="347">
                  <c:v>3655.8090000000002</c:v>
                </c:pt>
                <c:pt idx="348">
                  <c:v>3651.9947000000002</c:v>
                </c:pt>
                <c:pt idx="349">
                  <c:v>3648.2289000000001</c:v>
                </c:pt>
                <c:pt idx="350">
                  <c:v>3644.5113999999999</c:v>
                </c:pt>
                <c:pt idx="351">
                  <c:v>3640.8422</c:v>
                </c:pt>
                <c:pt idx="352">
                  <c:v>3637.2212</c:v>
                </c:pt>
                <c:pt idx="353">
                  <c:v>3633.6484</c:v>
                </c:pt>
                <c:pt idx="354">
                  <c:v>3630.1237999999998</c:v>
                </c:pt>
                <c:pt idx="355">
                  <c:v>3626.6473000000001</c:v>
                </c:pt>
                <c:pt idx="356">
                  <c:v>3623.2188000000001</c:v>
                </c:pt>
                <c:pt idx="357">
                  <c:v>3619.8384000000001</c:v>
                </c:pt>
                <c:pt idx="358">
                  <c:v>3616.5059000000001</c:v>
                </c:pt>
                <c:pt idx="359">
                  <c:v>3613.2213000000002</c:v>
                </c:pt>
                <c:pt idx="360">
                  <c:v>3609.9845999999998</c:v>
                </c:pt>
                <c:pt idx="361">
                  <c:v>3606.7957999999999</c:v>
                </c:pt>
                <c:pt idx="362">
                  <c:v>3603.6547</c:v>
                </c:pt>
                <c:pt idx="363">
                  <c:v>3600.5614</c:v>
                </c:pt>
                <c:pt idx="364">
                  <c:v>3597.5158000000001</c:v>
                </c:pt>
                <c:pt idx="365">
                  <c:v>3594.5178000000001</c:v>
                </c:pt>
                <c:pt idx="366">
                  <c:v>3591.5675000000001</c:v>
                </c:pt>
                <c:pt idx="367">
                  <c:v>3588.6648</c:v>
                </c:pt>
                <c:pt idx="368">
                  <c:v>3585.8096</c:v>
                </c:pt>
                <c:pt idx="369">
                  <c:v>3583.0019000000002</c:v>
                </c:pt>
                <c:pt idx="370">
                  <c:v>3580.2417</c:v>
                </c:pt>
                <c:pt idx="371">
                  <c:v>3577.5288999999998</c:v>
                </c:pt>
                <c:pt idx="372">
                  <c:v>3574.8636000000001</c:v>
                </c:pt>
                <c:pt idx="373">
                  <c:v>3572.2456000000002</c:v>
                </c:pt>
                <c:pt idx="374">
                  <c:v>3569.6749</c:v>
                </c:pt>
                <c:pt idx="375">
                  <c:v>3567.1516000000001</c:v>
                </c:pt>
                <c:pt idx="376">
                  <c:v>3564.6754000000001</c:v>
                </c:pt>
                <c:pt idx="377">
                  <c:v>3562.2465999999999</c:v>
                </c:pt>
                <c:pt idx="378">
                  <c:v>3559.8649</c:v>
                </c:pt>
                <c:pt idx="379">
                  <c:v>3557.5304000000001</c:v>
                </c:pt>
                <c:pt idx="380">
                  <c:v>3555.2429999999999</c:v>
                </c:pt>
                <c:pt idx="381">
                  <c:v>3553.0027</c:v>
                </c:pt>
                <c:pt idx="382">
                  <c:v>3550.8094999999998</c:v>
                </c:pt>
                <c:pt idx="383">
                  <c:v>3548.6633000000002</c:v>
                </c:pt>
                <c:pt idx="384">
                  <c:v>3546.5641999999998</c:v>
                </c:pt>
                <c:pt idx="385">
                  <c:v>3544.5120000000002</c:v>
                </c:pt>
                <c:pt idx="386">
                  <c:v>3542.5068000000001</c:v>
                </c:pt>
                <c:pt idx="387">
                  <c:v>3540.5486000000001</c:v>
                </c:pt>
                <c:pt idx="388">
                  <c:v>3538.6372000000001</c:v>
                </c:pt>
                <c:pt idx="389">
                  <c:v>3536.7727</c:v>
                </c:pt>
                <c:pt idx="390">
                  <c:v>3534.9551000000001</c:v>
                </c:pt>
                <c:pt idx="391">
                  <c:v>3533.1842999999999</c:v>
                </c:pt>
                <c:pt idx="392">
                  <c:v>3531.4603000000002</c:v>
                </c:pt>
                <c:pt idx="393">
                  <c:v>3529.7831000000001</c:v>
                </c:pt>
                <c:pt idx="394">
                  <c:v>3528.1527000000001</c:v>
                </c:pt>
                <c:pt idx="395">
                  <c:v>3526.569</c:v>
                </c:pt>
                <c:pt idx="396">
                  <c:v>3525.0320000000002</c:v>
                </c:pt>
                <c:pt idx="397">
                  <c:v>3523.5418</c:v>
                </c:pt>
                <c:pt idx="398">
                  <c:v>3522.0981999999999</c:v>
                </c:pt>
                <c:pt idx="399">
                  <c:v>3520.7013000000002</c:v>
                </c:pt>
                <c:pt idx="400">
                  <c:v>3519.3510000000001</c:v>
                </c:pt>
                <c:pt idx="401">
                  <c:v>3518.0473000000002</c:v>
                </c:pt>
                <c:pt idx="402">
                  <c:v>3516.7903000000001</c:v>
                </c:pt>
                <c:pt idx="403">
                  <c:v>3515.5798</c:v>
                </c:pt>
                <c:pt idx="404">
                  <c:v>3514.4159</c:v>
                </c:pt>
                <c:pt idx="405">
                  <c:v>3513.2986000000001</c:v>
                </c:pt>
                <c:pt idx="406">
                  <c:v>3512.2278000000001</c:v>
                </c:pt>
                <c:pt idx="407">
                  <c:v>3510.4223000000002</c:v>
                </c:pt>
                <c:pt idx="408">
                  <c:v>3502.8110999999999</c:v>
                </c:pt>
                <c:pt idx="409">
                  <c:v>3495.1999000000001</c:v>
                </c:pt>
                <c:pt idx="410">
                  <c:v>3487.5886</c:v>
                </c:pt>
                <c:pt idx="411">
                  <c:v>3479.9773</c:v>
                </c:pt>
                <c:pt idx="412">
                  <c:v>3472.3658999999998</c:v>
                </c:pt>
                <c:pt idx="413">
                  <c:v>3464.7545</c:v>
                </c:pt>
                <c:pt idx="414">
                  <c:v>3457.143</c:v>
                </c:pt>
                <c:pt idx="415">
                  <c:v>3449.5313999999998</c:v>
                </c:pt>
                <c:pt idx="416">
                  <c:v>3441.9198000000001</c:v>
                </c:pt>
                <c:pt idx="417">
                  <c:v>3434.3081000000002</c:v>
                </c:pt>
                <c:pt idx="418">
                  <c:v>3426.6963999999998</c:v>
                </c:pt>
                <c:pt idx="419">
                  <c:v>3419.0846000000001</c:v>
                </c:pt>
                <c:pt idx="420">
                  <c:v>3411.4728</c:v>
                </c:pt>
                <c:pt idx="421">
                  <c:v>3403.8609000000001</c:v>
                </c:pt>
                <c:pt idx="422">
                  <c:v>3396.2489</c:v>
                </c:pt>
                <c:pt idx="423">
                  <c:v>3388.6369</c:v>
                </c:pt>
                <c:pt idx="424">
                  <c:v>3381.0248000000001</c:v>
                </c:pt>
                <c:pt idx="425">
                  <c:v>3373.4126999999999</c:v>
                </c:pt>
                <c:pt idx="426">
                  <c:v>3365.8004999999998</c:v>
                </c:pt>
                <c:pt idx="427">
                  <c:v>3358.1882999999998</c:v>
                </c:pt>
                <c:pt idx="428">
                  <c:v>3350.576</c:v>
                </c:pt>
                <c:pt idx="429">
                  <c:v>3342.9636</c:v>
                </c:pt>
                <c:pt idx="430">
                  <c:v>3335.3512000000001</c:v>
                </c:pt>
                <c:pt idx="431">
                  <c:v>3327.7386999999999</c:v>
                </c:pt>
                <c:pt idx="432">
                  <c:v>3320.1262000000002</c:v>
                </c:pt>
                <c:pt idx="433">
                  <c:v>3312.5136000000002</c:v>
                </c:pt>
                <c:pt idx="434">
                  <c:v>3304.9009999999998</c:v>
                </c:pt>
                <c:pt idx="435">
                  <c:v>3297.2883000000002</c:v>
                </c:pt>
                <c:pt idx="436">
                  <c:v>3289.6754999999998</c:v>
                </c:pt>
                <c:pt idx="437">
                  <c:v>3282.0626999999999</c:v>
                </c:pt>
                <c:pt idx="438">
                  <c:v>3274.4499000000001</c:v>
                </c:pt>
                <c:pt idx="439">
                  <c:v>3266.837</c:v>
                </c:pt>
                <c:pt idx="440">
                  <c:v>3259.2240000000002</c:v>
                </c:pt>
                <c:pt idx="441">
                  <c:v>3251.6109000000001</c:v>
                </c:pt>
                <c:pt idx="442">
                  <c:v>3243.9978999999998</c:v>
                </c:pt>
                <c:pt idx="443">
                  <c:v>3236.3847000000001</c:v>
                </c:pt>
                <c:pt idx="444">
                  <c:v>3228.7714999999998</c:v>
                </c:pt>
                <c:pt idx="445">
                  <c:v>3221.1581999999999</c:v>
                </c:pt>
                <c:pt idx="446">
                  <c:v>3213.5448999999999</c:v>
                </c:pt>
                <c:pt idx="447">
                  <c:v>3205.9315000000001</c:v>
                </c:pt>
                <c:pt idx="448">
                  <c:v>3198.3181</c:v>
                </c:pt>
                <c:pt idx="449">
                  <c:v>3190.7046</c:v>
                </c:pt>
                <c:pt idx="450">
                  <c:v>3183.0911000000001</c:v>
                </c:pt>
                <c:pt idx="451">
                  <c:v>3175.4775</c:v>
                </c:pt>
                <c:pt idx="452">
                  <c:v>3167.8638000000001</c:v>
                </c:pt>
                <c:pt idx="453">
                  <c:v>3160.2501000000002</c:v>
                </c:pt>
                <c:pt idx="454">
                  <c:v>3152.6363000000001</c:v>
                </c:pt>
                <c:pt idx="455">
                  <c:v>3145.0225</c:v>
                </c:pt>
                <c:pt idx="456">
                  <c:v>3137.4086000000002</c:v>
                </c:pt>
                <c:pt idx="457">
                  <c:v>3125.9220999999998</c:v>
                </c:pt>
                <c:pt idx="458">
                  <c:v>3102.5462000000002</c:v>
                </c:pt>
                <c:pt idx="459">
                  <c:v>3079.1704</c:v>
                </c:pt>
                <c:pt idx="460">
                  <c:v>3055.7945</c:v>
                </c:pt>
                <c:pt idx="461">
                  <c:v>3032.4185000000002</c:v>
                </c:pt>
                <c:pt idx="462">
                  <c:v>3009.0426000000002</c:v>
                </c:pt>
                <c:pt idx="463">
                  <c:v>2985.6666</c:v>
                </c:pt>
                <c:pt idx="464">
                  <c:v>2962.2905999999998</c:v>
                </c:pt>
                <c:pt idx="465">
                  <c:v>2938.9146000000001</c:v>
                </c:pt>
                <c:pt idx="466">
                  <c:v>2915.5385000000001</c:v>
                </c:pt>
                <c:pt idx="467">
                  <c:v>2892.1624000000002</c:v>
                </c:pt>
                <c:pt idx="468">
                  <c:v>2868.7863000000002</c:v>
                </c:pt>
                <c:pt idx="469">
                  <c:v>2845.4101999999998</c:v>
                </c:pt>
                <c:pt idx="470">
                  <c:v>2822.0340999999999</c:v>
                </c:pt>
                <c:pt idx="471">
                  <c:v>2798.6579000000002</c:v>
                </c:pt>
                <c:pt idx="472">
                  <c:v>2775.2817</c:v>
                </c:pt>
                <c:pt idx="473">
                  <c:v>2751.9054999999998</c:v>
                </c:pt>
                <c:pt idx="474">
                  <c:v>2728.5293000000001</c:v>
                </c:pt>
                <c:pt idx="475">
                  <c:v>2705.1529999999998</c:v>
                </c:pt>
                <c:pt idx="476">
                  <c:v>2681.7766999999999</c:v>
                </c:pt>
                <c:pt idx="477">
                  <c:v>2658.4004</c:v>
                </c:pt>
                <c:pt idx="478">
                  <c:v>2635.0241000000001</c:v>
                </c:pt>
                <c:pt idx="479">
                  <c:v>2611.6477</c:v>
                </c:pt>
                <c:pt idx="480">
                  <c:v>2588.2712999999999</c:v>
                </c:pt>
                <c:pt idx="481">
                  <c:v>2564.8948999999998</c:v>
                </c:pt>
                <c:pt idx="482">
                  <c:v>2541.5185000000001</c:v>
                </c:pt>
                <c:pt idx="483">
                  <c:v>2518.1419999999998</c:v>
                </c:pt>
                <c:pt idx="484">
                  <c:v>2494.7655</c:v>
                </c:pt>
                <c:pt idx="485">
                  <c:v>2471.3890000000001</c:v>
                </c:pt>
                <c:pt idx="486">
                  <c:v>2448.0124999999998</c:v>
                </c:pt>
                <c:pt idx="487">
                  <c:v>2424.636</c:v>
                </c:pt>
                <c:pt idx="488">
                  <c:v>2401.2593999999999</c:v>
                </c:pt>
                <c:pt idx="489">
                  <c:v>2377.8827999999999</c:v>
                </c:pt>
                <c:pt idx="490">
                  <c:v>2354.5061999999998</c:v>
                </c:pt>
                <c:pt idx="491">
                  <c:v>2331.1295</c:v>
                </c:pt>
                <c:pt idx="492">
                  <c:v>2323.8757000000001</c:v>
                </c:pt>
                <c:pt idx="493">
                  <c:v>2319.5826000000002</c:v>
                </c:pt>
                <c:pt idx="494">
                  <c:v>2315.2896000000001</c:v>
                </c:pt>
                <c:pt idx="495">
                  <c:v>2310.9965000000002</c:v>
                </c:pt>
                <c:pt idx="496">
                  <c:v>2306.7033999999999</c:v>
                </c:pt>
                <c:pt idx="497">
                  <c:v>2302.4101999999998</c:v>
                </c:pt>
                <c:pt idx="498">
                  <c:v>2298.1170000000002</c:v>
                </c:pt>
                <c:pt idx="499">
                  <c:v>2293.8238000000001</c:v>
                </c:pt>
                <c:pt idx="500">
                  <c:v>2289.5304999999998</c:v>
                </c:pt>
                <c:pt idx="501">
                  <c:v>2285.2372999999998</c:v>
                </c:pt>
                <c:pt idx="502">
                  <c:v>2280.9439000000002</c:v>
                </c:pt>
                <c:pt idx="503">
                  <c:v>2276.6505999999999</c:v>
                </c:pt>
                <c:pt idx="504">
                  <c:v>2272.3571999999999</c:v>
                </c:pt>
                <c:pt idx="505">
                  <c:v>2268.0637999999999</c:v>
                </c:pt>
                <c:pt idx="506">
                  <c:v>2263.7703999999999</c:v>
                </c:pt>
                <c:pt idx="507">
                  <c:v>2259.4769000000001</c:v>
                </c:pt>
                <c:pt idx="508">
                  <c:v>2255.1833999999999</c:v>
                </c:pt>
                <c:pt idx="509">
                  <c:v>2250.8899000000001</c:v>
                </c:pt>
                <c:pt idx="510">
                  <c:v>2246.5963000000002</c:v>
                </c:pt>
                <c:pt idx="511">
                  <c:v>2242.3027000000002</c:v>
                </c:pt>
                <c:pt idx="512">
                  <c:v>2238.009</c:v>
                </c:pt>
                <c:pt idx="513">
                  <c:v>2233.7154</c:v>
                </c:pt>
                <c:pt idx="514">
                  <c:v>2229.4216999999999</c:v>
                </c:pt>
                <c:pt idx="515">
                  <c:v>2225.1280000000002</c:v>
                </c:pt>
                <c:pt idx="516">
                  <c:v>2220.8341999999998</c:v>
                </c:pt>
                <c:pt idx="517">
                  <c:v>2216.5403999999999</c:v>
                </c:pt>
                <c:pt idx="518">
                  <c:v>2212.2465999999999</c:v>
                </c:pt>
                <c:pt idx="519">
                  <c:v>2207.9526999999998</c:v>
                </c:pt>
                <c:pt idx="520">
                  <c:v>2203.6588000000002</c:v>
                </c:pt>
                <c:pt idx="521">
                  <c:v>2199.3649</c:v>
                </c:pt>
                <c:pt idx="522">
                  <c:v>2195.0709000000002</c:v>
                </c:pt>
                <c:pt idx="523">
                  <c:v>2190.777</c:v>
                </c:pt>
                <c:pt idx="524">
                  <c:v>2186.4829</c:v>
                </c:pt>
                <c:pt idx="525">
                  <c:v>2182.1889000000001</c:v>
                </c:pt>
                <c:pt idx="526">
                  <c:v>2177.8948</c:v>
                </c:pt>
                <c:pt idx="527">
                  <c:v>2173.6007</c:v>
                </c:pt>
                <c:pt idx="528">
                  <c:v>2169.3065000000001</c:v>
                </c:pt>
                <c:pt idx="529">
                  <c:v>2165.0124000000001</c:v>
                </c:pt>
                <c:pt idx="530">
                  <c:v>2160.7181999999998</c:v>
                </c:pt>
                <c:pt idx="531">
                  <c:v>2156.4238999999998</c:v>
                </c:pt>
                <c:pt idx="532">
                  <c:v>2152.1296000000002</c:v>
                </c:pt>
                <c:pt idx="533">
                  <c:v>2147.8353000000002</c:v>
                </c:pt>
                <c:pt idx="534">
                  <c:v>2143.5410000000002</c:v>
                </c:pt>
                <c:pt idx="535">
                  <c:v>2139.2465999999999</c:v>
                </c:pt>
                <c:pt idx="536">
                  <c:v>2134.9522000000002</c:v>
                </c:pt>
                <c:pt idx="537">
                  <c:v>2130.6578</c:v>
                </c:pt>
                <c:pt idx="538">
                  <c:v>2126.3633</c:v>
                </c:pt>
                <c:pt idx="539">
                  <c:v>2122.0688</c:v>
                </c:pt>
                <c:pt idx="540">
                  <c:v>2117.7743</c:v>
                </c:pt>
                <c:pt idx="541">
                  <c:v>2113.4796999999999</c:v>
                </c:pt>
                <c:pt idx="542">
                  <c:v>2109.1851000000001</c:v>
                </c:pt>
                <c:pt idx="543">
                  <c:v>2104.8905</c:v>
                </c:pt>
                <c:pt idx="544">
                  <c:v>2100.5958999999998</c:v>
                </c:pt>
                <c:pt idx="545">
                  <c:v>2096.3011999999999</c:v>
                </c:pt>
                <c:pt idx="546">
                  <c:v>2092.0064000000002</c:v>
                </c:pt>
                <c:pt idx="547">
                  <c:v>2087.7116999999998</c:v>
                </c:pt>
                <c:pt idx="548">
                  <c:v>2083.4169000000002</c:v>
                </c:pt>
                <c:pt idx="549">
                  <c:v>2079.1221</c:v>
                </c:pt>
                <c:pt idx="550">
                  <c:v>2074.8272000000002</c:v>
                </c:pt>
                <c:pt idx="551">
                  <c:v>2070.5322999999999</c:v>
                </c:pt>
                <c:pt idx="552">
                  <c:v>2066.2374</c:v>
                </c:pt>
                <c:pt idx="553">
                  <c:v>2061.9425000000001</c:v>
                </c:pt>
                <c:pt idx="554">
                  <c:v>2057.6475</c:v>
                </c:pt>
                <c:pt idx="555">
                  <c:v>2053.3525</c:v>
                </c:pt>
                <c:pt idx="556">
                  <c:v>2049.0574999999999</c:v>
                </c:pt>
                <c:pt idx="557">
                  <c:v>2044.7624000000001</c:v>
                </c:pt>
                <c:pt idx="558">
                  <c:v>2040.4673</c:v>
                </c:pt>
                <c:pt idx="559">
                  <c:v>2036.1721</c:v>
                </c:pt>
                <c:pt idx="560">
                  <c:v>2031.877</c:v>
                </c:pt>
                <c:pt idx="561">
                  <c:v>2027.5817999999999</c:v>
                </c:pt>
                <c:pt idx="562">
                  <c:v>2023.2864999999999</c:v>
                </c:pt>
                <c:pt idx="563">
                  <c:v>2018.9912999999999</c:v>
                </c:pt>
                <c:pt idx="564">
                  <c:v>2014.6959999999999</c:v>
                </c:pt>
                <c:pt idx="565">
                  <c:v>2010.4005999999999</c:v>
                </c:pt>
                <c:pt idx="566">
                  <c:v>2006.1052999999999</c:v>
                </c:pt>
                <c:pt idx="567">
                  <c:v>2001.8099</c:v>
                </c:pt>
                <c:pt idx="568">
                  <c:v>1997.5145</c:v>
                </c:pt>
                <c:pt idx="569">
                  <c:v>1993.2190000000001</c:v>
                </c:pt>
                <c:pt idx="570">
                  <c:v>1988.9235000000001</c:v>
                </c:pt>
                <c:pt idx="571">
                  <c:v>1984.6279999999999</c:v>
                </c:pt>
                <c:pt idx="572">
                  <c:v>1980.3324</c:v>
                </c:pt>
                <c:pt idx="573">
                  <c:v>1976.0368000000001</c:v>
                </c:pt>
                <c:pt idx="574">
                  <c:v>1971.7411999999999</c:v>
                </c:pt>
                <c:pt idx="575">
                  <c:v>1967.4456</c:v>
                </c:pt>
                <c:pt idx="576">
                  <c:v>1963.1498999999999</c:v>
                </c:pt>
                <c:pt idx="577">
                  <c:v>1958.8542</c:v>
                </c:pt>
                <c:pt idx="578">
                  <c:v>1954.5583999999999</c:v>
                </c:pt>
                <c:pt idx="579">
                  <c:v>1950.2627</c:v>
                </c:pt>
                <c:pt idx="580">
                  <c:v>1945.9667999999999</c:v>
                </c:pt>
                <c:pt idx="581">
                  <c:v>1941.671</c:v>
                </c:pt>
                <c:pt idx="582">
                  <c:v>1937.3751</c:v>
                </c:pt>
                <c:pt idx="583">
                  <c:v>1933.0791999999999</c:v>
                </c:pt>
                <c:pt idx="584">
                  <c:v>1928.7833000000001</c:v>
                </c:pt>
                <c:pt idx="585">
                  <c:v>1924.4873</c:v>
                </c:pt>
                <c:pt idx="586">
                  <c:v>1920.1913</c:v>
                </c:pt>
                <c:pt idx="587">
                  <c:v>1915.8952999999999</c:v>
                </c:pt>
                <c:pt idx="588">
                  <c:v>1911.5992000000001</c:v>
                </c:pt>
                <c:pt idx="589">
                  <c:v>1907.3031000000001</c:v>
                </c:pt>
                <c:pt idx="590">
                  <c:v>1903.0070000000001</c:v>
                </c:pt>
                <c:pt idx="591">
                  <c:v>1898.7108000000001</c:v>
                </c:pt>
                <c:pt idx="592">
                  <c:v>1894.4146000000001</c:v>
                </c:pt>
                <c:pt idx="593">
                  <c:v>1890.1184000000001</c:v>
                </c:pt>
                <c:pt idx="594">
                  <c:v>1885.8221000000001</c:v>
                </c:pt>
                <c:pt idx="595">
                  <c:v>1881.5259000000001</c:v>
                </c:pt>
                <c:pt idx="596">
                  <c:v>1877.2294999999999</c:v>
                </c:pt>
                <c:pt idx="597">
                  <c:v>1872.9331999999999</c:v>
                </c:pt>
                <c:pt idx="598">
                  <c:v>1868.6368</c:v>
                </c:pt>
                <c:pt idx="599">
                  <c:v>1864.3404</c:v>
                </c:pt>
                <c:pt idx="600">
                  <c:v>1860.0438999999999</c:v>
                </c:pt>
                <c:pt idx="601">
                  <c:v>1855.7474</c:v>
                </c:pt>
                <c:pt idx="602">
                  <c:v>1851.4509</c:v>
                </c:pt>
                <c:pt idx="603">
                  <c:v>1847.1543999999999</c:v>
                </c:pt>
                <c:pt idx="604">
                  <c:v>1842.8578</c:v>
                </c:pt>
                <c:pt idx="605">
                  <c:v>1838.5612000000001</c:v>
                </c:pt>
                <c:pt idx="606">
                  <c:v>1834.2646</c:v>
                </c:pt>
                <c:pt idx="607">
                  <c:v>1829.9679000000001</c:v>
                </c:pt>
                <c:pt idx="608">
                  <c:v>1825.6712</c:v>
                </c:pt>
                <c:pt idx="609">
                  <c:v>1821.3743999999999</c:v>
                </c:pt>
                <c:pt idx="610">
                  <c:v>1817.0777</c:v>
                </c:pt>
                <c:pt idx="611">
                  <c:v>1812.7809</c:v>
                </c:pt>
                <c:pt idx="612">
                  <c:v>1808.4839999999999</c:v>
                </c:pt>
                <c:pt idx="613">
                  <c:v>1804.1872000000001</c:v>
                </c:pt>
                <c:pt idx="614">
                  <c:v>1799.8903</c:v>
                </c:pt>
                <c:pt idx="615">
                  <c:v>1795.5933</c:v>
                </c:pt>
                <c:pt idx="616">
                  <c:v>1791.2963999999999</c:v>
                </c:pt>
                <c:pt idx="617">
                  <c:v>1786.9993999999999</c:v>
                </c:pt>
                <c:pt idx="618">
                  <c:v>1782.7023999999999</c:v>
                </c:pt>
                <c:pt idx="619">
                  <c:v>1778.4052999999999</c:v>
                </c:pt>
                <c:pt idx="620">
                  <c:v>1774.1081999999999</c:v>
                </c:pt>
                <c:pt idx="621">
                  <c:v>1769.8110999999999</c:v>
                </c:pt>
                <c:pt idx="622">
                  <c:v>1765.5138999999999</c:v>
                </c:pt>
                <c:pt idx="623">
                  <c:v>1761.2167999999999</c:v>
                </c:pt>
                <c:pt idx="624">
                  <c:v>1756.9195</c:v>
                </c:pt>
                <c:pt idx="625">
                  <c:v>1752.6223</c:v>
                </c:pt>
                <c:pt idx="626">
                  <c:v>1748.325</c:v>
                </c:pt>
                <c:pt idx="627">
                  <c:v>1744.0277000000001</c:v>
                </c:pt>
                <c:pt idx="628">
                  <c:v>1739.7302999999999</c:v>
                </c:pt>
                <c:pt idx="629">
                  <c:v>1735.433</c:v>
                </c:pt>
                <c:pt idx="630">
                  <c:v>1731.1356000000001</c:v>
                </c:pt>
                <c:pt idx="631">
                  <c:v>1726.8380999999999</c:v>
                </c:pt>
                <c:pt idx="632">
                  <c:v>1722.5406</c:v>
                </c:pt>
                <c:pt idx="633">
                  <c:v>1718.2430999999999</c:v>
                </c:pt>
                <c:pt idx="634">
                  <c:v>1713.9456</c:v>
                </c:pt>
                <c:pt idx="635">
                  <c:v>1709.6479999999999</c:v>
                </c:pt>
                <c:pt idx="636">
                  <c:v>1705.3504</c:v>
                </c:pt>
                <c:pt idx="637">
                  <c:v>1701.0527999999999</c:v>
                </c:pt>
                <c:pt idx="638">
                  <c:v>1696.7551000000001</c:v>
                </c:pt>
                <c:pt idx="639">
                  <c:v>1692.4574</c:v>
                </c:pt>
                <c:pt idx="640">
                  <c:v>1688.1596999999999</c:v>
                </c:pt>
                <c:pt idx="641">
                  <c:v>1683.8619000000001</c:v>
                </c:pt>
                <c:pt idx="642">
                  <c:v>1679.5641000000001</c:v>
                </c:pt>
                <c:pt idx="643">
                  <c:v>1675.2663</c:v>
                </c:pt>
                <c:pt idx="644">
                  <c:v>1670.9684999999999</c:v>
                </c:pt>
                <c:pt idx="645">
                  <c:v>1666.6705999999999</c:v>
                </c:pt>
                <c:pt idx="646">
                  <c:v>1662.3725999999999</c:v>
                </c:pt>
                <c:pt idx="647">
                  <c:v>1658.0746999999999</c:v>
                </c:pt>
                <c:pt idx="648">
                  <c:v>1653.7766999999999</c:v>
                </c:pt>
                <c:pt idx="649">
                  <c:v>1649.4786999999999</c:v>
                </c:pt>
                <c:pt idx="650">
                  <c:v>1645.1805999999999</c:v>
                </c:pt>
                <c:pt idx="651">
                  <c:v>1640.8825999999999</c:v>
                </c:pt>
                <c:pt idx="652">
                  <c:v>1636.5844</c:v>
                </c:pt>
                <c:pt idx="653">
                  <c:v>1632.2863</c:v>
                </c:pt>
                <c:pt idx="654">
                  <c:v>1627.9881</c:v>
                </c:pt>
                <c:pt idx="655">
                  <c:v>1623.6899000000001</c:v>
                </c:pt>
                <c:pt idx="656">
                  <c:v>1619.3916999999999</c:v>
                </c:pt>
                <c:pt idx="657">
                  <c:v>1615.0934</c:v>
                </c:pt>
                <c:pt idx="658">
                  <c:v>1610.7951</c:v>
                </c:pt>
                <c:pt idx="659">
                  <c:v>1606.4967999999999</c:v>
                </c:pt>
                <c:pt idx="660">
                  <c:v>1602.1984</c:v>
                </c:pt>
                <c:pt idx="661">
                  <c:v>1597.9</c:v>
                </c:pt>
                <c:pt idx="662">
                  <c:v>1593.6015</c:v>
                </c:pt>
                <c:pt idx="663">
                  <c:v>1589.3031000000001</c:v>
                </c:pt>
                <c:pt idx="664">
                  <c:v>1585.0046</c:v>
                </c:pt>
                <c:pt idx="665">
                  <c:v>1580.7061000000001</c:v>
                </c:pt>
                <c:pt idx="666">
                  <c:v>1576.4075</c:v>
                </c:pt>
                <c:pt idx="667">
                  <c:v>1572.1088999999999</c:v>
                </c:pt>
                <c:pt idx="668">
                  <c:v>1567.8103000000001</c:v>
                </c:pt>
                <c:pt idx="669">
                  <c:v>1563.5116</c:v>
                </c:pt>
                <c:pt idx="670">
                  <c:v>1559.2129</c:v>
                </c:pt>
                <c:pt idx="671">
                  <c:v>1554.9141999999999</c:v>
                </c:pt>
                <c:pt idx="672">
                  <c:v>1550.6155000000001</c:v>
                </c:pt>
                <c:pt idx="673">
                  <c:v>1546.3167000000001</c:v>
                </c:pt>
                <c:pt idx="674">
                  <c:v>1542.0179000000001</c:v>
                </c:pt>
                <c:pt idx="675">
                  <c:v>1537.7190000000001</c:v>
                </c:pt>
                <c:pt idx="676">
                  <c:v>1533.4201</c:v>
                </c:pt>
                <c:pt idx="677">
                  <c:v>1529.1212</c:v>
                </c:pt>
                <c:pt idx="678">
                  <c:v>1524.8223</c:v>
                </c:pt>
                <c:pt idx="679">
                  <c:v>1520.5233000000001</c:v>
                </c:pt>
                <c:pt idx="680">
                  <c:v>1516.2243000000001</c:v>
                </c:pt>
                <c:pt idx="681">
                  <c:v>1511.9251999999999</c:v>
                </c:pt>
                <c:pt idx="682">
                  <c:v>1507.6261999999999</c:v>
                </c:pt>
                <c:pt idx="683">
                  <c:v>1503.3271</c:v>
                </c:pt>
                <c:pt idx="684">
                  <c:v>1499.0279</c:v>
                </c:pt>
                <c:pt idx="685">
                  <c:v>1494.7286999999999</c:v>
                </c:pt>
                <c:pt idx="686">
                  <c:v>1490.4295</c:v>
                </c:pt>
                <c:pt idx="687">
                  <c:v>1486.1303</c:v>
                </c:pt>
                <c:pt idx="688">
                  <c:v>1481.8309999999999</c:v>
                </c:pt>
                <c:pt idx="689">
                  <c:v>1477.5317</c:v>
                </c:pt>
                <c:pt idx="690">
                  <c:v>1473.2324000000001</c:v>
                </c:pt>
                <c:pt idx="691">
                  <c:v>1468.9331</c:v>
                </c:pt>
                <c:pt idx="692">
                  <c:v>1464.6337000000001</c:v>
                </c:pt>
                <c:pt idx="693">
                  <c:v>1460.3342</c:v>
                </c:pt>
                <c:pt idx="694">
                  <c:v>1456.0347999999999</c:v>
                </c:pt>
                <c:pt idx="695">
                  <c:v>1451.7353000000001</c:v>
                </c:pt>
                <c:pt idx="696">
                  <c:v>1447.4358</c:v>
                </c:pt>
                <c:pt idx="697">
                  <c:v>1443.1361999999999</c:v>
                </c:pt>
                <c:pt idx="698">
                  <c:v>1438.8366000000001</c:v>
                </c:pt>
                <c:pt idx="699">
                  <c:v>1434.537</c:v>
                </c:pt>
                <c:pt idx="700">
                  <c:v>1430.2374</c:v>
                </c:pt>
                <c:pt idx="701">
                  <c:v>1425.9376999999999</c:v>
                </c:pt>
                <c:pt idx="702">
                  <c:v>1421.6379999999999</c:v>
                </c:pt>
                <c:pt idx="703">
                  <c:v>1417.3381999999999</c:v>
                </c:pt>
                <c:pt idx="704">
                  <c:v>1413.0383999999999</c:v>
                </c:pt>
                <c:pt idx="705">
                  <c:v>1408.7385999999999</c:v>
                </c:pt>
                <c:pt idx="706">
                  <c:v>1404.4387999999999</c:v>
                </c:pt>
                <c:pt idx="707">
                  <c:v>1400.1388999999999</c:v>
                </c:pt>
                <c:pt idx="708">
                  <c:v>1395.8389999999999</c:v>
                </c:pt>
                <c:pt idx="709">
                  <c:v>1391.5391</c:v>
                </c:pt>
                <c:pt idx="710">
                  <c:v>1387.2391</c:v>
                </c:pt>
                <c:pt idx="711">
                  <c:v>1382.9391000000001</c:v>
                </c:pt>
                <c:pt idx="712">
                  <c:v>1378.6391000000001</c:v>
                </c:pt>
                <c:pt idx="713">
                  <c:v>1374.3389999999999</c:v>
                </c:pt>
                <c:pt idx="714">
                  <c:v>1370.0389</c:v>
                </c:pt>
                <c:pt idx="715">
                  <c:v>1365.7388000000001</c:v>
                </c:pt>
                <c:pt idx="716">
                  <c:v>1361.4386</c:v>
                </c:pt>
                <c:pt idx="717">
                  <c:v>1357.1384</c:v>
                </c:pt>
                <c:pt idx="718">
                  <c:v>1352.8381999999999</c:v>
                </c:pt>
                <c:pt idx="719">
                  <c:v>1348.5379</c:v>
                </c:pt>
                <c:pt idx="720">
                  <c:v>1344.2376999999999</c:v>
                </c:pt>
                <c:pt idx="721">
                  <c:v>1339.9373000000001</c:v>
                </c:pt>
                <c:pt idx="722">
                  <c:v>1335.6369999999999</c:v>
                </c:pt>
                <c:pt idx="723">
                  <c:v>1331.3366000000001</c:v>
                </c:pt>
                <c:pt idx="724">
                  <c:v>1327.0362</c:v>
                </c:pt>
                <c:pt idx="725">
                  <c:v>1322.7357</c:v>
                </c:pt>
                <c:pt idx="726">
                  <c:v>1318.4353000000001</c:v>
                </c:pt>
                <c:pt idx="727">
                  <c:v>1314.1347000000001</c:v>
                </c:pt>
                <c:pt idx="728">
                  <c:v>1309.8342</c:v>
                </c:pt>
                <c:pt idx="729">
                  <c:v>1305.5336</c:v>
                </c:pt>
                <c:pt idx="730">
                  <c:v>1301.2329999999999</c:v>
                </c:pt>
                <c:pt idx="731">
                  <c:v>1296.9323999999999</c:v>
                </c:pt>
                <c:pt idx="732">
                  <c:v>1292.6316999999999</c:v>
                </c:pt>
                <c:pt idx="733">
                  <c:v>1288.3309999999999</c:v>
                </c:pt>
                <c:pt idx="734">
                  <c:v>1284.0301999999999</c:v>
                </c:pt>
                <c:pt idx="735">
                  <c:v>1279.7294999999999</c:v>
                </c:pt>
                <c:pt idx="736">
                  <c:v>1275.4286999999999</c:v>
                </c:pt>
                <c:pt idx="737">
                  <c:v>1271.1278</c:v>
                </c:pt>
                <c:pt idx="738">
                  <c:v>1266.827</c:v>
                </c:pt>
                <c:pt idx="739">
                  <c:v>1262.5261</c:v>
                </c:pt>
                <c:pt idx="740">
                  <c:v>1258.2252000000001</c:v>
                </c:pt>
                <c:pt idx="741">
                  <c:v>1253.9241999999999</c:v>
                </c:pt>
                <c:pt idx="742">
                  <c:v>1249.6232</c:v>
                </c:pt>
                <c:pt idx="743">
                  <c:v>1245.3222000000001</c:v>
                </c:pt>
                <c:pt idx="744">
                  <c:v>1241.0210999999999</c:v>
                </c:pt>
                <c:pt idx="745">
                  <c:v>1236.72</c:v>
                </c:pt>
                <c:pt idx="746">
                  <c:v>1232.4188999999999</c:v>
                </c:pt>
                <c:pt idx="747">
                  <c:v>1228.1178</c:v>
                </c:pt>
                <c:pt idx="748">
                  <c:v>1223.8166000000001</c:v>
                </c:pt>
                <c:pt idx="749">
                  <c:v>1219.5154</c:v>
                </c:pt>
                <c:pt idx="750">
                  <c:v>1215.2140999999999</c:v>
                </c:pt>
                <c:pt idx="751">
                  <c:v>1210.9128000000001</c:v>
                </c:pt>
                <c:pt idx="752">
                  <c:v>1206.6115</c:v>
                </c:pt>
                <c:pt idx="753">
                  <c:v>1202.3101999999999</c:v>
                </c:pt>
                <c:pt idx="754">
                  <c:v>1198.0088000000001</c:v>
                </c:pt>
                <c:pt idx="755">
                  <c:v>1193.7074</c:v>
                </c:pt>
                <c:pt idx="756">
                  <c:v>1189.4059</c:v>
                </c:pt>
                <c:pt idx="757">
                  <c:v>1185.1044999999999</c:v>
                </c:pt>
                <c:pt idx="758">
                  <c:v>1180.8030000000001</c:v>
                </c:pt>
                <c:pt idx="759">
                  <c:v>1176.5014000000001</c:v>
                </c:pt>
                <c:pt idx="760">
                  <c:v>1172.1999000000001</c:v>
                </c:pt>
                <c:pt idx="761">
                  <c:v>1167.8983000000001</c:v>
                </c:pt>
                <c:pt idx="762">
                  <c:v>1163.5966000000001</c:v>
                </c:pt>
                <c:pt idx="763">
                  <c:v>1159.2950000000001</c:v>
                </c:pt>
                <c:pt idx="764">
                  <c:v>1154.9933000000001</c:v>
                </c:pt>
                <c:pt idx="765">
                  <c:v>1150.6914999999999</c:v>
                </c:pt>
                <c:pt idx="766">
                  <c:v>1146.3897999999999</c:v>
                </c:pt>
                <c:pt idx="767">
                  <c:v>1142.088</c:v>
                </c:pt>
                <c:pt idx="768">
                  <c:v>1137.7861</c:v>
                </c:pt>
                <c:pt idx="769">
                  <c:v>1133.4843000000001</c:v>
                </c:pt>
                <c:pt idx="770">
                  <c:v>1129.1823999999999</c:v>
                </c:pt>
                <c:pt idx="771">
                  <c:v>1124.8805</c:v>
                </c:pt>
                <c:pt idx="772">
                  <c:v>1120.5785000000001</c:v>
                </c:pt>
                <c:pt idx="773">
                  <c:v>1116.2764999999999</c:v>
                </c:pt>
                <c:pt idx="774">
                  <c:v>1111.9745</c:v>
                </c:pt>
                <c:pt idx="775">
                  <c:v>1107.6724999999999</c:v>
                </c:pt>
                <c:pt idx="776">
                  <c:v>1103.3704</c:v>
                </c:pt>
                <c:pt idx="777">
                  <c:v>1099.0682999999999</c:v>
                </c:pt>
                <c:pt idx="778">
                  <c:v>1094.7661000000001</c:v>
                </c:pt>
                <c:pt idx="779">
                  <c:v>1090.4639999999999</c:v>
                </c:pt>
                <c:pt idx="780">
                  <c:v>1086.1618000000001</c:v>
                </c:pt>
                <c:pt idx="781">
                  <c:v>1081.8595</c:v>
                </c:pt>
                <c:pt idx="782">
                  <c:v>1077.5572</c:v>
                </c:pt>
                <c:pt idx="783">
                  <c:v>1073.2548999999999</c:v>
                </c:pt>
                <c:pt idx="784">
                  <c:v>1068.9526000000001</c:v>
                </c:pt>
                <c:pt idx="785">
                  <c:v>1064.6502</c:v>
                </c:pt>
                <c:pt idx="786">
                  <c:v>1060.3478</c:v>
                </c:pt>
                <c:pt idx="787">
                  <c:v>1056.0454</c:v>
                </c:pt>
                <c:pt idx="788">
                  <c:v>1051.7429</c:v>
                </c:pt>
                <c:pt idx="789">
                  <c:v>1047.4404</c:v>
                </c:pt>
                <c:pt idx="790">
                  <c:v>1043.1378999999999</c:v>
                </c:pt>
                <c:pt idx="791">
                  <c:v>1038.8353</c:v>
                </c:pt>
                <c:pt idx="792">
                  <c:v>1034.5327</c:v>
                </c:pt>
                <c:pt idx="793">
                  <c:v>1030.2301</c:v>
                </c:pt>
                <c:pt idx="794">
                  <c:v>1025.9275</c:v>
                </c:pt>
                <c:pt idx="795">
                  <c:v>1021.6248000000001</c:v>
                </c:pt>
                <c:pt idx="796">
                  <c:v>1017.3221</c:v>
                </c:pt>
                <c:pt idx="797">
                  <c:v>1013.0193</c:v>
                </c:pt>
                <c:pt idx="798">
                  <c:v>1008.7165</c:v>
                </c:pt>
                <c:pt idx="799">
                  <c:v>1004.4136999999999</c:v>
                </c:pt>
                <c:pt idx="800">
                  <c:v>1000.1109</c:v>
                </c:pt>
                <c:pt idx="801">
                  <c:v>995.80799999999999</c:v>
                </c:pt>
                <c:pt idx="802">
                  <c:v>991.50509999999997</c:v>
                </c:pt>
                <c:pt idx="803">
                  <c:v>987.20209999999997</c:v>
                </c:pt>
                <c:pt idx="804">
                  <c:v>982.89909999999998</c:v>
                </c:pt>
                <c:pt idx="805">
                  <c:v>978.59609999999998</c:v>
                </c:pt>
                <c:pt idx="806">
                  <c:v>974.29309999999998</c:v>
                </c:pt>
                <c:pt idx="807">
                  <c:v>969.99</c:v>
                </c:pt>
                <c:pt idx="808">
                  <c:v>965.68690000000004</c:v>
                </c:pt>
                <c:pt idx="809">
                  <c:v>961.38379999999995</c:v>
                </c:pt>
                <c:pt idx="810">
                  <c:v>957.0806</c:v>
                </c:pt>
                <c:pt idx="811">
                  <c:v>952.77739999999994</c:v>
                </c:pt>
                <c:pt idx="812">
                  <c:v>952.00840000000005</c:v>
                </c:pt>
                <c:pt idx="813">
                  <c:v>951.58969999999999</c:v>
                </c:pt>
                <c:pt idx="814">
                  <c:v>951.17460000000005</c:v>
                </c:pt>
                <c:pt idx="815">
                  <c:v>950.76300000000003</c:v>
                </c:pt>
                <c:pt idx="816">
                  <c:v>950.35500000000002</c:v>
                </c:pt>
                <c:pt idx="817">
                  <c:v>949.95060000000001</c:v>
                </c:pt>
                <c:pt idx="818">
                  <c:v>949.54960000000005</c:v>
                </c:pt>
                <c:pt idx="819">
                  <c:v>949.15229999999997</c:v>
                </c:pt>
                <c:pt idx="820">
                  <c:v>948.75840000000005</c:v>
                </c:pt>
                <c:pt idx="821">
                  <c:v>948.3682</c:v>
                </c:pt>
                <c:pt idx="822">
                  <c:v>947.98140000000001</c:v>
                </c:pt>
                <c:pt idx="823">
                  <c:v>947.59820000000002</c:v>
                </c:pt>
                <c:pt idx="824">
                  <c:v>947.21860000000004</c:v>
                </c:pt>
                <c:pt idx="825">
                  <c:v>946.8424</c:v>
                </c:pt>
                <c:pt idx="826">
                  <c:v>946.46979999999996</c:v>
                </c:pt>
                <c:pt idx="827">
                  <c:v>946.10080000000005</c:v>
                </c:pt>
                <c:pt idx="828">
                  <c:v>945.73530000000005</c:v>
                </c:pt>
                <c:pt idx="829">
                  <c:v>945.37329999999997</c:v>
                </c:pt>
                <c:pt idx="830">
                  <c:v>945.01480000000004</c:v>
                </c:pt>
                <c:pt idx="831">
                  <c:v>944.65989999999999</c:v>
                </c:pt>
                <c:pt idx="832">
                  <c:v>944.30849999999998</c:v>
                </c:pt>
                <c:pt idx="833">
                  <c:v>943.9606</c:v>
                </c:pt>
                <c:pt idx="834">
                  <c:v>943.61620000000005</c:v>
                </c:pt>
                <c:pt idx="835">
                  <c:v>943.27539999999999</c:v>
                </c:pt>
                <c:pt idx="836">
                  <c:v>942.93809999999996</c:v>
                </c:pt>
                <c:pt idx="837">
                  <c:v>942.60429999999997</c:v>
                </c:pt>
                <c:pt idx="838">
                  <c:v>942.274</c:v>
                </c:pt>
                <c:pt idx="839">
                  <c:v>941.94730000000004</c:v>
                </c:pt>
                <c:pt idx="840">
                  <c:v>941.6241</c:v>
                </c:pt>
                <c:pt idx="841">
                  <c:v>941.30430000000001</c:v>
                </c:pt>
                <c:pt idx="842">
                  <c:v>940.98810000000003</c:v>
                </c:pt>
                <c:pt idx="843">
                  <c:v>940.67539999999997</c:v>
                </c:pt>
                <c:pt idx="844">
                  <c:v>940.36630000000002</c:v>
                </c:pt>
                <c:pt idx="845">
                  <c:v>940.06060000000002</c:v>
                </c:pt>
                <c:pt idx="846">
                  <c:v>939.75840000000005</c:v>
                </c:pt>
                <c:pt idx="847">
                  <c:v>939.45979999999997</c:v>
                </c:pt>
                <c:pt idx="848">
                  <c:v>939.16459999999995</c:v>
                </c:pt>
                <c:pt idx="849">
                  <c:v>938.87300000000005</c:v>
                </c:pt>
                <c:pt idx="850">
                  <c:v>938.58479999999997</c:v>
                </c:pt>
                <c:pt idx="851">
                  <c:v>938.30020000000002</c:v>
                </c:pt>
                <c:pt idx="852">
                  <c:v>938.01909999999998</c:v>
                </c:pt>
                <c:pt idx="853">
                  <c:v>937.74149999999997</c:v>
                </c:pt>
                <c:pt idx="854">
                  <c:v>937.46730000000002</c:v>
                </c:pt>
                <c:pt idx="855">
                  <c:v>937.19669999999996</c:v>
                </c:pt>
                <c:pt idx="856">
                  <c:v>936.92960000000005</c:v>
                </c:pt>
                <c:pt idx="857">
                  <c:v>936.66589999999997</c:v>
                </c:pt>
                <c:pt idx="858">
                  <c:v>936.4058</c:v>
                </c:pt>
                <c:pt idx="859">
                  <c:v>936.14919999999995</c:v>
                </c:pt>
                <c:pt idx="860">
                  <c:v>935.89599999999996</c:v>
                </c:pt>
                <c:pt idx="861">
                  <c:v>935.6463</c:v>
                </c:pt>
                <c:pt idx="862">
                  <c:v>935.40020000000004</c:v>
                </c:pt>
                <c:pt idx="863">
                  <c:v>935.15750000000003</c:v>
                </c:pt>
                <c:pt idx="864">
                  <c:v>934.91830000000004</c:v>
                </c:pt>
                <c:pt idx="865">
                  <c:v>934.68259999999998</c:v>
                </c:pt>
                <c:pt idx="866">
                  <c:v>934.45039999999995</c:v>
                </c:pt>
                <c:pt idx="867">
                  <c:v>934.22170000000006</c:v>
                </c:pt>
                <c:pt idx="868">
                  <c:v>933.99649999999997</c:v>
                </c:pt>
                <c:pt idx="869">
                  <c:v>933.77470000000005</c:v>
                </c:pt>
                <c:pt idx="870">
                  <c:v>933.55650000000003</c:v>
                </c:pt>
                <c:pt idx="871">
                  <c:v>933.34169999999995</c:v>
                </c:pt>
                <c:pt idx="872">
                  <c:v>933.13040000000001</c:v>
                </c:pt>
                <c:pt idx="873">
                  <c:v>932.92259999999999</c:v>
                </c:pt>
                <c:pt idx="874">
                  <c:v>932.7183</c:v>
                </c:pt>
                <c:pt idx="875">
                  <c:v>932.51739999999995</c:v>
                </c:pt>
                <c:pt idx="876">
                  <c:v>932.32</c:v>
                </c:pt>
                <c:pt idx="877">
                  <c:v>932.12609999999995</c:v>
                </c:pt>
                <c:pt idx="878">
                  <c:v>931.9357</c:v>
                </c:pt>
                <c:pt idx="879">
                  <c:v>931.74879999999996</c:v>
                </c:pt>
                <c:pt idx="880">
                  <c:v>931.56529999999998</c:v>
                </c:pt>
                <c:pt idx="881">
                  <c:v>931.38530000000003</c:v>
                </c:pt>
                <c:pt idx="882">
                  <c:v>931.2088</c:v>
                </c:pt>
                <c:pt idx="883">
                  <c:v>931.03579999999999</c:v>
                </c:pt>
                <c:pt idx="884">
                  <c:v>930.86620000000005</c:v>
                </c:pt>
                <c:pt idx="885">
                  <c:v>930.70010000000002</c:v>
                </c:pt>
                <c:pt idx="886">
                  <c:v>930.53750000000002</c:v>
                </c:pt>
                <c:pt idx="887">
                  <c:v>930.37840000000006</c:v>
                </c:pt>
                <c:pt idx="888">
                  <c:v>930.22270000000003</c:v>
                </c:pt>
                <c:pt idx="889">
                  <c:v>930.07050000000004</c:v>
                </c:pt>
                <c:pt idx="890">
                  <c:v>929.92179999999996</c:v>
                </c:pt>
                <c:pt idx="891">
                  <c:v>929.77650000000006</c:v>
                </c:pt>
                <c:pt idx="892">
                  <c:v>929.63469999999995</c:v>
                </c:pt>
                <c:pt idx="893">
                  <c:v>929.49639999999999</c:v>
                </c:pt>
                <c:pt idx="894">
                  <c:v>929.36159999999995</c:v>
                </c:pt>
                <c:pt idx="895">
                  <c:v>929.23019999999997</c:v>
                </c:pt>
                <c:pt idx="896">
                  <c:v>929.10220000000004</c:v>
                </c:pt>
                <c:pt idx="897">
                  <c:v>928.9778</c:v>
                </c:pt>
                <c:pt idx="898">
                  <c:v>928.85680000000002</c:v>
                </c:pt>
                <c:pt idx="899">
                  <c:v>928.73929999999996</c:v>
                </c:pt>
                <c:pt idx="900">
                  <c:v>928.62519999999995</c:v>
                </c:pt>
                <c:pt idx="901">
                  <c:v>928.51459999999997</c:v>
                </c:pt>
                <c:pt idx="902">
                  <c:v>928.40750000000003</c:v>
                </c:pt>
                <c:pt idx="903">
                  <c:v>928.30380000000002</c:v>
                </c:pt>
                <c:pt idx="904">
                  <c:v>928.20360000000005</c:v>
                </c:pt>
                <c:pt idx="905">
                  <c:v>928.1069</c:v>
                </c:pt>
                <c:pt idx="906">
                  <c:v>928.0136</c:v>
                </c:pt>
                <c:pt idx="907">
                  <c:v>927.92380000000003</c:v>
                </c:pt>
                <c:pt idx="908">
                  <c:v>927.8374</c:v>
                </c:pt>
                <c:pt idx="909">
                  <c:v>927.75450000000001</c:v>
                </c:pt>
                <c:pt idx="910">
                  <c:v>927.67510000000004</c:v>
                </c:pt>
                <c:pt idx="911">
                  <c:v>927.59910000000002</c:v>
                </c:pt>
                <c:pt idx="912">
                  <c:v>927.52660000000003</c:v>
                </c:pt>
                <c:pt idx="913">
                  <c:v>927.45759999999996</c:v>
                </c:pt>
                <c:pt idx="914">
                  <c:v>927.39200000000005</c:v>
                </c:pt>
                <c:pt idx="915">
                  <c:v>927.32989999999995</c:v>
                </c:pt>
                <c:pt idx="916">
                  <c:v>927.27120000000002</c:v>
                </c:pt>
                <c:pt idx="917">
                  <c:v>927.16160000000002</c:v>
                </c:pt>
                <c:pt idx="918">
                  <c:v>919.7731</c:v>
                </c:pt>
                <c:pt idx="919">
                  <c:v>912.3845</c:v>
                </c:pt>
                <c:pt idx="920">
                  <c:v>904.99559999999997</c:v>
                </c:pt>
                <c:pt idx="921">
                  <c:v>897.60659999999996</c:v>
                </c:pt>
                <c:pt idx="922">
                  <c:v>890.21730000000002</c:v>
                </c:pt>
                <c:pt idx="923">
                  <c:v>882.8279</c:v>
                </c:pt>
                <c:pt idx="924">
                  <c:v>875.43820000000005</c:v>
                </c:pt>
                <c:pt idx="925">
                  <c:v>868.04830000000004</c:v>
                </c:pt>
                <c:pt idx="926">
                  <c:v>860.65830000000005</c:v>
                </c:pt>
                <c:pt idx="927">
                  <c:v>853.26800000000003</c:v>
                </c:pt>
                <c:pt idx="928">
                  <c:v>845.87760000000003</c:v>
                </c:pt>
                <c:pt idx="929">
                  <c:v>838.48689999999999</c:v>
                </c:pt>
                <c:pt idx="930">
                  <c:v>831.09609999999998</c:v>
                </c:pt>
                <c:pt idx="931">
                  <c:v>823.70500000000004</c:v>
                </c:pt>
                <c:pt idx="932">
                  <c:v>816.31370000000004</c:v>
                </c:pt>
                <c:pt idx="933">
                  <c:v>808.92229999999995</c:v>
                </c:pt>
                <c:pt idx="934">
                  <c:v>801.53060000000005</c:v>
                </c:pt>
                <c:pt idx="935">
                  <c:v>794.13879999999995</c:v>
                </c:pt>
                <c:pt idx="936">
                  <c:v>786.74670000000003</c:v>
                </c:pt>
                <c:pt idx="937">
                  <c:v>779.35440000000006</c:v>
                </c:pt>
                <c:pt idx="938">
                  <c:v>771.96199999999999</c:v>
                </c:pt>
                <c:pt idx="939">
                  <c:v>764.5693</c:v>
                </c:pt>
                <c:pt idx="940">
                  <c:v>757.17639999999994</c:v>
                </c:pt>
                <c:pt idx="941">
                  <c:v>749.78340000000003</c:v>
                </c:pt>
                <c:pt idx="942">
                  <c:v>742.39009999999996</c:v>
                </c:pt>
                <c:pt idx="943">
                  <c:v>734.99670000000003</c:v>
                </c:pt>
                <c:pt idx="944">
                  <c:v>727.60299999999995</c:v>
                </c:pt>
                <c:pt idx="945">
                  <c:v>720.20910000000003</c:v>
                </c:pt>
                <c:pt idx="946">
                  <c:v>712.81510000000003</c:v>
                </c:pt>
                <c:pt idx="947">
                  <c:v>705.42079999999999</c:v>
                </c:pt>
                <c:pt idx="948">
                  <c:v>698.02629999999999</c:v>
                </c:pt>
                <c:pt idx="949">
                  <c:v>690.63170000000002</c:v>
                </c:pt>
                <c:pt idx="950">
                  <c:v>683.23680000000002</c:v>
                </c:pt>
                <c:pt idx="951">
                  <c:v>675.84169999999995</c:v>
                </c:pt>
                <c:pt idx="952">
                  <c:v>668.44650000000001</c:v>
                </c:pt>
                <c:pt idx="953">
                  <c:v>661.05100000000004</c:v>
                </c:pt>
                <c:pt idx="954">
                  <c:v>653.65530000000001</c:v>
                </c:pt>
                <c:pt idx="955">
                  <c:v>646.2595</c:v>
                </c:pt>
                <c:pt idx="956">
                  <c:v>638.86339999999996</c:v>
                </c:pt>
                <c:pt idx="957">
                  <c:v>637.5308</c:v>
                </c:pt>
                <c:pt idx="958">
                  <c:v>636.79840000000002</c:v>
                </c:pt>
                <c:pt idx="959">
                  <c:v>636.06600000000003</c:v>
                </c:pt>
                <c:pt idx="960">
                  <c:v>635.33360000000005</c:v>
                </c:pt>
                <c:pt idx="961">
                  <c:v>634.60119999999995</c:v>
                </c:pt>
                <c:pt idx="962">
                  <c:v>633.86869999999999</c:v>
                </c:pt>
                <c:pt idx="963">
                  <c:v>633.13610000000006</c:v>
                </c:pt>
                <c:pt idx="964">
                  <c:v>632.40350000000001</c:v>
                </c:pt>
                <c:pt idx="965">
                  <c:v>631.67089999999996</c:v>
                </c:pt>
                <c:pt idx="966">
                  <c:v>630.93820000000005</c:v>
                </c:pt>
                <c:pt idx="967">
                  <c:v>630.20550000000003</c:v>
                </c:pt>
                <c:pt idx="968">
                  <c:v>629.47280000000001</c:v>
                </c:pt>
                <c:pt idx="969">
                  <c:v>628.74</c:v>
                </c:pt>
                <c:pt idx="970">
                  <c:v>628.00720000000001</c:v>
                </c:pt>
                <c:pt idx="971">
                  <c:v>627.27430000000004</c:v>
                </c:pt>
                <c:pt idx="972">
                  <c:v>626.54139999999995</c:v>
                </c:pt>
                <c:pt idx="973">
                  <c:v>625.80840000000001</c:v>
                </c:pt>
                <c:pt idx="974">
                  <c:v>625.07539999999995</c:v>
                </c:pt>
                <c:pt idx="975">
                  <c:v>624.3424</c:v>
                </c:pt>
                <c:pt idx="976">
                  <c:v>623.60929999999996</c:v>
                </c:pt>
                <c:pt idx="977">
                  <c:v>622.87620000000004</c:v>
                </c:pt>
                <c:pt idx="978">
                  <c:v>622.14300000000003</c:v>
                </c:pt>
                <c:pt idx="979">
                  <c:v>621.40980000000002</c:v>
                </c:pt>
                <c:pt idx="980">
                  <c:v>620.67650000000003</c:v>
                </c:pt>
                <c:pt idx="981">
                  <c:v>619.94320000000005</c:v>
                </c:pt>
                <c:pt idx="982">
                  <c:v>619.20989999999995</c:v>
                </c:pt>
                <c:pt idx="983">
                  <c:v>618.47649999999999</c:v>
                </c:pt>
                <c:pt idx="984">
                  <c:v>617.74310000000003</c:v>
                </c:pt>
                <c:pt idx="985">
                  <c:v>617.00969999999995</c:v>
                </c:pt>
                <c:pt idx="986">
                  <c:v>616.27620000000002</c:v>
                </c:pt>
                <c:pt idx="987">
                  <c:v>615.54259999999999</c:v>
                </c:pt>
                <c:pt idx="988">
                  <c:v>614.80899999999997</c:v>
                </c:pt>
                <c:pt idx="989">
                  <c:v>614.07539999999995</c:v>
                </c:pt>
                <c:pt idx="990">
                  <c:v>613.34180000000003</c:v>
                </c:pt>
                <c:pt idx="991">
                  <c:v>612.60799999999995</c:v>
                </c:pt>
                <c:pt idx="992">
                  <c:v>611.87429999999995</c:v>
                </c:pt>
                <c:pt idx="993">
                  <c:v>611.14049999999997</c:v>
                </c:pt>
                <c:pt idx="994">
                  <c:v>610.4067</c:v>
                </c:pt>
                <c:pt idx="995">
                  <c:v>609.67280000000005</c:v>
                </c:pt>
                <c:pt idx="996">
                  <c:v>608.93889999999999</c:v>
                </c:pt>
                <c:pt idx="997">
                  <c:v>608.20489999999995</c:v>
                </c:pt>
                <c:pt idx="998">
                  <c:v>607.47090000000003</c:v>
                </c:pt>
                <c:pt idx="999">
                  <c:v>606.73689999999999</c:v>
                </c:pt>
                <c:pt idx="1000">
                  <c:v>606.00279999999998</c:v>
                </c:pt>
                <c:pt idx="1001">
                  <c:v>605.26869999999997</c:v>
                </c:pt>
                <c:pt idx="1002">
                  <c:v>604.53449999999998</c:v>
                </c:pt>
                <c:pt idx="1003">
                  <c:v>603.80029999999999</c:v>
                </c:pt>
                <c:pt idx="1004">
                  <c:v>603.06610000000001</c:v>
                </c:pt>
                <c:pt idx="1005">
                  <c:v>602.33180000000004</c:v>
                </c:pt>
                <c:pt idx="1006">
                  <c:v>601.59749999999997</c:v>
                </c:pt>
                <c:pt idx="1007">
                  <c:v>600.86310000000003</c:v>
                </c:pt>
                <c:pt idx="1008">
                  <c:v>600.12869999999998</c:v>
                </c:pt>
                <c:pt idx="1009">
                  <c:v>599.39419999999996</c:v>
                </c:pt>
                <c:pt idx="1010">
                  <c:v>598.65970000000004</c:v>
                </c:pt>
                <c:pt idx="1011">
                  <c:v>597.92520000000002</c:v>
                </c:pt>
                <c:pt idx="1012">
                  <c:v>597.19060000000002</c:v>
                </c:pt>
                <c:pt idx="1013">
                  <c:v>596.45600000000002</c:v>
                </c:pt>
                <c:pt idx="1014">
                  <c:v>595.72130000000004</c:v>
                </c:pt>
                <c:pt idx="1015">
                  <c:v>594.98659999999995</c:v>
                </c:pt>
                <c:pt idx="1016">
                  <c:v>594.25189999999998</c:v>
                </c:pt>
                <c:pt idx="1017">
                  <c:v>593.51710000000003</c:v>
                </c:pt>
                <c:pt idx="1018">
                  <c:v>592.78219999999999</c:v>
                </c:pt>
                <c:pt idx="1019">
                  <c:v>592.04740000000004</c:v>
                </c:pt>
                <c:pt idx="1020">
                  <c:v>591.3125</c:v>
                </c:pt>
                <c:pt idx="1021">
                  <c:v>590.57749999999999</c:v>
                </c:pt>
                <c:pt idx="1022">
                  <c:v>589.84249999999997</c:v>
                </c:pt>
                <c:pt idx="1023">
                  <c:v>589.10749999999996</c:v>
                </c:pt>
                <c:pt idx="1024">
                  <c:v>588.37239999999997</c:v>
                </c:pt>
                <c:pt idx="1025">
                  <c:v>587.63729999999998</c:v>
                </c:pt>
                <c:pt idx="1026">
                  <c:v>586.90210000000002</c:v>
                </c:pt>
                <c:pt idx="1027">
                  <c:v>586.16690000000006</c:v>
                </c:pt>
                <c:pt idx="1028">
                  <c:v>585.4316</c:v>
                </c:pt>
                <c:pt idx="1029">
                  <c:v>584.69640000000004</c:v>
                </c:pt>
                <c:pt idx="1030">
                  <c:v>583.96100000000001</c:v>
                </c:pt>
                <c:pt idx="1031">
                  <c:v>583.22569999999996</c:v>
                </c:pt>
                <c:pt idx="1032">
                  <c:v>582.49019999999996</c:v>
                </c:pt>
                <c:pt idx="1033">
                  <c:v>581.75480000000005</c:v>
                </c:pt>
                <c:pt idx="1034">
                  <c:v>581.01930000000004</c:v>
                </c:pt>
                <c:pt idx="1035">
                  <c:v>580.28380000000004</c:v>
                </c:pt>
                <c:pt idx="1036">
                  <c:v>579.54819999999995</c:v>
                </c:pt>
                <c:pt idx="1037">
                  <c:v>578.81259999999997</c:v>
                </c:pt>
                <c:pt idx="1038">
                  <c:v>578.07690000000002</c:v>
                </c:pt>
                <c:pt idx="1039">
                  <c:v>577.34119999999996</c:v>
                </c:pt>
                <c:pt idx="1040">
                  <c:v>576.60550000000001</c:v>
                </c:pt>
                <c:pt idx="1041">
                  <c:v>575.86969999999997</c:v>
                </c:pt>
                <c:pt idx="1042">
                  <c:v>575.13379999999995</c:v>
                </c:pt>
                <c:pt idx="1043">
                  <c:v>574.39800000000002</c:v>
                </c:pt>
                <c:pt idx="1044">
                  <c:v>573.66210000000001</c:v>
                </c:pt>
                <c:pt idx="1045">
                  <c:v>572.92610000000002</c:v>
                </c:pt>
                <c:pt idx="1046">
                  <c:v>572.19010000000003</c:v>
                </c:pt>
                <c:pt idx="1047">
                  <c:v>571.45410000000004</c:v>
                </c:pt>
                <c:pt idx="1048">
                  <c:v>570.71799999999996</c:v>
                </c:pt>
                <c:pt idx="1049">
                  <c:v>569.9819</c:v>
                </c:pt>
                <c:pt idx="1050">
                  <c:v>569.24570000000006</c:v>
                </c:pt>
                <c:pt idx="1051">
                  <c:v>568.5095</c:v>
                </c:pt>
                <c:pt idx="1052">
                  <c:v>567.77329999999995</c:v>
                </c:pt>
                <c:pt idx="1053">
                  <c:v>567.03700000000003</c:v>
                </c:pt>
                <c:pt idx="1054">
                  <c:v>566.30070000000001</c:v>
                </c:pt>
                <c:pt idx="1055">
                  <c:v>565.5643</c:v>
                </c:pt>
                <c:pt idx="1056">
                  <c:v>564.8279</c:v>
                </c:pt>
                <c:pt idx="1057">
                  <c:v>564.09140000000002</c:v>
                </c:pt>
                <c:pt idx="1058">
                  <c:v>563.35490000000004</c:v>
                </c:pt>
                <c:pt idx="1059">
                  <c:v>562.61839999999995</c:v>
                </c:pt>
                <c:pt idx="1060">
                  <c:v>561.8818</c:v>
                </c:pt>
                <c:pt idx="1061">
                  <c:v>561.14520000000005</c:v>
                </c:pt>
                <c:pt idx="1062">
                  <c:v>560.4085</c:v>
                </c:pt>
                <c:pt idx="1063">
                  <c:v>559.67179999999996</c:v>
                </c:pt>
                <c:pt idx="1064">
                  <c:v>558.93510000000003</c:v>
                </c:pt>
                <c:pt idx="1065">
                  <c:v>558.19830000000002</c:v>
                </c:pt>
                <c:pt idx="1066">
                  <c:v>557.4615</c:v>
                </c:pt>
                <c:pt idx="1067">
                  <c:v>556.00649999999996</c:v>
                </c:pt>
                <c:pt idx="1068">
                  <c:v>498.93689999999998</c:v>
                </c:pt>
                <c:pt idx="1069">
                  <c:v>441.86720000000003</c:v>
                </c:pt>
                <c:pt idx="1070">
                  <c:v>384.79719999999998</c:v>
                </c:pt>
                <c:pt idx="1071">
                  <c:v>327.72699999999998</c:v>
                </c:pt>
                <c:pt idx="1072">
                  <c:v>270.6567</c:v>
                </c:pt>
                <c:pt idx="1073">
                  <c:v>213.58619999999999</c:v>
                </c:pt>
                <c:pt idx="1074">
                  <c:v>156.5155</c:v>
                </c:pt>
                <c:pt idx="1075">
                  <c:v>99.444599999999994</c:v>
                </c:pt>
                <c:pt idx="1076">
                  <c:v>42.3735</c:v>
                </c:pt>
                <c:pt idx="1077">
                  <c:v>42.360900000000001</c:v>
                </c:pt>
                <c:pt idx="1078">
                  <c:v>42.354599999999998</c:v>
                </c:pt>
                <c:pt idx="1079">
                  <c:v>42.348300000000002</c:v>
                </c:pt>
                <c:pt idx="1080">
                  <c:v>42.341999999999999</c:v>
                </c:pt>
                <c:pt idx="1081">
                  <c:v>42.335700000000003</c:v>
                </c:pt>
                <c:pt idx="1082">
                  <c:v>42.3294</c:v>
                </c:pt>
                <c:pt idx="1083">
                  <c:v>42.323099999999997</c:v>
                </c:pt>
                <c:pt idx="1084">
                  <c:v>42.316800000000001</c:v>
                </c:pt>
                <c:pt idx="1085">
                  <c:v>42.310499999999998</c:v>
                </c:pt>
                <c:pt idx="1086">
                  <c:v>42.304200000000002</c:v>
                </c:pt>
                <c:pt idx="1087">
                  <c:v>42.297899999999998</c:v>
                </c:pt>
                <c:pt idx="1088">
                  <c:v>42.291699999999999</c:v>
                </c:pt>
                <c:pt idx="1089">
                  <c:v>42.285400000000003</c:v>
                </c:pt>
                <c:pt idx="1090">
                  <c:v>42.2791</c:v>
                </c:pt>
                <c:pt idx="1091">
                  <c:v>42.2729</c:v>
                </c:pt>
                <c:pt idx="1092">
                  <c:v>42.266599999999997</c:v>
                </c:pt>
                <c:pt idx="1093">
                  <c:v>42.260300000000001</c:v>
                </c:pt>
                <c:pt idx="1094">
                  <c:v>42.254100000000001</c:v>
                </c:pt>
                <c:pt idx="1095">
                  <c:v>42.247799999999998</c:v>
                </c:pt>
                <c:pt idx="1096">
                  <c:v>42.241599999999998</c:v>
                </c:pt>
                <c:pt idx="1097">
                  <c:v>42.235300000000002</c:v>
                </c:pt>
                <c:pt idx="1098">
                  <c:v>42.229100000000003</c:v>
                </c:pt>
                <c:pt idx="1099">
                  <c:v>42.222799999999999</c:v>
                </c:pt>
                <c:pt idx="1100">
                  <c:v>42.2166</c:v>
                </c:pt>
                <c:pt idx="1101">
                  <c:v>42.2104</c:v>
                </c:pt>
                <c:pt idx="1102">
                  <c:v>42.204099999999997</c:v>
                </c:pt>
                <c:pt idx="1103">
                  <c:v>42.197899999999997</c:v>
                </c:pt>
                <c:pt idx="1104">
                  <c:v>42.191699999999997</c:v>
                </c:pt>
                <c:pt idx="1105">
                  <c:v>42.185499999999998</c:v>
                </c:pt>
                <c:pt idx="1106">
                  <c:v>42.179299999999998</c:v>
                </c:pt>
                <c:pt idx="1107">
                  <c:v>42.173000000000002</c:v>
                </c:pt>
                <c:pt idx="1108">
                  <c:v>42.166800000000002</c:v>
                </c:pt>
                <c:pt idx="1109">
                  <c:v>42.160600000000002</c:v>
                </c:pt>
                <c:pt idx="1110">
                  <c:v>42.154400000000003</c:v>
                </c:pt>
                <c:pt idx="1111">
                  <c:v>42.148200000000003</c:v>
                </c:pt>
                <c:pt idx="1112">
                  <c:v>42.142000000000003</c:v>
                </c:pt>
                <c:pt idx="1113">
                  <c:v>42.135899999999999</c:v>
                </c:pt>
                <c:pt idx="1114">
                  <c:v>42.1297</c:v>
                </c:pt>
                <c:pt idx="1115">
                  <c:v>42.1235</c:v>
                </c:pt>
                <c:pt idx="1116">
                  <c:v>42.1173</c:v>
                </c:pt>
                <c:pt idx="1117">
                  <c:v>42.1111</c:v>
                </c:pt>
                <c:pt idx="1118">
                  <c:v>42.104900000000001</c:v>
                </c:pt>
                <c:pt idx="1119">
                  <c:v>42.098799999999997</c:v>
                </c:pt>
                <c:pt idx="1120">
                  <c:v>42.092599999999997</c:v>
                </c:pt>
                <c:pt idx="1121">
                  <c:v>42.086399999999998</c:v>
                </c:pt>
                <c:pt idx="1122">
                  <c:v>42.080300000000001</c:v>
                </c:pt>
                <c:pt idx="1123">
                  <c:v>42.074100000000001</c:v>
                </c:pt>
                <c:pt idx="1124">
                  <c:v>42.067999999999998</c:v>
                </c:pt>
                <c:pt idx="1125">
                  <c:v>42.061799999999998</c:v>
                </c:pt>
                <c:pt idx="1126">
                  <c:v>42.055700000000002</c:v>
                </c:pt>
                <c:pt idx="1127">
                  <c:v>42.049500000000002</c:v>
                </c:pt>
                <c:pt idx="1128">
                  <c:v>42.043399999999998</c:v>
                </c:pt>
                <c:pt idx="1129">
                  <c:v>42.037300000000002</c:v>
                </c:pt>
                <c:pt idx="1130">
                  <c:v>42.031100000000002</c:v>
                </c:pt>
                <c:pt idx="1131">
                  <c:v>42.024999999999999</c:v>
                </c:pt>
                <c:pt idx="1132">
                  <c:v>42.018900000000002</c:v>
                </c:pt>
                <c:pt idx="1133">
                  <c:v>42.012799999999999</c:v>
                </c:pt>
                <c:pt idx="1134">
                  <c:v>42.006599999999999</c:v>
                </c:pt>
                <c:pt idx="1135">
                  <c:v>42.000500000000002</c:v>
                </c:pt>
                <c:pt idx="1136">
                  <c:v>41.994399999999999</c:v>
                </c:pt>
                <c:pt idx="1137">
                  <c:v>41.988300000000002</c:v>
                </c:pt>
                <c:pt idx="1138">
                  <c:v>41.982199999999999</c:v>
                </c:pt>
                <c:pt idx="1139">
                  <c:v>41.976100000000002</c:v>
                </c:pt>
                <c:pt idx="1140">
                  <c:v>41.97</c:v>
                </c:pt>
                <c:pt idx="1141">
                  <c:v>41.963900000000002</c:v>
                </c:pt>
                <c:pt idx="1142">
                  <c:v>41.957799999999999</c:v>
                </c:pt>
                <c:pt idx="1143">
                  <c:v>41.951700000000002</c:v>
                </c:pt>
                <c:pt idx="1144">
                  <c:v>41.945599999999999</c:v>
                </c:pt>
                <c:pt idx="1145">
                  <c:v>41.939599999999999</c:v>
                </c:pt>
                <c:pt idx="1146">
                  <c:v>41.933500000000002</c:v>
                </c:pt>
                <c:pt idx="1147">
                  <c:v>41.927399999999999</c:v>
                </c:pt>
                <c:pt idx="1148">
                  <c:v>41.921300000000002</c:v>
                </c:pt>
                <c:pt idx="1149">
                  <c:v>41.915300000000002</c:v>
                </c:pt>
                <c:pt idx="1150">
                  <c:v>41.909199999999998</c:v>
                </c:pt>
                <c:pt idx="1151">
                  <c:v>41.903199999999998</c:v>
                </c:pt>
                <c:pt idx="1152">
                  <c:v>41.897100000000002</c:v>
                </c:pt>
                <c:pt idx="1153">
                  <c:v>41.890999999999998</c:v>
                </c:pt>
                <c:pt idx="1154">
                  <c:v>41.884999999999998</c:v>
                </c:pt>
                <c:pt idx="1155">
                  <c:v>41.878999999999998</c:v>
                </c:pt>
                <c:pt idx="1156">
                  <c:v>41.872900000000001</c:v>
                </c:pt>
                <c:pt idx="1157">
                  <c:v>41.866900000000001</c:v>
                </c:pt>
                <c:pt idx="1158">
                  <c:v>41.860799999999998</c:v>
                </c:pt>
                <c:pt idx="1159">
                  <c:v>41.854799999999997</c:v>
                </c:pt>
                <c:pt idx="1160">
                  <c:v>41.848799999999997</c:v>
                </c:pt>
                <c:pt idx="1161">
                  <c:v>41.842700000000001</c:v>
                </c:pt>
                <c:pt idx="1162">
                  <c:v>41.8367</c:v>
                </c:pt>
                <c:pt idx="1163">
                  <c:v>41.8307</c:v>
                </c:pt>
                <c:pt idx="1164">
                  <c:v>41.8247</c:v>
                </c:pt>
                <c:pt idx="1165">
                  <c:v>41.8187</c:v>
                </c:pt>
                <c:pt idx="1166">
                  <c:v>41.8127</c:v>
                </c:pt>
                <c:pt idx="1167">
                  <c:v>41.806699999999999</c:v>
                </c:pt>
                <c:pt idx="1168">
                  <c:v>41.800699999999999</c:v>
                </c:pt>
                <c:pt idx="1169">
                  <c:v>41.794699999999999</c:v>
                </c:pt>
                <c:pt idx="1170">
                  <c:v>41.788699999999999</c:v>
                </c:pt>
                <c:pt idx="1171">
                  <c:v>41.782699999999998</c:v>
                </c:pt>
                <c:pt idx="1172">
                  <c:v>41.776699999999998</c:v>
                </c:pt>
                <c:pt idx="1173">
                  <c:v>41.770699999999998</c:v>
                </c:pt>
                <c:pt idx="1174">
                  <c:v>41.764699999999998</c:v>
                </c:pt>
                <c:pt idx="1175">
                  <c:v>41.758699999999997</c:v>
                </c:pt>
                <c:pt idx="1176">
                  <c:v>41.752800000000001</c:v>
                </c:pt>
                <c:pt idx="1177">
                  <c:v>41.7468</c:v>
                </c:pt>
                <c:pt idx="1178">
                  <c:v>41.7408</c:v>
                </c:pt>
                <c:pt idx="1179">
                  <c:v>41.734900000000003</c:v>
                </c:pt>
                <c:pt idx="1180">
                  <c:v>41.728900000000003</c:v>
                </c:pt>
                <c:pt idx="1181">
                  <c:v>41.722999999999999</c:v>
                </c:pt>
                <c:pt idx="1182">
                  <c:v>41.716999999999999</c:v>
                </c:pt>
                <c:pt idx="1183">
                  <c:v>41.710999999999999</c:v>
                </c:pt>
                <c:pt idx="1184">
                  <c:v>41.705100000000002</c:v>
                </c:pt>
                <c:pt idx="1185">
                  <c:v>41.699199999999998</c:v>
                </c:pt>
                <c:pt idx="1186">
                  <c:v>41.693199999999997</c:v>
                </c:pt>
                <c:pt idx="1187">
                  <c:v>41.6873</c:v>
                </c:pt>
                <c:pt idx="1188">
                  <c:v>41.6813</c:v>
                </c:pt>
                <c:pt idx="1189">
                  <c:v>41.675400000000003</c:v>
                </c:pt>
                <c:pt idx="1190">
                  <c:v>41.669499999999999</c:v>
                </c:pt>
                <c:pt idx="1191">
                  <c:v>41.663600000000002</c:v>
                </c:pt>
                <c:pt idx="1192">
                  <c:v>41.657600000000002</c:v>
                </c:pt>
                <c:pt idx="1193">
                  <c:v>41.651699999999998</c:v>
                </c:pt>
                <c:pt idx="1194">
                  <c:v>41.645800000000001</c:v>
                </c:pt>
                <c:pt idx="1195">
                  <c:v>41.639899999999997</c:v>
                </c:pt>
                <c:pt idx="1196">
                  <c:v>41.634</c:v>
                </c:pt>
                <c:pt idx="1197">
                  <c:v>41.628100000000003</c:v>
                </c:pt>
                <c:pt idx="1198">
                  <c:v>41.622199999999999</c:v>
                </c:pt>
                <c:pt idx="1199">
                  <c:v>41.616300000000003</c:v>
                </c:pt>
                <c:pt idx="1200">
                  <c:v>41.610399999999998</c:v>
                </c:pt>
                <c:pt idx="1201">
                  <c:v>41.604500000000002</c:v>
                </c:pt>
                <c:pt idx="1202">
                  <c:v>41.598599999999998</c:v>
                </c:pt>
                <c:pt idx="1203">
                  <c:v>41.592799999999997</c:v>
                </c:pt>
                <c:pt idx="1204">
                  <c:v>41.5869</c:v>
                </c:pt>
                <c:pt idx="1205">
                  <c:v>41.581000000000003</c:v>
                </c:pt>
                <c:pt idx="1206">
                  <c:v>41.575099999999999</c:v>
                </c:pt>
                <c:pt idx="1207">
                  <c:v>41.569299999999998</c:v>
                </c:pt>
                <c:pt idx="1208">
                  <c:v>41.563400000000001</c:v>
                </c:pt>
                <c:pt idx="1209">
                  <c:v>41.557499999999997</c:v>
                </c:pt>
                <c:pt idx="1210">
                  <c:v>41.551699999999997</c:v>
                </c:pt>
                <c:pt idx="1211">
                  <c:v>41.5458</c:v>
                </c:pt>
                <c:pt idx="1212">
                  <c:v>41.54</c:v>
                </c:pt>
                <c:pt idx="1213">
                  <c:v>41.534100000000002</c:v>
                </c:pt>
                <c:pt idx="1214">
                  <c:v>41.528300000000002</c:v>
                </c:pt>
                <c:pt idx="1215">
                  <c:v>41.522399999999998</c:v>
                </c:pt>
                <c:pt idx="1216">
                  <c:v>41.516599999999997</c:v>
                </c:pt>
                <c:pt idx="1217">
                  <c:v>41.510800000000003</c:v>
                </c:pt>
                <c:pt idx="1218">
                  <c:v>41.504899999999999</c:v>
                </c:pt>
                <c:pt idx="1219">
                  <c:v>41.499099999999999</c:v>
                </c:pt>
                <c:pt idx="1220">
                  <c:v>41.493299999999998</c:v>
                </c:pt>
                <c:pt idx="1221">
                  <c:v>41.487499999999997</c:v>
                </c:pt>
                <c:pt idx="1222">
                  <c:v>41.4816</c:v>
                </c:pt>
                <c:pt idx="1223">
                  <c:v>41.4758</c:v>
                </c:pt>
                <c:pt idx="1224">
                  <c:v>41.47</c:v>
                </c:pt>
                <c:pt idx="1225">
                  <c:v>41.464199999999998</c:v>
                </c:pt>
                <c:pt idx="1226">
                  <c:v>41.458399999999997</c:v>
                </c:pt>
                <c:pt idx="1227">
                  <c:v>41.452599999999997</c:v>
                </c:pt>
                <c:pt idx="1228">
                  <c:v>41.446800000000003</c:v>
                </c:pt>
                <c:pt idx="1229">
                  <c:v>41.441000000000003</c:v>
                </c:pt>
                <c:pt idx="1230">
                  <c:v>41.435200000000002</c:v>
                </c:pt>
                <c:pt idx="1231">
                  <c:v>41.429400000000001</c:v>
                </c:pt>
                <c:pt idx="1232">
                  <c:v>41.4236</c:v>
                </c:pt>
                <c:pt idx="1233">
                  <c:v>41.417900000000003</c:v>
                </c:pt>
                <c:pt idx="1234">
                  <c:v>41.412100000000002</c:v>
                </c:pt>
                <c:pt idx="1235">
                  <c:v>41.406300000000002</c:v>
                </c:pt>
                <c:pt idx="1236">
                  <c:v>41.400500000000001</c:v>
                </c:pt>
                <c:pt idx="1237">
                  <c:v>41.394799999999996</c:v>
                </c:pt>
                <c:pt idx="1238">
                  <c:v>41.389000000000003</c:v>
                </c:pt>
                <c:pt idx="1239">
                  <c:v>41.383200000000002</c:v>
                </c:pt>
                <c:pt idx="1240">
                  <c:v>41.377499999999998</c:v>
                </c:pt>
                <c:pt idx="1241">
                  <c:v>41.371699999999997</c:v>
                </c:pt>
                <c:pt idx="1242">
                  <c:v>41.366</c:v>
                </c:pt>
                <c:pt idx="1243">
                  <c:v>41.360199999999999</c:v>
                </c:pt>
                <c:pt idx="1244">
                  <c:v>41.354500000000002</c:v>
                </c:pt>
                <c:pt idx="1245">
                  <c:v>41.348700000000001</c:v>
                </c:pt>
                <c:pt idx="1246">
                  <c:v>41.343000000000004</c:v>
                </c:pt>
                <c:pt idx="1247">
                  <c:v>41.337299999999999</c:v>
                </c:pt>
                <c:pt idx="1248">
                  <c:v>41.331499999999998</c:v>
                </c:pt>
                <c:pt idx="1249">
                  <c:v>41.325800000000001</c:v>
                </c:pt>
                <c:pt idx="1250">
                  <c:v>41.320099999999996</c:v>
                </c:pt>
                <c:pt idx="1251">
                  <c:v>41.314399999999999</c:v>
                </c:pt>
                <c:pt idx="1252">
                  <c:v>41.308700000000002</c:v>
                </c:pt>
                <c:pt idx="1253">
                  <c:v>41.302900000000001</c:v>
                </c:pt>
                <c:pt idx="1254">
                  <c:v>41.297199999999997</c:v>
                </c:pt>
                <c:pt idx="1255">
                  <c:v>41.291499999999999</c:v>
                </c:pt>
                <c:pt idx="1256">
                  <c:v>41.285800000000002</c:v>
                </c:pt>
                <c:pt idx="1257">
                  <c:v>41.280099999999997</c:v>
                </c:pt>
                <c:pt idx="1258">
                  <c:v>41.2744</c:v>
                </c:pt>
                <c:pt idx="1259">
                  <c:v>41.268700000000003</c:v>
                </c:pt>
                <c:pt idx="1260">
                  <c:v>41.262999999999998</c:v>
                </c:pt>
                <c:pt idx="1261">
                  <c:v>41.257300000000001</c:v>
                </c:pt>
                <c:pt idx="1262">
                  <c:v>41.2517</c:v>
                </c:pt>
                <c:pt idx="1263">
                  <c:v>41.246000000000002</c:v>
                </c:pt>
                <c:pt idx="1264">
                  <c:v>41.240299999999998</c:v>
                </c:pt>
                <c:pt idx="1265">
                  <c:v>41.2346</c:v>
                </c:pt>
                <c:pt idx="1266">
                  <c:v>41.228999999999999</c:v>
                </c:pt>
                <c:pt idx="1267">
                  <c:v>41.223300000000002</c:v>
                </c:pt>
                <c:pt idx="1268">
                  <c:v>41.217599999999997</c:v>
                </c:pt>
                <c:pt idx="1269">
                  <c:v>41.212000000000003</c:v>
                </c:pt>
                <c:pt idx="1270">
                  <c:v>41.206299999999999</c:v>
                </c:pt>
                <c:pt idx="1271">
                  <c:v>41.200699999999998</c:v>
                </c:pt>
                <c:pt idx="1272">
                  <c:v>41.195</c:v>
                </c:pt>
                <c:pt idx="1273">
                  <c:v>41.189399999999999</c:v>
                </c:pt>
                <c:pt idx="1274">
                  <c:v>41.183700000000002</c:v>
                </c:pt>
                <c:pt idx="1275">
                  <c:v>41.178100000000001</c:v>
                </c:pt>
                <c:pt idx="1276">
                  <c:v>41.172400000000003</c:v>
                </c:pt>
                <c:pt idx="1277">
                  <c:v>41.166800000000002</c:v>
                </c:pt>
                <c:pt idx="1278">
                  <c:v>41.161200000000001</c:v>
                </c:pt>
                <c:pt idx="1279">
                  <c:v>41.155500000000004</c:v>
                </c:pt>
                <c:pt idx="1280">
                  <c:v>41.149900000000002</c:v>
                </c:pt>
                <c:pt idx="1281">
                  <c:v>41.144300000000001</c:v>
                </c:pt>
                <c:pt idx="1282">
                  <c:v>41.1387</c:v>
                </c:pt>
                <c:pt idx="1283">
                  <c:v>41.133099999999999</c:v>
                </c:pt>
                <c:pt idx="1284">
                  <c:v>41.127499999999998</c:v>
                </c:pt>
                <c:pt idx="1285">
                  <c:v>41.121899999999997</c:v>
                </c:pt>
                <c:pt idx="1286">
                  <c:v>41.116300000000003</c:v>
                </c:pt>
                <c:pt idx="1287">
                  <c:v>41.110700000000001</c:v>
                </c:pt>
                <c:pt idx="1288">
                  <c:v>41.1051</c:v>
                </c:pt>
                <c:pt idx="1289">
                  <c:v>41.099499999999999</c:v>
                </c:pt>
                <c:pt idx="1290">
                  <c:v>41.093899999999998</c:v>
                </c:pt>
                <c:pt idx="1291">
                  <c:v>41.088299999999997</c:v>
                </c:pt>
                <c:pt idx="1292">
                  <c:v>41.082700000000003</c:v>
                </c:pt>
                <c:pt idx="1293">
                  <c:v>41.077100000000002</c:v>
                </c:pt>
                <c:pt idx="1294">
                  <c:v>41.0715</c:v>
                </c:pt>
                <c:pt idx="1295">
                  <c:v>41.066000000000003</c:v>
                </c:pt>
                <c:pt idx="1296">
                  <c:v>41.060400000000001</c:v>
                </c:pt>
                <c:pt idx="1297">
                  <c:v>41.0548</c:v>
                </c:pt>
                <c:pt idx="1298">
                  <c:v>41.049300000000002</c:v>
                </c:pt>
                <c:pt idx="1299">
                  <c:v>41.043700000000001</c:v>
                </c:pt>
                <c:pt idx="1300">
                  <c:v>41.0381</c:v>
                </c:pt>
                <c:pt idx="1301">
                  <c:v>41.032600000000002</c:v>
                </c:pt>
                <c:pt idx="1302">
                  <c:v>41.027000000000001</c:v>
                </c:pt>
                <c:pt idx="1303">
                  <c:v>41.021500000000003</c:v>
                </c:pt>
                <c:pt idx="1304">
                  <c:v>41.015999999999998</c:v>
                </c:pt>
                <c:pt idx="1305">
                  <c:v>41.010399999999997</c:v>
                </c:pt>
                <c:pt idx="1306">
                  <c:v>41.004899999999999</c:v>
                </c:pt>
                <c:pt idx="1307">
                  <c:v>40.999299999999998</c:v>
                </c:pt>
                <c:pt idx="1308">
                  <c:v>40.9938</c:v>
                </c:pt>
                <c:pt idx="1309">
                  <c:v>40.988300000000002</c:v>
                </c:pt>
                <c:pt idx="1310">
                  <c:v>40.982799999999997</c:v>
                </c:pt>
                <c:pt idx="1311">
                  <c:v>40.977200000000003</c:v>
                </c:pt>
                <c:pt idx="1312">
                  <c:v>40.971699999999998</c:v>
                </c:pt>
                <c:pt idx="1313">
                  <c:v>40.966200000000001</c:v>
                </c:pt>
                <c:pt idx="1314">
                  <c:v>40.960700000000003</c:v>
                </c:pt>
                <c:pt idx="1315">
                  <c:v>40.955199999999998</c:v>
                </c:pt>
                <c:pt idx="1316">
                  <c:v>40.9497</c:v>
                </c:pt>
                <c:pt idx="1317">
                  <c:v>40.944200000000002</c:v>
                </c:pt>
                <c:pt idx="1318">
                  <c:v>40.938699999999997</c:v>
                </c:pt>
                <c:pt idx="1319">
                  <c:v>40.933199999999999</c:v>
                </c:pt>
                <c:pt idx="1320">
                  <c:v>40.927700000000002</c:v>
                </c:pt>
                <c:pt idx="1321">
                  <c:v>40.922199999999997</c:v>
                </c:pt>
                <c:pt idx="1322">
                  <c:v>40.916699999999999</c:v>
                </c:pt>
                <c:pt idx="1323">
                  <c:v>40.911200000000001</c:v>
                </c:pt>
                <c:pt idx="1324">
                  <c:v>40.905799999999999</c:v>
                </c:pt>
                <c:pt idx="1325">
                  <c:v>40.900300000000001</c:v>
                </c:pt>
                <c:pt idx="1326">
                  <c:v>40.894799999999996</c:v>
                </c:pt>
                <c:pt idx="1327">
                  <c:v>40.889299999999999</c:v>
                </c:pt>
                <c:pt idx="1328">
                  <c:v>40.883899999999997</c:v>
                </c:pt>
                <c:pt idx="1329">
                  <c:v>40.878399999999999</c:v>
                </c:pt>
                <c:pt idx="1330">
                  <c:v>40.872999999999998</c:v>
                </c:pt>
                <c:pt idx="1331">
                  <c:v>40.8675</c:v>
                </c:pt>
                <c:pt idx="1332">
                  <c:v>40.862099999999998</c:v>
                </c:pt>
                <c:pt idx="1333">
                  <c:v>40.8566</c:v>
                </c:pt>
                <c:pt idx="1334">
                  <c:v>40.851199999999999</c:v>
                </c:pt>
                <c:pt idx="1335">
                  <c:v>40.845700000000001</c:v>
                </c:pt>
                <c:pt idx="1336">
                  <c:v>40.840299999999999</c:v>
                </c:pt>
                <c:pt idx="1337">
                  <c:v>40.834800000000001</c:v>
                </c:pt>
                <c:pt idx="1338">
                  <c:v>40.8294</c:v>
                </c:pt>
                <c:pt idx="1339">
                  <c:v>40.823999999999998</c:v>
                </c:pt>
                <c:pt idx="1340">
                  <c:v>40.818600000000004</c:v>
                </c:pt>
                <c:pt idx="1341">
                  <c:v>40.813099999999999</c:v>
                </c:pt>
                <c:pt idx="1342">
                  <c:v>40.807699999999997</c:v>
                </c:pt>
                <c:pt idx="1343">
                  <c:v>40.802300000000002</c:v>
                </c:pt>
                <c:pt idx="1344">
                  <c:v>40.796900000000001</c:v>
                </c:pt>
                <c:pt idx="1345">
                  <c:v>40.791499999999999</c:v>
                </c:pt>
                <c:pt idx="1346">
                  <c:v>40.786099999999998</c:v>
                </c:pt>
                <c:pt idx="1347">
                  <c:v>40.780700000000003</c:v>
                </c:pt>
                <c:pt idx="1348">
                  <c:v>40.775300000000001</c:v>
                </c:pt>
                <c:pt idx="1349">
                  <c:v>40.7699</c:v>
                </c:pt>
                <c:pt idx="1350">
                  <c:v>40.764499999999998</c:v>
                </c:pt>
                <c:pt idx="1351">
                  <c:v>40.759099999999997</c:v>
                </c:pt>
                <c:pt idx="1352">
                  <c:v>40.753700000000002</c:v>
                </c:pt>
                <c:pt idx="1353">
                  <c:v>40.7483</c:v>
                </c:pt>
                <c:pt idx="1354">
                  <c:v>40.742899999999999</c:v>
                </c:pt>
                <c:pt idx="1355">
                  <c:v>40.7376</c:v>
                </c:pt>
                <c:pt idx="1356">
                  <c:v>40.732199999999999</c:v>
                </c:pt>
                <c:pt idx="1357">
                  <c:v>40.726799999999997</c:v>
                </c:pt>
                <c:pt idx="1358">
                  <c:v>40.721499999999999</c:v>
                </c:pt>
                <c:pt idx="1359">
                  <c:v>40.716099999999997</c:v>
                </c:pt>
                <c:pt idx="1360">
                  <c:v>40.710700000000003</c:v>
                </c:pt>
                <c:pt idx="1361">
                  <c:v>40.705399999999997</c:v>
                </c:pt>
                <c:pt idx="1362">
                  <c:v>40.700000000000003</c:v>
                </c:pt>
                <c:pt idx="1363">
                  <c:v>40.694699999999997</c:v>
                </c:pt>
                <c:pt idx="1364">
                  <c:v>40.689300000000003</c:v>
                </c:pt>
                <c:pt idx="1365">
                  <c:v>40.683999999999997</c:v>
                </c:pt>
                <c:pt idx="1366">
                  <c:v>40.678600000000003</c:v>
                </c:pt>
                <c:pt idx="1367">
                  <c:v>40.673299999999998</c:v>
                </c:pt>
                <c:pt idx="1368">
                  <c:v>40.667999999999999</c:v>
                </c:pt>
                <c:pt idx="1369">
                  <c:v>40.662599999999998</c:v>
                </c:pt>
                <c:pt idx="1370">
                  <c:v>40.657299999999999</c:v>
                </c:pt>
                <c:pt idx="1371">
                  <c:v>40.652000000000001</c:v>
                </c:pt>
                <c:pt idx="1372">
                  <c:v>40.646700000000003</c:v>
                </c:pt>
                <c:pt idx="1373">
                  <c:v>40.641300000000001</c:v>
                </c:pt>
                <c:pt idx="1374">
                  <c:v>40.636000000000003</c:v>
                </c:pt>
                <c:pt idx="1375">
                  <c:v>40.630699999999997</c:v>
                </c:pt>
                <c:pt idx="1376">
                  <c:v>40.625399999999999</c:v>
                </c:pt>
                <c:pt idx="1377">
                  <c:v>40.620100000000001</c:v>
                </c:pt>
                <c:pt idx="1378">
                  <c:v>40.614800000000002</c:v>
                </c:pt>
                <c:pt idx="1379">
                  <c:v>40.609499999999997</c:v>
                </c:pt>
                <c:pt idx="1380">
                  <c:v>40.604199999999999</c:v>
                </c:pt>
                <c:pt idx="1381">
                  <c:v>40.5989</c:v>
                </c:pt>
                <c:pt idx="1382">
                  <c:v>40.593600000000002</c:v>
                </c:pt>
                <c:pt idx="1383">
                  <c:v>40.5884</c:v>
                </c:pt>
                <c:pt idx="1384">
                  <c:v>40.583100000000002</c:v>
                </c:pt>
                <c:pt idx="1385">
                  <c:v>40.577800000000003</c:v>
                </c:pt>
                <c:pt idx="1386">
                  <c:v>40.572499999999998</c:v>
                </c:pt>
                <c:pt idx="1387">
                  <c:v>40.5672</c:v>
                </c:pt>
                <c:pt idx="1388">
                  <c:v>40.561999999999998</c:v>
                </c:pt>
                <c:pt idx="1389">
                  <c:v>40.556699999999999</c:v>
                </c:pt>
                <c:pt idx="1390">
                  <c:v>40.551400000000001</c:v>
                </c:pt>
                <c:pt idx="1391">
                  <c:v>40.546199999999999</c:v>
                </c:pt>
                <c:pt idx="1392">
                  <c:v>40.540900000000001</c:v>
                </c:pt>
                <c:pt idx="1393">
                  <c:v>40.535699999999999</c:v>
                </c:pt>
                <c:pt idx="1394">
                  <c:v>40.5304</c:v>
                </c:pt>
                <c:pt idx="1395">
                  <c:v>40.525199999999998</c:v>
                </c:pt>
                <c:pt idx="1396">
                  <c:v>40.5199</c:v>
                </c:pt>
                <c:pt idx="1397">
                  <c:v>40.514699999999998</c:v>
                </c:pt>
                <c:pt idx="1398">
                  <c:v>40.509500000000003</c:v>
                </c:pt>
                <c:pt idx="1399">
                  <c:v>40.504199999999997</c:v>
                </c:pt>
                <c:pt idx="1400">
                  <c:v>40.499000000000002</c:v>
                </c:pt>
                <c:pt idx="1401">
                  <c:v>40.4938</c:v>
                </c:pt>
                <c:pt idx="1402">
                  <c:v>40.488500000000002</c:v>
                </c:pt>
                <c:pt idx="1403">
                  <c:v>40.4833</c:v>
                </c:pt>
                <c:pt idx="1404">
                  <c:v>40.478099999999998</c:v>
                </c:pt>
                <c:pt idx="1405">
                  <c:v>40.472900000000003</c:v>
                </c:pt>
                <c:pt idx="1406">
                  <c:v>40.467700000000001</c:v>
                </c:pt>
                <c:pt idx="1407">
                  <c:v>40.462499999999999</c:v>
                </c:pt>
                <c:pt idx="1408">
                  <c:v>40.457299999999996</c:v>
                </c:pt>
                <c:pt idx="1409">
                  <c:v>40.452100000000002</c:v>
                </c:pt>
                <c:pt idx="1410">
                  <c:v>40.446899999999999</c:v>
                </c:pt>
                <c:pt idx="1411">
                  <c:v>40.441699999999997</c:v>
                </c:pt>
                <c:pt idx="1412">
                  <c:v>40.436500000000002</c:v>
                </c:pt>
                <c:pt idx="1413">
                  <c:v>40.4313</c:v>
                </c:pt>
                <c:pt idx="1414">
                  <c:v>40.426099999999998</c:v>
                </c:pt>
                <c:pt idx="1415">
                  <c:v>40.420900000000003</c:v>
                </c:pt>
                <c:pt idx="1416">
                  <c:v>40.415799999999997</c:v>
                </c:pt>
                <c:pt idx="1417">
                  <c:v>40.410600000000002</c:v>
                </c:pt>
                <c:pt idx="1418">
                  <c:v>40.4054</c:v>
                </c:pt>
                <c:pt idx="1419">
                  <c:v>40.400199999999998</c:v>
                </c:pt>
                <c:pt idx="1420">
                  <c:v>40.395099999999999</c:v>
                </c:pt>
                <c:pt idx="1421">
                  <c:v>40.389899999999997</c:v>
                </c:pt>
                <c:pt idx="1422">
                  <c:v>40.384799999999998</c:v>
                </c:pt>
                <c:pt idx="1423">
                  <c:v>40.379600000000003</c:v>
                </c:pt>
                <c:pt idx="1424">
                  <c:v>40.374400000000001</c:v>
                </c:pt>
                <c:pt idx="1425">
                  <c:v>40.369300000000003</c:v>
                </c:pt>
                <c:pt idx="1426">
                  <c:v>40.364199999999997</c:v>
                </c:pt>
                <c:pt idx="1427">
                  <c:v>40.359000000000002</c:v>
                </c:pt>
                <c:pt idx="1428">
                  <c:v>40.353900000000003</c:v>
                </c:pt>
                <c:pt idx="1429">
                  <c:v>40.348700000000001</c:v>
                </c:pt>
                <c:pt idx="1430">
                  <c:v>40.343600000000002</c:v>
                </c:pt>
                <c:pt idx="1431">
                  <c:v>40.338500000000003</c:v>
                </c:pt>
                <c:pt idx="1432">
                  <c:v>40.333300000000001</c:v>
                </c:pt>
                <c:pt idx="1433">
                  <c:v>40.328200000000002</c:v>
                </c:pt>
                <c:pt idx="1434">
                  <c:v>40.323099999999997</c:v>
                </c:pt>
                <c:pt idx="1435">
                  <c:v>40.317999999999998</c:v>
                </c:pt>
                <c:pt idx="1436">
                  <c:v>40.312899999999999</c:v>
                </c:pt>
                <c:pt idx="1437">
                  <c:v>40.3078</c:v>
                </c:pt>
                <c:pt idx="1438">
                  <c:v>40.302599999999998</c:v>
                </c:pt>
                <c:pt idx="1439">
                  <c:v>40.297499999999999</c:v>
                </c:pt>
                <c:pt idx="1440">
                  <c:v>40.292400000000001</c:v>
                </c:pt>
                <c:pt idx="1441">
                  <c:v>40.287300000000002</c:v>
                </c:pt>
                <c:pt idx="1442">
                  <c:v>40.282200000000003</c:v>
                </c:pt>
                <c:pt idx="1443">
                  <c:v>40.277200000000001</c:v>
                </c:pt>
                <c:pt idx="1444">
                  <c:v>40.272100000000002</c:v>
                </c:pt>
                <c:pt idx="1445">
                  <c:v>40.267000000000003</c:v>
                </c:pt>
                <c:pt idx="1446">
                  <c:v>40.261899999999997</c:v>
                </c:pt>
                <c:pt idx="1447">
                  <c:v>40.256799999999998</c:v>
                </c:pt>
                <c:pt idx="1448">
                  <c:v>40.2517</c:v>
                </c:pt>
                <c:pt idx="1449">
                  <c:v>40.246699999999997</c:v>
                </c:pt>
                <c:pt idx="1450">
                  <c:v>40.241599999999998</c:v>
                </c:pt>
                <c:pt idx="1451">
                  <c:v>40.236499999999999</c:v>
                </c:pt>
                <c:pt idx="1452">
                  <c:v>40.231499999999997</c:v>
                </c:pt>
                <c:pt idx="1453">
                  <c:v>40.226399999999998</c:v>
                </c:pt>
                <c:pt idx="1454">
                  <c:v>40.221400000000003</c:v>
                </c:pt>
                <c:pt idx="1455">
                  <c:v>40.216299999999997</c:v>
                </c:pt>
                <c:pt idx="1456">
                  <c:v>40.211300000000001</c:v>
                </c:pt>
                <c:pt idx="1457">
                  <c:v>40.206200000000003</c:v>
                </c:pt>
                <c:pt idx="1458">
                  <c:v>40.2012</c:v>
                </c:pt>
                <c:pt idx="1459">
                  <c:v>40.196100000000001</c:v>
                </c:pt>
                <c:pt idx="1460">
                  <c:v>40.191099999999999</c:v>
                </c:pt>
                <c:pt idx="1461">
                  <c:v>40.186100000000003</c:v>
                </c:pt>
                <c:pt idx="1462">
                  <c:v>40.180999999999997</c:v>
                </c:pt>
                <c:pt idx="1463">
                  <c:v>40.176000000000002</c:v>
                </c:pt>
                <c:pt idx="1464">
                  <c:v>40.170999999999999</c:v>
                </c:pt>
                <c:pt idx="1465">
                  <c:v>40.165900000000001</c:v>
                </c:pt>
                <c:pt idx="1466">
                  <c:v>40.160899999999998</c:v>
                </c:pt>
                <c:pt idx="1467">
                  <c:v>40.155900000000003</c:v>
                </c:pt>
                <c:pt idx="1468">
                  <c:v>40.1509</c:v>
                </c:pt>
                <c:pt idx="1469">
                  <c:v>40.145899999999997</c:v>
                </c:pt>
                <c:pt idx="1470">
                  <c:v>40.140900000000002</c:v>
                </c:pt>
                <c:pt idx="1471">
                  <c:v>40.135899999999999</c:v>
                </c:pt>
                <c:pt idx="1472">
                  <c:v>40.130899999999997</c:v>
                </c:pt>
                <c:pt idx="1473">
                  <c:v>40.125900000000001</c:v>
                </c:pt>
                <c:pt idx="1474">
                  <c:v>40.120899999999999</c:v>
                </c:pt>
                <c:pt idx="1475">
                  <c:v>40.115900000000003</c:v>
                </c:pt>
                <c:pt idx="1476">
                  <c:v>40.110900000000001</c:v>
                </c:pt>
                <c:pt idx="1477">
                  <c:v>40.105899999999998</c:v>
                </c:pt>
                <c:pt idx="1478">
                  <c:v>40.100999999999999</c:v>
                </c:pt>
                <c:pt idx="1479">
                  <c:v>40.095999999999997</c:v>
                </c:pt>
                <c:pt idx="1480">
                  <c:v>40.091000000000001</c:v>
                </c:pt>
                <c:pt idx="1481">
                  <c:v>40.085999999999999</c:v>
                </c:pt>
                <c:pt idx="1482">
                  <c:v>40.081099999999999</c:v>
                </c:pt>
                <c:pt idx="1483">
                  <c:v>40.076099999999997</c:v>
                </c:pt>
                <c:pt idx="1484">
                  <c:v>40.071100000000001</c:v>
                </c:pt>
                <c:pt idx="1485">
                  <c:v>40.066200000000002</c:v>
                </c:pt>
                <c:pt idx="1486">
                  <c:v>40.061199999999999</c:v>
                </c:pt>
                <c:pt idx="1487">
                  <c:v>40.0563</c:v>
                </c:pt>
                <c:pt idx="1488">
                  <c:v>40.051299999999998</c:v>
                </c:pt>
                <c:pt idx="1489">
                  <c:v>40.046399999999998</c:v>
                </c:pt>
                <c:pt idx="1490">
                  <c:v>40.041499999999999</c:v>
                </c:pt>
                <c:pt idx="1491">
                  <c:v>40.036499999999997</c:v>
                </c:pt>
                <c:pt idx="1492">
                  <c:v>40.031599999999997</c:v>
                </c:pt>
                <c:pt idx="1493">
                  <c:v>40.026600000000002</c:v>
                </c:pt>
                <c:pt idx="1494">
                  <c:v>40.021700000000003</c:v>
                </c:pt>
                <c:pt idx="1495">
                  <c:v>40.016800000000003</c:v>
                </c:pt>
                <c:pt idx="1496">
                  <c:v>40.011899999999997</c:v>
                </c:pt>
                <c:pt idx="1497">
                  <c:v>40.006900000000002</c:v>
                </c:pt>
                <c:pt idx="1498">
                  <c:v>40.002000000000002</c:v>
                </c:pt>
                <c:pt idx="1499">
                  <c:v>39.997100000000003</c:v>
                </c:pt>
                <c:pt idx="1500">
                  <c:v>39.992199999999997</c:v>
                </c:pt>
                <c:pt idx="1501">
                  <c:v>39.987299999999998</c:v>
                </c:pt>
                <c:pt idx="1502">
                  <c:v>39.982399999999998</c:v>
                </c:pt>
                <c:pt idx="1503">
                  <c:v>39.977499999999999</c:v>
                </c:pt>
                <c:pt idx="1504">
                  <c:v>39.9726</c:v>
                </c:pt>
                <c:pt idx="1505">
                  <c:v>39.967700000000001</c:v>
                </c:pt>
                <c:pt idx="1506">
                  <c:v>39.962800000000001</c:v>
                </c:pt>
                <c:pt idx="1507">
                  <c:v>39.957900000000002</c:v>
                </c:pt>
                <c:pt idx="1508">
                  <c:v>39.953000000000003</c:v>
                </c:pt>
                <c:pt idx="1509">
                  <c:v>39.9482</c:v>
                </c:pt>
                <c:pt idx="1510">
                  <c:v>39.943300000000001</c:v>
                </c:pt>
                <c:pt idx="1511">
                  <c:v>39.938400000000001</c:v>
                </c:pt>
                <c:pt idx="1512">
                  <c:v>39.933500000000002</c:v>
                </c:pt>
                <c:pt idx="1513">
                  <c:v>39.928699999999999</c:v>
                </c:pt>
                <c:pt idx="1514">
                  <c:v>39.9238</c:v>
                </c:pt>
                <c:pt idx="1515">
                  <c:v>39.918900000000001</c:v>
                </c:pt>
                <c:pt idx="1516">
                  <c:v>39.914099999999998</c:v>
                </c:pt>
                <c:pt idx="1517">
                  <c:v>39.909199999999998</c:v>
                </c:pt>
                <c:pt idx="1518">
                  <c:v>39.904400000000003</c:v>
                </c:pt>
                <c:pt idx="1519">
                  <c:v>39.899500000000003</c:v>
                </c:pt>
                <c:pt idx="1520">
                  <c:v>39.8947</c:v>
                </c:pt>
                <c:pt idx="1521">
                  <c:v>39.889800000000001</c:v>
                </c:pt>
                <c:pt idx="1522">
                  <c:v>39.884999999999998</c:v>
                </c:pt>
                <c:pt idx="1523">
                  <c:v>39.880099999999999</c:v>
                </c:pt>
                <c:pt idx="1524">
                  <c:v>39.875300000000003</c:v>
                </c:pt>
                <c:pt idx="1525">
                  <c:v>39.8705</c:v>
                </c:pt>
                <c:pt idx="1526">
                  <c:v>39.865600000000001</c:v>
                </c:pt>
                <c:pt idx="1527">
                  <c:v>39.860799999999998</c:v>
                </c:pt>
                <c:pt idx="1528">
                  <c:v>39.856000000000002</c:v>
                </c:pt>
                <c:pt idx="1529">
                  <c:v>39.851199999999999</c:v>
                </c:pt>
                <c:pt idx="1530">
                  <c:v>39.846400000000003</c:v>
                </c:pt>
                <c:pt idx="1531">
                  <c:v>39.8416</c:v>
                </c:pt>
                <c:pt idx="1532">
                  <c:v>39.8367</c:v>
                </c:pt>
                <c:pt idx="1533">
                  <c:v>39.831899999999997</c:v>
                </c:pt>
                <c:pt idx="1534">
                  <c:v>39.827100000000002</c:v>
                </c:pt>
                <c:pt idx="1535">
                  <c:v>39.822299999999998</c:v>
                </c:pt>
                <c:pt idx="1536">
                  <c:v>39.817500000000003</c:v>
                </c:pt>
                <c:pt idx="1537">
                  <c:v>39.8127</c:v>
                </c:pt>
                <c:pt idx="1538">
                  <c:v>39.808</c:v>
                </c:pt>
                <c:pt idx="1539">
                  <c:v>39.803199999999997</c:v>
                </c:pt>
                <c:pt idx="1540">
                  <c:v>39.798400000000001</c:v>
                </c:pt>
                <c:pt idx="1541">
                  <c:v>39.793599999999998</c:v>
                </c:pt>
                <c:pt idx="1542">
                  <c:v>39.788800000000002</c:v>
                </c:pt>
                <c:pt idx="1543">
                  <c:v>39.784100000000002</c:v>
                </c:pt>
                <c:pt idx="1544">
                  <c:v>39.779299999999999</c:v>
                </c:pt>
                <c:pt idx="1545">
                  <c:v>39.774500000000003</c:v>
                </c:pt>
                <c:pt idx="1546">
                  <c:v>39.7697</c:v>
                </c:pt>
                <c:pt idx="1547">
                  <c:v>39.765000000000001</c:v>
                </c:pt>
                <c:pt idx="1548">
                  <c:v>39.760199999999998</c:v>
                </c:pt>
                <c:pt idx="1549">
                  <c:v>39.755499999999998</c:v>
                </c:pt>
                <c:pt idx="1550">
                  <c:v>39.750700000000002</c:v>
                </c:pt>
                <c:pt idx="1551">
                  <c:v>39.746000000000002</c:v>
                </c:pt>
                <c:pt idx="1552">
                  <c:v>39.741199999999999</c:v>
                </c:pt>
                <c:pt idx="1553">
                  <c:v>39.736499999999999</c:v>
                </c:pt>
                <c:pt idx="1554">
                  <c:v>39.731699999999996</c:v>
                </c:pt>
                <c:pt idx="1555">
                  <c:v>39.726999999999997</c:v>
                </c:pt>
                <c:pt idx="1556">
                  <c:v>39.722299999999997</c:v>
                </c:pt>
                <c:pt idx="1557">
                  <c:v>39.717500000000001</c:v>
                </c:pt>
                <c:pt idx="1558">
                  <c:v>39.712800000000001</c:v>
                </c:pt>
                <c:pt idx="1559">
                  <c:v>39.708100000000002</c:v>
                </c:pt>
                <c:pt idx="1560">
                  <c:v>39.703400000000002</c:v>
                </c:pt>
                <c:pt idx="1561">
                  <c:v>39.698599999999999</c:v>
                </c:pt>
                <c:pt idx="1562">
                  <c:v>39.693899999999999</c:v>
                </c:pt>
                <c:pt idx="1563">
                  <c:v>39.6892</c:v>
                </c:pt>
                <c:pt idx="1564">
                  <c:v>39.6845</c:v>
                </c:pt>
                <c:pt idx="1565">
                  <c:v>39.6798</c:v>
                </c:pt>
                <c:pt idx="1566">
                  <c:v>39.6751</c:v>
                </c:pt>
                <c:pt idx="1567">
                  <c:v>39.670400000000001</c:v>
                </c:pt>
                <c:pt idx="1568">
                  <c:v>39.665700000000001</c:v>
                </c:pt>
                <c:pt idx="1569">
                  <c:v>39.661000000000001</c:v>
                </c:pt>
                <c:pt idx="1570">
                  <c:v>39.656300000000002</c:v>
                </c:pt>
                <c:pt idx="1571">
                  <c:v>39.651600000000002</c:v>
                </c:pt>
                <c:pt idx="1572">
                  <c:v>39.646900000000002</c:v>
                </c:pt>
                <c:pt idx="1573">
                  <c:v>39.642299999999999</c:v>
                </c:pt>
                <c:pt idx="1574">
                  <c:v>39.637599999999999</c:v>
                </c:pt>
                <c:pt idx="1575">
                  <c:v>39.632899999999999</c:v>
                </c:pt>
                <c:pt idx="1576">
                  <c:v>39.6282</c:v>
                </c:pt>
                <c:pt idx="1577">
                  <c:v>39.623600000000003</c:v>
                </c:pt>
                <c:pt idx="1578">
                  <c:v>39.618899999999996</c:v>
                </c:pt>
                <c:pt idx="1579">
                  <c:v>39.614199999999997</c:v>
                </c:pt>
                <c:pt idx="1580">
                  <c:v>39.6096</c:v>
                </c:pt>
                <c:pt idx="1581">
                  <c:v>39.604900000000001</c:v>
                </c:pt>
                <c:pt idx="1582">
                  <c:v>39.600299999999997</c:v>
                </c:pt>
                <c:pt idx="1583">
                  <c:v>39.595599999999997</c:v>
                </c:pt>
                <c:pt idx="1584">
                  <c:v>39.591000000000001</c:v>
                </c:pt>
                <c:pt idx="1585">
                  <c:v>39.586300000000001</c:v>
                </c:pt>
                <c:pt idx="1586">
                  <c:v>39.581699999999998</c:v>
                </c:pt>
                <c:pt idx="1587">
                  <c:v>39.577100000000002</c:v>
                </c:pt>
                <c:pt idx="1588">
                  <c:v>39.572400000000002</c:v>
                </c:pt>
                <c:pt idx="1589">
                  <c:v>39.567799999999998</c:v>
                </c:pt>
                <c:pt idx="1590">
                  <c:v>39.563200000000002</c:v>
                </c:pt>
                <c:pt idx="1591">
                  <c:v>39.558500000000002</c:v>
                </c:pt>
                <c:pt idx="1592">
                  <c:v>39.553899999999999</c:v>
                </c:pt>
                <c:pt idx="1593">
                  <c:v>39.549300000000002</c:v>
                </c:pt>
                <c:pt idx="1594">
                  <c:v>39.544699999999999</c:v>
                </c:pt>
                <c:pt idx="1595">
                  <c:v>39.540100000000002</c:v>
                </c:pt>
                <c:pt idx="1596">
                  <c:v>39.535499999999999</c:v>
                </c:pt>
                <c:pt idx="1597">
                  <c:v>39.530900000000003</c:v>
                </c:pt>
                <c:pt idx="1598">
                  <c:v>39.526200000000003</c:v>
                </c:pt>
                <c:pt idx="1599">
                  <c:v>39.521599999999999</c:v>
                </c:pt>
                <c:pt idx="1600">
                  <c:v>39.517000000000003</c:v>
                </c:pt>
                <c:pt idx="1601">
                  <c:v>39.512500000000003</c:v>
                </c:pt>
                <c:pt idx="1602">
                  <c:v>39.507899999999999</c:v>
                </c:pt>
                <c:pt idx="1603">
                  <c:v>39.503300000000003</c:v>
                </c:pt>
                <c:pt idx="1604">
                  <c:v>39.498699999999999</c:v>
                </c:pt>
                <c:pt idx="1605">
                  <c:v>39.494100000000003</c:v>
                </c:pt>
                <c:pt idx="1606">
                  <c:v>39.4895</c:v>
                </c:pt>
                <c:pt idx="1607">
                  <c:v>39.484999999999999</c:v>
                </c:pt>
                <c:pt idx="1608">
                  <c:v>39.480400000000003</c:v>
                </c:pt>
                <c:pt idx="1609">
                  <c:v>39.4758</c:v>
                </c:pt>
                <c:pt idx="1610">
                  <c:v>39.471200000000003</c:v>
                </c:pt>
                <c:pt idx="1611">
                  <c:v>39.466700000000003</c:v>
                </c:pt>
                <c:pt idx="1612">
                  <c:v>39.4621</c:v>
                </c:pt>
                <c:pt idx="1613">
                  <c:v>39.457599999999999</c:v>
                </c:pt>
                <c:pt idx="1614">
                  <c:v>39.453000000000003</c:v>
                </c:pt>
                <c:pt idx="1615">
                  <c:v>39.448500000000003</c:v>
                </c:pt>
                <c:pt idx="1616">
                  <c:v>39.443899999999999</c:v>
                </c:pt>
                <c:pt idx="1617">
                  <c:v>39.439399999999999</c:v>
                </c:pt>
                <c:pt idx="1618">
                  <c:v>39.434800000000003</c:v>
                </c:pt>
                <c:pt idx="1619">
                  <c:v>39.430300000000003</c:v>
                </c:pt>
                <c:pt idx="1620">
                  <c:v>39.425800000000002</c:v>
                </c:pt>
                <c:pt idx="1621">
                  <c:v>39.421199999999999</c:v>
                </c:pt>
                <c:pt idx="1622">
                  <c:v>39.416699999999999</c:v>
                </c:pt>
                <c:pt idx="1623">
                  <c:v>39.412199999999999</c:v>
                </c:pt>
                <c:pt idx="1624">
                  <c:v>39.407600000000002</c:v>
                </c:pt>
                <c:pt idx="1625">
                  <c:v>39.403100000000002</c:v>
                </c:pt>
                <c:pt idx="1626">
                  <c:v>39.398600000000002</c:v>
                </c:pt>
                <c:pt idx="1627">
                  <c:v>39.394100000000002</c:v>
                </c:pt>
                <c:pt idx="1628">
                  <c:v>39.389600000000002</c:v>
                </c:pt>
                <c:pt idx="1629">
                  <c:v>39.385100000000001</c:v>
                </c:pt>
                <c:pt idx="1630">
                  <c:v>39.380600000000001</c:v>
                </c:pt>
                <c:pt idx="1631">
                  <c:v>39.376100000000001</c:v>
                </c:pt>
                <c:pt idx="1632">
                  <c:v>39.371600000000001</c:v>
                </c:pt>
                <c:pt idx="1633">
                  <c:v>39.367100000000001</c:v>
                </c:pt>
                <c:pt idx="1634">
                  <c:v>39.3626</c:v>
                </c:pt>
                <c:pt idx="1635">
                  <c:v>39.3581</c:v>
                </c:pt>
                <c:pt idx="1636">
                  <c:v>39.3536</c:v>
                </c:pt>
                <c:pt idx="1637">
                  <c:v>39.3491</c:v>
                </c:pt>
                <c:pt idx="1638">
                  <c:v>39.3446</c:v>
                </c:pt>
                <c:pt idx="1639">
                  <c:v>39.340200000000003</c:v>
                </c:pt>
                <c:pt idx="1640">
                  <c:v>39.335700000000003</c:v>
                </c:pt>
                <c:pt idx="1641">
                  <c:v>39.331200000000003</c:v>
                </c:pt>
                <c:pt idx="1642">
                  <c:v>39.326799999999999</c:v>
                </c:pt>
                <c:pt idx="1643">
                  <c:v>39.322299999999998</c:v>
                </c:pt>
                <c:pt idx="1644">
                  <c:v>39.317799999999998</c:v>
                </c:pt>
                <c:pt idx="1645">
                  <c:v>39.313400000000001</c:v>
                </c:pt>
                <c:pt idx="1646">
                  <c:v>39.308900000000001</c:v>
                </c:pt>
                <c:pt idx="1647">
                  <c:v>39.304499999999997</c:v>
                </c:pt>
                <c:pt idx="1648">
                  <c:v>39.299999999999997</c:v>
                </c:pt>
                <c:pt idx="1649">
                  <c:v>39.2956</c:v>
                </c:pt>
                <c:pt idx="1650">
                  <c:v>39.2911</c:v>
                </c:pt>
                <c:pt idx="1651">
                  <c:v>39.286700000000003</c:v>
                </c:pt>
                <c:pt idx="1652">
                  <c:v>39.282200000000003</c:v>
                </c:pt>
                <c:pt idx="1653">
                  <c:v>39.277799999999999</c:v>
                </c:pt>
                <c:pt idx="1654">
                  <c:v>39.273400000000002</c:v>
                </c:pt>
                <c:pt idx="1655">
                  <c:v>39.268999999999998</c:v>
                </c:pt>
                <c:pt idx="1656">
                  <c:v>39.264499999999998</c:v>
                </c:pt>
                <c:pt idx="1657">
                  <c:v>39.260100000000001</c:v>
                </c:pt>
                <c:pt idx="1658">
                  <c:v>39.255699999999997</c:v>
                </c:pt>
                <c:pt idx="1659">
                  <c:v>39.251300000000001</c:v>
                </c:pt>
                <c:pt idx="1660">
                  <c:v>39.246899999999997</c:v>
                </c:pt>
                <c:pt idx="1661">
                  <c:v>39.2425</c:v>
                </c:pt>
                <c:pt idx="1662">
                  <c:v>39.238</c:v>
                </c:pt>
                <c:pt idx="1663">
                  <c:v>39.233600000000003</c:v>
                </c:pt>
                <c:pt idx="1664">
                  <c:v>39.229199999999999</c:v>
                </c:pt>
                <c:pt idx="1665">
                  <c:v>39.224800000000002</c:v>
                </c:pt>
                <c:pt idx="1666">
                  <c:v>39.220399999999998</c:v>
                </c:pt>
                <c:pt idx="1667">
                  <c:v>39.216099999999997</c:v>
                </c:pt>
                <c:pt idx="1668">
                  <c:v>39.2117</c:v>
                </c:pt>
                <c:pt idx="1669">
                  <c:v>39.207299999999996</c:v>
                </c:pt>
                <c:pt idx="1670">
                  <c:v>39.2029</c:v>
                </c:pt>
                <c:pt idx="1671">
                  <c:v>39.198500000000003</c:v>
                </c:pt>
                <c:pt idx="1672">
                  <c:v>39.194099999999999</c:v>
                </c:pt>
                <c:pt idx="1673">
                  <c:v>39.189799999999998</c:v>
                </c:pt>
                <c:pt idx="1674">
                  <c:v>39.185400000000001</c:v>
                </c:pt>
                <c:pt idx="1675">
                  <c:v>39.180999999999997</c:v>
                </c:pt>
                <c:pt idx="1676">
                  <c:v>39.176699999999997</c:v>
                </c:pt>
                <c:pt idx="1677">
                  <c:v>39.1723</c:v>
                </c:pt>
                <c:pt idx="1678">
                  <c:v>39.167999999999999</c:v>
                </c:pt>
                <c:pt idx="1679">
                  <c:v>39.163600000000002</c:v>
                </c:pt>
                <c:pt idx="1680">
                  <c:v>39.159199999999998</c:v>
                </c:pt>
                <c:pt idx="1681">
                  <c:v>39.154899999999998</c:v>
                </c:pt>
                <c:pt idx="1682">
                  <c:v>39.150599999999997</c:v>
                </c:pt>
                <c:pt idx="1683">
                  <c:v>39.1462</c:v>
                </c:pt>
                <c:pt idx="1684">
                  <c:v>39.1419</c:v>
                </c:pt>
                <c:pt idx="1685">
                  <c:v>39.137500000000003</c:v>
                </c:pt>
                <c:pt idx="1686">
                  <c:v>39.133200000000002</c:v>
                </c:pt>
                <c:pt idx="1687">
                  <c:v>39.128900000000002</c:v>
                </c:pt>
                <c:pt idx="1688">
                  <c:v>39.124499999999998</c:v>
                </c:pt>
                <c:pt idx="1689">
                  <c:v>39.120199999999997</c:v>
                </c:pt>
                <c:pt idx="1690">
                  <c:v>39.115900000000003</c:v>
                </c:pt>
                <c:pt idx="1691">
                  <c:v>39.111600000000003</c:v>
                </c:pt>
                <c:pt idx="1692">
                  <c:v>39.107300000000002</c:v>
                </c:pt>
                <c:pt idx="1693">
                  <c:v>39.103000000000002</c:v>
                </c:pt>
                <c:pt idx="1694">
                  <c:v>39.098599999999998</c:v>
                </c:pt>
                <c:pt idx="1695">
                  <c:v>39.094299999999997</c:v>
                </c:pt>
                <c:pt idx="1696">
                  <c:v>39.090000000000003</c:v>
                </c:pt>
                <c:pt idx="1697">
                  <c:v>39.085700000000003</c:v>
                </c:pt>
                <c:pt idx="1698">
                  <c:v>39.081400000000002</c:v>
                </c:pt>
                <c:pt idx="1699">
                  <c:v>39.077100000000002</c:v>
                </c:pt>
                <c:pt idx="1700">
                  <c:v>39.072899999999997</c:v>
                </c:pt>
                <c:pt idx="1701">
                  <c:v>39.068600000000004</c:v>
                </c:pt>
                <c:pt idx="1702">
                  <c:v>39.064300000000003</c:v>
                </c:pt>
                <c:pt idx="1703">
                  <c:v>39.06</c:v>
                </c:pt>
                <c:pt idx="1704">
                  <c:v>39.055700000000002</c:v>
                </c:pt>
                <c:pt idx="1705">
                  <c:v>39.051400000000001</c:v>
                </c:pt>
                <c:pt idx="1706">
                  <c:v>39.047199999999997</c:v>
                </c:pt>
                <c:pt idx="1707">
                  <c:v>39.042900000000003</c:v>
                </c:pt>
                <c:pt idx="1708">
                  <c:v>39.038600000000002</c:v>
                </c:pt>
                <c:pt idx="1709">
                  <c:v>39.034399999999998</c:v>
                </c:pt>
                <c:pt idx="1710">
                  <c:v>39.030099999999997</c:v>
                </c:pt>
                <c:pt idx="1711">
                  <c:v>39.0259</c:v>
                </c:pt>
                <c:pt idx="1712">
                  <c:v>39.021599999999999</c:v>
                </c:pt>
                <c:pt idx="1713">
                  <c:v>39.017400000000002</c:v>
                </c:pt>
                <c:pt idx="1714">
                  <c:v>39.013100000000001</c:v>
                </c:pt>
                <c:pt idx="1715">
                  <c:v>39.008899999999997</c:v>
                </c:pt>
                <c:pt idx="1716">
                  <c:v>39.004600000000003</c:v>
                </c:pt>
                <c:pt idx="1717">
                  <c:v>39.000399999999999</c:v>
                </c:pt>
                <c:pt idx="1718">
                  <c:v>38.996099999999998</c:v>
                </c:pt>
                <c:pt idx="1719">
                  <c:v>38.991900000000001</c:v>
                </c:pt>
                <c:pt idx="1720">
                  <c:v>38.987699999999997</c:v>
                </c:pt>
                <c:pt idx="1721">
                  <c:v>38.983499999999999</c:v>
                </c:pt>
                <c:pt idx="1722">
                  <c:v>38.979199999999999</c:v>
                </c:pt>
                <c:pt idx="1723">
                  <c:v>38.975000000000001</c:v>
                </c:pt>
                <c:pt idx="1724">
                  <c:v>38.970799999999997</c:v>
                </c:pt>
                <c:pt idx="1725">
                  <c:v>38.9666</c:v>
                </c:pt>
                <c:pt idx="1726">
                  <c:v>38.962400000000002</c:v>
                </c:pt>
                <c:pt idx="1727">
                  <c:v>38.958199999999998</c:v>
                </c:pt>
                <c:pt idx="1728">
                  <c:v>38.953899999999997</c:v>
                </c:pt>
                <c:pt idx="1729">
                  <c:v>38.9497</c:v>
                </c:pt>
                <c:pt idx="1730">
                  <c:v>38.945500000000003</c:v>
                </c:pt>
                <c:pt idx="1731">
                  <c:v>38.941299999999998</c:v>
                </c:pt>
                <c:pt idx="1732">
                  <c:v>38.937199999999997</c:v>
                </c:pt>
                <c:pt idx="1733">
                  <c:v>38.933</c:v>
                </c:pt>
                <c:pt idx="1734">
                  <c:v>38.928800000000003</c:v>
                </c:pt>
                <c:pt idx="1735">
                  <c:v>38.924599999999998</c:v>
                </c:pt>
                <c:pt idx="1736">
                  <c:v>38.920400000000001</c:v>
                </c:pt>
                <c:pt idx="1737">
                  <c:v>38.916200000000003</c:v>
                </c:pt>
                <c:pt idx="1738">
                  <c:v>38.912100000000002</c:v>
                </c:pt>
                <c:pt idx="1739">
                  <c:v>38.907899999999998</c:v>
                </c:pt>
                <c:pt idx="1740">
                  <c:v>38.903700000000001</c:v>
                </c:pt>
                <c:pt idx="1741">
                  <c:v>38.899500000000003</c:v>
                </c:pt>
                <c:pt idx="1742">
                  <c:v>38.895400000000002</c:v>
                </c:pt>
                <c:pt idx="1743">
                  <c:v>38.891199999999998</c:v>
                </c:pt>
                <c:pt idx="1744">
                  <c:v>38.887099999999997</c:v>
                </c:pt>
                <c:pt idx="1745">
                  <c:v>38.882899999999999</c:v>
                </c:pt>
                <c:pt idx="1746">
                  <c:v>38.878799999999998</c:v>
                </c:pt>
                <c:pt idx="1747">
                  <c:v>38.874600000000001</c:v>
                </c:pt>
                <c:pt idx="1748">
                  <c:v>38.8705</c:v>
                </c:pt>
                <c:pt idx="1749">
                  <c:v>38.866300000000003</c:v>
                </c:pt>
                <c:pt idx="1750">
                  <c:v>38.862200000000001</c:v>
                </c:pt>
                <c:pt idx="1751">
                  <c:v>38.857999999999997</c:v>
                </c:pt>
                <c:pt idx="1752">
                  <c:v>38.853900000000003</c:v>
                </c:pt>
                <c:pt idx="1753">
                  <c:v>38.849800000000002</c:v>
                </c:pt>
                <c:pt idx="1754">
                  <c:v>38.845599999999997</c:v>
                </c:pt>
                <c:pt idx="1755">
                  <c:v>38.841500000000003</c:v>
                </c:pt>
                <c:pt idx="1756">
                  <c:v>38.837400000000002</c:v>
                </c:pt>
                <c:pt idx="1757">
                  <c:v>38.833300000000001</c:v>
                </c:pt>
                <c:pt idx="1758">
                  <c:v>38.8292</c:v>
                </c:pt>
                <c:pt idx="1759">
                  <c:v>38.825099999999999</c:v>
                </c:pt>
                <c:pt idx="1760">
                  <c:v>38.820900000000002</c:v>
                </c:pt>
                <c:pt idx="1761">
                  <c:v>38.816800000000001</c:v>
                </c:pt>
                <c:pt idx="1762">
                  <c:v>38.8127</c:v>
                </c:pt>
                <c:pt idx="1763">
                  <c:v>38.808599999999998</c:v>
                </c:pt>
                <c:pt idx="1764">
                  <c:v>38.804499999999997</c:v>
                </c:pt>
                <c:pt idx="1765">
                  <c:v>38.800400000000003</c:v>
                </c:pt>
                <c:pt idx="1766">
                  <c:v>38.796300000000002</c:v>
                </c:pt>
                <c:pt idx="1767">
                  <c:v>38.792299999999997</c:v>
                </c:pt>
                <c:pt idx="1768">
                  <c:v>38.788200000000003</c:v>
                </c:pt>
                <c:pt idx="1769">
                  <c:v>38.784100000000002</c:v>
                </c:pt>
                <c:pt idx="1770">
                  <c:v>38.78</c:v>
                </c:pt>
                <c:pt idx="1771">
                  <c:v>38.7759</c:v>
                </c:pt>
                <c:pt idx="1772">
                  <c:v>38.771900000000002</c:v>
                </c:pt>
                <c:pt idx="1773">
                  <c:v>38.767800000000001</c:v>
                </c:pt>
                <c:pt idx="1774">
                  <c:v>38.7637</c:v>
                </c:pt>
                <c:pt idx="1775">
                  <c:v>38.759700000000002</c:v>
                </c:pt>
                <c:pt idx="1776">
                  <c:v>38.755600000000001</c:v>
                </c:pt>
                <c:pt idx="1777">
                  <c:v>38.7515</c:v>
                </c:pt>
                <c:pt idx="1778">
                  <c:v>38.747500000000002</c:v>
                </c:pt>
                <c:pt idx="1779">
                  <c:v>38.743400000000001</c:v>
                </c:pt>
                <c:pt idx="1780">
                  <c:v>38.739400000000003</c:v>
                </c:pt>
                <c:pt idx="1781">
                  <c:v>38.735300000000002</c:v>
                </c:pt>
                <c:pt idx="1782">
                  <c:v>38.731299999999997</c:v>
                </c:pt>
                <c:pt idx="1783">
                  <c:v>38.727200000000003</c:v>
                </c:pt>
                <c:pt idx="1784">
                  <c:v>38.723199999999999</c:v>
                </c:pt>
                <c:pt idx="1785">
                  <c:v>38.719200000000001</c:v>
                </c:pt>
                <c:pt idx="1786">
                  <c:v>38.7151</c:v>
                </c:pt>
                <c:pt idx="1787">
                  <c:v>38.711100000000002</c:v>
                </c:pt>
                <c:pt idx="1788">
                  <c:v>38.707099999999997</c:v>
                </c:pt>
                <c:pt idx="1789">
                  <c:v>38.703099999999999</c:v>
                </c:pt>
                <c:pt idx="1790">
                  <c:v>38.698999999999998</c:v>
                </c:pt>
                <c:pt idx="1791">
                  <c:v>38.695</c:v>
                </c:pt>
                <c:pt idx="1792">
                  <c:v>38.691000000000003</c:v>
                </c:pt>
                <c:pt idx="1793">
                  <c:v>38.686999999999998</c:v>
                </c:pt>
                <c:pt idx="1794">
                  <c:v>38.683</c:v>
                </c:pt>
                <c:pt idx="1795">
                  <c:v>38.679000000000002</c:v>
                </c:pt>
                <c:pt idx="1796">
                  <c:v>38.674999999999997</c:v>
                </c:pt>
                <c:pt idx="1797">
                  <c:v>38.670999999999999</c:v>
                </c:pt>
                <c:pt idx="1798">
                  <c:v>38.667000000000002</c:v>
                </c:pt>
                <c:pt idx="1799">
                  <c:v>38.662999999999997</c:v>
                </c:pt>
                <c:pt idx="1800">
                  <c:v>38.658999999999999</c:v>
                </c:pt>
                <c:pt idx="1801">
                  <c:v>38.655000000000001</c:v>
                </c:pt>
                <c:pt idx="1802">
                  <c:v>38.651000000000003</c:v>
                </c:pt>
                <c:pt idx="1803">
                  <c:v>38.646999999999998</c:v>
                </c:pt>
                <c:pt idx="1804">
                  <c:v>38.643099999999997</c:v>
                </c:pt>
                <c:pt idx="1805">
                  <c:v>38.639099999999999</c:v>
                </c:pt>
                <c:pt idx="1806">
                  <c:v>38.635100000000001</c:v>
                </c:pt>
                <c:pt idx="1807">
                  <c:v>38.6312</c:v>
                </c:pt>
                <c:pt idx="1808">
                  <c:v>38.627200000000002</c:v>
                </c:pt>
                <c:pt idx="1809">
                  <c:v>38.623199999999997</c:v>
                </c:pt>
                <c:pt idx="1810">
                  <c:v>38.619300000000003</c:v>
                </c:pt>
                <c:pt idx="1811">
                  <c:v>38.615299999999998</c:v>
                </c:pt>
                <c:pt idx="1812">
                  <c:v>38.6113</c:v>
                </c:pt>
                <c:pt idx="1813">
                  <c:v>38.607399999999998</c:v>
                </c:pt>
                <c:pt idx="1814">
                  <c:v>38.603400000000001</c:v>
                </c:pt>
                <c:pt idx="1815">
                  <c:v>38.599499999999999</c:v>
                </c:pt>
                <c:pt idx="1816">
                  <c:v>38.595599999999997</c:v>
                </c:pt>
                <c:pt idx="1817">
                  <c:v>38.5916</c:v>
                </c:pt>
                <c:pt idx="1818">
                  <c:v>38.587699999999998</c:v>
                </c:pt>
                <c:pt idx="1819">
                  <c:v>38.5837</c:v>
                </c:pt>
                <c:pt idx="1820">
                  <c:v>38.579799999999999</c:v>
                </c:pt>
                <c:pt idx="1821">
                  <c:v>38.575899999999997</c:v>
                </c:pt>
                <c:pt idx="1822">
                  <c:v>38.572000000000003</c:v>
                </c:pt>
                <c:pt idx="1823">
                  <c:v>38.567999999999998</c:v>
                </c:pt>
                <c:pt idx="1824">
                  <c:v>38.564100000000003</c:v>
                </c:pt>
                <c:pt idx="1825">
                  <c:v>38.560200000000002</c:v>
                </c:pt>
                <c:pt idx="1826">
                  <c:v>38.5563</c:v>
                </c:pt>
                <c:pt idx="1827">
                  <c:v>38.552399999999999</c:v>
                </c:pt>
                <c:pt idx="1828">
                  <c:v>38.548499999999997</c:v>
                </c:pt>
                <c:pt idx="1829">
                  <c:v>38.544600000000003</c:v>
                </c:pt>
                <c:pt idx="1830">
                  <c:v>38.540700000000001</c:v>
                </c:pt>
                <c:pt idx="1831">
                  <c:v>38.536799999999999</c:v>
                </c:pt>
                <c:pt idx="1832">
                  <c:v>38.532899999999998</c:v>
                </c:pt>
                <c:pt idx="1833">
                  <c:v>38.529000000000003</c:v>
                </c:pt>
                <c:pt idx="1834">
                  <c:v>38.525100000000002</c:v>
                </c:pt>
                <c:pt idx="1835">
                  <c:v>38.5212</c:v>
                </c:pt>
                <c:pt idx="1836">
                  <c:v>38.517299999999999</c:v>
                </c:pt>
                <c:pt idx="1837">
                  <c:v>38.513399999999997</c:v>
                </c:pt>
                <c:pt idx="1838">
                  <c:v>38.509599999999999</c:v>
                </c:pt>
                <c:pt idx="1839">
                  <c:v>38.505699999999997</c:v>
                </c:pt>
                <c:pt idx="1840">
                  <c:v>38.501800000000003</c:v>
                </c:pt>
                <c:pt idx="1841">
                  <c:v>38.497999999999998</c:v>
                </c:pt>
                <c:pt idx="1842">
                  <c:v>38.494100000000003</c:v>
                </c:pt>
                <c:pt idx="1843">
                  <c:v>38.490200000000002</c:v>
                </c:pt>
                <c:pt idx="1844">
                  <c:v>38.486400000000003</c:v>
                </c:pt>
                <c:pt idx="1845">
                  <c:v>38.482500000000002</c:v>
                </c:pt>
                <c:pt idx="1846">
                  <c:v>38.478700000000003</c:v>
                </c:pt>
                <c:pt idx="1847">
                  <c:v>38.474800000000002</c:v>
                </c:pt>
                <c:pt idx="1848">
                  <c:v>38.470999999999997</c:v>
                </c:pt>
                <c:pt idx="1849">
                  <c:v>38.467100000000002</c:v>
                </c:pt>
                <c:pt idx="1850">
                  <c:v>38.463299999999997</c:v>
                </c:pt>
                <c:pt idx="1851">
                  <c:v>38.459400000000002</c:v>
                </c:pt>
                <c:pt idx="1852">
                  <c:v>38.455599999999997</c:v>
                </c:pt>
                <c:pt idx="1853">
                  <c:v>38.451799999999999</c:v>
                </c:pt>
                <c:pt idx="1854">
                  <c:v>38.447899999999997</c:v>
                </c:pt>
                <c:pt idx="1855">
                  <c:v>38.444099999999999</c:v>
                </c:pt>
                <c:pt idx="1856">
                  <c:v>38.440300000000001</c:v>
                </c:pt>
                <c:pt idx="1857">
                  <c:v>38.436500000000002</c:v>
                </c:pt>
                <c:pt idx="1858">
                  <c:v>38.432600000000001</c:v>
                </c:pt>
                <c:pt idx="1859">
                  <c:v>38.428800000000003</c:v>
                </c:pt>
                <c:pt idx="1860">
                  <c:v>38.424999999999997</c:v>
                </c:pt>
                <c:pt idx="1861">
                  <c:v>38.421199999999999</c:v>
                </c:pt>
                <c:pt idx="1862">
                  <c:v>38.417400000000001</c:v>
                </c:pt>
                <c:pt idx="1863">
                  <c:v>38.413600000000002</c:v>
                </c:pt>
                <c:pt idx="1864">
                  <c:v>38.409799999999997</c:v>
                </c:pt>
                <c:pt idx="1865">
                  <c:v>38.405999999999999</c:v>
                </c:pt>
                <c:pt idx="1866">
                  <c:v>38.402200000000001</c:v>
                </c:pt>
                <c:pt idx="1867">
                  <c:v>38.398400000000002</c:v>
                </c:pt>
                <c:pt idx="1868">
                  <c:v>38.394599999999997</c:v>
                </c:pt>
                <c:pt idx="1869">
                  <c:v>38.390799999999999</c:v>
                </c:pt>
                <c:pt idx="1870">
                  <c:v>38.387</c:v>
                </c:pt>
                <c:pt idx="1871">
                  <c:v>38.383299999999998</c:v>
                </c:pt>
                <c:pt idx="1872">
                  <c:v>38.3795</c:v>
                </c:pt>
                <c:pt idx="1873">
                  <c:v>38.375700000000002</c:v>
                </c:pt>
                <c:pt idx="1874">
                  <c:v>38.371899999999997</c:v>
                </c:pt>
                <c:pt idx="1875">
                  <c:v>38.368200000000002</c:v>
                </c:pt>
                <c:pt idx="1876">
                  <c:v>38.364400000000003</c:v>
                </c:pt>
                <c:pt idx="1877">
                  <c:v>38.360599999999998</c:v>
                </c:pt>
                <c:pt idx="1878">
                  <c:v>38.356900000000003</c:v>
                </c:pt>
                <c:pt idx="1879">
                  <c:v>38.353099999999998</c:v>
                </c:pt>
                <c:pt idx="1880">
                  <c:v>38.349400000000003</c:v>
                </c:pt>
                <c:pt idx="1881">
                  <c:v>38.345599999999997</c:v>
                </c:pt>
                <c:pt idx="1882">
                  <c:v>38.341900000000003</c:v>
                </c:pt>
                <c:pt idx="1883">
                  <c:v>38.338099999999997</c:v>
                </c:pt>
                <c:pt idx="1884">
                  <c:v>38.334400000000002</c:v>
                </c:pt>
                <c:pt idx="1885">
                  <c:v>38.330599999999997</c:v>
                </c:pt>
                <c:pt idx="1886">
                  <c:v>38.326900000000002</c:v>
                </c:pt>
                <c:pt idx="1887">
                  <c:v>38.3232</c:v>
                </c:pt>
                <c:pt idx="1888">
                  <c:v>38.319400000000002</c:v>
                </c:pt>
                <c:pt idx="1889">
                  <c:v>38.3157</c:v>
                </c:pt>
                <c:pt idx="1890">
                  <c:v>38.311999999999998</c:v>
                </c:pt>
                <c:pt idx="1891">
                  <c:v>38.308300000000003</c:v>
                </c:pt>
                <c:pt idx="1892">
                  <c:v>38.304499999999997</c:v>
                </c:pt>
                <c:pt idx="1893">
                  <c:v>38.300800000000002</c:v>
                </c:pt>
                <c:pt idx="1894">
                  <c:v>38.2971</c:v>
                </c:pt>
                <c:pt idx="1895">
                  <c:v>38.293399999999998</c:v>
                </c:pt>
                <c:pt idx="1896">
                  <c:v>38.289700000000003</c:v>
                </c:pt>
                <c:pt idx="1897">
                  <c:v>38.286000000000001</c:v>
                </c:pt>
                <c:pt idx="1898">
                  <c:v>38.282299999999999</c:v>
                </c:pt>
                <c:pt idx="1899">
                  <c:v>38.278599999999997</c:v>
                </c:pt>
                <c:pt idx="1900">
                  <c:v>38.274900000000002</c:v>
                </c:pt>
                <c:pt idx="1901">
                  <c:v>38.2712</c:v>
                </c:pt>
                <c:pt idx="1902">
                  <c:v>38.267499999999998</c:v>
                </c:pt>
                <c:pt idx="1903">
                  <c:v>38.263800000000003</c:v>
                </c:pt>
                <c:pt idx="1904">
                  <c:v>38.260100000000001</c:v>
                </c:pt>
                <c:pt idx="1905">
                  <c:v>38.256500000000003</c:v>
                </c:pt>
                <c:pt idx="1906">
                  <c:v>38.252800000000001</c:v>
                </c:pt>
                <c:pt idx="1907">
                  <c:v>38.249099999999999</c:v>
                </c:pt>
                <c:pt idx="1908">
                  <c:v>38.245399999999997</c:v>
                </c:pt>
                <c:pt idx="1909">
                  <c:v>38.241799999999998</c:v>
                </c:pt>
                <c:pt idx="1910">
                  <c:v>38.238100000000003</c:v>
                </c:pt>
                <c:pt idx="1911">
                  <c:v>38.234400000000001</c:v>
                </c:pt>
                <c:pt idx="1912">
                  <c:v>38.230800000000002</c:v>
                </c:pt>
                <c:pt idx="1913">
                  <c:v>38.2271</c:v>
                </c:pt>
                <c:pt idx="1914">
                  <c:v>38.223500000000001</c:v>
                </c:pt>
                <c:pt idx="1915">
                  <c:v>38.219799999999999</c:v>
                </c:pt>
                <c:pt idx="1916">
                  <c:v>38.216200000000001</c:v>
                </c:pt>
                <c:pt idx="1917">
                  <c:v>38.212499999999999</c:v>
                </c:pt>
                <c:pt idx="1918">
                  <c:v>38.2089</c:v>
                </c:pt>
                <c:pt idx="1919">
                  <c:v>38.205199999999998</c:v>
                </c:pt>
                <c:pt idx="1920">
                  <c:v>38.201599999999999</c:v>
                </c:pt>
                <c:pt idx="1921">
                  <c:v>38.198</c:v>
                </c:pt>
                <c:pt idx="1922">
                  <c:v>38.194299999999998</c:v>
                </c:pt>
                <c:pt idx="1923">
                  <c:v>38.1907</c:v>
                </c:pt>
                <c:pt idx="1924">
                  <c:v>38.187100000000001</c:v>
                </c:pt>
                <c:pt idx="1925">
                  <c:v>38.183500000000002</c:v>
                </c:pt>
                <c:pt idx="1926">
                  <c:v>38.1798</c:v>
                </c:pt>
                <c:pt idx="1927">
                  <c:v>38.176200000000001</c:v>
                </c:pt>
                <c:pt idx="1928">
                  <c:v>38.172600000000003</c:v>
                </c:pt>
                <c:pt idx="1929">
                  <c:v>38.168999999999997</c:v>
                </c:pt>
                <c:pt idx="1930">
                  <c:v>38.165399999999998</c:v>
                </c:pt>
                <c:pt idx="1931">
                  <c:v>38.161799999999999</c:v>
                </c:pt>
                <c:pt idx="1932">
                  <c:v>38.158200000000001</c:v>
                </c:pt>
                <c:pt idx="1933">
                  <c:v>38.154600000000002</c:v>
                </c:pt>
                <c:pt idx="1934">
                  <c:v>38.151000000000003</c:v>
                </c:pt>
                <c:pt idx="1935">
                  <c:v>38.147399999999998</c:v>
                </c:pt>
                <c:pt idx="1936">
                  <c:v>38.143799999999999</c:v>
                </c:pt>
                <c:pt idx="1937">
                  <c:v>38.1402</c:v>
                </c:pt>
                <c:pt idx="1938">
                  <c:v>38.136600000000001</c:v>
                </c:pt>
                <c:pt idx="1939">
                  <c:v>38.133000000000003</c:v>
                </c:pt>
                <c:pt idx="1940">
                  <c:v>38.1295</c:v>
                </c:pt>
                <c:pt idx="1941">
                  <c:v>38.125900000000001</c:v>
                </c:pt>
                <c:pt idx="1942">
                  <c:v>38.122300000000003</c:v>
                </c:pt>
                <c:pt idx="1943">
                  <c:v>38.118699999999997</c:v>
                </c:pt>
                <c:pt idx="1944">
                  <c:v>38.115200000000002</c:v>
                </c:pt>
                <c:pt idx="1945">
                  <c:v>38.111600000000003</c:v>
                </c:pt>
                <c:pt idx="1946">
                  <c:v>38.107999999999997</c:v>
                </c:pt>
                <c:pt idx="1947">
                  <c:v>38.104500000000002</c:v>
                </c:pt>
                <c:pt idx="1948">
                  <c:v>38.100900000000003</c:v>
                </c:pt>
                <c:pt idx="1949">
                  <c:v>38.0974</c:v>
                </c:pt>
                <c:pt idx="1950">
                  <c:v>38.093800000000002</c:v>
                </c:pt>
                <c:pt idx="1951">
                  <c:v>38.090299999999999</c:v>
                </c:pt>
                <c:pt idx="1952">
                  <c:v>38.0867</c:v>
                </c:pt>
                <c:pt idx="1953">
                  <c:v>38.083199999999998</c:v>
                </c:pt>
                <c:pt idx="1954">
                  <c:v>38.079700000000003</c:v>
                </c:pt>
                <c:pt idx="1955">
                  <c:v>38.076099999999997</c:v>
                </c:pt>
                <c:pt idx="1956">
                  <c:v>38.072600000000001</c:v>
                </c:pt>
                <c:pt idx="1957">
                  <c:v>38.069099999999999</c:v>
                </c:pt>
                <c:pt idx="1958">
                  <c:v>38.0655</c:v>
                </c:pt>
                <c:pt idx="1959">
                  <c:v>38.061999999999998</c:v>
                </c:pt>
                <c:pt idx="1960">
                  <c:v>38.058500000000002</c:v>
                </c:pt>
                <c:pt idx="1961">
                  <c:v>38.055</c:v>
                </c:pt>
                <c:pt idx="1962">
                  <c:v>38.051400000000001</c:v>
                </c:pt>
                <c:pt idx="1963">
                  <c:v>38.047899999999998</c:v>
                </c:pt>
                <c:pt idx="1964">
                  <c:v>38.044400000000003</c:v>
                </c:pt>
                <c:pt idx="1965">
                  <c:v>38.040900000000001</c:v>
                </c:pt>
                <c:pt idx="1966">
                  <c:v>38.037399999999998</c:v>
                </c:pt>
                <c:pt idx="1967">
                  <c:v>38.033900000000003</c:v>
                </c:pt>
                <c:pt idx="1968">
                  <c:v>38.0304</c:v>
                </c:pt>
                <c:pt idx="1969">
                  <c:v>38.026899999999998</c:v>
                </c:pt>
                <c:pt idx="1970">
                  <c:v>38.023400000000002</c:v>
                </c:pt>
                <c:pt idx="1971">
                  <c:v>38.0199</c:v>
                </c:pt>
                <c:pt idx="1972">
                  <c:v>38.016500000000001</c:v>
                </c:pt>
                <c:pt idx="1973">
                  <c:v>38.012999999999998</c:v>
                </c:pt>
                <c:pt idx="1974">
                  <c:v>38.009500000000003</c:v>
                </c:pt>
                <c:pt idx="1975">
                  <c:v>38.006</c:v>
                </c:pt>
                <c:pt idx="1976">
                  <c:v>38.002499999999998</c:v>
                </c:pt>
                <c:pt idx="1977">
                  <c:v>37.999099999999999</c:v>
                </c:pt>
                <c:pt idx="1978">
                  <c:v>37.995600000000003</c:v>
                </c:pt>
                <c:pt idx="1979">
                  <c:v>37.992100000000001</c:v>
                </c:pt>
                <c:pt idx="1980">
                  <c:v>37.988700000000001</c:v>
                </c:pt>
                <c:pt idx="1981">
                  <c:v>37.985199999999999</c:v>
                </c:pt>
                <c:pt idx="1982">
                  <c:v>37.981699999999996</c:v>
                </c:pt>
                <c:pt idx="1983">
                  <c:v>37.978299999999997</c:v>
                </c:pt>
                <c:pt idx="1984">
                  <c:v>37.974800000000002</c:v>
                </c:pt>
                <c:pt idx="1985">
                  <c:v>37.971400000000003</c:v>
                </c:pt>
                <c:pt idx="1986">
                  <c:v>37.9679</c:v>
                </c:pt>
                <c:pt idx="1987">
                  <c:v>37.964500000000001</c:v>
                </c:pt>
                <c:pt idx="1988">
                  <c:v>37.961100000000002</c:v>
                </c:pt>
                <c:pt idx="1989">
                  <c:v>37.957599999999999</c:v>
                </c:pt>
                <c:pt idx="1990">
                  <c:v>37.9542</c:v>
                </c:pt>
                <c:pt idx="1991">
                  <c:v>37.950800000000001</c:v>
                </c:pt>
                <c:pt idx="1992">
                  <c:v>37.947299999999998</c:v>
                </c:pt>
                <c:pt idx="1993">
                  <c:v>37.943899999999999</c:v>
                </c:pt>
                <c:pt idx="1994">
                  <c:v>37.9405</c:v>
                </c:pt>
                <c:pt idx="1995">
                  <c:v>37.937100000000001</c:v>
                </c:pt>
                <c:pt idx="1996">
                  <c:v>37.933599999999998</c:v>
                </c:pt>
                <c:pt idx="1997">
                  <c:v>37.930199999999999</c:v>
                </c:pt>
                <c:pt idx="1998">
                  <c:v>37.9268</c:v>
                </c:pt>
                <c:pt idx="1999">
                  <c:v>37.923400000000001</c:v>
                </c:pt>
                <c:pt idx="2000">
                  <c:v>37.92</c:v>
                </c:pt>
                <c:pt idx="2001">
                  <c:v>37.916600000000003</c:v>
                </c:pt>
                <c:pt idx="2002">
                  <c:v>37.913200000000003</c:v>
                </c:pt>
                <c:pt idx="2003">
                  <c:v>37.909799999999997</c:v>
                </c:pt>
                <c:pt idx="2004">
                  <c:v>37.906399999999998</c:v>
                </c:pt>
                <c:pt idx="2005">
                  <c:v>37.902999999999999</c:v>
                </c:pt>
                <c:pt idx="2006">
                  <c:v>37.8996</c:v>
                </c:pt>
                <c:pt idx="2007">
                  <c:v>37.8962</c:v>
                </c:pt>
                <c:pt idx="2008">
                  <c:v>37.892800000000001</c:v>
                </c:pt>
                <c:pt idx="2009">
                  <c:v>37.889499999999998</c:v>
                </c:pt>
                <c:pt idx="2010">
                  <c:v>37.886099999999999</c:v>
                </c:pt>
                <c:pt idx="2011">
                  <c:v>37.8827</c:v>
                </c:pt>
                <c:pt idx="2012">
                  <c:v>37.879300000000001</c:v>
                </c:pt>
                <c:pt idx="2013">
                  <c:v>37.875999999999998</c:v>
                </c:pt>
                <c:pt idx="2014">
                  <c:v>37.872599999999998</c:v>
                </c:pt>
                <c:pt idx="2015">
                  <c:v>37.869199999999999</c:v>
                </c:pt>
                <c:pt idx="2016">
                  <c:v>37.865900000000003</c:v>
                </c:pt>
                <c:pt idx="2017">
                  <c:v>37.862499999999997</c:v>
                </c:pt>
                <c:pt idx="2018">
                  <c:v>37.859200000000001</c:v>
                </c:pt>
                <c:pt idx="2019">
                  <c:v>37.855800000000002</c:v>
                </c:pt>
                <c:pt idx="2020">
                  <c:v>37.852499999999999</c:v>
                </c:pt>
                <c:pt idx="2021">
                  <c:v>37.8491</c:v>
                </c:pt>
                <c:pt idx="2022">
                  <c:v>37.845799999999997</c:v>
                </c:pt>
                <c:pt idx="2023">
                  <c:v>37.842399999999998</c:v>
                </c:pt>
                <c:pt idx="2024">
                  <c:v>37.839100000000002</c:v>
                </c:pt>
                <c:pt idx="2025">
                  <c:v>37.835799999999999</c:v>
                </c:pt>
                <c:pt idx="2026">
                  <c:v>37.8324</c:v>
                </c:pt>
                <c:pt idx="2027">
                  <c:v>37.829099999999997</c:v>
                </c:pt>
                <c:pt idx="2028">
                  <c:v>37.825800000000001</c:v>
                </c:pt>
                <c:pt idx="2029">
                  <c:v>37.822499999999998</c:v>
                </c:pt>
                <c:pt idx="2030">
                  <c:v>37.819099999999999</c:v>
                </c:pt>
                <c:pt idx="2031">
                  <c:v>37.815800000000003</c:v>
                </c:pt>
                <c:pt idx="2032">
                  <c:v>37.8125</c:v>
                </c:pt>
                <c:pt idx="2033">
                  <c:v>37.809199999999997</c:v>
                </c:pt>
                <c:pt idx="2034">
                  <c:v>37.805900000000001</c:v>
                </c:pt>
                <c:pt idx="2035">
                  <c:v>37.802599999999998</c:v>
                </c:pt>
                <c:pt idx="2036">
                  <c:v>37.799300000000002</c:v>
                </c:pt>
                <c:pt idx="2037">
                  <c:v>37.795999999999999</c:v>
                </c:pt>
                <c:pt idx="2038">
                  <c:v>37.792700000000004</c:v>
                </c:pt>
                <c:pt idx="2039">
                  <c:v>37.789400000000001</c:v>
                </c:pt>
                <c:pt idx="2040">
                  <c:v>37.786099999999998</c:v>
                </c:pt>
                <c:pt idx="2041">
                  <c:v>37.782800000000002</c:v>
                </c:pt>
                <c:pt idx="2042">
                  <c:v>37.779499999999999</c:v>
                </c:pt>
                <c:pt idx="2043">
                  <c:v>37.776200000000003</c:v>
                </c:pt>
                <c:pt idx="2044">
                  <c:v>37.773000000000003</c:v>
                </c:pt>
                <c:pt idx="2045">
                  <c:v>37.7697</c:v>
                </c:pt>
                <c:pt idx="2046">
                  <c:v>37.766399999999997</c:v>
                </c:pt>
                <c:pt idx="2047">
                  <c:v>37.763100000000001</c:v>
                </c:pt>
                <c:pt idx="2048">
                  <c:v>37.759900000000002</c:v>
                </c:pt>
                <c:pt idx="2049">
                  <c:v>37.756599999999999</c:v>
                </c:pt>
                <c:pt idx="2050">
                  <c:v>37.753300000000003</c:v>
                </c:pt>
                <c:pt idx="2051">
                  <c:v>37.750100000000003</c:v>
                </c:pt>
                <c:pt idx="2052">
                  <c:v>37.7468</c:v>
                </c:pt>
                <c:pt idx="2053">
                  <c:v>37.743600000000001</c:v>
                </c:pt>
                <c:pt idx="2054">
                  <c:v>37.740299999999998</c:v>
                </c:pt>
                <c:pt idx="2055">
                  <c:v>37.737099999999998</c:v>
                </c:pt>
                <c:pt idx="2056">
                  <c:v>37.733800000000002</c:v>
                </c:pt>
                <c:pt idx="2057">
                  <c:v>37.730600000000003</c:v>
                </c:pt>
                <c:pt idx="2058">
                  <c:v>37.7273</c:v>
                </c:pt>
                <c:pt idx="2059">
                  <c:v>37.7241</c:v>
                </c:pt>
                <c:pt idx="2060">
                  <c:v>37.7209</c:v>
                </c:pt>
                <c:pt idx="2061">
                  <c:v>37.717599999999997</c:v>
                </c:pt>
                <c:pt idx="2062">
                  <c:v>37.714399999999998</c:v>
                </c:pt>
                <c:pt idx="2063">
                  <c:v>37.711199999999998</c:v>
                </c:pt>
                <c:pt idx="2064">
                  <c:v>37.707999999999998</c:v>
                </c:pt>
                <c:pt idx="2065">
                  <c:v>37.704700000000003</c:v>
                </c:pt>
                <c:pt idx="2066">
                  <c:v>37.701500000000003</c:v>
                </c:pt>
                <c:pt idx="2067">
                  <c:v>37.698300000000003</c:v>
                </c:pt>
                <c:pt idx="2068">
                  <c:v>37.695099999999996</c:v>
                </c:pt>
                <c:pt idx="2069">
                  <c:v>37.691899999999997</c:v>
                </c:pt>
                <c:pt idx="2070">
                  <c:v>37.688699999999997</c:v>
                </c:pt>
                <c:pt idx="2071">
                  <c:v>37.685499999999998</c:v>
                </c:pt>
                <c:pt idx="2072">
                  <c:v>37.682299999999998</c:v>
                </c:pt>
                <c:pt idx="2073">
                  <c:v>37.679099999999998</c:v>
                </c:pt>
                <c:pt idx="2074">
                  <c:v>37.675899999999999</c:v>
                </c:pt>
                <c:pt idx="2075">
                  <c:v>37.672699999999999</c:v>
                </c:pt>
                <c:pt idx="2076">
                  <c:v>37.669499999999999</c:v>
                </c:pt>
                <c:pt idx="2077">
                  <c:v>37.6663</c:v>
                </c:pt>
                <c:pt idx="2078">
                  <c:v>37.6631</c:v>
                </c:pt>
                <c:pt idx="2079">
                  <c:v>37.6599</c:v>
                </c:pt>
                <c:pt idx="2080">
                  <c:v>37.656799999999997</c:v>
                </c:pt>
                <c:pt idx="2081">
                  <c:v>37.653599999999997</c:v>
                </c:pt>
                <c:pt idx="2082">
                  <c:v>37.650399999999998</c:v>
                </c:pt>
                <c:pt idx="2083">
                  <c:v>37.647199999999998</c:v>
                </c:pt>
                <c:pt idx="2084">
                  <c:v>37.644100000000002</c:v>
                </c:pt>
                <c:pt idx="2085">
                  <c:v>37.640900000000002</c:v>
                </c:pt>
                <c:pt idx="2086">
                  <c:v>37.637799999999999</c:v>
                </c:pt>
                <c:pt idx="2087">
                  <c:v>37.634599999999999</c:v>
                </c:pt>
                <c:pt idx="2088">
                  <c:v>37.631399999999999</c:v>
                </c:pt>
                <c:pt idx="2089">
                  <c:v>37.628300000000003</c:v>
                </c:pt>
                <c:pt idx="2090">
                  <c:v>37.625100000000003</c:v>
                </c:pt>
                <c:pt idx="2091">
                  <c:v>37.622</c:v>
                </c:pt>
                <c:pt idx="2092">
                  <c:v>37.618899999999996</c:v>
                </c:pt>
                <c:pt idx="2093">
                  <c:v>37.615699999999997</c:v>
                </c:pt>
                <c:pt idx="2094">
                  <c:v>37.6126</c:v>
                </c:pt>
                <c:pt idx="2095">
                  <c:v>37.609400000000001</c:v>
                </c:pt>
                <c:pt idx="2096">
                  <c:v>37.606299999999997</c:v>
                </c:pt>
                <c:pt idx="2097">
                  <c:v>37.603200000000001</c:v>
                </c:pt>
                <c:pt idx="2098">
                  <c:v>37.6</c:v>
                </c:pt>
                <c:pt idx="2099">
                  <c:v>37.596899999999998</c:v>
                </c:pt>
                <c:pt idx="2100">
                  <c:v>37.593800000000002</c:v>
                </c:pt>
                <c:pt idx="2101">
                  <c:v>37.590699999999998</c:v>
                </c:pt>
                <c:pt idx="2102">
                  <c:v>37.587600000000002</c:v>
                </c:pt>
                <c:pt idx="2103">
                  <c:v>37.584499999999998</c:v>
                </c:pt>
                <c:pt idx="2104">
                  <c:v>37.581299999999999</c:v>
                </c:pt>
                <c:pt idx="2105">
                  <c:v>37.578200000000002</c:v>
                </c:pt>
                <c:pt idx="2106">
                  <c:v>37.575099999999999</c:v>
                </c:pt>
                <c:pt idx="2107">
                  <c:v>37.572000000000003</c:v>
                </c:pt>
                <c:pt idx="2108">
                  <c:v>37.568899999999999</c:v>
                </c:pt>
                <c:pt idx="2109">
                  <c:v>37.565800000000003</c:v>
                </c:pt>
                <c:pt idx="2110">
                  <c:v>37.5627</c:v>
                </c:pt>
                <c:pt idx="2111">
                  <c:v>37.559699999999999</c:v>
                </c:pt>
                <c:pt idx="2112">
                  <c:v>37.556600000000003</c:v>
                </c:pt>
                <c:pt idx="2113">
                  <c:v>37.5535</c:v>
                </c:pt>
                <c:pt idx="2114">
                  <c:v>37.550400000000003</c:v>
                </c:pt>
                <c:pt idx="2115">
                  <c:v>37.5473</c:v>
                </c:pt>
                <c:pt idx="2116">
                  <c:v>37.544199999999996</c:v>
                </c:pt>
                <c:pt idx="2117">
                  <c:v>37.541200000000003</c:v>
                </c:pt>
                <c:pt idx="2118">
                  <c:v>37.5381</c:v>
                </c:pt>
                <c:pt idx="2119">
                  <c:v>37.534999999999997</c:v>
                </c:pt>
                <c:pt idx="2120">
                  <c:v>37.531999999999996</c:v>
                </c:pt>
                <c:pt idx="2121">
                  <c:v>37.5289</c:v>
                </c:pt>
                <c:pt idx="2122">
                  <c:v>37.525799999999997</c:v>
                </c:pt>
                <c:pt idx="2123">
                  <c:v>37.522799999999997</c:v>
                </c:pt>
                <c:pt idx="2124">
                  <c:v>37.5197</c:v>
                </c:pt>
                <c:pt idx="2125">
                  <c:v>37.5167</c:v>
                </c:pt>
                <c:pt idx="2126">
                  <c:v>37.513599999999997</c:v>
                </c:pt>
                <c:pt idx="2127">
                  <c:v>37.510599999999997</c:v>
                </c:pt>
                <c:pt idx="2128">
                  <c:v>37.5075</c:v>
                </c:pt>
                <c:pt idx="2129">
                  <c:v>37.5045</c:v>
                </c:pt>
                <c:pt idx="2130">
                  <c:v>37.5015</c:v>
                </c:pt>
                <c:pt idx="2131">
                  <c:v>37.498399999999997</c:v>
                </c:pt>
                <c:pt idx="2132">
                  <c:v>37.495399999999997</c:v>
                </c:pt>
                <c:pt idx="2133">
                  <c:v>37.492400000000004</c:v>
                </c:pt>
                <c:pt idx="2134">
                  <c:v>37.4893</c:v>
                </c:pt>
                <c:pt idx="2135">
                  <c:v>37.4863</c:v>
                </c:pt>
                <c:pt idx="2136">
                  <c:v>37.4833</c:v>
                </c:pt>
                <c:pt idx="2137">
                  <c:v>37.4803</c:v>
                </c:pt>
                <c:pt idx="2138">
                  <c:v>37.4773</c:v>
                </c:pt>
                <c:pt idx="2139">
                  <c:v>37.474299999999999</c:v>
                </c:pt>
                <c:pt idx="2140">
                  <c:v>37.471299999999999</c:v>
                </c:pt>
                <c:pt idx="2141">
                  <c:v>37.468200000000003</c:v>
                </c:pt>
                <c:pt idx="2142">
                  <c:v>37.465200000000003</c:v>
                </c:pt>
                <c:pt idx="2143">
                  <c:v>37.462200000000003</c:v>
                </c:pt>
                <c:pt idx="2144">
                  <c:v>37.459200000000003</c:v>
                </c:pt>
                <c:pt idx="2145">
                  <c:v>37.456299999999999</c:v>
                </c:pt>
                <c:pt idx="2146">
                  <c:v>37.453299999999999</c:v>
                </c:pt>
                <c:pt idx="2147">
                  <c:v>37.450299999999999</c:v>
                </c:pt>
                <c:pt idx="2148">
                  <c:v>37.447299999999998</c:v>
                </c:pt>
                <c:pt idx="2149">
                  <c:v>37.444299999999998</c:v>
                </c:pt>
                <c:pt idx="2150">
                  <c:v>37.441299999999998</c:v>
                </c:pt>
                <c:pt idx="2151">
                  <c:v>37.438299999999998</c:v>
                </c:pt>
                <c:pt idx="2152">
                  <c:v>37.435400000000001</c:v>
                </c:pt>
                <c:pt idx="2153">
                  <c:v>37.432400000000001</c:v>
                </c:pt>
                <c:pt idx="2154">
                  <c:v>37.429400000000001</c:v>
                </c:pt>
                <c:pt idx="2155">
                  <c:v>37.426499999999997</c:v>
                </c:pt>
                <c:pt idx="2156">
                  <c:v>37.423499999999997</c:v>
                </c:pt>
                <c:pt idx="2157">
                  <c:v>37.420499999999997</c:v>
                </c:pt>
                <c:pt idx="2158">
                  <c:v>37.4176</c:v>
                </c:pt>
                <c:pt idx="2159">
                  <c:v>37.4146</c:v>
                </c:pt>
                <c:pt idx="2160">
                  <c:v>37.411700000000003</c:v>
                </c:pt>
                <c:pt idx="2161">
                  <c:v>37.408700000000003</c:v>
                </c:pt>
                <c:pt idx="2162">
                  <c:v>37.405799999999999</c:v>
                </c:pt>
                <c:pt idx="2163">
                  <c:v>37.402799999999999</c:v>
                </c:pt>
                <c:pt idx="2164">
                  <c:v>37.399900000000002</c:v>
                </c:pt>
                <c:pt idx="2165">
                  <c:v>37.396900000000002</c:v>
                </c:pt>
                <c:pt idx="2166">
                  <c:v>37.393999999999998</c:v>
                </c:pt>
                <c:pt idx="2167">
                  <c:v>37.391100000000002</c:v>
                </c:pt>
                <c:pt idx="2168">
                  <c:v>37.388100000000001</c:v>
                </c:pt>
                <c:pt idx="2169">
                  <c:v>37.385199999999998</c:v>
                </c:pt>
                <c:pt idx="2170">
                  <c:v>37.382300000000001</c:v>
                </c:pt>
                <c:pt idx="2171">
                  <c:v>37.379399999999997</c:v>
                </c:pt>
                <c:pt idx="2172">
                  <c:v>37.3765</c:v>
                </c:pt>
                <c:pt idx="2173">
                  <c:v>37.3735</c:v>
                </c:pt>
                <c:pt idx="2174">
                  <c:v>37.370600000000003</c:v>
                </c:pt>
                <c:pt idx="2175">
                  <c:v>37.367699999999999</c:v>
                </c:pt>
                <c:pt idx="2176">
                  <c:v>37.364800000000002</c:v>
                </c:pt>
                <c:pt idx="2177">
                  <c:v>37.361899999999999</c:v>
                </c:pt>
                <c:pt idx="2178">
                  <c:v>37.359000000000002</c:v>
                </c:pt>
                <c:pt idx="2179">
                  <c:v>37.356099999999998</c:v>
                </c:pt>
                <c:pt idx="2180">
                  <c:v>37.353200000000001</c:v>
                </c:pt>
                <c:pt idx="2181">
                  <c:v>37.350299999999997</c:v>
                </c:pt>
                <c:pt idx="2182">
                  <c:v>37.3474</c:v>
                </c:pt>
                <c:pt idx="2183">
                  <c:v>37.344499999999996</c:v>
                </c:pt>
                <c:pt idx="2184">
                  <c:v>37.3416</c:v>
                </c:pt>
                <c:pt idx="2185">
                  <c:v>37.338799999999999</c:v>
                </c:pt>
                <c:pt idx="2186">
                  <c:v>37.335900000000002</c:v>
                </c:pt>
                <c:pt idx="2187">
                  <c:v>37.332999999999998</c:v>
                </c:pt>
                <c:pt idx="2188">
                  <c:v>37.330100000000002</c:v>
                </c:pt>
                <c:pt idx="2189">
                  <c:v>37.327300000000001</c:v>
                </c:pt>
                <c:pt idx="2190">
                  <c:v>37.324399999999997</c:v>
                </c:pt>
                <c:pt idx="2191">
                  <c:v>37.3215</c:v>
                </c:pt>
                <c:pt idx="2192">
                  <c:v>37.3187</c:v>
                </c:pt>
                <c:pt idx="2193">
                  <c:v>37.315800000000003</c:v>
                </c:pt>
                <c:pt idx="2194">
                  <c:v>37.312899999999999</c:v>
                </c:pt>
                <c:pt idx="2195">
                  <c:v>37.310099999999998</c:v>
                </c:pt>
                <c:pt idx="2196">
                  <c:v>37.307200000000002</c:v>
                </c:pt>
                <c:pt idx="2197">
                  <c:v>37.304400000000001</c:v>
                </c:pt>
                <c:pt idx="2198">
                  <c:v>37.301499999999997</c:v>
                </c:pt>
                <c:pt idx="2199">
                  <c:v>37.298699999999997</c:v>
                </c:pt>
                <c:pt idx="2200">
                  <c:v>37.2958</c:v>
                </c:pt>
                <c:pt idx="2201">
                  <c:v>37.292999999999999</c:v>
                </c:pt>
                <c:pt idx="2202">
                  <c:v>37.290199999999999</c:v>
                </c:pt>
                <c:pt idx="2203">
                  <c:v>37.287300000000002</c:v>
                </c:pt>
                <c:pt idx="2204">
                  <c:v>37.284500000000001</c:v>
                </c:pt>
                <c:pt idx="2205">
                  <c:v>37.281700000000001</c:v>
                </c:pt>
                <c:pt idx="2206">
                  <c:v>37.2789</c:v>
                </c:pt>
                <c:pt idx="2207">
                  <c:v>37.276000000000003</c:v>
                </c:pt>
                <c:pt idx="2208">
                  <c:v>37.273200000000003</c:v>
                </c:pt>
                <c:pt idx="2209">
                  <c:v>37.270400000000002</c:v>
                </c:pt>
                <c:pt idx="2210">
                  <c:v>37.267600000000002</c:v>
                </c:pt>
                <c:pt idx="2211">
                  <c:v>37.264800000000001</c:v>
                </c:pt>
                <c:pt idx="2212">
                  <c:v>37.262</c:v>
                </c:pt>
                <c:pt idx="2213">
                  <c:v>37.2592</c:v>
                </c:pt>
                <c:pt idx="2214">
                  <c:v>37.256399999999999</c:v>
                </c:pt>
                <c:pt idx="2215">
                  <c:v>37.253599999999999</c:v>
                </c:pt>
                <c:pt idx="2216">
                  <c:v>37.250799999999998</c:v>
                </c:pt>
                <c:pt idx="2217">
                  <c:v>37.247999999999998</c:v>
                </c:pt>
                <c:pt idx="2218">
                  <c:v>37.245199999999997</c:v>
                </c:pt>
                <c:pt idx="2219">
                  <c:v>37.242400000000004</c:v>
                </c:pt>
                <c:pt idx="2220">
                  <c:v>37.239600000000003</c:v>
                </c:pt>
                <c:pt idx="2221">
                  <c:v>37.236800000000002</c:v>
                </c:pt>
                <c:pt idx="2222">
                  <c:v>37.234000000000002</c:v>
                </c:pt>
                <c:pt idx="2223">
                  <c:v>37.231299999999997</c:v>
                </c:pt>
                <c:pt idx="2224">
                  <c:v>37.228499999999997</c:v>
                </c:pt>
                <c:pt idx="2225">
                  <c:v>37.225700000000003</c:v>
                </c:pt>
                <c:pt idx="2226">
                  <c:v>37.222999999999999</c:v>
                </c:pt>
                <c:pt idx="2227">
                  <c:v>37.220199999999998</c:v>
                </c:pt>
                <c:pt idx="2228">
                  <c:v>37.217399999999998</c:v>
                </c:pt>
                <c:pt idx="2229">
                  <c:v>37.214700000000001</c:v>
                </c:pt>
                <c:pt idx="2230">
                  <c:v>37.2119</c:v>
                </c:pt>
                <c:pt idx="2231">
                  <c:v>37.209099999999999</c:v>
                </c:pt>
                <c:pt idx="2232">
                  <c:v>37.206400000000002</c:v>
                </c:pt>
                <c:pt idx="2233">
                  <c:v>37.203600000000002</c:v>
                </c:pt>
                <c:pt idx="2234">
                  <c:v>37.200899999999997</c:v>
                </c:pt>
                <c:pt idx="2235">
                  <c:v>37.1982</c:v>
                </c:pt>
                <c:pt idx="2236">
                  <c:v>37.195399999999999</c:v>
                </c:pt>
                <c:pt idx="2237">
                  <c:v>37.192700000000002</c:v>
                </c:pt>
                <c:pt idx="2238">
                  <c:v>37.189900000000002</c:v>
                </c:pt>
                <c:pt idx="2239">
                  <c:v>37.187199999999997</c:v>
                </c:pt>
                <c:pt idx="2240">
                  <c:v>37.1845</c:v>
                </c:pt>
                <c:pt idx="2241">
                  <c:v>37.181800000000003</c:v>
                </c:pt>
                <c:pt idx="2242">
                  <c:v>37.179000000000002</c:v>
                </c:pt>
                <c:pt idx="2243">
                  <c:v>37.176299999999998</c:v>
                </c:pt>
                <c:pt idx="2244">
                  <c:v>37.1736</c:v>
                </c:pt>
                <c:pt idx="2245">
                  <c:v>37.170900000000003</c:v>
                </c:pt>
                <c:pt idx="2246">
                  <c:v>37.168199999999999</c:v>
                </c:pt>
                <c:pt idx="2247">
                  <c:v>37.165399999999998</c:v>
                </c:pt>
                <c:pt idx="2248">
                  <c:v>37.162700000000001</c:v>
                </c:pt>
                <c:pt idx="2249">
                  <c:v>37.159999999999997</c:v>
                </c:pt>
                <c:pt idx="2250">
                  <c:v>37.157299999999999</c:v>
                </c:pt>
                <c:pt idx="2251">
                  <c:v>37.154600000000002</c:v>
                </c:pt>
                <c:pt idx="2252">
                  <c:v>37.151899999999998</c:v>
                </c:pt>
                <c:pt idx="2253">
                  <c:v>37.1492</c:v>
                </c:pt>
                <c:pt idx="2254">
                  <c:v>37.146500000000003</c:v>
                </c:pt>
                <c:pt idx="2255">
                  <c:v>37.143900000000002</c:v>
                </c:pt>
                <c:pt idx="2256">
                  <c:v>37.141199999999998</c:v>
                </c:pt>
                <c:pt idx="2257">
                  <c:v>37.138500000000001</c:v>
                </c:pt>
                <c:pt idx="2258">
                  <c:v>37.135800000000003</c:v>
                </c:pt>
                <c:pt idx="2259">
                  <c:v>37.133099999999999</c:v>
                </c:pt>
                <c:pt idx="2260">
                  <c:v>37.130499999999998</c:v>
                </c:pt>
                <c:pt idx="2261">
                  <c:v>37.127800000000001</c:v>
                </c:pt>
                <c:pt idx="2262">
                  <c:v>37.125100000000003</c:v>
                </c:pt>
                <c:pt idx="2263">
                  <c:v>37.122399999999999</c:v>
                </c:pt>
                <c:pt idx="2264">
                  <c:v>37.119799999999998</c:v>
                </c:pt>
                <c:pt idx="2265">
                  <c:v>37.117100000000001</c:v>
                </c:pt>
                <c:pt idx="2266">
                  <c:v>37.1145</c:v>
                </c:pt>
                <c:pt idx="2267">
                  <c:v>37.111800000000002</c:v>
                </c:pt>
                <c:pt idx="2268">
                  <c:v>37.109200000000001</c:v>
                </c:pt>
                <c:pt idx="2269">
                  <c:v>37.106499999999997</c:v>
                </c:pt>
                <c:pt idx="2270">
                  <c:v>37.103900000000003</c:v>
                </c:pt>
                <c:pt idx="2271">
                  <c:v>37.101199999999999</c:v>
                </c:pt>
                <c:pt idx="2272">
                  <c:v>37.098599999999998</c:v>
                </c:pt>
                <c:pt idx="2273">
                  <c:v>37.0959</c:v>
                </c:pt>
                <c:pt idx="2274">
                  <c:v>37.093299999999999</c:v>
                </c:pt>
                <c:pt idx="2275">
                  <c:v>37.090699999999998</c:v>
                </c:pt>
                <c:pt idx="2276">
                  <c:v>37.088000000000001</c:v>
                </c:pt>
                <c:pt idx="2277">
                  <c:v>37.0854</c:v>
                </c:pt>
                <c:pt idx="2278">
                  <c:v>37.082799999999999</c:v>
                </c:pt>
                <c:pt idx="2279">
                  <c:v>37.080199999999998</c:v>
                </c:pt>
                <c:pt idx="2280">
                  <c:v>37.077500000000001</c:v>
                </c:pt>
                <c:pt idx="2281">
                  <c:v>37.0749</c:v>
                </c:pt>
                <c:pt idx="2282">
                  <c:v>37.072299999999998</c:v>
                </c:pt>
                <c:pt idx="2283">
                  <c:v>37.069699999999997</c:v>
                </c:pt>
                <c:pt idx="2284">
                  <c:v>37.067100000000003</c:v>
                </c:pt>
                <c:pt idx="2285">
                  <c:v>37.064500000000002</c:v>
                </c:pt>
                <c:pt idx="2286">
                  <c:v>37.061900000000001</c:v>
                </c:pt>
                <c:pt idx="2287">
                  <c:v>37.0593</c:v>
                </c:pt>
                <c:pt idx="2288">
                  <c:v>37.056699999999999</c:v>
                </c:pt>
                <c:pt idx="2289">
                  <c:v>37.054099999999998</c:v>
                </c:pt>
                <c:pt idx="2290">
                  <c:v>37.051499999999997</c:v>
                </c:pt>
                <c:pt idx="2291">
                  <c:v>37.048900000000003</c:v>
                </c:pt>
                <c:pt idx="2292">
                  <c:v>37.046300000000002</c:v>
                </c:pt>
                <c:pt idx="2293">
                  <c:v>37.043700000000001</c:v>
                </c:pt>
                <c:pt idx="2294">
                  <c:v>37.0411</c:v>
                </c:pt>
                <c:pt idx="2295">
                  <c:v>37.038600000000002</c:v>
                </c:pt>
                <c:pt idx="2296">
                  <c:v>37.036000000000001</c:v>
                </c:pt>
                <c:pt idx="2297">
                  <c:v>37.0334</c:v>
                </c:pt>
                <c:pt idx="2298">
                  <c:v>37.030799999999999</c:v>
                </c:pt>
                <c:pt idx="2299">
                  <c:v>37.028300000000002</c:v>
                </c:pt>
                <c:pt idx="2300">
                  <c:v>37.025700000000001</c:v>
                </c:pt>
                <c:pt idx="2301">
                  <c:v>37.023200000000003</c:v>
                </c:pt>
                <c:pt idx="2302">
                  <c:v>37.020600000000002</c:v>
                </c:pt>
                <c:pt idx="2303">
                  <c:v>37.018000000000001</c:v>
                </c:pt>
                <c:pt idx="2304">
                  <c:v>37.015500000000003</c:v>
                </c:pt>
                <c:pt idx="2305">
                  <c:v>37.012900000000002</c:v>
                </c:pt>
                <c:pt idx="2306">
                  <c:v>37.010399999999997</c:v>
                </c:pt>
                <c:pt idx="2307">
                  <c:v>37.007800000000003</c:v>
                </c:pt>
                <c:pt idx="2308">
                  <c:v>37.005299999999998</c:v>
                </c:pt>
                <c:pt idx="2309">
                  <c:v>37.002800000000001</c:v>
                </c:pt>
                <c:pt idx="2310">
                  <c:v>37.0002</c:v>
                </c:pt>
                <c:pt idx="2311">
                  <c:v>36.997700000000002</c:v>
                </c:pt>
                <c:pt idx="2312">
                  <c:v>36.995100000000001</c:v>
                </c:pt>
                <c:pt idx="2313">
                  <c:v>36.992600000000003</c:v>
                </c:pt>
                <c:pt idx="2314">
                  <c:v>36.990099999999998</c:v>
                </c:pt>
                <c:pt idx="2315">
                  <c:v>36.9876</c:v>
                </c:pt>
                <c:pt idx="2316">
                  <c:v>36.984999999999999</c:v>
                </c:pt>
                <c:pt idx="2317">
                  <c:v>36.982500000000002</c:v>
                </c:pt>
                <c:pt idx="2318">
                  <c:v>36.979999999999997</c:v>
                </c:pt>
                <c:pt idx="2319">
                  <c:v>36.977499999999999</c:v>
                </c:pt>
                <c:pt idx="2320">
                  <c:v>36.975000000000001</c:v>
                </c:pt>
                <c:pt idx="2321">
                  <c:v>36.972499999999997</c:v>
                </c:pt>
                <c:pt idx="2322">
                  <c:v>36.97</c:v>
                </c:pt>
                <c:pt idx="2323">
                  <c:v>36.967500000000001</c:v>
                </c:pt>
                <c:pt idx="2324">
                  <c:v>36.965000000000003</c:v>
                </c:pt>
                <c:pt idx="2325">
                  <c:v>36.962499999999999</c:v>
                </c:pt>
                <c:pt idx="2326">
                  <c:v>36.96</c:v>
                </c:pt>
                <c:pt idx="2327">
                  <c:v>36.957500000000003</c:v>
                </c:pt>
                <c:pt idx="2328">
                  <c:v>36.954999999999998</c:v>
                </c:pt>
                <c:pt idx="2329">
                  <c:v>36.952500000000001</c:v>
                </c:pt>
                <c:pt idx="2330">
                  <c:v>36.950000000000003</c:v>
                </c:pt>
                <c:pt idx="2331">
                  <c:v>36.947600000000001</c:v>
                </c:pt>
                <c:pt idx="2332">
                  <c:v>36.945099999999996</c:v>
                </c:pt>
                <c:pt idx="2333">
                  <c:v>36.942599999999999</c:v>
                </c:pt>
                <c:pt idx="2334">
                  <c:v>36.940100000000001</c:v>
                </c:pt>
                <c:pt idx="2335">
                  <c:v>36.9377</c:v>
                </c:pt>
                <c:pt idx="2336">
                  <c:v>36.935200000000002</c:v>
                </c:pt>
                <c:pt idx="2337">
                  <c:v>36.932699999999997</c:v>
                </c:pt>
                <c:pt idx="2338">
                  <c:v>36.930300000000003</c:v>
                </c:pt>
                <c:pt idx="2339">
                  <c:v>36.927799999999998</c:v>
                </c:pt>
                <c:pt idx="2340">
                  <c:v>36.925400000000003</c:v>
                </c:pt>
                <c:pt idx="2341">
                  <c:v>36.922899999999998</c:v>
                </c:pt>
                <c:pt idx="2342">
                  <c:v>36.920499999999997</c:v>
                </c:pt>
                <c:pt idx="2343">
                  <c:v>36.917999999999999</c:v>
                </c:pt>
                <c:pt idx="2344">
                  <c:v>36.915599999999998</c:v>
                </c:pt>
                <c:pt idx="2345">
                  <c:v>36.9131</c:v>
                </c:pt>
                <c:pt idx="2346">
                  <c:v>36.910699999999999</c:v>
                </c:pt>
                <c:pt idx="2347">
                  <c:v>36.908299999999997</c:v>
                </c:pt>
                <c:pt idx="2348">
                  <c:v>36.905799999999999</c:v>
                </c:pt>
                <c:pt idx="2349">
                  <c:v>36.903399999999998</c:v>
                </c:pt>
                <c:pt idx="2350">
                  <c:v>36.901000000000003</c:v>
                </c:pt>
                <c:pt idx="2351">
                  <c:v>36.898499999999999</c:v>
                </c:pt>
                <c:pt idx="2352">
                  <c:v>36.896099999999997</c:v>
                </c:pt>
                <c:pt idx="2353">
                  <c:v>36.893700000000003</c:v>
                </c:pt>
                <c:pt idx="2354">
                  <c:v>36.891300000000001</c:v>
                </c:pt>
                <c:pt idx="2355">
                  <c:v>36.8889</c:v>
                </c:pt>
                <c:pt idx="2356">
                  <c:v>36.886400000000002</c:v>
                </c:pt>
                <c:pt idx="2357">
                  <c:v>36.884</c:v>
                </c:pt>
                <c:pt idx="2358">
                  <c:v>36.881599999999999</c:v>
                </c:pt>
                <c:pt idx="2359">
                  <c:v>36.879199999999997</c:v>
                </c:pt>
                <c:pt idx="2360">
                  <c:v>36.876800000000003</c:v>
                </c:pt>
                <c:pt idx="2361">
                  <c:v>36.874400000000001</c:v>
                </c:pt>
                <c:pt idx="2362">
                  <c:v>36.872</c:v>
                </c:pt>
                <c:pt idx="2363">
                  <c:v>36.869599999999998</c:v>
                </c:pt>
                <c:pt idx="2364">
                  <c:v>36.8673</c:v>
                </c:pt>
                <c:pt idx="2365">
                  <c:v>36.864899999999999</c:v>
                </c:pt>
                <c:pt idx="2366">
                  <c:v>36.862499999999997</c:v>
                </c:pt>
                <c:pt idx="2367">
                  <c:v>36.860100000000003</c:v>
                </c:pt>
                <c:pt idx="2368">
                  <c:v>36.857700000000001</c:v>
                </c:pt>
                <c:pt idx="2369">
                  <c:v>36.8553</c:v>
                </c:pt>
                <c:pt idx="2370">
                  <c:v>36.853000000000002</c:v>
                </c:pt>
                <c:pt idx="2371">
                  <c:v>36.8506</c:v>
                </c:pt>
                <c:pt idx="2372">
                  <c:v>36.848199999999999</c:v>
                </c:pt>
                <c:pt idx="2373">
                  <c:v>36.8459</c:v>
                </c:pt>
                <c:pt idx="2374">
                  <c:v>36.843499999999999</c:v>
                </c:pt>
                <c:pt idx="2375">
                  <c:v>36.841099999999997</c:v>
                </c:pt>
                <c:pt idx="2376">
                  <c:v>36.838799999999999</c:v>
                </c:pt>
                <c:pt idx="2377">
                  <c:v>36.836399999999998</c:v>
                </c:pt>
                <c:pt idx="2378">
                  <c:v>36.834099999999999</c:v>
                </c:pt>
                <c:pt idx="2379">
                  <c:v>36.831699999999998</c:v>
                </c:pt>
                <c:pt idx="2380">
                  <c:v>36.8294</c:v>
                </c:pt>
                <c:pt idx="2381">
                  <c:v>36.826999999999998</c:v>
                </c:pt>
                <c:pt idx="2382">
                  <c:v>36.8247</c:v>
                </c:pt>
                <c:pt idx="2383">
                  <c:v>36.822400000000002</c:v>
                </c:pt>
                <c:pt idx="2384">
                  <c:v>36.82</c:v>
                </c:pt>
                <c:pt idx="2385">
                  <c:v>36.817700000000002</c:v>
                </c:pt>
                <c:pt idx="2386">
                  <c:v>36.815399999999997</c:v>
                </c:pt>
                <c:pt idx="2387">
                  <c:v>36.813000000000002</c:v>
                </c:pt>
                <c:pt idx="2388">
                  <c:v>36.810699999999997</c:v>
                </c:pt>
                <c:pt idx="2389">
                  <c:v>36.808399999999999</c:v>
                </c:pt>
                <c:pt idx="2390">
                  <c:v>36.806100000000001</c:v>
                </c:pt>
                <c:pt idx="2391">
                  <c:v>36.803699999999999</c:v>
                </c:pt>
                <c:pt idx="2392">
                  <c:v>36.801400000000001</c:v>
                </c:pt>
                <c:pt idx="2393">
                  <c:v>36.799100000000003</c:v>
                </c:pt>
                <c:pt idx="2394">
                  <c:v>36.796799999999998</c:v>
                </c:pt>
                <c:pt idx="2395">
                  <c:v>36.794499999999999</c:v>
                </c:pt>
                <c:pt idx="2396">
                  <c:v>36.792200000000001</c:v>
                </c:pt>
                <c:pt idx="2397">
                  <c:v>36.789900000000003</c:v>
                </c:pt>
                <c:pt idx="2398">
                  <c:v>36.787599999999998</c:v>
                </c:pt>
                <c:pt idx="2399">
                  <c:v>36.785299999999999</c:v>
                </c:pt>
                <c:pt idx="2400">
                  <c:v>36.783000000000001</c:v>
                </c:pt>
                <c:pt idx="2401">
                  <c:v>36.780700000000003</c:v>
                </c:pt>
                <c:pt idx="2402">
                  <c:v>36.778399999999998</c:v>
                </c:pt>
                <c:pt idx="2403">
                  <c:v>36.776200000000003</c:v>
                </c:pt>
                <c:pt idx="2404">
                  <c:v>36.773899999999998</c:v>
                </c:pt>
                <c:pt idx="2405">
                  <c:v>36.771599999999999</c:v>
                </c:pt>
                <c:pt idx="2406">
                  <c:v>36.769300000000001</c:v>
                </c:pt>
                <c:pt idx="2407">
                  <c:v>36.767099999999999</c:v>
                </c:pt>
                <c:pt idx="2408">
                  <c:v>36.764800000000001</c:v>
                </c:pt>
                <c:pt idx="2409">
                  <c:v>36.762500000000003</c:v>
                </c:pt>
                <c:pt idx="2410">
                  <c:v>36.760199999999998</c:v>
                </c:pt>
                <c:pt idx="2411">
                  <c:v>36.758000000000003</c:v>
                </c:pt>
                <c:pt idx="2412">
                  <c:v>36.755699999999997</c:v>
                </c:pt>
                <c:pt idx="2413">
                  <c:v>36.753500000000003</c:v>
                </c:pt>
                <c:pt idx="2414">
                  <c:v>36.751199999999997</c:v>
                </c:pt>
                <c:pt idx="2415">
                  <c:v>36.749000000000002</c:v>
                </c:pt>
                <c:pt idx="2416">
                  <c:v>36.746699999999997</c:v>
                </c:pt>
                <c:pt idx="2417">
                  <c:v>36.744500000000002</c:v>
                </c:pt>
                <c:pt idx="2418">
                  <c:v>36.742199999999997</c:v>
                </c:pt>
                <c:pt idx="2419">
                  <c:v>36.74</c:v>
                </c:pt>
                <c:pt idx="2420">
                  <c:v>36.737699999999997</c:v>
                </c:pt>
                <c:pt idx="2421">
                  <c:v>36.735500000000002</c:v>
                </c:pt>
                <c:pt idx="2422">
                  <c:v>36.7333</c:v>
                </c:pt>
                <c:pt idx="2423">
                  <c:v>36.731000000000002</c:v>
                </c:pt>
                <c:pt idx="2424">
                  <c:v>36.7288</c:v>
                </c:pt>
                <c:pt idx="2425">
                  <c:v>36.726599999999998</c:v>
                </c:pt>
                <c:pt idx="2426">
                  <c:v>36.724400000000003</c:v>
                </c:pt>
                <c:pt idx="2427">
                  <c:v>36.722200000000001</c:v>
                </c:pt>
                <c:pt idx="2428">
                  <c:v>36.719900000000003</c:v>
                </c:pt>
                <c:pt idx="2429">
                  <c:v>36.717700000000001</c:v>
                </c:pt>
                <c:pt idx="2430">
                  <c:v>36.715499999999999</c:v>
                </c:pt>
                <c:pt idx="2431">
                  <c:v>36.713299999999997</c:v>
                </c:pt>
                <c:pt idx="2432">
                  <c:v>36.711100000000002</c:v>
                </c:pt>
                <c:pt idx="2433">
                  <c:v>36.7089</c:v>
                </c:pt>
                <c:pt idx="2434">
                  <c:v>36.706699999999998</c:v>
                </c:pt>
                <c:pt idx="2435">
                  <c:v>36.704500000000003</c:v>
                </c:pt>
                <c:pt idx="2436">
                  <c:v>36.702300000000001</c:v>
                </c:pt>
                <c:pt idx="2437">
                  <c:v>36.700099999999999</c:v>
                </c:pt>
                <c:pt idx="2438">
                  <c:v>36.697899999999997</c:v>
                </c:pt>
                <c:pt idx="2439">
                  <c:v>36.695700000000002</c:v>
                </c:pt>
                <c:pt idx="2440">
                  <c:v>36.6935</c:v>
                </c:pt>
                <c:pt idx="2441">
                  <c:v>36.691400000000002</c:v>
                </c:pt>
                <c:pt idx="2442">
                  <c:v>36.6892</c:v>
                </c:pt>
                <c:pt idx="2443">
                  <c:v>36.686999999999998</c:v>
                </c:pt>
                <c:pt idx="2444">
                  <c:v>36.684800000000003</c:v>
                </c:pt>
                <c:pt idx="2445">
                  <c:v>36.682699999999997</c:v>
                </c:pt>
                <c:pt idx="2446">
                  <c:v>36.680500000000002</c:v>
                </c:pt>
                <c:pt idx="2447">
                  <c:v>36.6783</c:v>
                </c:pt>
                <c:pt idx="2448">
                  <c:v>36.676200000000001</c:v>
                </c:pt>
                <c:pt idx="2449">
                  <c:v>36.673999999999999</c:v>
                </c:pt>
                <c:pt idx="2450">
                  <c:v>36.671900000000001</c:v>
                </c:pt>
                <c:pt idx="2451">
                  <c:v>36.669699999999999</c:v>
                </c:pt>
                <c:pt idx="2452">
                  <c:v>36.667499999999997</c:v>
                </c:pt>
                <c:pt idx="2453">
                  <c:v>36.665399999999998</c:v>
                </c:pt>
                <c:pt idx="2454">
                  <c:v>36.6633</c:v>
                </c:pt>
                <c:pt idx="2455">
                  <c:v>36.661099999999998</c:v>
                </c:pt>
                <c:pt idx="2456">
                  <c:v>36.658999999999999</c:v>
                </c:pt>
                <c:pt idx="2457">
                  <c:v>36.656799999999997</c:v>
                </c:pt>
                <c:pt idx="2458">
                  <c:v>36.654699999999998</c:v>
                </c:pt>
                <c:pt idx="2459">
                  <c:v>36.6526</c:v>
                </c:pt>
                <c:pt idx="2460">
                  <c:v>36.650399999999998</c:v>
                </c:pt>
                <c:pt idx="2461">
                  <c:v>36.648299999999999</c:v>
                </c:pt>
                <c:pt idx="2462">
                  <c:v>36.6462</c:v>
                </c:pt>
                <c:pt idx="2463">
                  <c:v>36.644100000000002</c:v>
                </c:pt>
                <c:pt idx="2464">
                  <c:v>36.6419</c:v>
                </c:pt>
                <c:pt idx="2465">
                  <c:v>36.639800000000001</c:v>
                </c:pt>
                <c:pt idx="2466">
                  <c:v>36.637700000000002</c:v>
                </c:pt>
                <c:pt idx="2467">
                  <c:v>36.635599999999997</c:v>
                </c:pt>
                <c:pt idx="2468">
                  <c:v>36.633499999999998</c:v>
                </c:pt>
                <c:pt idx="2469">
                  <c:v>36.631399999999999</c:v>
                </c:pt>
                <c:pt idx="2470">
                  <c:v>36.629300000000001</c:v>
                </c:pt>
                <c:pt idx="2471">
                  <c:v>36.627200000000002</c:v>
                </c:pt>
                <c:pt idx="2472">
                  <c:v>36.625100000000003</c:v>
                </c:pt>
                <c:pt idx="2473">
                  <c:v>36.622999999999998</c:v>
                </c:pt>
                <c:pt idx="2474">
                  <c:v>36.620899999999999</c:v>
                </c:pt>
                <c:pt idx="2475">
                  <c:v>36.6188</c:v>
                </c:pt>
                <c:pt idx="2476">
                  <c:v>36.616700000000002</c:v>
                </c:pt>
                <c:pt idx="2477">
                  <c:v>36.614600000000003</c:v>
                </c:pt>
                <c:pt idx="2478">
                  <c:v>36.612499999999997</c:v>
                </c:pt>
                <c:pt idx="2479">
                  <c:v>36.610500000000002</c:v>
                </c:pt>
                <c:pt idx="2480">
                  <c:v>36.608400000000003</c:v>
                </c:pt>
                <c:pt idx="2481">
                  <c:v>36.606299999999997</c:v>
                </c:pt>
                <c:pt idx="2482">
                  <c:v>36.604199999999999</c:v>
                </c:pt>
                <c:pt idx="2483">
                  <c:v>36.602200000000003</c:v>
                </c:pt>
                <c:pt idx="2484">
                  <c:v>36.600099999999998</c:v>
                </c:pt>
                <c:pt idx="2485">
                  <c:v>36.597999999999999</c:v>
                </c:pt>
                <c:pt idx="2486">
                  <c:v>36.595999999999997</c:v>
                </c:pt>
                <c:pt idx="2487">
                  <c:v>36.593899999999998</c:v>
                </c:pt>
                <c:pt idx="2488">
                  <c:v>36.591900000000003</c:v>
                </c:pt>
                <c:pt idx="2489">
                  <c:v>36.589799999999997</c:v>
                </c:pt>
                <c:pt idx="2490">
                  <c:v>36.587800000000001</c:v>
                </c:pt>
                <c:pt idx="2491">
                  <c:v>36.585700000000003</c:v>
                </c:pt>
                <c:pt idx="2492">
                  <c:v>36.5837</c:v>
                </c:pt>
                <c:pt idx="2493">
                  <c:v>36.581600000000002</c:v>
                </c:pt>
                <c:pt idx="2494">
                  <c:v>36.579599999999999</c:v>
                </c:pt>
                <c:pt idx="2495">
                  <c:v>36.577599999999997</c:v>
                </c:pt>
                <c:pt idx="2496">
                  <c:v>36.575499999999998</c:v>
                </c:pt>
                <c:pt idx="2497">
                  <c:v>36.573500000000003</c:v>
                </c:pt>
                <c:pt idx="2498">
                  <c:v>36.5715</c:v>
                </c:pt>
                <c:pt idx="2499">
                  <c:v>36.569400000000002</c:v>
                </c:pt>
                <c:pt idx="2500">
                  <c:v>36.567399999999999</c:v>
                </c:pt>
                <c:pt idx="2501">
                  <c:v>36.565399999999997</c:v>
                </c:pt>
                <c:pt idx="2502">
                  <c:v>36.563400000000001</c:v>
                </c:pt>
                <c:pt idx="2503">
                  <c:v>36.561399999999999</c:v>
                </c:pt>
                <c:pt idx="2504">
                  <c:v>36.559399999999997</c:v>
                </c:pt>
                <c:pt idx="2505">
                  <c:v>36.557299999999998</c:v>
                </c:pt>
                <c:pt idx="2506">
                  <c:v>36.555300000000003</c:v>
                </c:pt>
                <c:pt idx="2507">
                  <c:v>36.5533</c:v>
                </c:pt>
                <c:pt idx="2508">
                  <c:v>36.551299999999998</c:v>
                </c:pt>
                <c:pt idx="2509">
                  <c:v>36.549300000000002</c:v>
                </c:pt>
                <c:pt idx="2510">
                  <c:v>36.5473</c:v>
                </c:pt>
                <c:pt idx="2511">
                  <c:v>36.545299999999997</c:v>
                </c:pt>
                <c:pt idx="2512">
                  <c:v>36.543399999999998</c:v>
                </c:pt>
                <c:pt idx="2513">
                  <c:v>36.541400000000003</c:v>
                </c:pt>
                <c:pt idx="2514">
                  <c:v>36.539400000000001</c:v>
                </c:pt>
                <c:pt idx="2515">
                  <c:v>36.537399999999998</c:v>
                </c:pt>
                <c:pt idx="2516">
                  <c:v>36.535400000000003</c:v>
                </c:pt>
                <c:pt idx="2517">
                  <c:v>36.5334</c:v>
                </c:pt>
                <c:pt idx="2518">
                  <c:v>36.531500000000001</c:v>
                </c:pt>
                <c:pt idx="2519">
                  <c:v>36.529499999999999</c:v>
                </c:pt>
                <c:pt idx="2520">
                  <c:v>36.527500000000003</c:v>
                </c:pt>
                <c:pt idx="2521">
                  <c:v>36.525599999999997</c:v>
                </c:pt>
                <c:pt idx="2522">
                  <c:v>36.523600000000002</c:v>
                </c:pt>
                <c:pt idx="2523">
                  <c:v>36.521599999999999</c:v>
                </c:pt>
                <c:pt idx="2524">
                  <c:v>36.5197</c:v>
                </c:pt>
                <c:pt idx="2525">
                  <c:v>36.517699999999998</c:v>
                </c:pt>
                <c:pt idx="2526">
                  <c:v>36.515799999999999</c:v>
                </c:pt>
                <c:pt idx="2527">
                  <c:v>36.513800000000003</c:v>
                </c:pt>
                <c:pt idx="2528">
                  <c:v>36.511899999999997</c:v>
                </c:pt>
                <c:pt idx="2529">
                  <c:v>36.509900000000002</c:v>
                </c:pt>
                <c:pt idx="2530">
                  <c:v>36.508000000000003</c:v>
                </c:pt>
                <c:pt idx="2531">
                  <c:v>36.506</c:v>
                </c:pt>
                <c:pt idx="2532">
                  <c:v>36.504100000000001</c:v>
                </c:pt>
                <c:pt idx="2533">
                  <c:v>36.502200000000002</c:v>
                </c:pt>
                <c:pt idx="2534">
                  <c:v>36.5002</c:v>
                </c:pt>
                <c:pt idx="2535">
                  <c:v>36.4983</c:v>
                </c:pt>
                <c:pt idx="2536">
                  <c:v>36.496400000000001</c:v>
                </c:pt>
                <c:pt idx="2537">
                  <c:v>36.494500000000002</c:v>
                </c:pt>
                <c:pt idx="2538">
                  <c:v>36.4925</c:v>
                </c:pt>
                <c:pt idx="2539">
                  <c:v>36.490600000000001</c:v>
                </c:pt>
                <c:pt idx="2540">
                  <c:v>36.488700000000001</c:v>
                </c:pt>
                <c:pt idx="2541">
                  <c:v>36.486800000000002</c:v>
                </c:pt>
                <c:pt idx="2542">
                  <c:v>36.484900000000003</c:v>
                </c:pt>
                <c:pt idx="2543">
                  <c:v>36.482999999999997</c:v>
                </c:pt>
                <c:pt idx="2544">
                  <c:v>36.481099999999998</c:v>
                </c:pt>
                <c:pt idx="2545">
                  <c:v>36.479199999999999</c:v>
                </c:pt>
                <c:pt idx="2546">
                  <c:v>36.4773</c:v>
                </c:pt>
                <c:pt idx="2547">
                  <c:v>36.4754</c:v>
                </c:pt>
                <c:pt idx="2548">
                  <c:v>36.473500000000001</c:v>
                </c:pt>
                <c:pt idx="2549">
                  <c:v>36.471600000000002</c:v>
                </c:pt>
                <c:pt idx="2550">
                  <c:v>36.469700000000003</c:v>
                </c:pt>
                <c:pt idx="2551">
                  <c:v>36.467799999999997</c:v>
                </c:pt>
                <c:pt idx="2552">
                  <c:v>36.465899999999998</c:v>
                </c:pt>
                <c:pt idx="2553">
                  <c:v>36.463999999999999</c:v>
                </c:pt>
                <c:pt idx="2554">
                  <c:v>36.462200000000003</c:v>
                </c:pt>
                <c:pt idx="2555">
                  <c:v>36.460299999999997</c:v>
                </c:pt>
                <c:pt idx="2556">
                  <c:v>36.458399999999997</c:v>
                </c:pt>
                <c:pt idx="2557">
                  <c:v>36.456499999999998</c:v>
                </c:pt>
                <c:pt idx="2558">
                  <c:v>36.454700000000003</c:v>
                </c:pt>
                <c:pt idx="2559">
                  <c:v>36.452800000000003</c:v>
                </c:pt>
                <c:pt idx="2560">
                  <c:v>36.450899999999997</c:v>
                </c:pt>
                <c:pt idx="2561">
                  <c:v>36.449100000000001</c:v>
                </c:pt>
                <c:pt idx="2562">
                  <c:v>36.447200000000002</c:v>
                </c:pt>
                <c:pt idx="2563">
                  <c:v>36.445399999999999</c:v>
                </c:pt>
                <c:pt idx="2564">
                  <c:v>36.4435</c:v>
                </c:pt>
                <c:pt idx="2565">
                  <c:v>36.441699999999997</c:v>
                </c:pt>
                <c:pt idx="2566">
                  <c:v>36.439799999999998</c:v>
                </c:pt>
                <c:pt idx="2567">
                  <c:v>36.438000000000002</c:v>
                </c:pt>
                <c:pt idx="2568">
                  <c:v>36.436100000000003</c:v>
                </c:pt>
                <c:pt idx="2569">
                  <c:v>36.4343</c:v>
                </c:pt>
                <c:pt idx="2570">
                  <c:v>36.432499999999997</c:v>
                </c:pt>
                <c:pt idx="2571">
                  <c:v>36.430599999999998</c:v>
                </c:pt>
                <c:pt idx="2572">
                  <c:v>36.428800000000003</c:v>
                </c:pt>
                <c:pt idx="2573">
                  <c:v>36.427</c:v>
                </c:pt>
                <c:pt idx="2574">
                  <c:v>36.4251</c:v>
                </c:pt>
                <c:pt idx="2575">
                  <c:v>36.423299999999998</c:v>
                </c:pt>
                <c:pt idx="2576">
                  <c:v>36.421500000000002</c:v>
                </c:pt>
                <c:pt idx="2577">
                  <c:v>36.419699999999999</c:v>
                </c:pt>
                <c:pt idx="2578">
                  <c:v>36.417900000000003</c:v>
                </c:pt>
                <c:pt idx="2579">
                  <c:v>36.4161</c:v>
                </c:pt>
                <c:pt idx="2580">
                  <c:v>36.414200000000001</c:v>
                </c:pt>
                <c:pt idx="2581">
                  <c:v>36.412399999999998</c:v>
                </c:pt>
                <c:pt idx="2582">
                  <c:v>36.410600000000002</c:v>
                </c:pt>
                <c:pt idx="2583">
                  <c:v>36.408799999999999</c:v>
                </c:pt>
                <c:pt idx="2584">
                  <c:v>36.406999999999996</c:v>
                </c:pt>
                <c:pt idx="2585">
                  <c:v>36.405200000000001</c:v>
                </c:pt>
                <c:pt idx="2586">
                  <c:v>36.403399999999998</c:v>
                </c:pt>
                <c:pt idx="2587">
                  <c:v>36.401699999999998</c:v>
                </c:pt>
                <c:pt idx="2588">
                  <c:v>36.399900000000002</c:v>
                </c:pt>
                <c:pt idx="2589">
                  <c:v>36.398099999999999</c:v>
                </c:pt>
                <c:pt idx="2590">
                  <c:v>36.396299999999997</c:v>
                </c:pt>
                <c:pt idx="2591">
                  <c:v>36.394500000000001</c:v>
                </c:pt>
                <c:pt idx="2592">
                  <c:v>36.392699999999998</c:v>
                </c:pt>
                <c:pt idx="2593">
                  <c:v>36.390999999999998</c:v>
                </c:pt>
                <c:pt idx="2594">
                  <c:v>36.389200000000002</c:v>
                </c:pt>
                <c:pt idx="2595">
                  <c:v>36.3874</c:v>
                </c:pt>
                <c:pt idx="2596">
                  <c:v>36.3857</c:v>
                </c:pt>
                <c:pt idx="2597">
                  <c:v>36.383899999999997</c:v>
                </c:pt>
                <c:pt idx="2598">
                  <c:v>36.382100000000001</c:v>
                </c:pt>
                <c:pt idx="2599">
                  <c:v>36.380400000000002</c:v>
                </c:pt>
                <c:pt idx="2600">
                  <c:v>36.378599999999999</c:v>
                </c:pt>
                <c:pt idx="2601">
                  <c:v>36.376899999999999</c:v>
                </c:pt>
                <c:pt idx="2602">
                  <c:v>36.375100000000003</c:v>
                </c:pt>
                <c:pt idx="2603">
                  <c:v>36.373399999999997</c:v>
                </c:pt>
                <c:pt idx="2604">
                  <c:v>36.371600000000001</c:v>
                </c:pt>
                <c:pt idx="2605">
                  <c:v>36.369900000000001</c:v>
                </c:pt>
                <c:pt idx="2606">
                  <c:v>36.368099999999998</c:v>
                </c:pt>
                <c:pt idx="2607">
                  <c:v>36.366399999999999</c:v>
                </c:pt>
                <c:pt idx="2608">
                  <c:v>36.364699999999999</c:v>
                </c:pt>
                <c:pt idx="2609">
                  <c:v>36.362900000000003</c:v>
                </c:pt>
                <c:pt idx="2610">
                  <c:v>36.361199999999997</c:v>
                </c:pt>
                <c:pt idx="2611">
                  <c:v>36.359499999999997</c:v>
                </c:pt>
                <c:pt idx="2612">
                  <c:v>36.357700000000001</c:v>
                </c:pt>
                <c:pt idx="2613">
                  <c:v>36.356000000000002</c:v>
                </c:pt>
                <c:pt idx="2614">
                  <c:v>36.354300000000002</c:v>
                </c:pt>
                <c:pt idx="2615">
                  <c:v>36.352600000000002</c:v>
                </c:pt>
                <c:pt idx="2616">
                  <c:v>36.350900000000003</c:v>
                </c:pt>
                <c:pt idx="2617">
                  <c:v>36.349200000000003</c:v>
                </c:pt>
                <c:pt idx="2618">
                  <c:v>36.347499999999997</c:v>
                </c:pt>
                <c:pt idx="2619">
                  <c:v>36.345700000000001</c:v>
                </c:pt>
                <c:pt idx="2620">
                  <c:v>36.344000000000001</c:v>
                </c:pt>
                <c:pt idx="2621">
                  <c:v>36.342300000000002</c:v>
                </c:pt>
                <c:pt idx="2622">
                  <c:v>36.340600000000002</c:v>
                </c:pt>
                <c:pt idx="2623">
                  <c:v>36.338900000000002</c:v>
                </c:pt>
                <c:pt idx="2624">
                  <c:v>36.337299999999999</c:v>
                </c:pt>
                <c:pt idx="2625">
                  <c:v>36.335599999999999</c:v>
                </c:pt>
                <c:pt idx="2626">
                  <c:v>36.3339</c:v>
                </c:pt>
                <c:pt idx="2627">
                  <c:v>36.3322</c:v>
                </c:pt>
                <c:pt idx="2628">
                  <c:v>36.330500000000001</c:v>
                </c:pt>
                <c:pt idx="2629">
                  <c:v>36.328800000000001</c:v>
                </c:pt>
                <c:pt idx="2630">
                  <c:v>36.327199999999998</c:v>
                </c:pt>
                <c:pt idx="2631">
                  <c:v>36.325499999999998</c:v>
                </c:pt>
                <c:pt idx="2632">
                  <c:v>36.323799999999999</c:v>
                </c:pt>
                <c:pt idx="2633">
                  <c:v>36.322099999999999</c:v>
                </c:pt>
                <c:pt idx="2634">
                  <c:v>36.320500000000003</c:v>
                </c:pt>
                <c:pt idx="2635">
                  <c:v>36.318800000000003</c:v>
                </c:pt>
                <c:pt idx="2636">
                  <c:v>36.317100000000003</c:v>
                </c:pt>
                <c:pt idx="2637">
                  <c:v>36.3155</c:v>
                </c:pt>
                <c:pt idx="2638">
                  <c:v>36.313800000000001</c:v>
                </c:pt>
                <c:pt idx="2639">
                  <c:v>36.312199999999997</c:v>
                </c:pt>
                <c:pt idx="2640">
                  <c:v>36.310499999999998</c:v>
                </c:pt>
                <c:pt idx="2641">
                  <c:v>36.308900000000001</c:v>
                </c:pt>
                <c:pt idx="2642">
                  <c:v>36.307200000000002</c:v>
                </c:pt>
                <c:pt idx="2643">
                  <c:v>36.305599999999998</c:v>
                </c:pt>
                <c:pt idx="2644">
                  <c:v>36.304000000000002</c:v>
                </c:pt>
                <c:pt idx="2645">
                  <c:v>36.302300000000002</c:v>
                </c:pt>
                <c:pt idx="2646">
                  <c:v>36.300699999999999</c:v>
                </c:pt>
                <c:pt idx="2647">
                  <c:v>36.299100000000003</c:v>
                </c:pt>
                <c:pt idx="2648">
                  <c:v>36.297400000000003</c:v>
                </c:pt>
                <c:pt idx="2649">
                  <c:v>36.2958</c:v>
                </c:pt>
                <c:pt idx="2650">
                  <c:v>36.294199999999996</c:v>
                </c:pt>
                <c:pt idx="2651">
                  <c:v>36.292499999999997</c:v>
                </c:pt>
                <c:pt idx="2652">
                  <c:v>36.290900000000001</c:v>
                </c:pt>
                <c:pt idx="2653">
                  <c:v>36.289299999999997</c:v>
                </c:pt>
                <c:pt idx="2654">
                  <c:v>36.287700000000001</c:v>
                </c:pt>
                <c:pt idx="2655">
                  <c:v>36.286099999999998</c:v>
                </c:pt>
                <c:pt idx="2656">
                  <c:v>36.284500000000001</c:v>
                </c:pt>
                <c:pt idx="2657">
                  <c:v>36.282899999999998</c:v>
                </c:pt>
                <c:pt idx="2658">
                  <c:v>36.281300000000002</c:v>
                </c:pt>
                <c:pt idx="2659">
                  <c:v>36.279699999999998</c:v>
                </c:pt>
                <c:pt idx="2660">
                  <c:v>36.278100000000002</c:v>
                </c:pt>
                <c:pt idx="2661">
                  <c:v>36.276499999999999</c:v>
                </c:pt>
                <c:pt idx="2662">
                  <c:v>36.274900000000002</c:v>
                </c:pt>
                <c:pt idx="2663">
                  <c:v>36.273299999999999</c:v>
                </c:pt>
                <c:pt idx="2664">
                  <c:v>36.271700000000003</c:v>
                </c:pt>
                <c:pt idx="2665">
                  <c:v>36.270099999999999</c:v>
                </c:pt>
                <c:pt idx="2666">
                  <c:v>36.268500000000003</c:v>
                </c:pt>
                <c:pt idx="2667">
                  <c:v>36.267000000000003</c:v>
                </c:pt>
                <c:pt idx="2668">
                  <c:v>36.2654</c:v>
                </c:pt>
                <c:pt idx="2669">
                  <c:v>36.263800000000003</c:v>
                </c:pt>
                <c:pt idx="2670">
                  <c:v>36.2622</c:v>
                </c:pt>
                <c:pt idx="2671">
                  <c:v>36.2607</c:v>
                </c:pt>
                <c:pt idx="2672">
                  <c:v>36.259099999999997</c:v>
                </c:pt>
                <c:pt idx="2673">
                  <c:v>36.2575</c:v>
                </c:pt>
                <c:pt idx="2674">
                  <c:v>36.256</c:v>
                </c:pt>
                <c:pt idx="2675">
                  <c:v>36.254399999999997</c:v>
                </c:pt>
                <c:pt idx="2676">
                  <c:v>36.252899999999997</c:v>
                </c:pt>
                <c:pt idx="2677">
                  <c:v>36.251300000000001</c:v>
                </c:pt>
                <c:pt idx="2678">
                  <c:v>36.2498</c:v>
                </c:pt>
                <c:pt idx="2679">
                  <c:v>36.248199999999997</c:v>
                </c:pt>
                <c:pt idx="2680">
                  <c:v>36.246699999999997</c:v>
                </c:pt>
                <c:pt idx="2681">
                  <c:v>36.245100000000001</c:v>
                </c:pt>
                <c:pt idx="2682">
                  <c:v>36.243600000000001</c:v>
                </c:pt>
                <c:pt idx="2683">
                  <c:v>36.242100000000001</c:v>
                </c:pt>
                <c:pt idx="2684">
                  <c:v>36.240499999999997</c:v>
                </c:pt>
                <c:pt idx="2685">
                  <c:v>36.238999999999997</c:v>
                </c:pt>
                <c:pt idx="2686">
                  <c:v>36.237499999999997</c:v>
                </c:pt>
                <c:pt idx="2687">
                  <c:v>36.235900000000001</c:v>
                </c:pt>
                <c:pt idx="2688">
                  <c:v>36.234400000000001</c:v>
                </c:pt>
                <c:pt idx="2689">
                  <c:v>36.232900000000001</c:v>
                </c:pt>
                <c:pt idx="2690">
                  <c:v>36.231400000000001</c:v>
                </c:pt>
                <c:pt idx="2691">
                  <c:v>36.229900000000001</c:v>
                </c:pt>
                <c:pt idx="2692">
                  <c:v>36.228299999999997</c:v>
                </c:pt>
                <c:pt idx="2693">
                  <c:v>36.226799999999997</c:v>
                </c:pt>
                <c:pt idx="2694">
                  <c:v>36.225299999999997</c:v>
                </c:pt>
                <c:pt idx="2695">
                  <c:v>36.223799999999997</c:v>
                </c:pt>
                <c:pt idx="2696">
                  <c:v>36.222299999999997</c:v>
                </c:pt>
                <c:pt idx="2697">
                  <c:v>36.220799999999997</c:v>
                </c:pt>
                <c:pt idx="2698">
                  <c:v>36.219299999999997</c:v>
                </c:pt>
                <c:pt idx="2699">
                  <c:v>36.217799999999997</c:v>
                </c:pt>
                <c:pt idx="2700">
                  <c:v>36.216299999999997</c:v>
                </c:pt>
                <c:pt idx="2701">
                  <c:v>36.214799999999997</c:v>
                </c:pt>
                <c:pt idx="2702">
                  <c:v>36.2134</c:v>
                </c:pt>
                <c:pt idx="2703">
                  <c:v>36.2119</c:v>
                </c:pt>
                <c:pt idx="2704">
                  <c:v>36.2104</c:v>
                </c:pt>
                <c:pt idx="2705">
                  <c:v>36.2089</c:v>
                </c:pt>
                <c:pt idx="2706">
                  <c:v>36.2074</c:v>
                </c:pt>
                <c:pt idx="2707">
                  <c:v>36.206000000000003</c:v>
                </c:pt>
                <c:pt idx="2708">
                  <c:v>36.204500000000003</c:v>
                </c:pt>
                <c:pt idx="2709">
                  <c:v>36.203000000000003</c:v>
                </c:pt>
                <c:pt idx="2710">
                  <c:v>36.201500000000003</c:v>
                </c:pt>
                <c:pt idx="2711">
                  <c:v>36.200099999999999</c:v>
                </c:pt>
                <c:pt idx="2712">
                  <c:v>36.198599999999999</c:v>
                </c:pt>
                <c:pt idx="2713">
                  <c:v>36.197200000000002</c:v>
                </c:pt>
                <c:pt idx="2714">
                  <c:v>36.195700000000002</c:v>
                </c:pt>
                <c:pt idx="2715">
                  <c:v>36.194299999999998</c:v>
                </c:pt>
                <c:pt idx="2716">
                  <c:v>36.192799999999998</c:v>
                </c:pt>
                <c:pt idx="2717">
                  <c:v>36.191400000000002</c:v>
                </c:pt>
                <c:pt idx="2718">
                  <c:v>36.189900000000002</c:v>
                </c:pt>
                <c:pt idx="2719">
                  <c:v>36.188499999999998</c:v>
                </c:pt>
                <c:pt idx="2720">
                  <c:v>36.186999999999998</c:v>
                </c:pt>
                <c:pt idx="2721">
                  <c:v>36.185600000000001</c:v>
                </c:pt>
                <c:pt idx="2722">
                  <c:v>36.184199999999997</c:v>
                </c:pt>
                <c:pt idx="2723">
                  <c:v>36.182699999999997</c:v>
                </c:pt>
                <c:pt idx="2724">
                  <c:v>36.1813</c:v>
                </c:pt>
                <c:pt idx="2725">
                  <c:v>36.179900000000004</c:v>
                </c:pt>
                <c:pt idx="2726">
                  <c:v>36.178400000000003</c:v>
                </c:pt>
                <c:pt idx="2727">
                  <c:v>36.177</c:v>
                </c:pt>
                <c:pt idx="2728">
                  <c:v>36.175600000000003</c:v>
                </c:pt>
                <c:pt idx="2729">
                  <c:v>36.174199999999999</c:v>
                </c:pt>
                <c:pt idx="2730">
                  <c:v>36.172800000000002</c:v>
                </c:pt>
                <c:pt idx="2731">
                  <c:v>36.171399999999998</c:v>
                </c:pt>
                <c:pt idx="2732">
                  <c:v>36.17</c:v>
                </c:pt>
                <c:pt idx="2733">
                  <c:v>36.168599999999998</c:v>
                </c:pt>
                <c:pt idx="2734">
                  <c:v>36.167200000000001</c:v>
                </c:pt>
                <c:pt idx="2735">
                  <c:v>36.165799999999997</c:v>
                </c:pt>
                <c:pt idx="2736">
                  <c:v>36.164400000000001</c:v>
                </c:pt>
                <c:pt idx="2737">
                  <c:v>36.162999999999997</c:v>
                </c:pt>
                <c:pt idx="2738">
                  <c:v>36.1616</c:v>
                </c:pt>
                <c:pt idx="2739">
                  <c:v>36.160200000000003</c:v>
                </c:pt>
                <c:pt idx="2740">
                  <c:v>36.158799999999999</c:v>
                </c:pt>
                <c:pt idx="2741">
                  <c:v>36.157400000000003</c:v>
                </c:pt>
                <c:pt idx="2742">
                  <c:v>36.155999999999999</c:v>
                </c:pt>
                <c:pt idx="2743">
                  <c:v>36.154600000000002</c:v>
                </c:pt>
                <c:pt idx="2744">
                  <c:v>36.153300000000002</c:v>
                </c:pt>
                <c:pt idx="2745">
                  <c:v>36.151899999999998</c:v>
                </c:pt>
                <c:pt idx="2746">
                  <c:v>36.150500000000001</c:v>
                </c:pt>
                <c:pt idx="2747">
                  <c:v>36.149099999999997</c:v>
                </c:pt>
                <c:pt idx="2748">
                  <c:v>36.147799999999997</c:v>
                </c:pt>
                <c:pt idx="2749">
                  <c:v>36.1464</c:v>
                </c:pt>
                <c:pt idx="2750">
                  <c:v>36.145099999999999</c:v>
                </c:pt>
                <c:pt idx="2751">
                  <c:v>36.143700000000003</c:v>
                </c:pt>
                <c:pt idx="2752">
                  <c:v>36.142299999999999</c:v>
                </c:pt>
                <c:pt idx="2753">
                  <c:v>36.140999999999998</c:v>
                </c:pt>
                <c:pt idx="2754">
                  <c:v>36.139600000000002</c:v>
                </c:pt>
                <c:pt idx="2755">
                  <c:v>36.138300000000001</c:v>
                </c:pt>
                <c:pt idx="2756">
                  <c:v>36.136899999999997</c:v>
                </c:pt>
                <c:pt idx="2757">
                  <c:v>36.135599999999997</c:v>
                </c:pt>
                <c:pt idx="2758">
                  <c:v>36.134300000000003</c:v>
                </c:pt>
                <c:pt idx="2759">
                  <c:v>36.132899999999999</c:v>
                </c:pt>
                <c:pt idx="2760">
                  <c:v>36.131599999999999</c:v>
                </c:pt>
                <c:pt idx="2761">
                  <c:v>36.130299999999998</c:v>
                </c:pt>
                <c:pt idx="2762">
                  <c:v>36.128900000000002</c:v>
                </c:pt>
                <c:pt idx="2763">
                  <c:v>36.127600000000001</c:v>
                </c:pt>
                <c:pt idx="2764">
                  <c:v>36.126300000000001</c:v>
                </c:pt>
                <c:pt idx="2765">
                  <c:v>36.125</c:v>
                </c:pt>
                <c:pt idx="2766">
                  <c:v>36.123600000000003</c:v>
                </c:pt>
                <c:pt idx="2767">
                  <c:v>36.122300000000003</c:v>
                </c:pt>
                <c:pt idx="2768">
                  <c:v>36.121000000000002</c:v>
                </c:pt>
                <c:pt idx="2769">
                  <c:v>36.119700000000002</c:v>
                </c:pt>
                <c:pt idx="2770">
                  <c:v>36.118400000000001</c:v>
                </c:pt>
                <c:pt idx="2771">
                  <c:v>36.117100000000001</c:v>
                </c:pt>
                <c:pt idx="2772">
                  <c:v>36.1158</c:v>
                </c:pt>
                <c:pt idx="2773">
                  <c:v>36.1145</c:v>
                </c:pt>
                <c:pt idx="2774">
                  <c:v>36.113199999999999</c:v>
                </c:pt>
                <c:pt idx="2775">
                  <c:v>36.111899999999999</c:v>
                </c:pt>
                <c:pt idx="2776">
                  <c:v>36.110599999999998</c:v>
                </c:pt>
                <c:pt idx="2777">
                  <c:v>36.109299999999998</c:v>
                </c:pt>
                <c:pt idx="2778">
                  <c:v>36.107999999999997</c:v>
                </c:pt>
                <c:pt idx="2779">
                  <c:v>36.106699999999996</c:v>
                </c:pt>
                <c:pt idx="2780">
                  <c:v>36.105400000000003</c:v>
                </c:pt>
                <c:pt idx="2781">
                  <c:v>36.104199999999999</c:v>
                </c:pt>
                <c:pt idx="2782">
                  <c:v>36.102899999999998</c:v>
                </c:pt>
                <c:pt idx="2783">
                  <c:v>36.101599999999998</c:v>
                </c:pt>
                <c:pt idx="2784">
                  <c:v>36.100299999999997</c:v>
                </c:pt>
                <c:pt idx="2785">
                  <c:v>36.0991</c:v>
                </c:pt>
                <c:pt idx="2786">
                  <c:v>36.097799999999999</c:v>
                </c:pt>
                <c:pt idx="2787">
                  <c:v>36.096499999999999</c:v>
                </c:pt>
                <c:pt idx="2788">
                  <c:v>36.095300000000002</c:v>
                </c:pt>
                <c:pt idx="2789">
                  <c:v>36.094000000000001</c:v>
                </c:pt>
                <c:pt idx="2790">
                  <c:v>36.092799999999997</c:v>
                </c:pt>
                <c:pt idx="2791">
                  <c:v>36.091500000000003</c:v>
                </c:pt>
                <c:pt idx="2792">
                  <c:v>36.090299999999999</c:v>
                </c:pt>
                <c:pt idx="2793">
                  <c:v>36.088999999999999</c:v>
                </c:pt>
                <c:pt idx="2794">
                  <c:v>36.087800000000001</c:v>
                </c:pt>
                <c:pt idx="2795">
                  <c:v>36.086500000000001</c:v>
                </c:pt>
                <c:pt idx="2796">
                  <c:v>36.085299999999997</c:v>
                </c:pt>
                <c:pt idx="2797">
                  <c:v>36.084000000000003</c:v>
                </c:pt>
                <c:pt idx="2798">
                  <c:v>36.082799999999999</c:v>
                </c:pt>
                <c:pt idx="2799">
                  <c:v>36.081600000000002</c:v>
                </c:pt>
                <c:pt idx="2800">
                  <c:v>36.080300000000001</c:v>
                </c:pt>
                <c:pt idx="2801">
                  <c:v>36.079099999999997</c:v>
                </c:pt>
                <c:pt idx="2802">
                  <c:v>36.0779</c:v>
                </c:pt>
                <c:pt idx="2803">
                  <c:v>36.076700000000002</c:v>
                </c:pt>
                <c:pt idx="2804">
                  <c:v>36.075400000000002</c:v>
                </c:pt>
                <c:pt idx="2805">
                  <c:v>36.074199999999998</c:v>
                </c:pt>
                <c:pt idx="2806">
                  <c:v>36.073</c:v>
                </c:pt>
                <c:pt idx="2807">
                  <c:v>36.071800000000003</c:v>
                </c:pt>
                <c:pt idx="2808">
                  <c:v>36.070599999999999</c:v>
                </c:pt>
                <c:pt idx="2809">
                  <c:v>36.069400000000002</c:v>
                </c:pt>
                <c:pt idx="2810">
                  <c:v>36.068199999999997</c:v>
                </c:pt>
                <c:pt idx="2811">
                  <c:v>36.067</c:v>
                </c:pt>
                <c:pt idx="2812">
                  <c:v>36.065800000000003</c:v>
                </c:pt>
                <c:pt idx="2813">
                  <c:v>36.064599999999999</c:v>
                </c:pt>
                <c:pt idx="2814">
                  <c:v>36.063400000000001</c:v>
                </c:pt>
                <c:pt idx="2815">
                  <c:v>36.062199999999997</c:v>
                </c:pt>
                <c:pt idx="2816">
                  <c:v>36.061</c:v>
                </c:pt>
                <c:pt idx="2817">
                  <c:v>36.059800000000003</c:v>
                </c:pt>
                <c:pt idx="2818">
                  <c:v>36.058599999999998</c:v>
                </c:pt>
                <c:pt idx="2819">
                  <c:v>36.057499999999997</c:v>
                </c:pt>
                <c:pt idx="2820">
                  <c:v>36.0563</c:v>
                </c:pt>
                <c:pt idx="2821">
                  <c:v>36.055100000000003</c:v>
                </c:pt>
                <c:pt idx="2822">
                  <c:v>36.053899999999999</c:v>
                </c:pt>
                <c:pt idx="2823">
                  <c:v>36.052799999999998</c:v>
                </c:pt>
                <c:pt idx="2824">
                  <c:v>36.051600000000001</c:v>
                </c:pt>
                <c:pt idx="2825">
                  <c:v>36.050400000000003</c:v>
                </c:pt>
                <c:pt idx="2826">
                  <c:v>36.049300000000002</c:v>
                </c:pt>
                <c:pt idx="2827">
                  <c:v>36.048099999999998</c:v>
                </c:pt>
                <c:pt idx="2828">
                  <c:v>36.046900000000001</c:v>
                </c:pt>
                <c:pt idx="2829">
                  <c:v>36.0458</c:v>
                </c:pt>
                <c:pt idx="2830">
                  <c:v>36.044600000000003</c:v>
                </c:pt>
                <c:pt idx="2831">
                  <c:v>36.043500000000002</c:v>
                </c:pt>
                <c:pt idx="2832">
                  <c:v>36.042299999999997</c:v>
                </c:pt>
                <c:pt idx="2833">
                  <c:v>36.041200000000003</c:v>
                </c:pt>
                <c:pt idx="2834">
                  <c:v>36.040100000000002</c:v>
                </c:pt>
                <c:pt idx="2835">
                  <c:v>36.038899999999998</c:v>
                </c:pt>
                <c:pt idx="2836">
                  <c:v>36.037799999999997</c:v>
                </c:pt>
                <c:pt idx="2837">
                  <c:v>36.0366</c:v>
                </c:pt>
                <c:pt idx="2838">
                  <c:v>36.035499999999999</c:v>
                </c:pt>
                <c:pt idx="2839">
                  <c:v>36.034399999999998</c:v>
                </c:pt>
                <c:pt idx="2840">
                  <c:v>36.033299999999997</c:v>
                </c:pt>
                <c:pt idx="2841">
                  <c:v>36.0321</c:v>
                </c:pt>
                <c:pt idx="2842">
                  <c:v>36.030999999999999</c:v>
                </c:pt>
                <c:pt idx="2843">
                  <c:v>36.029899999999998</c:v>
                </c:pt>
                <c:pt idx="2844">
                  <c:v>36.028799999999997</c:v>
                </c:pt>
                <c:pt idx="2845">
                  <c:v>36.027700000000003</c:v>
                </c:pt>
                <c:pt idx="2846">
                  <c:v>36.026600000000002</c:v>
                </c:pt>
                <c:pt idx="2847">
                  <c:v>36.025399999999998</c:v>
                </c:pt>
                <c:pt idx="2848">
                  <c:v>36.024299999999997</c:v>
                </c:pt>
                <c:pt idx="2849">
                  <c:v>36.023200000000003</c:v>
                </c:pt>
                <c:pt idx="2850">
                  <c:v>36.022100000000002</c:v>
                </c:pt>
                <c:pt idx="2851">
                  <c:v>36.021000000000001</c:v>
                </c:pt>
                <c:pt idx="2852">
                  <c:v>36.0199</c:v>
                </c:pt>
                <c:pt idx="2853">
                  <c:v>36.018900000000002</c:v>
                </c:pt>
                <c:pt idx="2854">
                  <c:v>36.017800000000001</c:v>
                </c:pt>
                <c:pt idx="2855">
                  <c:v>36.0167</c:v>
                </c:pt>
                <c:pt idx="2856">
                  <c:v>36.015599999999999</c:v>
                </c:pt>
                <c:pt idx="2857">
                  <c:v>36.014499999999998</c:v>
                </c:pt>
                <c:pt idx="2858">
                  <c:v>36.013399999999997</c:v>
                </c:pt>
                <c:pt idx="2859">
                  <c:v>36.0124</c:v>
                </c:pt>
                <c:pt idx="2860">
                  <c:v>36.011299999999999</c:v>
                </c:pt>
                <c:pt idx="2861">
                  <c:v>36.010199999999998</c:v>
                </c:pt>
                <c:pt idx="2862">
                  <c:v>36.009099999999997</c:v>
                </c:pt>
                <c:pt idx="2863">
                  <c:v>36.008099999999999</c:v>
                </c:pt>
                <c:pt idx="2864">
                  <c:v>36.006999999999998</c:v>
                </c:pt>
                <c:pt idx="2865">
                  <c:v>36.005899999999997</c:v>
                </c:pt>
                <c:pt idx="2866">
                  <c:v>36.004899999999999</c:v>
                </c:pt>
                <c:pt idx="2867">
                  <c:v>36.003799999999998</c:v>
                </c:pt>
                <c:pt idx="2868">
                  <c:v>36.002800000000001</c:v>
                </c:pt>
                <c:pt idx="2869">
                  <c:v>36.0017</c:v>
                </c:pt>
                <c:pt idx="2870">
                  <c:v>36.000700000000002</c:v>
                </c:pt>
                <c:pt idx="2871">
                  <c:v>35.999600000000001</c:v>
                </c:pt>
                <c:pt idx="2872">
                  <c:v>35.998600000000003</c:v>
                </c:pt>
                <c:pt idx="2873">
                  <c:v>35.997599999999998</c:v>
                </c:pt>
                <c:pt idx="2874">
                  <c:v>35.996499999999997</c:v>
                </c:pt>
                <c:pt idx="2875">
                  <c:v>35.9955</c:v>
                </c:pt>
                <c:pt idx="2876">
                  <c:v>35.994399999999999</c:v>
                </c:pt>
                <c:pt idx="2877">
                  <c:v>35.993400000000001</c:v>
                </c:pt>
                <c:pt idx="2878">
                  <c:v>35.992400000000004</c:v>
                </c:pt>
                <c:pt idx="2879">
                  <c:v>35.991399999999999</c:v>
                </c:pt>
                <c:pt idx="2880">
                  <c:v>35.990299999999998</c:v>
                </c:pt>
                <c:pt idx="2881">
                  <c:v>35.9893</c:v>
                </c:pt>
                <c:pt idx="2882">
                  <c:v>35.988300000000002</c:v>
                </c:pt>
                <c:pt idx="2883">
                  <c:v>35.987299999999998</c:v>
                </c:pt>
                <c:pt idx="2884">
                  <c:v>35.9863</c:v>
                </c:pt>
                <c:pt idx="2885">
                  <c:v>35.985300000000002</c:v>
                </c:pt>
                <c:pt idx="2886">
                  <c:v>35.984299999999998</c:v>
                </c:pt>
                <c:pt idx="2887">
                  <c:v>35.9833</c:v>
                </c:pt>
                <c:pt idx="2888">
                  <c:v>35.982300000000002</c:v>
                </c:pt>
                <c:pt idx="2889">
                  <c:v>35.981299999999997</c:v>
                </c:pt>
                <c:pt idx="2890">
                  <c:v>35.9803</c:v>
                </c:pt>
                <c:pt idx="2891">
                  <c:v>35.979300000000002</c:v>
                </c:pt>
                <c:pt idx="2892">
                  <c:v>35.978299999999997</c:v>
                </c:pt>
                <c:pt idx="2893">
                  <c:v>35.9773</c:v>
                </c:pt>
                <c:pt idx="2894">
                  <c:v>35.976300000000002</c:v>
                </c:pt>
                <c:pt idx="2895">
                  <c:v>35.975299999999997</c:v>
                </c:pt>
                <c:pt idx="2896">
                  <c:v>35.974299999999999</c:v>
                </c:pt>
                <c:pt idx="2897">
                  <c:v>35.973399999999998</c:v>
                </c:pt>
                <c:pt idx="2898">
                  <c:v>35.9724</c:v>
                </c:pt>
                <c:pt idx="2899">
                  <c:v>35.971400000000003</c:v>
                </c:pt>
                <c:pt idx="2900">
                  <c:v>35.970399999999998</c:v>
                </c:pt>
                <c:pt idx="2901">
                  <c:v>35.969499999999996</c:v>
                </c:pt>
                <c:pt idx="2902">
                  <c:v>35.968499999999999</c:v>
                </c:pt>
                <c:pt idx="2903">
                  <c:v>35.967500000000001</c:v>
                </c:pt>
                <c:pt idx="2904">
                  <c:v>35.9666</c:v>
                </c:pt>
                <c:pt idx="2905">
                  <c:v>35.965600000000002</c:v>
                </c:pt>
                <c:pt idx="2906">
                  <c:v>35.964700000000001</c:v>
                </c:pt>
                <c:pt idx="2907">
                  <c:v>35.963700000000003</c:v>
                </c:pt>
                <c:pt idx="2908">
                  <c:v>35.962800000000001</c:v>
                </c:pt>
                <c:pt idx="2909">
                  <c:v>35.961799999999997</c:v>
                </c:pt>
                <c:pt idx="2910">
                  <c:v>35.960900000000002</c:v>
                </c:pt>
                <c:pt idx="2911">
                  <c:v>35.959899999999998</c:v>
                </c:pt>
                <c:pt idx="2912">
                  <c:v>35.959000000000003</c:v>
                </c:pt>
                <c:pt idx="2913">
                  <c:v>35.958100000000002</c:v>
                </c:pt>
                <c:pt idx="2914">
                  <c:v>35.957099999999997</c:v>
                </c:pt>
                <c:pt idx="2915">
                  <c:v>35.956200000000003</c:v>
                </c:pt>
                <c:pt idx="2916">
                  <c:v>35.955300000000001</c:v>
                </c:pt>
                <c:pt idx="2917">
                  <c:v>35.954300000000003</c:v>
                </c:pt>
                <c:pt idx="2918">
                  <c:v>35.953400000000002</c:v>
                </c:pt>
                <c:pt idx="2919">
                  <c:v>35.952500000000001</c:v>
                </c:pt>
                <c:pt idx="2920">
                  <c:v>35.951599999999999</c:v>
                </c:pt>
                <c:pt idx="2921">
                  <c:v>35.950699999999998</c:v>
                </c:pt>
                <c:pt idx="2922">
                  <c:v>35.949800000000003</c:v>
                </c:pt>
                <c:pt idx="2923">
                  <c:v>35.948799999999999</c:v>
                </c:pt>
                <c:pt idx="2924">
                  <c:v>35.947899999999997</c:v>
                </c:pt>
                <c:pt idx="2925">
                  <c:v>35.947000000000003</c:v>
                </c:pt>
                <c:pt idx="2926">
                  <c:v>35.946100000000001</c:v>
                </c:pt>
                <c:pt idx="2927">
                  <c:v>35.9452</c:v>
                </c:pt>
                <c:pt idx="2928">
                  <c:v>35.944299999999998</c:v>
                </c:pt>
                <c:pt idx="2929">
                  <c:v>35.943399999999997</c:v>
                </c:pt>
                <c:pt idx="2930">
                  <c:v>35.942500000000003</c:v>
                </c:pt>
                <c:pt idx="2931">
                  <c:v>35.941699999999997</c:v>
                </c:pt>
                <c:pt idx="2932">
                  <c:v>35.940800000000003</c:v>
                </c:pt>
                <c:pt idx="2933">
                  <c:v>35.939900000000002</c:v>
                </c:pt>
                <c:pt idx="2934">
                  <c:v>35.939</c:v>
                </c:pt>
                <c:pt idx="2935">
                  <c:v>35.938099999999999</c:v>
                </c:pt>
                <c:pt idx="2936">
                  <c:v>35.937199999999997</c:v>
                </c:pt>
                <c:pt idx="2937">
                  <c:v>35.936399999999999</c:v>
                </c:pt>
                <c:pt idx="2938">
                  <c:v>35.935499999999998</c:v>
                </c:pt>
                <c:pt idx="2939">
                  <c:v>35.934600000000003</c:v>
                </c:pt>
                <c:pt idx="2940">
                  <c:v>35.933799999999998</c:v>
                </c:pt>
                <c:pt idx="2941">
                  <c:v>35.932899999999997</c:v>
                </c:pt>
                <c:pt idx="2942">
                  <c:v>35.932000000000002</c:v>
                </c:pt>
                <c:pt idx="2943">
                  <c:v>35.931199999999997</c:v>
                </c:pt>
                <c:pt idx="2944">
                  <c:v>35.930300000000003</c:v>
                </c:pt>
                <c:pt idx="2945">
                  <c:v>35.929499999999997</c:v>
                </c:pt>
                <c:pt idx="2946">
                  <c:v>35.928600000000003</c:v>
                </c:pt>
                <c:pt idx="2947">
                  <c:v>35.927799999999998</c:v>
                </c:pt>
                <c:pt idx="2948">
                  <c:v>35.926900000000003</c:v>
                </c:pt>
                <c:pt idx="2949">
                  <c:v>35.926099999999998</c:v>
                </c:pt>
                <c:pt idx="2950">
                  <c:v>35.925199999999997</c:v>
                </c:pt>
                <c:pt idx="2951">
                  <c:v>35.924399999999999</c:v>
                </c:pt>
                <c:pt idx="2952">
                  <c:v>35.9236</c:v>
                </c:pt>
                <c:pt idx="2953">
                  <c:v>35.922699999999999</c:v>
                </c:pt>
                <c:pt idx="2954">
                  <c:v>35.921900000000001</c:v>
                </c:pt>
                <c:pt idx="2955">
                  <c:v>35.921100000000003</c:v>
                </c:pt>
                <c:pt idx="2956">
                  <c:v>35.920200000000001</c:v>
                </c:pt>
                <c:pt idx="2957">
                  <c:v>35.919400000000003</c:v>
                </c:pt>
                <c:pt idx="2958">
                  <c:v>35.918599999999998</c:v>
                </c:pt>
                <c:pt idx="2959">
                  <c:v>35.9178</c:v>
                </c:pt>
                <c:pt idx="2960">
                  <c:v>35.917000000000002</c:v>
                </c:pt>
                <c:pt idx="2961">
                  <c:v>35.916200000000003</c:v>
                </c:pt>
                <c:pt idx="2962">
                  <c:v>35.915300000000002</c:v>
                </c:pt>
                <c:pt idx="2963">
                  <c:v>35.914499999999997</c:v>
                </c:pt>
                <c:pt idx="2964">
                  <c:v>35.913699999999999</c:v>
                </c:pt>
                <c:pt idx="2965">
                  <c:v>35.9129</c:v>
                </c:pt>
                <c:pt idx="2966">
                  <c:v>35.912100000000002</c:v>
                </c:pt>
                <c:pt idx="2967">
                  <c:v>35.911299999999997</c:v>
                </c:pt>
                <c:pt idx="2968">
                  <c:v>35.910499999999999</c:v>
                </c:pt>
                <c:pt idx="2969">
                  <c:v>35.909799999999997</c:v>
                </c:pt>
                <c:pt idx="2970">
                  <c:v>35.908999999999999</c:v>
                </c:pt>
                <c:pt idx="2971">
                  <c:v>35.908200000000001</c:v>
                </c:pt>
                <c:pt idx="2972">
                  <c:v>35.907400000000003</c:v>
                </c:pt>
                <c:pt idx="2973">
                  <c:v>35.906599999999997</c:v>
                </c:pt>
                <c:pt idx="2974">
                  <c:v>35.905799999999999</c:v>
                </c:pt>
                <c:pt idx="2975">
                  <c:v>35.905099999999997</c:v>
                </c:pt>
                <c:pt idx="2976">
                  <c:v>35.904299999999999</c:v>
                </c:pt>
                <c:pt idx="2977">
                  <c:v>35.903500000000001</c:v>
                </c:pt>
                <c:pt idx="2978">
                  <c:v>35.902700000000003</c:v>
                </c:pt>
                <c:pt idx="2979">
                  <c:v>35.902000000000001</c:v>
                </c:pt>
                <c:pt idx="2980">
                  <c:v>35.901200000000003</c:v>
                </c:pt>
                <c:pt idx="2981">
                  <c:v>35.900500000000001</c:v>
                </c:pt>
                <c:pt idx="2982">
                  <c:v>35.899700000000003</c:v>
                </c:pt>
                <c:pt idx="2983">
                  <c:v>35.898899999999998</c:v>
                </c:pt>
                <c:pt idx="2984">
                  <c:v>35.898200000000003</c:v>
                </c:pt>
                <c:pt idx="2985">
                  <c:v>35.897399999999998</c:v>
                </c:pt>
                <c:pt idx="2986">
                  <c:v>35.896700000000003</c:v>
                </c:pt>
                <c:pt idx="2987">
                  <c:v>35.895899999999997</c:v>
                </c:pt>
                <c:pt idx="2988">
                  <c:v>35.895200000000003</c:v>
                </c:pt>
                <c:pt idx="2989">
                  <c:v>35.894500000000001</c:v>
                </c:pt>
                <c:pt idx="2990">
                  <c:v>35.893700000000003</c:v>
                </c:pt>
                <c:pt idx="2991">
                  <c:v>35.893000000000001</c:v>
                </c:pt>
                <c:pt idx="2992">
                  <c:v>35.892299999999999</c:v>
                </c:pt>
                <c:pt idx="2993">
                  <c:v>35.891500000000001</c:v>
                </c:pt>
                <c:pt idx="2994">
                  <c:v>35.890799999999999</c:v>
                </c:pt>
                <c:pt idx="2995">
                  <c:v>35.890099999999997</c:v>
                </c:pt>
                <c:pt idx="2996">
                  <c:v>35.889400000000002</c:v>
                </c:pt>
                <c:pt idx="2997">
                  <c:v>35.888599999999997</c:v>
                </c:pt>
                <c:pt idx="2998">
                  <c:v>35.887900000000002</c:v>
                </c:pt>
                <c:pt idx="2999">
                  <c:v>35.8872</c:v>
                </c:pt>
                <c:pt idx="3000">
                  <c:v>35.886499999999998</c:v>
                </c:pt>
                <c:pt idx="3001">
                  <c:v>35.885800000000003</c:v>
                </c:pt>
                <c:pt idx="3002">
                  <c:v>35.885100000000001</c:v>
                </c:pt>
                <c:pt idx="3003">
                  <c:v>35.884399999999999</c:v>
                </c:pt>
                <c:pt idx="3004">
                  <c:v>35.883699999999997</c:v>
                </c:pt>
                <c:pt idx="3005">
                  <c:v>35.883000000000003</c:v>
                </c:pt>
                <c:pt idx="3006">
                  <c:v>35.882300000000001</c:v>
                </c:pt>
                <c:pt idx="3007">
                  <c:v>35.881599999999999</c:v>
                </c:pt>
                <c:pt idx="3008">
                  <c:v>35.880899999999997</c:v>
                </c:pt>
                <c:pt idx="3009">
                  <c:v>35.880200000000002</c:v>
                </c:pt>
                <c:pt idx="3010">
                  <c:v>35.8795</c:v>
                </c:pt>
                <c:pt idx="3011">
                  <c:v>35.878799999999998</c:v>
                </c:pt>
                <c:pt idx="3012">
                  <c:v>35.8782</c:v>
                </c:pt>
                <c:pt idx="3013">
                  <c:v>35.877499999999998</c:v>
                </c:pt>
                <c:pt idx="3014">
                  <c:v>35.876800000000003</c:v>
                </c:pt>
                <c:pt idx="3015">
                  <c:v>35.876100000000001</c:v>
                </c:pt>
                <c:pt idx="3016">
                  <c:v>35.875500000000002</c:v>
                </c:pt>
                <c:pt idx="3017">
                  <c:v>35.8748</c:v>
                </c:pt>
                <c:pt idx="3018">
                  <c:v>35.874099999999999</c:v>
                </c:pt>
                <c:pt idx="3019">
                  <c:v>35.8735</c:v>
                </c:pt>
                <c:pt idx="3020">
                  <c:v>35.872799999999998</c:v>
                </c:pt>
                <c:pt idx="3021">
                  <c:v>35.872199999999999</c:v>
                </c:pt>
                <c:pt idx="3022">
                  <c:v>35.871499999999997</c:v>
                </c:pt>
                <c:pt idx="3023">
                  <c:v>35.870800000000003</c:v>
                </c:pt>
                <c:pt idx="3024">
                  <c:v>35.870199999999997</c:v>
                </c:pt>
                <c:pt idx="3025">
                  <c:v>35.869500000000002</c:v>
                </c:pt>
                <c:pt idx="3026">
                  <c:v>35.868899999999996</c:v>
                </c:pt>
                <c:pt idx="3027">
                  <c:v>35.868299999999998</c:v>
                </c:pt>
                <c:pt idx="3028">
                  <c:v>35.867600000000003</c:v>
                </c:pt>
                <c:pt idx="3029">
                  <c:v>35.866999999999997</c:v>
                </c:pt>
                <c:pt idx="3030">
                  <c:v>35.866399999999999</c:v>
                </c:pt>
                <c:pt idx="3031">
                  <c:v>35.865699999999997</c:v>
                </c:pt>
                <c:pt idx="3032">
                  <c:v>35.865099999999998</c:v>
                </c:pt>
                <c:pt idx="3033">
                  <c:v>35.8645</c:v>
                </c:pt>
                <c:pt idx="3034">
                  <c:v>35.863799999999998</c:v>
                </c:pt>
                <c:pt idx="3035">
                  <c:v>35.863199999999999</c:v>
                </c:pt>
                <c:pt idx="3036">
                  <c:v>35.8626</c:v>
                </c:pt>
                <c:pt idx="3037">
                  <c:v>35.862000000000002</c:v>
                </c:pt>
                <c:pt idx="3038">
                  <c:v>35.861400000000003</c:v>
                </c:pt>
                <c:pt idx="3039">
                  <c:v>35.860799999999998</c:v>
                </c:pt>
                <c:pt idx="3040">
                  <c:v>35.860199999999999</c:v>
                </c:pt>
                <c:pt idx="3041">
                  <c:v>35.859499999999997</c:v>
                </c:pt>
                <c:pt idx="3042">
                  <c:v>35.858899999999998</c:v>
                </c:pt>
                <c:pt idx="3043">
                  <c:v>35.8583</c:v>
                </c:pt>
                <c:pt idx="3044">
                  <c:v>35.857700000000001</c:v>
                </c:pt>
                <c:pt idx="3045">
                  <c:v>35.857199999999999</c:v>
                </c:pt>
                <c:pt idx="3046">
                  <c:v>35.8566</c:v>
                </c:pt>
                <c:pt idx="3047">
                  <c:v>35.856000000000002</c:v>
                </c:pt>
                <c:pt idx="3048">
                  <c:v>35.855400000000003</c:v>
                </c:pt>
                <c:pt idx="3049">
                  <c:v>35.854799999999997</c:v>
                </c:pt>
                <c:pt idx="3050">
                  <c:v>35.854199999999999</c:v>
                </c:pt>
                <c:pt idx="3051">
                  <c:v>35.8536</c:v>
                </c:pt>
                <c:pt idx="3052">
                  <c:v>35.853099999999998</c:v>
                </c:pt>
                <c:pt idx="3053">
                  <c:v>35.852499999999999</c:v>
                </c:pt>
                <c:pt idx="3054">
                  <c:v>35.851900000000001</c:v>
                </c:pt>
                <c:pt idx="3055">
                  <c:v>35.851300000000002</c:v>
                </c:pt>
                <c:pt idx="3056">
                  <c:v>35.8508</c:v>
                </c:pt>
                <c:pt idx="3057">
                  <c:v>35.850200000000001</c:v>
                </c:pt>
                <c:pt idx="3058">
                  <c:v>35.849600000000002</c:v>
                </c:pt>
                <c:pt idx="3059">
                  <c:v>35.8491</c:v>
                </c:pt>
                <c:pt idx="3060">
                  <c:v>35.848500000000001</c:v>
                </c:pt>
                <c:pt idx="3061">
                  <c:v>35.847999999999999</c:v>
                </c:pt>
                <c:pt idx="3062">
                  <c:v>35.8474</c:v>
                </c:pt>
                <c:pt idx="3063">
                  <c:v>35.846899999999998</c:v>
                </c:pt>
                <c:pt idx="3064">
                  <c:v>35.846299999999999</c:v>
                </c:pt>
                <c:pt idx="3065">
                  <c:v>35.845799999999997</c:v>
                </c:pt>
                <c:pt idx="3066">
                  <c:v>35.845199999999998</c:v>
                </c:pt>
                <c:pt idx="3067">
                  <c:v>35.844700000000003</c:v>
                </c:pt>
                <c:pt idx="3068">
                  <c:v>35.844200000000001</c:v>
                </c:pt>
                <c:pt idx="3069">
                  <c:v>35.843600000000002</c:v>
                </c:pt>
                <c:pt idx="3070">
                  <c:v>35.8431</c:v>
                </c:pt>
                <c:pt idx="3071">
                  <c:v>35.842599999999997</c:v>
                </c:pt>
                <c:pt idx="3072">
                  <c:v>35.842100000000002</c:v>
                </c:pt>
                <c:pt idx="3073">
                  <c:v>35.841500000000003</c:v>
                </c:pt>
                <c:pt idx="3074">
                  <c:v>35.841000000000001</c:v>
                </c:pt>
                <c:pt idx="3075">
                  <c:v>35.840499999999999</c:v>
                </c:pt>
                <c:pt idx="3076">
                  <c:v>35.840000000000003</c:v>
                </c:pt>
                <c:pt idx="3077">
                  <c:v>35.839500000000001</c:v>
                </c:pt>
                <c:pt idx="3078">
                  <c:v>35.838999999999999</c:v>
                </c:pt>
                <c:pt idx="3079">
                  <c:v>35.8384</c:v>
                </c:pt>
                <c:pt idx="3080">
                  <c:v>35.837899999999998</c:v>
                </c:pt>
                <c:pt idx="3081">
                  <c:v>35.837400000000002</c:v>
                </c:pt>
                <c:pt idx="3082">
                  <c:v>35.8369</c:v>
                </c:pt>
                <c:pt idx="3083">
                  <c:v>35.836399999999998</c:v>
                </c:pt>
                <c:pt idx="3084">
                  <c:v>35.835900000000002</c:v>
                </c:pt>
                <c:pt idx="3085">
                  <c:v>35.835500000000003</c:v>
                </c:pt>
                <c:pt idx="3086">
                  <c:v>35.835000000000001</c:v>
                </c:pt>
                <c:pt idx="3087">
                  <c:v>35.834499999999998</c:v>
                </c:pt>
                <c:pt idx="3088">
                  <c:v>35.834000000000003</c:v>
                </c:pt>
                <c:pt idx="3089">
                  <c:v>35.833500000000001</c:v>
                </c:pt>
                <c:pt idx="3090">
                  <c:v>35.832999999999998</c:v>
                </c:pt>
                <c:pt idx="3091">
                  <c:v>35.832599999999999</c:v>
                </c:pt>
                <c:pt idx="3092">
                  <c:v>35.832099999999997</c:v>
                </c:pt>
                <c:pt idx="3093">
                  <c:v>35.831600000000002</c:v>
                </c:pt>
                <c:pt idx="3094">
                  <c:v>35.831099999999999</c:v>
                </c:pt>
                <c:pt idx="3095">
                  <c:v>35.8307</c:v>
                </c:pt>
                <c:pt idx="3096">
                  <c:v>35.830199999999998</c:v>
                </c:pt>
                <c:pt idx="3097">
                  <c:v>35.829700000000003</c:v>
                </c:pt>
                <c:pt idx="3098">
                  <c:v>35.829300000000003</c:v>
                </c:pt>
                <c:pt idx="3099">
                  <c:v>35.828800000000001</c:v>
                </c:pt>
                <c:pt idx="3100">
                  <c:v>35.828400000000002</c:v>
                </c:pt>
                <c:pt idx="3101">
                  <c:v>35.8279</c:v>
                </c:pt>
                <c:pt idx="3102">
                  <c:v>35.827500000000001</c:v>
                </c:pt>
                <c:pt idx="3103">
                  <c:v>35.826999999999998</c:v>
                </c:pt>
                <c:pt idx="3104">
                  <c:v>35.826599999999999</c:v>
                </c:pt>
                <c:pt idx="3105">
                  <c:v>35.826099999999997</c:v>
                </c:pt>
                <c:pt idx="3106">
                  <c:v>35.825699999999998</c:v>
                </c:pt>
                <c:pt idx="3107">
                  <c:v>35.825299999999999</c:v>
                </c:pt>
                <c:pt idx="3108">
                  <c:v>35.824800000000003</c:v>
                </c:pt>
                <c:pt idx="3109">
                  <c:v>35.824399999999997</c:v>
                </c:pt>
                <c:pt idx="3110">
                  <c:v>35.823999999999998</c:v>
                </c:pt>
                <c:pt idx="3111">
                  <c:v>35.823599999999999</c:v>
                </c:pt>
                <c:pt idx="3112">
                  <c:v>35.823099999999997</c:v>
                </c:pt>
                <c:pt idx="3113">
                  <c:v>35.822699999999998</c:v>
                </c:pt>
                <c:pt idx="3114">
                  <c:v>35.822299999999998</c:v>
                </c:pt>
                <c:pt idx="3115">
                  <c:v>35.821899999999999</c:v>
                </c:pt>
                <c:pt idx="3116">
                  <c:v>35.8215</c:v>
                </c:pt>
                <c:pt idx="3117">
                  <c:v>35.821100000000001</c:v>
                </c:pt>
                <c:pt idx="3118">
                  <c:v>35.820700000000002</c:v>
                </c:pt>
                <c:pt idx="3119">
                  <c:v>35.8202</c:v>
                </c:pt>
                <c:pt idx="3120">
                  <c:v>35.819800000000001</c:v>
                </c:pt>
                <c:pt idx="3121">
                  <c:v>35.819400000000002</c:v>
                </c:pt>
                <c:pt idx="3122">
                  <c:v>35.819000000000003</c:v>
                </c:pt>
                <c:pt idx="3123">
                  <c:v>35.8187</c:v>
                </c:pt>
                <c:pt idx="3124">
                  <c:v>35.818300000000001</c:v>
                </c:pt>
                <c:pt idx="3125">
                  <c:v>35.817900000000002</c:v>
                </c:pt>
                <c:pt idx="3126">
                  <c:v>35.817500000000003</c:v>
                </c:pt>
                <c:pt idx="3127">
                  <c:v>35.817100000000003</c:v>
                </c:pt>
                <c:pt idx="3128">
                  <c:v>35.816699999999997</c:v>
                </c:pt>
                <c:pt idx="3129">
                  <c:v>35.816299999999998</c:v>
                </c:pt>
                <c:pt idx="3130">
                  <c:v>35.816000000000003</c:v>
                </c:pt>
                <c:pt idx="3131">
                  <c:v>35.815600000000003</c:v>
                </c:pt>
                <c:pt idx="3132">
                  <c:v>35.815199999999997</c:v>
                </c:pt>
                <c:pt idx="3133">
                  <c:v>35.814799999999998</c:v>
                </c:pt>
                <c:pt idx="3134">
                  <c:v>35.814500000000002</c:v>
                </c:pt>
                <c:pt idx="3135">
                  <c:v>35.814100000000003</c:v>
                </c:pt>
                <c:pt idx="3136">
                  <c:v>35.813800000000001</c:v>
                </c:pt>
                <c:pt idx="3137">
                  <c:v>35.813400000000001</c:v>
                </c:pt>
                <c:pt idx="3138">
                  <c:v>35.813000000000002</c:v>
                </c:pt>
                <c:pt idx="3139">
                  <c:v>35.8127</c:v>
                </c:pt>
                <c:pt idx="3140">
                  <c:v>35.8123</c:v>
                </c:pt>
                <c:pt idx="3141">
                  <c:v>35.811999999999998</c:v>
                </c:pt>
                <c:pt idx="3142">
                  <c:v>35.811599999999999</c:v>
                </c:pt>
                <c:pt idx="3143">
                  <c:v>35.811300000000003</c:v>
                </c:pt>
                <c:pt idx="3144">
                  <c:v>35.811</c:v>
                </c:pt>
                <c:pt idx="3145">
                  <c:v>35.810600000000001</c:v>
                </c:pt>
                <c:pt idx="3146">
                  <c:v>35.810299999999998</c:v>
                </c:pt>
                <c:pt idx="3147">
                  <c:v>35.81</c:v>
                </c:pt>
                <c:pt idx="3148">
                  <c:v>35.809600000000003</c:v>
                </c:pt>
                <c:pt idx="3149">
                  <c:v>35.8093</c:v>
                </c:pt>
                <c:pt idx="3150">
                  <c:v>35.808999999999997</c:v>
                </c:pt>
                <c:pt idx="3151">
                  <c:v>35.808700000000002</c:v>
                </c:pt>
                <c:pt idx="3152">
                  <c:v>35.808300000000003</c:v>
                </c:pt>
                <c:pt idx="3153">
                  <c:v>35.808</c:v>
                </c:pt>
                <c:pt idx="3154">
                  <c:v>35.807699999999997</c:v>
                </c:pt>
                <c:pt idx="3155">
                  <c:v>35.807400000000001</c:v>
                </c:pt>
                <c:pt idx="3156">
                  <c:v>35.807099999999998</c:v>
                </c:pt>
                <c:pt idx="3157">
                  <c:v>35.806800000000003</c:v>
                </c:pt>
                <c:pt idx="3158">
                  <c:v>35.8065</c:v>
                </c:pt>
                <c:pt idx="3159">
                  <c:v>35.806199999999997</c:v>
                </c:pt>
                <c:pt idx="3160">
                  <c:v>35.805900000000001</c:v>
                </c:pt>
                <c:pt idx="3161">
                  <c:v>35.805599999999998</c:v>
                </c:pt>
                <c:pt idx="3162">
                  <c:v>35.805300000000003</c:v>
                </c:pt>
                <c:pt idx="3163">
                  <c:v>35.805</c:v>
                </c:pt>
                <c:pt idx="3164">
                  <c:v>35.804699999999997</c:v>
                </c:pt>
                <c:pt idx="3165">
                  <c:v>35.804400000000001</c:v>
                </c:pt>
                <c:pt idx="3166">
                  <c:v>35.804099999999998</c:v>
                </c:pt>
                <c:pt idx="3167">
                  <c:v>35.803800000000003</c:v>
                </c:pt>
                <c:pt idx="3168">
                  <c:v>35.803600000000003</c:v>
                </c:pt>
                <c:pt idx="3169">
                  <c:v>35.8033</c:v>
                </c:pt>
                <c:pt idx="3170">
                  <c:v>35.802999999999997</c:v>
                </c:pt>
                <c:pt idx="3171">
                  <c:v>35.802700000000002</c:v>
                </c:pt>
                <c:pt idx="3172">
                  <c:v>35.802500000000002</c:v>
                </c:pt>
                <c:pt idx="3173">
                  <c:v>35.802199999999999</c:v>
                </c:pt>
                <c:pt idx="3174">
                  <c:v>35.801900000000003</c:v>
                </c:pt>
                <c:pt idx="3175">
                  <c:v>35.801699999999997</c:v>
                </c:pt>
                <c:pt idx="3176">
                  <c:v>35.801400000000001</c:v>
                </c:pt>
                <c:pt idx="3177">
                  <c:v>35.801200000000001</c:v>
                </c:pt>
                <c:pt idx="3178">
                  <c:v>35.800899999999999</c:v>
                </c:pt>
                <c:pt idx="3179">
                  <c:v>35.800699999999999</c:v>
                </c:pt>
                <c:pt idx="3180">
                  <c:v>35.800400000000003</c:v>
                </c:pt>
                <c:pt idx="3181">
                  <c:v>35.800199999999997</c:v>
                </c:pt>
                <c:pt idx="3182">
                  <c:v>35.799900000000001</c:v>
                </c:pt>
                <c:pt idx="3183">
                  <c:v>35.799700000000001</c:v>
                </c:pt>
                <c:pt idx="3184">
                  <c:v>35.799500000000002</c:v>
                </c:pt>
                <c:pt idx="3185">
                  <c:v>35.799199999999999</c:v>
                </c:pt>
                <c:pt idx="3186">
                  <c:v>35.798999999999999</c:v>
                </c:pt>
                <c:pt idx="3187">
                  <c:v>35.7988</c:v>
                </c:pt>
                <c:pt idx="3188">
                  <c:v>35.798499999999997</c:v>
                </c:pt>
                <c:pt idx="3189">
                  <c:v>35.798299999999998</c:v>
                </c:pt>
                <c:pt idx="3190">
                  <c:v>35.798099999999998</c:v>
                </c:pt>
                <c:pt idx="3191">
                  <c:v>35.797899999999998</c:v>
                </c:pt>
                <c:pt idx="3192">
                  <c:v>35.797600000000003</c:v>
                </c:pt>
                <c:pt idx="3193">
                  <c:v>35.797400000000003</c:v>
                </c:pt>
                <c:pt idx="3194">
                  <c:v>35.797199999999997</c:v>
                </c:pt>
                <c:pt idx="3195">
                  <c:v>35.796999999999997</c:v>
                </c:pt>
                <c:pt idx="3196">
                  <c:v>35.796799999999998</c:v>
                </c:pt>
                <c:pt idx="3197">
                  <c:v>35.796599999999998</c:v>
                </c:pt>
                <c:pt idx="3198">
                  <c:v>35.796399999999998</c:v>
                </c:pt>
                <c:pt idx="3199">
                  <c:v>35.796199999999999</c:v>
                </c:pt>
                <c:pt idx="3200">
                  <c:v>35.795999999999999</c:v>
                </c:pt>
                <c:pt idx="3201">
                  <c:v>35.7958</c:v>
                </c:pt>
                <c:pt idx="3202">
                  <c:v>35.7956</c:v>
                </c:pt>
                <c:pt idx="3203">
                  <c:v>35.795400000000001</c:v>
                </c:pt>
                <c:pt idx="3204">
                  <c:v>35.795200000000001</c:v>
                </c:pt>
                <c:pt idx="3205">
                  <c:v>35.795099999999998</c:v>
                </c:pt>
                <c:pt idx="3206">
                  <c:v>35.794899999999998</c:v>
                </c:pt>
                <c:pt idx="3207">
                  <c:v>35.794699999999999</c:v>
                </c:pt>
                <c:pt idx="3208">
                  <c:v>35.794499999999999</c:v>
                </c:pt>
                <c:pt idx="3209">
                  <c:v>35.7943</c:v>
                </c:pt>
                <c:pt idx="3210">
                  <c:v>35.794199999999996</c:v>
                </c:pt>
                <c:pt idx="3211">
                  <c:v>35.793999999999997</c:v>
                </c:pt>
                <c:pt idx="3212">
                  <c:v>35.793799999999997</c:v>
                </c:pt>
                <c:pt idx="3213">
                  <c:v>35.793700000000001</c:v>
                </c:pt>
                <c:pt idx="3214">
                  <c:v>35.793500000000002</c:v>
                </c:pt>
                <c:pt idx="3215">
                  <c:v>35.793399999999998</c:v>
                </c:pt>
                <c:pt idx="3216">
                  <c:v>35.793199999999999</c:v>
                </c:pt>
                <c:pt idx="3217">
                  <c:v>35.793100000000003</c:v>
                </c:pt>
                <c:pt idx="3218">
                  <c:v>35.792900000000003</c:v>
                </c:pt>
                <c:pt idx="3219">
                  <c:v>35.7928</c:v>
                </c:pt>
                <c:pt idx="3220">
                  <c:v>35.7926</c:v>
                </c:pt>
                <c:pt idx="3221">
                  <c:v>35.792499999999997</c:v>
                </c:pt>
                <c:pt idx="3222">
                  <c:v>35.792299999999997</c:v>
                </c:pt>
                <c:pt idx="3223">
                  <c:v>35.792200000000001</c:v>
                </c:pt>
                <c:pt idx="3224">
                  <c:v>35.792099999999998</c:v>
                </c:pt>
                <c:pt idx="3225">
                  <c:v>35.791899999999998</c:v>
                </c:pt>
                <c:pt idx="3226">
                  <c:v>35.791800000000002</c:v>
                </c:pt>
                <c:pt idx="3227">
                  <c:v>35.791699999999999</c:v>
                </c:pt>
                <c:pt idx="3228">
                  <c:v>35.791499999999999</c:v>
                </c:pt>
                <c:pt idx="3229">
                  <c:v>35.791400000000003</c:v>
                </c:pt>
                <c:pt idx="3230">
                  <c:v>35.7913</c:v>
                </c:pt>
                <c:pt idx="3231">
                  <c:v>35.791200000000003</c:v>
                </c:pt>
                <c:pt idx="3232">
                  <c:v>35.7911</c:v>
                </c:pt>
                <c:pt idx="3233">
                  <c:v>35.790999999999997</c:v>
                </c:pt>
                <c:pt idx="3234">
                  <c:v>35.790799999999997</c:v>
                </c:pt>
                <c:pt idx="3235">
                  <c:v>35.790700000000001</c:v>
                </c:pt>
                <c:pt idx="3236">
                  <c:v>35.790599999999998</c:v>
                </c:pt>
                <c:pt idx="3237">
                  <c:v>35.790500000000002</c:v>
                </c:pt>
                <c:pt idx="3238">
                  <c:v>35.790399999999998</c:v>
                </c:pt>
                <c:pt idx="3239">
                  <c:v>35.790300000000002</c:v>
                </c:pt>
                <c:pt idx="3240">
                  <c:v>35.790199999999999</c:v>
                </c:pt>
                <c:pt idx="3241">
                  <c:v>35.790199999999999</c:v>
                </c:pt>
                <c:pt idx="3242">
                  <c:v>35.790100000000002</c:v>
                </c:pt>
                <c:pt idx="3243">
                  <c:v>35.79</c:v>
                </c:pt>
                <c:pt idx="3244">
                  <c:v>35.789900000000003</c:v>
                </c:pt>
                <c:pt idx="3245">
                  <c:v>35.7898</c:v>
                </c:pt>
                <c:pt idx="3246">
                  <c:v>35.789700000000003</c:v>
                </c:pt>
                <c:pt idx="3247">
                  <c:v>35.789700000000003</c:v>
                </c:pt>
                <c:pt idx="3248">
                  <c:v>35.7896</c:v>
                </c:pt>
                <c:pt idx="3249">
                  <c:v>35.789499999999997</c:v>
                </c:pt>
                <c:pt idx="3250">
                  <c:v>35.789400000000001</c:v>
                </c:pt>
                <c:pt idx="3251">
                  <c:v>35.789400000000001</c:v>
                </c:pt>
                <c:pt idx="3252">
                  <c:v>35.789299999999997</c:v>
                </c:pt>
                <c:pt idx="3253">
                  <c:v>35.789299999999997</c:v>
                </c:pt>
                <c:pt idx="3254">
                  <c:v>35.789200000000001</c:v>
                </c:pt>
                <c:pt idx="3255">
                  <c:v>35.789099999999998</c:v>
                </c:pt>
                <c:pt idx="3256">
                  <c:v>35.789099999999998</c:v>
                </c:pt>
                <c:pt idx="3257">
                  <c:v>35.789000000000001</c:v>
                </c:pt>
                <c:pt idx="3258">
                  <c:v>35.789000000000001</c:v>
                </c:pt>
                <c:pt idx="3259">
                  <c:v>35.789000000000001</c:v>
                </c:pt>
                <c:pt idx="3260">
                  <c:v>35.788899999999998</c:v>
                </c:pt>
                <c:pt idx="3261">
                  <c:v>35.788899999999998</c:v>
                </c:pt>
                <c:pt idx="3262">
                  <c:v>35.788800000000002</c:v>
                </c:pt>
                <c:pt idx="3263">
                  <c:v>35.788800000000002</c:v>
                </c:pt>
                <c:pt idx="3264">
                  <c:v>35.788800000000002</c:v>
                </c:pt>
                <c:pt idx="3265">
                  <c:v>35.788699999999999</c:v>
                </c:pt>
                <c:pt idx="3266">
                  <c:v>35.788699999999999</c:v>
                </c:pt>
                <c:pt idx="3267">
                  <c:v>35.788699999999999</c:v>
                </c:pt>
                <c:pt idx="3268">
                  <c:v>35.788699999999999</c:v>
                </c:pt>
                <c:pt idx="3269">
                  <c:v>35.788600000000002</c:v>
                </c:pt>
                <c:pt idx="3270">
                  <c:v>35.788600000000002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6FE-43AF-B75F-AF64296528A7}"/>
            </c:ext>
          </c:extLst>
        </c:ser>
        <c:ser>
          <c:idx val="3"/>
          <c:order val="3"/>
          <c:tx>
            <c:v>Case4</c:v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PXIE_IS_LEBT_RFQ_VAC!$A$34:$A$3302</c:f>
              <c:numCache>
                <c:formatCode>General</c:formatCode>
                <c:ptCount val="3269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  <c:pt idx="3265">
                  <c:v>6.5369999999999999</c:v>
                </c:pt>
                <c:pt idx="3266">
                  <c:v>6.5389999999999997</c:v>
                </c:pt>
                <c:pt idx="3267">
                  <c:v>6.5410000000000004</c:v>
                </c:pt>
                <c:pt idx="3268">
                  <c:v>6.5430000000000001</c:v>
                </c:pt>
              </c:numCache>
            </c:numRef>
          </c:xVal>
          <c:yVal>
            <c:numRef>
              <c:f>PXIE_IS_LEBT_RFQ_VAC!$H$34:$H$3308</c:f>
              <c:numCache>
                <c:formatCode>0.00E+00</c:formatCode>
                <c:ptCount val="3275"/>
                <c:pt idx="0">
                  <c:v>6557006.1430000002</c:v>
                </c:pt>
                <c:pt idx="1">
                  <c:v>939028.61259999999</c:v>
                </c:pt>
                <c:pt idx="2">
                  <c:v>915548.37120000005</c:v>
                </c:pt>
                <c:pt idx="3">
                  <c:v>904290.33109999995</c:v>
                </c:pt>
                <c:pt idx="4">
                  <c:v>893532.72660000005</c:v>
                </c:pt>
                <c:pt idx="5">
                  <c:v>883269.6041</c:v>
                </c:pt>
                <c:pt idx="6">
                  <c:v>873495.28399999999</c:v>
                </c:pt>
                <c:pt idx="7">
                  <c:v>864204.35710000002</c:v>
                </c:pt>
                <c:pt idx="8">
                  <c:v>855391.68160000001</c:v>
                </c:pt>
                <c:pt idx="9">
                  <c:v>847052.38060000003</c:v>
                </c:pt>
                <c:pt idx="10">
                  <c:v>839181.83880000003</c:v>
                </c:pt>
                <c:pt idx="11">
                  <c:v>831775.70079999999</c:v>
                </c:pt>
                <c:pt idx="12">
                  <c:v>824829.86780000001</c:v>
                </c:pt>
                <c:pt idx="13">
                  <c:v>818340.49600000004</c:v>
                </c:pt>
                <c:pt idx="14">
                  <c:v>812303.99399999995</c:v>
                </c:pt>
                <c:pt idx="15">
                  <c:v>806717.02119999996</c:v>
                </c:pt>
                <c:pt idx="16">
                  <c:v>801576.48560000001</c:v>
                </c:pt>
                <c:pt idx="17">
                  <c:v>796879.54249999998</c:v>
                </c:pt>
                <c:pt idx="18">
                  <c:v>792623.59250000003</c:v>
                </c:pt>
                <c:pt idx="19">
                  <c:v>788806.28029999998</c:v>
                </c:pt>
                <c:pt idx="20">
                  <c:v>785425.49340000004</c:v>
                </c:pt>
                <c:pt idx="21">
                  <c:v>782479.36080000002</c:v>
                </c:pt>
                <c:pt idx="22">
                  <c:v>779966.25199999998</c:v>
                </c:pt>
                <c:pt idx="23">
                  <c:v>777884.77630000003</c:v>
                </c:pt>
                <c:pt idx="24">
                  <c:v>776233.7818</c:v>
                </c:pt>
                <c:pt idx="25">
                  <c:v>775012.35479999997</c:v>
                </c:pt>
                <c:pt idx="26">
                  <c:v>774219.81940000004</c:v>
                </c:pt>
                <c:pt idx="27">
                  <c:v>773498.17460000003</c:v>
                </c:pt>
                <c:pt idx="28">
                  <c:v>733202.58409999998</c:v>
                </c:pt>
                <c:pt idx="29">
                  <c:v>692906.99329999997</c:v>
                </c:pt>
                <c:pt idx="30">
                  <c:v>652611.40229999996</c:v>
                </c:pt>
                <c:pt idx="31">
                  <c:v>612315.81110000005</c:v>
                </c:pt>
                <c:pt idx="32">
                  <c:v>572020.21959999995</c:v>
                </c:pt>
                <c:pt idx="33">
                  <c:v>531724.62789999996</c:v>
                </c:pt>
                <c:pt idx="34">
                  <c:v>491429.03600000002</c:v>
                </c:pt>
                <c:pt idx="35">
                  <c:v>451133.44380000001</c:v>
                </c:pt>
                <c:pt idx="36">
                  <c:v>410837.85139999999</c:v>
                </c:pt>
                <c:pt idx="37">
                  <c:v>370542.25880000001</c:v>
                </c:pt>
                <c:pt idx="38">
                  <c:v>330246.66590000002</c:v>
                </c:pt>
                <c:pt idx="39">
                  <c:v>289951.07280000002</c:v>
                </c:pt>
                <c:pt idx="40">
                  <c:v>249655.47949999999</c:v>
                </c:pt>
                <c:pt idx="41">
                  <c:v>209359.88589999999</c:v>
                </c:pt>
                <c:pt idx="42">
                  <c:v>169064.29209999999</c:v>
                </c:pt>
                <c:pt idx="43">
                  <c:v>128768.698</c:v>
                </c:pt>
                <c:pt idx="44">
                  <c:v>88473.103700000007</c:v>
                </c:pt>
                <c:pt idx="45">
                  <c:v>48177.5092</c:v>
                </c:pt>
                <c:pt idx="46">
                  <c:v>7881.9144999999999</c:v>
                </c:pt>
                <c:pt idx="47">
                  <c:v>7855.0176000000001</c:v>
                </c:pt>
                <c:pt idx="48">
                  <c:v>7841.6475</c:v>
                </c:pt>
                <c:pt idx="49">
                  <c:v>7828.36</c:v>
                </c:pt>
                <c:pt idx="50">
                  <c:v>7815.1549999999997</c:v>
                </c:pt>
                <c:pt idx="51">
                  <c:v>7802.0324000000001</c:v>
                </c:pt>
                <c:pt idx="52">
                  <c:v>7788.9920000000002</c:v>
                </c:pt>
                <c:pt idx="53">
                  <c:v>7776.0337</c:v>
                </c:pt>
                <c:pt idx="54">
                  <c:v>7763.1572999999999</c:v>
                </c:pt>
                <c:pt idx="55">
                  <c:v>7750.3626999999997</c:v>
                </c:pt>
                <c:pt idx="56">
                  <c:v>7737.6498000000001</c:v>
                </c:pt>
                <c:pt idx="57">
                  <c:v>7725.0183999999999</c:v>
                </c:pt>
                <c:pt idx="58">
                  <c:v>7712.4684999999999</c:v>
                </c:pt>
                <c:pt idx="59">
                  <c:v>7699.9997999999996</c:v>
                </c:pt>
                <c:pt idx="60">
                  <c:v>7687.6122999999998</c:v>
                </c:pt>
                <c:pt idx="61">
                  <c:v>7675.3058000000001</c:v>
                </c:pt>
                <c:pt idx="62">
                  <c:v>7663.0801000000001</c:v>
                </c:pt>
                <c:pt idx="63">
                  <c:v>7650.9351999999999</c:v>
                </c:pt>
                <c:pt idx="64">
                  <c:v>7638.8710000000001</c:v>
                </c:pt>
                <c:pt idx="65">
                  <c:v>7626.8872000000001</c:v>
                </c:pt>
                <c:pt idx="66">
                  <c:v>7614.9839000000002</c:v>
                </c:pt>
                <c:pt idx="67">
                  <c:v>7603.1607000000004</c:v>
                </c:pt>
                <c:pt idx="68">
                  <c:v>7591.4177</c:v>
                </c:pt>
                <c:pt idx="69">
                  <c:v>7579.7547000000004</c:v>
                </c:pt>
                <c:pt idx="70">
                  <c:v>7568.1715999999997</c:v>
                </c:pt>
                <c:pt idx="71">
                  <c:v>7556.6682000000001</c:v>
                </c:pt>
                <c:pt idx="72">
                  <c:v>7545.2444999999998</c:v>
                </c:pt>
                <c:pt idx="73">
                  <c:v>7533.9002</c:v>
                </c:pt>
                <c:pt idx="74">
                  <c:v>7522.6354000000001</c:v>
                </c:pt>
                <c:pt idx="75">
                  <c:v>7511.4498000000003</c:v>
                </c:pt>
                <c:pt idx="76">
                  <c:v>7500.3433999999997</c:v>
                </c:pt>
                <c:pt idx="77">
                  <c:v>7489.3161</c:v>
                </c:pt>
                <c:pt idx="78">
                  <c:v>7478.3675999999996</c:v>
                </c:pt>
                <c:pt idx="79">
                  <c:v>7467.4979999999996</c:v>
                </c:pt>
                <c:pt idx="80">
                  <c:v>7456.7070999999996</c:v>
                </c:pt>
                <c:pt idx="81">
                  <c:v>7445.9947000000002</c:v>
                </c:pt>
                <c:pt idx="82">
                  <c:v>7435.3608000000004</c:v>
                </c:pt>
                <c:pt idx="83">
                  <c:v>7424.8053</c:v>
                </c:pt>
                <c:pt idx="84">
                  <c:v>7414.3280000000004</c:v>
                </c:pt>
                <c:pt idx="85">
                  <c:v>7403.9287999999997</c:v>
                </c:pt>
                <c:pt idx="86">
                  <c:v>7393.6076999999996</c:v>
                </c:pt>
                <c:pt idx="87">
                  <c:v>7383.3644999999997</c:v>
                </c:pt>
                <c:pt idx="88">
                  <c:v>7373.1990999999998</c:v>
                </c:pt>
                <c:pt idx="89">
                  <c:v>7363.1113999999998</c:v>
                </c:pt>
                <c:pt idx="90">
                  <c:v>7353.1013000000003</c:v>
                </c:pt>
                <c:pt idx="91">
                  <c:v>7343.1686</c:v>
                </c:pt>
                <c:pt idx="92">
                  <c:v>7333.3134</c:v>
                </c:pt>
                <c:pt idx="93">
                  <c:v>7323.5353999999998</c:v>
                </c:pt>
                <c:pt idx="94">
                  <c:v>7313.8347000000003</c:v>
                </c:pt>
                <c:pt idx="95">
                  <c:v>7304.2109</c:v>
                </c:pt>
                <c:pt idx="96">
                  <c:v>7294.6642000000002</c:v>
                </c:pt>
                <c:pt idx="97">
                  <c:v>7285.1943000000001</c:v>
                </c:pt>
                <c:pt idx="98">
                  <c:v>7275.8013000000001</c:v>
                </c:pt>
                <c:pt idx="99">
                  <c:v>7266.4848000000002</c:v>
                </c:pt>
                <c:pt idx="100">
                  <c:v>7257.2449999999999</c:v>
                </c:pt>
                <c:pt idx="101">
                  <c:v>7248.0816000000004</c:v>
                </c:pt>
                <c:pt idx="102">
                  <c:v>7238.9946</c:v>
                </c:pt>
                <c:pt idx="103">
                  <c:v>7229.9840000000004</c:v>
                </c:pt>
                <c:pt idx="104">
                  <c:v>7221.0493999999999</c:v>
                </c:pt>
                <c:pt idx="105">
                  <c:v>7212.1909999999998</c:v>
                </c:pt>
                <c:pt idx="106">
                  <c:v>7203.4085999999998</c:v>
                </c:pt>
                <c:pt idx="107">
                  <c:v>7194.7021000000004</c:v>
                </c:pt>
                <c:pt idx="108">
                  <c:v>7186.0715</c:v>
                </c:pt>
                <c:pt idx="109">
                  <c:v>7177.5164999999997</c:v>
                </c:pt>
                <c:pt idx="110">
                  <c:v>7169.0371999999998</c:v>
                </c:pt>
                <c:pt idx="111">
                  <c:v>7160.6333999999997</c:v>
                </c:pt>
                <c:pt idx="112">
                  <c:v>7152.3051999999998</c:v>
                </c:pt>
                <c:pt idx="113">
                  <c:v>7144.0522000000001</c:v>
                </c:pt>
                <c:pt idx="114">
                  <c:v>7135.8746000000001</c:v>
                </c:pt>
                <c:pt idx="115">
                  <c:v>7127.7721000000001</c:v>
                </c:pt>
                <c:pt idx="116">
                  <c:v>7119.7448000000004</c:v>
                </c:pt>
                <c:pt idx="117">
                  <c:v>7111.7924999999996</c:v>
                </c:pt>
                <c:pt idx="118">
                  <c:v>7103.9152000000004</c:v>
                </c:pt>
                <c:pt idx="119">
                  <c:v>7096.1126999999997</c:v>
                </c:pt>
                <c:pt idx="120">
                  <c:v>7088.3850000000002</c:v>
                </c:pt>
                <c:pt idx="121">
                  <c:v>7080.7318999999998</c:v>
                </c:pt>
                <c:pt idx="122">
                  <c:v>7073.1535000000003</c:v>
                </c:pt>
                <c:pt idx="123">
                  <c:v>7065.6496999999999</c:v>
                </c:pt>
                <c:pt idx="124">
                  <c:v>7058.2203</c:v>
                </c:pt>
                <c:pt idx="125">
                  <c:v>7050.8653000000004</c:v>
                </c:pt>
                <c:pt idx="126">
                  <c:v>7043.5846000000001</c:v>
                </c:pt>
                <c:pt idx="127">
                  <c:v>7036.3780999999999</c:v>
                </c:pt>
                <c:pt idx="128">
                  <c:v>7029.2457000000004</c:v>
                </c:pt>
                <c:pt idx="129">
                  <c:v>7022.1875</c:v>
                </c:pt>
                <c:pt idx="130">
                  <c:v>7015.2031999999999</c:v>
                </c:pt>
                <c:pt idx="131">
                  <c:v>7008.2929000000004</c:v>
                </c:pt>
                <c:pt idx="132">
                  <c:v>7001.4564</c:v>
                </c:pt>
                <c:pt idx="133">
                  <c:v>6994.6936999999998</c:v>
                </c:pt>
                <c:pt idx="134">
                  <c:v>6988.0047000000004</c:v>
                </c:pt>
                <c:pt idx="135">
                  <c:v>6981.3894</c:v>
                </c:pt>
                <c:pt idx="136">
                  <c:v>6974.8476000000001</c:v>
                </c:pt>
                <c:pt idx="137">
                  <c:v>6968.3793999999998</c:v>
                </c:pt>
                <c:pt idx="138">
                  <c:v>6961.9844999999996</c:v>
                </c:pt>
                <c:pt idx="139">
                  <c:v>6955.6630999999998</c:v>
                </c:pt>
                <c:pt idx="140">
                  <c:v>6949.4148999999998</c:v>
                </c:pt>
                <c:pt idx="141">
                  <c:v>6943.24</c:v>
                </c:pt>
                <c:pt idx="142">
                  <c:v>6937.1382000000003</c:v>
                </c:pt>
                <c:pt idx="143">
                  <c:v>6931.1094999999996</c:v>
                </c:pt>
                <c:pt idx="144">
                  <c:v>6925.1539000000002</c:v>
                </c:pt>
                <c:pt idx="145">
                  <c:v>6919.2713000000003</c:v>
                </c:pt>
                <c:pt idx="146">
                  <c:v>6913.4615999999996</c:v>
                </c:pt>
                <c:pt idx="147">
                  <c:v>6907.7246999999998</c:v>
                </c:pt>
                <c:pt idx="148">
                  <c:v>6902.0605999999998</c:v>
                </c:pt>
                <c:pt idx="149">
                  <c:v>6896.4692999999997</c:v>
                </c:pt>
                <c:pt idx="150">
                  <c:v>6890.9506000000001</c:v>
                </c:pt>
                <c:pt idx="151">
                  <c:v>6885.5046000000002</c:v>
                </c:pt>
                <c:pt idx="152">
                  <c:v>6880.1310999999996</c:v>
                </c:pt>
                <c:pt idx="153">
                  <c:v>6874.8301000000001</c:v>
                </c:pt>
                <c:pt idx="154">
                  <c:v>6869.6016</c:v>
                </c:pt>
                <c:pt idx="155">
                  <c:v>6864.4454999999998</c:v>
                </c:pt>
                <c:pt idx="156">
                  <c:v>6859.3617000000004</c:v>
                </c:pt>
                <c:pt idx="157">
                  <c:v>6854.3501999999999</c:v>
                </c:pt>
                <c:pt idx="158">
                  <c:v>6849.4108999999999</c:v>
                </c:pt>
                <c:pt idx="159">
                  <c:v>6844.5438000000004</c:v>
                </c:pt>
                <c:pt idx="160">
                  <c:v>6839.7488000000003</c:v>
                </c:pt>
                <c:pt idx="161">
                  <c:v>6835.0258999999996</c:v>
                </c:pt>
                <c:pt idx="162">
                  <c:v>6830.3751000000002</c:v>
                </c:pt>
                <c:pt idx="163">
                  <c:v>6825.7961999999998</c:v>
                </c:pt>
                <c:pt idx="164">
                  <c:v>6821.2892000000002</c:v>
                </c:pt>
                <c:pt idx="165">
                  <c:v>6816.8541999999998</c:v>
                </c:pt>
                <c:pt idx="166">
                  <c:v>6812.4908999999998</c:v>
                </c:pt>
                <c:pt idx="167">
                  <c:v>6808.1994999999997</c:v>
                </c:pt>
                <c:pt idx="168">
                  <c:v>6803.9798000000001</c:v>
                </c:pt>
                <c:pt idx="169">
                  <c:v>6799.8317999999999</c:v>
                </c:pt>
                <c:pt idx="170">
                  <c:v>6795.7555000000002</c:v>
                </c:pt>
                <c:pt idx="171">
                  <c:v>6791.7507999999998</c:v>
                </c:pt>
                <c:pt idx="172">
                  <c:v>6787.8176000000003</c:v>
                </c:pt>
                <c:pt idx="173">
                  <c:v>6783.9560000000001</c:v>
                </c:pt>
                <c:pt idx="174">
                  <c:v>6780.1659</c:v>
                </c:pt>
                <c:pt idx="175">
                  <c:v>6776.4471999999996</c:v>
                </c:pt>
                <c:pt idx="176">
                  <c:v>6772.7999</c:v>
                </c:pt>
                <c:pt idx="177">
                  <c:v>6769.2241000000004</c:v>
                </c:pt>
                <c:pt idx="178">
                  <c:v>6765.7195000000002</c:v>
                </c:pt>
                <c:pt idx="179">
                  <c:v>6762.2861999999996</c:v>
                </c:pt>
                <c:pt idx="180">
                  <c:v>6758.9242999999997</c:v>
                </c:pt>
                <c:pt idx="181">
                  <c:v>6755.6334999999999</c:v>
                </c:pt>
                <c:pt idx="182">
                  <c:v>6752.4138999999996</c:v>
                </c:pt>
                <c:pt idx="183">
                  <c:v>6749.2655000000004</c:v>
                </c:pt>
                <c:pt idx="184">
                  <c:v>6746.1881999999996</c:v>
                </c:pt>
                <c:pt idx="185">
                  <c:v>6743.1819999999998</c:v>
                </c:pt>
                <c:pt idx="186">
                  <c:v>6740.2469000000001</c:v>
                </c:pt>
                <c:pt idx="187">
                  <c:v>6737.3828000000003</c:v>
                </c:pt>
                <c:pt idx="188">
                  <c:v>6734.5897000000004</c:v>
                </c:pt>
                <c:pt idx="189">
                  <c:v>6731.8675000000003</c:v>
                </c:pt>
                <c:pt idx="190">
                  <c:v>6729.2163</c:v>
                </c:pt>
                <c:pt idx="191">
                  <c:v>6726.6360999999997</c:v>
                </c:pt>
                <c:pt idx="192">
                  <c:v>6724.1266999999998</c:v>
                </c:pt>
                <c:pt idx="193">
                  <c:v>6721.6881000000003</c:v>
                </c:pt>
                <c:pt idx="194">
                  <c:v>6719.3203999999996</c:v>
                </c:pt>
                <c:pt idx="195">
                  <c:v>6717.0235000000002</c:v>
                </c:pt>
                <c:pt idx="196">
                  <c:v>6714.7974000000004</c:v>
                </c:pt>
                <c:pt idx="197">
                  <c:v>6712.6421</c:v>
                </c:pt>
                <c:pt idx="198">
                  <c:v>6710.5574999999999</c:v>
                </c:pt>
                <c:pt idx="199">
                  <c:v>6708.5436</c:v>
                </c:pt>
                <c:pt idx="200">
                  <c:v>6706.6004000000003</c:v>
                </c:pt>
                <c:pt idx="201">
                  <c:v>6704.7278999999999</c:v>
                </c:pt>
                <c:pt idx="202">
                  <c:v>6702.9260000000004</c:v>
                </c:pt>
                <c:pt idx="203">
                  <c:v>6701.1948000000002</c:v>
                </c:pt>
                <c:pt idx="204">
                  <c:v>6699.5342000000001</c:v>
                </c:pt>
                <c:pt idx="205">
                  <c:v>6697.9441999999999</c:v>
                </c:pt>
                <c:pt idx="206">
                  <c:v>6696.4247999999998</c:v>
                </c:pt>
                <c:pt idx="207">
                  <c:v>6694.9759000000004</c:v>
                </c:pt>
                <c:pt idx="208">
                  <c:v>6693.5976000000001</c:v>
                </c:pt>
                <c:pt idx="209">
                  <c:v>6692.2898999999998</c:v>
                </c:pt>
                <c:pt idx="210">
                  <c:v>6691.0526</c:v>
                </c:pt>
                <c:pt idx="211">
                  <c:v>6689.8859000000002</c:v>
                </c:pt>
                <c:pt idx="212">
                  <c:v>6687.7963</c:v>
                </c:pt>
                <c:pt idx="213">
                  <c:v>6665.5208000000002</c:v>
                </c:pt>
                <c:pt idx="214">
                  <c:v>6643.2453999999998</c:v>
                </c:pt>
                <c:pt idx="215">
                  <c:v>6620.9697999999999</c:v>
                </c:pt>
                <c:pt idx="216">
                  <c:v>6598.6943000000001</c:v>
                </c:pt>
                <c:pt idx="217">
                  <c:v>6576.4187000000002</c:v>
                </c:pt>
                <c:pt idx="218">
                  <c:v>6554.143</c:v>
                </c:pt>
                <c:pt idx="219">
                  <c:v>6531.8672999999999</c:v>
                </c:pt>
                <c:pt idx="220">
                  <c:v>6509.5915999999997</c:v>
                </c:pt>
                <c:pt idx="221">
                  <c:v>6487.3158999999996</c:v>
                </c:pt>
                <c:pt idx="222">
                  <c:v>6465.04</c:v>
                </c:pt>
                <c:pt idx="223">
                  <c:v>6442.7641999999996</c:v>
                </c:pt>
                <c:pt idx="224">
                  <c:v>6420.4883</c:v>
                </c:pt>
                <c:pt idx="225">
                  <c:v>6398.2124000000003</c:v>
                </c:pt>
                <c:pt idx="226">
                  <c:v>6375.9363999999996</c:v>
                </c:pt>
                <c:pt idx="227">
                  <c:v>6353.6603999999998</c:v>
                </c:pt>
                <c:pt idx="228">
                  <c:v>6331.3843999999999</c:v>
                </c:pt>
                <c:pt idx="229">
                  <c:v>6309.1082999999999</c:v>
                </c:pt>
                <c:pt idx="230">
                  <c:v>6286.8320999999996</c:v>
                </c:pt>
                <c:pt idx="231">
                  <c:v>6264.5559999999996</c:v>
                </c:pt>
                <c:pt idx="232">
                  <c:v>6242.2798000000003</c:v>
                </c:pt>
                <c:pt idx="233">
                  <c:v>6220.0034999999998</c:v>
                </c:pt>
                <c:pt idx="234">
                  <c:v>6197.7272000000003</c:v>
                </c:pt>
                <c:pt idx="235">
                  <c:v>6175.4508999999998</c:v>
                </c:pt>
                <c:pt idx="236">
                  <c:v>6153.1745000000001</c:v>
                </c:pt>
                <c:pt idx="237">
                  <c:v>6130.8981000000003</c:v>
                </c:pt>
                <c:pt idx="238">
                  <c:v>6108.6216999999997</c:v>
                </c:pt>
                <c:pt idx="239">
                  <c:v>6086.3451999999997</c:v>
                </c:pt>
                <c:pt idx="240">
                  <c:v>6064.0685999999996</c:v>
                </c:pt>
                <c:pt idx="241">
                  <c:v>6041.7920999999997</c:v>
                </c:pt>
                <c:pt idx="242">
                  <c:v>6019.5154000000002</c:v>
                </c:pt>
                <c:pt idx="243">
                  <c:v>5997.2388000000001</c:v>
                </c:pt>
                <c:pt idx="244">
                  <c:v>5974.9620999999997</c:v>
                </c:pt>
                <c:pt idx="245">
                  <c:v>5952.6853000000001</c:v>
                </c:pt>
                <c:pt idx="246">
                  <c:v>5930.4085999999998</c:v>
                </c:pt>
                <c:pt idx="247">
                  <c:v>5908.1318000000001</c:v>
                </c:pt>
                <c:pt idx="248">
                  <c:v>5885.8549000000003</c:v>
                </c:pt>
                <c:pt idx="249">
                  <c:v>5863.5780000000004</c:v>
                </c:pt>
                <c:pt idx="250">
                  <c:v>5841.3010999999997</c:v>
                </c:pt>
                <c:pt idx="251">
                  <c:v>5819.0240999999996</c:v>
                </c:pt>
                <c:pt idx="252">
                  <c:v>5796.7470999999996</c:v>
                </c:pt>
                <c:pt idx="253">
                  <c:v>5774.47</c:v>
                </c:pt>
                <c:pt idx="254">
                  <c:v>5752.1929</c:v>
                </c:pt>
                <c:pt idx="255">
                  <c:v>5729.9157999999998</c:v>
                </c:pt>
                <c:pt idx="256">
                  <c:v>5707.6386000000002</c:v>
                </c:pt>
                <c:pt idx="257">
                  <c:v>5685.3613999999998</c:v>
                </c:pt>
                <c:pt idx="258">
                  <c:v>5663.0841</c:v>
                </c:pt>
                <c:pt idx="259">
                  <c:v>5640.8068000000003</c:v>
                </c:pt>
                <c:pt idx="260">
                  <c:v>5618.5294000000004</c:v>
                </c:pt>
                <c:pt idx="261">
                  <c:v>5596.2520999999997</c:v>
                </c:pt>
                <c:pt idx="262">
                  <c:v>5573.9745999999996</c:v>
                </c:pt>
                <c:pt idx="263">
                  <c:v>5551.6971999999996</c:v>
                </c:pt>
                <c:pt idx="264">
                  <c:v>5529.4197000000004</c:v>
                </c:pt>
                <c:pt idx="265">
                  <c:v>5507.1421</c:v>
                </c:pt>
                <c:pt idx="266">
                  <c:v>5484.8644999999997</c:v>
                </c:pt>
                <c:pt idx="267">
                  <c:v>5462.5869000000002</c:v>
                </c:pt>
                <c:pt idx="268">
                  <c:v>5440.3091999999997</c:v>
                </c:pt>
                <c:pt idx="269">
                  <c:v>5418.0315000000001</c:v>
                </c:pt>
                <c:pt idx="270">
                  <c:v>5395.7538000000004</c:v>
                </c:pt>
                <c:pt idx="271">
                  <c:v>5373.4759999999997</c:v>
                </c:pt>
                <c:pt idx="272">
                  <c:v>5351.1981999999998</c:v>
                </c:pt>
                <c:pt idx="273">
                  <c:v>5328.9202999999998</c:v>
                </c:pt>
                <c:pt idx="274">
                  <c:v>5306.6423999999997</c:v>
                </c:pt>
                <c:pt idx="275">
                  <c:v>5284.3644000000004</c:v>
                </c:pt>
                <c:pt idx="276">
                  <c:v>5262.0865000000003</c:v>
                </c:pt>
                <c:pt idx="277">
                  <c:v>5239.8083999999999</c:v>
                </c:pt>
                <c:pt idx="278">
                  <c:v>5217.5303999999996</c:v>
                </c:pt>
                <c:pt idx="279">
                  <c:v>5195.2521999999999</c:v>
                </c:pt>
                <c:pt idx="280">
                  <c:v>5172.9741000000004</c:v>
                </c:pt>
                <c:pt idx="281">
                  <c:v>5150.6958999999997</c:v>
                </c:pt>
                <c:pt idx="282">
                  <c:v>5128.4177</c:v>
                </c:pt>
                <c:pt idx="283">
                  <c:v>5106.1394</c:v>
                </c:pt>
                <c:pt idx="284">
                  <c:v>5083.8611000000001</c:v>
                </c:pt>
                <c:pt idx="285">
                  <c:v>5061.5826999999999</c:v>
                </c:pt>
                <c:pt idx="286">
                  <c:v>5039.3042999999998</c:v>
                </c:pt>
                <c:pt idx="287">
                  <c:v>5017.0258999999996</c:v>
                </c:pt>
                <c:pt idx="288">
                  <c:v>4994.7474000000002</c:v>
                </c:pt>
                <c:pt idx="289">
                  <c:v>4972.4688999999998</c:v>
                </c:pt>
                <c:pt idx="290">
                  <c:v>4950.1903000000002</c:v>
                </c:pt>
                <c:pt idx="291">
                  <c:v>4927.9116999999997</c:v>
                </c:pt>
                <c:pt idx="292">
                  <c:v>4905.6331</c:v>
                </c:pt>
                <c:pt idx="293">
                  <c:v>4883.3544000000002</c:v>
                </c:pt>
                <c:pt idx="294">
                  <c:v>4861.0757000000003</c:v>
                </c:pt>
                <c:pt idx="295">
                  <c:v>4838.7969999999996</c:v>
                </c:pt>
                <c:pt idx="296">
                  <c:v>4816.5182000000004</c:v>
                </c:pt>
                <c:pt idx="297">
                  <c:v>4794.2393000000002</c:v>
                </c:pt>
                <c:pt idx="298">
                  <c:v>4771.9603999999999</c:v>
                </c:pt>
                <c:pt idx="299">
                  <c:v>4749.6814999999997</c:v>
                </c:pt>
                <c:pt idx="300">
                  <c:v>4727.4026000000003</c:v>
                </c:pt>
                <c:pt idx="301">
                  <c:v>4705.1234999999997</c:v>
                </c:pt>
                <c:pt idx="302">
                  <c:v>4682.8445000000002</c:v>
                </c:pt>
                <c:pt idx="303">
                  <c:v>4660.5654000000004</c:v>
                </c:pt>
                <c:pt idx="304">
                  <c:v>4638.2862999999998</c:v>
                </c:pt>
                <c:pt idx="305">
                  <c:v>4616.0070999999998</c:v>
                </c:pt>
                <c:pt idx="306">
                  <c:v>4593.7278999999999</c:v>
                </c:pt>
                <c:pt idx="307">
                  <c:v>4571.4486999999999</c:v>
                </c:pt>
                <c:pt idx="308">
                  <c:v>4549.1693999999998</c:v>
                </c:pt>
                <c:pt idx="309">
                  <c:v>4526.8900999999996</c:v>
                </c:pt>
                <c:pt idx="310">
                  <c:v>4504.6107000000002</c:v>
                </c:pt>
                <c:pt idx="311">
                  <c:v>4482.3312999999998</c:v>
                </c:pt>
                <c:pt idx="312">
                  <c:v>4460.0519000000004</c:v>
                </c:pt>
                <c:pt idx="313">
                  <c:v>4437.7723999999998</c:v>
                </c:pt>
                <c:pt idx="314">
                  <c:v>4415.4928</c:v>
                </c:pt>
                <c:pt idx="315">
                  <c:v>4393.2133000000003</c:v>
                </c:pt>
                <c:pt idx="316">
                  <c:v>4370.9336999999996</c:v>
                </c:pt>
                <c:pt idx="317">
                  <c:v>4348.6540000000005</c:v>
                </c:pt>
                <c:pt idx="318">
                  <c:v>4326.3743000000004</c:v>
                </c:pt>
                <c:pt idx="319">
                  <c:v>4304.0946000000004</c:v>
                </c:pt>
                <c:pt idx="320">
                  <c:v>4281.8148000000001</c:v>
                </c:pt>
                <c:pt idx="321">
                  <c:v>4259.5349999999999</c:v>
                </c:pt>
                <c:pt idx="322">
                  <c:v>4237.2551999999996</c:v>
                </c:pt>
                <c:pt idx="323">
                  <c:v>4214.9753000000001</c:v>
                </c:pt>
                <c:pt idx="324">
                  <c:v>4192.6953000000003</c:v>
                </c:pt>
                <c:pt idx="325">
                  <c:v>4170.4153999999999</c:v>
                </c:pt>
                <c:pt idx="326">
                  <c:v>4148.1354000000001</c:v>
                </c:pt>
                <c:pt idx="327">
                  <c:v>4125.8553000000002</c:v>
                </c:pt>
                <c:pt idx="328">
                  <c:v>4103.5752000000002</c:v>
                </c:pt>
                <c:pt idx="329">
                  <c:v>4081.2950999999998</c:v>
                </c:pt>
                <c:pt idx="330">
                  <c:v>4059.0149000000001</c:v>
                </c:pt>
                <c:pt idx="331">
                  <c:v>4036.7347</c:v>
                </c:pt>
                <c:pt idx="332">
                  <c:v>4029.6597999999999</c:v>
                </c:pt>
                <c:pt idx="333">
                  <c:v>4025.5081</c:v>
                </c:pt>
                <c:pt idx="334">
                  <c:v>4021.4097999999999</c:v>
                </c:pt>
                <c:pt idx="335">
                  <c:v>4017.3647999999998</c:v>
                </c:pt>
                <c:pt idx="336">
                  <c:v>4013.3730999999998</c:v>
                </c:pt>
                <c:pt idx="337">
                  <c:v>4009.4346</c:v>
                </c:pt>
                <c:pt idx="338">
                  <c:v>4005.5493000000001</c:v>
                </c:pt>
                <c:pt idx="339">
                  <c:v>4001.7170999999998</c:v>
                </c:pt>
                <c:pt idx="340">
                  <c:v>3997.9378999999999</c:v>
                </c:pt>
                <c:pt idx="341">
                  <c:v>3994.2118</c:v>
                </c:pt>
                <c:pt idx="342">
                  <c:v>3990.5385999999999</c:v>
                </c:pt>
                <c:pt idx="343">
                  <c:v>3986.9182999999998</c:v>
                </c:pt>
                <c:pt idx="344">
                  <c:v>3983.3508000000002</c:v>
                </c:pt>
                <c:pt idx="345">
                  <c:v>3979.8362000000002</c:v>
                </c:pt>
                <c:pt idx="346">
                  <c:v>3976.3744000000002</c:v>
                </c:pt>
                <c:pt idx="347">
                  <c:v>3972.9652000000001</c:v>
                </c:pt>
                <c:pt idx="348">
                  <c:v>3969.6088</c:v>
                </c:pt>
                <c:pt idx="349">
                  <c:v>3966.3049999999998</c:v>
                </c:pt>
                <c:pt idx="350">
                  <c:v>3963.0536999999999</c:v>
                </c:pt>
                <c:pt idx="351">
                  <c:v>3959.855</c:v>
                </c:pt>
                <c:pt idx="352">
                  <c:v>3956.7087999999999</c:v>
                </c:pt>
                <c:pt idx="353">
                  <c:v>3953.6151</c:v>
                </c:pt>
                <c:pt idx="354">
                  <c:v>3950.5736999999999</c:v>
                </c:pt>
                <c:pt idx="355">
                  <c:v>3947.5848000000001</c:v>
                </c:pt>
                <c:pt idx="356">
                  <c:v>3944.6482000000001</c:v>
                </c:pt>
                <c:pt idx="357">
                  <c:v>3941.7638999999999</c:v>
                </c:pt>
                <c:pt idx="358">
                  <c:v>3938.9317999999998</c:v>
                </c:pt>
                <c:pt idx="359">
                  <c:v>3936.152</c:v>
                </c:pt>
                <c:pt idx="360">
                  <c:v>3933.4243000000001</c:v>
                </c:pt>
                <c:pt idx="361">
                  <c:v>3930.7487999999998</c:v>
                </c:pt>
                <c:pt idx="362">
                  <c:v>3928.1253999999999</c:v>
                </c:pt>
                <c:pt idx="363">
                  <c:v>3925.5540999999998</c:v>
                </c:pt>
                <c:pt idx="364">
                  <c:v>3923.0347999999999</c:v>
                </c:pt>
                <c:pt idx="365">
                  <c:v>3920.5675000000001</c:v>
                </c:pt>
                <c:pt idx="366">
                  <c:v>3918.1523000000002</c:v>
                </c:pt>
                <c:pt idx="367">
                  <c:v>3915.7889</c:v>
                </c:pt>
                <c:pt idx="368">
                  <c:v>3913.4775</c:v>
                </c:pt>
                <c:pt idx="369">
                  <c:v>3911.2179000000001</c:v>
                </c:pt>
                <c:pt idx="370">
                  <c:v>3909.0102000000002</c:v>
                </c:pt>
                <c:pt idx="371">
                  <c:v>3906.8543</c:v>
                </c:pt>
                <c:pt idx="372">
                  <c:v>3904.7501999999999</c:v>
                </c:pt>
                <c:pt idx="373">
                  <c:v>3902.6979000000001</c:v>
                </c:pt>
                <c:pt idx="374">
                  <c:v>3900.6972999999998</c:v>
                </c:pt>
                <c:pt idx="375">
                  <c:v>3898.7483999999999</c:v>
                </c:pt>
                <c:pt idx="376">
                  <c:v>3896.8512000000001</c:v>
                </c:pt>
                <c:pt idx="377">
                  <c:v>3895.0057000000002</c:v>
                </c:pt>
                <c:pt idx="378">
                  <c:v>3893.2118</c:v>
                </c:pt>
                <c:pt idx="379">
                  <c:v>3891.4695000000002</c:v>
                </c:pt>
                <c:pt idx="380">
                  <c:v>3889.7788</c:v>
                </c:pt>
                <c:pt idx="381">
                  <c:v>3888.1397000000002</c:v>
                </c:pt>
                <c:pt idx="382">
                  <c:v>3886.5520999999999</c:v>
                </c:pt>
                <c:pt idx="383">
                  <c:v>3885.0160000000001</c:v>
                </c:pt>
                <c:pt idx="384">
                  <c:v>3883.5315000000001</c:v>
                </c:pt>
                <c:pt idx="385">
                  <c:v>3882.0983999999999</c:v>
                </c:pt>
                <c:pt idx="386">
                  <c:v>3880.7166999999999</c:v>
                </c:pt>
                <c:pt idx="387">
                  <c:v>3879.3865999999998</c:v>
                </c:pt>
                <c:pt idx="388">
                  <c:v>3878.1078000000002</c:v>
                </c:pt>
                <c:pt idx="389">
                  <c:v>3876.8805000000002</c:v>
                </c:pt>
                <c:pt idx="390">
                  <c:v>3875.7044999999998</c:v>
                </c:pt>
                <c:pt idx="391">
                  <c:v>3874.5799000000002</c:v>
                </c:pt>
                <c:pt idx="392">
                  <c:v>3873.5066999999999</c:v>
                </c:pt>
                <c:pt idx="393">
                  <c:v>3872.4848999999999</c:v>
                </c:pt>
                <c:pt idx="394">
                  <c:v>3871.5142999999998</c:v>
                </c:pt>
                <c:pt idx="395">
                  <c:v>3870.5951</c:v>
                </c:pt>
                <c:pt idx="396">
                  <c:v>3869.7271999999998</c:v>
                </c:pt>
                <c:pt idx="397">
                  <c:v>3868.9106000000002</c:v>
                </c:pt>
                <c:pt idx="398">
                  <c:v>3868.1453000000001</c:v>
                </c:pt>
                <c:pt idx="399">
                  <c:v>3867.4313000000002</c:v>
                </c:pt>
                <c:pt idx="400">
                  <c:v>3866.7685000000001</c:v>
                </c:pt>
                <c:pt idx="401">
                  <c:v>3866.1570000000002</c:v>
                </c:pt>
                <c:pt idx="402">
                  <c:v>3865.5967000000001</c:v>
                </c:pt>
                <c:pt idx="403">
                  <c:v>3865.0877</c:v>
                </c:pt>
                <c:pt idx="404">
                  <c:v>3864.6298999999999</c:v>
                </c:pt>
                <c:pt idx="405">
                  <c:v>3864.2233999999999</c:v>
                </c:pt>
                <c:pt idx="406">
                  <c:v>3863.8679999999999</c:v>
                </c:pt>
                <c:pt idx="407">
                  <c:v>3863.3319000000001</c:v>
                </c:pt>
                <c:pt idx="408">
                  <c:v>3861.0720999999999</c:v>
                </c:pt>
                <c:pt idx="409">
                  <c:v>3858.8121000000001</c:v>
                </c:pt>
                <c:pt idx="410">
                  <c:v>3856.5520999999999</c:v>
                </c:pt>
                <c:pt idx="411">
                  <c:v>3854.2921000000001</c:v>
                </c:pt>
                <c:pt idx="412">
                  <c:v>3852.0320000000002</c:v>
                </c:pt>
                <c:pt idx="413">
                  <c:v>3849.7718</c:v>
                </c:pt>
                <c:pt idx="414">
                  <c:v>3847.5115999999998</c:v>
                </c:pt>
                <c:pt idx="415">
                  <c:v>3845.2512999999999</c:v>
                </c:pt>
                <c:pt idx="416">
                  <c:v>3842.991</c:v>
                </c:pt>
                <c:pt idx="417">
                  <c:v>3840.7305999999999</c:v>
                </c:pt>
                <c:pt idx="418">
                  <c:v>3838.4702000000002</c:v>
                </c:pt>
                <c:pt idx="419">
                  <c:v>3836.2096999999999</c:v>
                </c:pt>
                <c:pt idx="420">
                  <c:v>3833.9490999999998</c:v>
                </c:pt>
                <c:pt idx="421">
                  <c:v>3831.6885000000002</c:v>
                </c:pt>
                <c:pt idx="422">
                  <c:v>3829.4277999999999</c:v>
                </c:pt>
                <c:pt idx="423">
                  <c:v>3827.1671000000001</c:v>
                </c:pt>
                <c:pt idx="424">
                  <c:v>3824.9063000000001</c:v>
                </c:pt>
                <c:pt idx="425">
                  <c:v>3822.6455000000001</c:v>
                </c:pt>
                <c:pt idx="426">
                  <c:v>3820.3845999999999</c:v>
                </c:pt>
                <c:pt idx="427">
                  <c:v>3818.1235999999999</c:v>
                </c:pt>
                <c:pt idx="428">
                  <c:v>3815.8625999999999</c:v>
                </c:pt>
                <c:pt idx="429">
                  <c:v>3813.6016</c:v>
                </c:pt>
                <c:pt idx="430">
                  <c:v>3811.3404</c:v>
                </c:pt>
                <c:pt idx="431">
                  <c:v>3809.0792999999999</c:v>
                </c:pt>
                <c:pt idx="432">
                  <c:v>3806.8180000000002</c:v>
                </c:pt>
                <c:pt idx="433">
                  <c:v>3804.5567000000001</c:v>
                </c:pt>
                <c:pt idx="434">
                  <c:v>3802.2954</c:v>
                </c:pt>
                <c:pt idx="435">
                  <c:v>3800.0340000000001</c:v>
                </c:pt>
                <c:pt idx="436">
                  <c:v>3797.7725</c:v>
                </c:pt>
                <c:pt idx="437">
                  <c:v>3795.511</c:v>
                </c:pt>
                <c:pt idx="438">
                  <c:v>3793.2494000000002</c:v>
                </c:pt>
                <c:pt idx="439">
                  <c:v>3790.9877999999999</c:v>
                </c:pt>
                <c:pt idx="440">
                  <c:v>3788.7260999999999</c:v>
                </c:pt>
                <c:pt idx="441">
                  <c:v>3786.4643000000001</c:v>
                </c:pt>
                <c:pt idx="442">
                  <c:v>3784.2024999999999</c:v>
                </c:pt>
                <c:pt idx="443">
                  <c:v>3781.9407000000001</c:v>
                </c:pt>
                <c:pt idx="444">
                  <c:v>3779.6786999999999</c:v>
                </c:pt>
                <c:pt idx="445">
                  <c:v>3777.4168</c:v>
                </c:pt>
                <c:pt idx="446">
                  <c:v>3775.1547</c:v>
                </c:pt>
                <c:pt idx="447">
                  <c:v>3772.8926000000001</c:v>
                </c:pt>
                <c:pt idx="448">
                  <c:v>3770.6305000000002</c:v>
                </c:pt>
                <c:pt idx="449">
                  <c:v>3768.3683000000001</c:v>
                </c:pt>
                <c:pt idx="450">
                  <c:v>3766.1060000000002</c:v>
                </c:pt>
                <c:pt idx="451">
                  <c:v>3763.8436999999999</c:v>
                </c:pt>
                <c:pt idx="452">
                  <c:v>3761.5814</c:v>
                </c:pt>
                <c:pt idx="453">
                  <c:v>3759.3189000000002</c:v>
                </c:pt>
                <c:pt idx="454">
                  <c:v>3757.0563999999999</c:v>
                </c:pt>
                <c:pt idx="455">
                  <c:v>3754.7939000000001</c:v>
                </c:pt>
                <c:pt idx="456">
                  <c:v>3752.5313000000001</c:v>
                </c:pt>
                <c:pt idx="457">
                  <c:v>3749.1178</c:v>
                </c:pt>
                <c:pt idx="458">
                  <c:v>3742.1711</c:v>
                </c:pt>
                <c:pt idx="459">
                  <c:v>3735.2244000000001</c:v>
                </c:pt>
                <c:pt idx="460">
                  <c:v>3728.2777000000001</c:v>
                </c:pt>
                <c:pt idx="461">
                  <c:v>3721.3308999999999</c:v>
                </c:pt>
                <c:pt idx="462">
                  <c:v>3714.3842</c:v>
                </c:pt>
                <c:pt idx="463">
                  <c:v>3707.4373999999998</c:v>
                </c:pt>
                <c:pt idx="464">
                  <c:v>3700.4904999999999</c:v>
                </c:pt>
                <c:pt idx="465">
                  <c:v>3693.5437000000002</c:v>
                </c:pt>
                <c:pt idx="466">
                  <c:v>3686.5967999999998</c:v>
                </c:pt>
                <c:pt idx="467">
                  <c:v>3679.6498999999999</c:v>
                </c:pt>
                <c:pt idx="468">
                  <c:v>3672.703</c:v>
                </c:pt>
                <c:pt idx="469">
                  <c:v>3665.7559999999999</c:v>
                </c:pt>
                <c:pt idx="470">
                  <c:v>3658.8090999999999</c:v>
                </c:pt>
                <c:pt idx="471">
                  <c:v>3651.8620999999998</c:v>
                </c:pt>
                <c:pt idx="472">
                  <c:v>3644.915</c:v>
                </c:pt>
                <c:pt idx="473">
                  <c:v>3637.9679999999998</c:v>
                </c:pt>
                <c:pt idx="474">
                  <c:v>3631.0209</c:v>
                </c:pt>
                <c:pt idx="475">
                  <c:v>3624.0738000000001</c:v>
                </c:pt>
                <c:pt idx="476">
                  <c:v>3617.1266999999998</c:v>
                </c:pt>
                <c:pt idx="477">
                  <c:v>3610.1795999999999</c:v>
                </c:pt>
                <c:pt idx="478">
                  <c:v>3603.2323999999999</c:v>
                </c:pt>
                <c:pt idx="479">
                  <c:v>3596.2851999999998</c:v>
                </c:pt>
                <c:pt idx="480">
                  <c:v>3589.3380000000002</c:v>
                </c:pt>
                <c:pt idx="481">
                  <c:v>3582.3908000000001</c:v>
                </c:pt>
                <c:pt idx="482">
                  <c:v>3575.4434999999999</c:v>
                </c:pt>
                <c:pt idx="483">
                  <c:v>3568.4962999999998</c:v>
                </c:pt>
                <c:pt idx="484">
                  <c:v>3561.549</c:v>
                </c:pt>
                <c:pt idx="485">
                  <c:v>3554.6016</c:v>
                </c:pt>
                <c:pt idx="486">
                  <c:v>3547.6543000000001</c:v>
                </c:pt>
                <c:pt idx="487">
                  <c:v>3540.7069000000001</c:v>
                </c:pt>
                <c:pt idx="488">
                  <c:v>3533.7595000000001</c:v>
                </c:pt>
                <c:pt idx="489">
                  <c:v>3526.8121000000001</c:v>
                </c:pt>
                <c:pt idx="490">
                  <c:v>3519.8645999999999</c:v>
                </c:pt>
                <c:pt idx="491">
                  <c:v>3512.9171000000001</c:v>
                </c:pt>
                <c:pt idx="492">
                  <c:v>3510.7613000000001</c:v>
                </c:pt>
                <c:pt idx="493">
                  <c:v>3509.4854</c:v>
                </c:pt>
                <c:pt idx="494">
                  <c:v>3508.2094999999999</c:v>
                </c:pt>
                <c:pt idx="495">
                  <c:v>3506.9335000000001</c:v>
                </c:pt>
                <c:pt idx="496">
                  <c:v>3505.6574999999998</c:v>
                </c:pt>
                <c:pt idx="497">
                  <c:v>3504.3815</c:v>
                </c:pt>
                <c:pt idx="498">
                  <c:v>3503.1053999999999</c:v>
                </c:pt>
                <c:pt idx="499">
                  <c:v>3501.8292999999999</c:v>
                </c:pt>
                <c:pt idx="500">
                  <c:v>3500.5531999999998</c:v>
                </c:pt>
                <c:pt idx="501">
                  <c:v>3499.2770999999998</c:v>
                </c:pt>
                <c:pt idx="502">
                  <c:v>3498.0009</c:v>
                </c:pt>
                <c:pt idx="503">
                  <c:v>3496.7246</c:v>
                </c:pt>
                <c:pt idx="504">
                  <c:v>3495.4484000000002</c:v>
                </c:pt>
                <c:pt idx="505">
                  <c:v>3494.1720999999998</c:v>
                </c:pt>
                <c:pt idx="506">
                  <c:v>3492.8957999999998</c:v>
                </c:pt>
                <c:pt idx="507">
                  <c:v>3491.6194</c:v>
                </c:pt>
                <c:pt idx="508">
                  <c:v>3490.3431</c:v>
                </c:pt>
                <c:pt idx="509">
                  <c:v>3489.0666000000001</c:v>
                </c:pt>
                <c:pt idx="510">
                  <c:v>3487.7901999999999</c:v>
                </c:pt>
                <c:pt idx="511">
                  <c:v>3486.5137</c:v>
                </c:pt>
                <c:pt idx="512">
                  <c:v>3485.2372</c:v>
                </c:pt>
                <c:pt idx="513">
                  <c:v>3483.9607000000001</c:v>
                </c:pt>
                <c:pt idx="514">
                  <c:v>3482.6840999999999</c:v>
                </c:pt>
                <c:pt idx="515">
                  <c:v>3481.4074999999998</c:v>
                </c:pt>
                <c:pt idx="516">
                  <c:v>3480.1309000000001</c:v>
                </c:pt>
                <c:pt idx="517">
                  <c:v>3478.8542000000002</c:v>
                </c:pt>
                <c:pt idx="518">
                  <c:v>3477.5774999999999</c:v>
                </c:pt>
                <c:pt idx="519">
                  <c:v>3476.3008</c:v>
                </c:pt>
                <c:pt idx="520">
                  <c:v>3475.0239999999999</c:v>
                </c:pt>
                <c:pt idx="521">
                  <c:v>3473.7471999999998</c:v>
                </c:pt>
                <c:pt idx="522">
                  <c:v>3472.4704000000002</c:v>
                </c:pt>
                <c:pt idx="523">
                  <c:v>3471.1934999999999</c:v>
                </c:pt>
                <c:pt idx="524">
                  <c:v>3469.9166</c:v>
                </c:pt>
                <c:pt idx="525">
                  <c:v>3468.6397000000002</c:v>
                </c:pt>
                <c:pt idx="526">
                  <c:v>3467.3627000000001</c:v>
                </c:pt>
                <c:pt idx="527">
                  <c:v>3466.0857000000001</c:v>
                </c:pt>
                <c:pt idx="528">
                  <c:v>3464.8087</c:v>
                </c:pt>
                <c:pt idx="529">
                  <c:v>3463.5317</c:v>
                </c:pt>
                <c:pt idx="530">
                  <c:v>3462.2546000000002</c:v>
                </c:pt>
                <c:pt idx="531">
                  <c:v>3460.9775</c:v>
                </c:pt>
                <c:pt idx="532">
                  <c:v>3459.7003</c:v>
                </c:pt>
                <c:pt idx="533">
                  <c:v>3458.4231</c:v>
                </c:pt>
                <c:pt idx="534">
                  <c:v>3457.1459</c:v>
                </c:pt>
                <c:pt idx="535">
                  <c:v>3455.8687</c:v>
                </c:pt>
                <c:pt idx="536">
                  <c:v>3454.5913999999998</c:v>
                </c:pt>
                <c:pt idx="537">
                  <c:v>3453.3141000000001</c:v>
                </c:pt>
                <c:pt idx="538">
                  <c:v>3452.0367999999999</c:v>
                </c:pt>
                <c:pt idx="539">
                  <c:v>3450.7593999999999</c:v>
                </c:pt>
                <c:pt idx="540">
                  <c:v>3449.482</c:v>
                </c:pt>
                <c:pt idx="541">
                  <c:v>3448.2044999999998</c:v>
                </c:pt>
                <c:pt idx="542">
                  <c:v>3446.9270999999999</c:v>
                </c:pt>
                <c:pt idx="543">
                  <c:v>3445.6496000000002</c:v>
                </c:pt>
                <c:pt idx="544">
                  <c:v>3444.3719999999998</c:v>
                </c:pt>
                <c:pt idx="545">
                  <c:v>3443.0945000000002</c:v>
                </c:pt>
                <c:pt idx="546">
                  <c:v>3441.8168999999998</c:v>
                </c:pt>
                <c:pt idx="547">
                  <c:v>3440.5392999999999</c:v>
                </c:pt>
                <c:pt idx="548">
                  <c:v>3439.2615999999998</c:v>
                </c:pt>
                <c:pt idx="549">
                  <c:v>3437.9839000000002</c:v>
                </c:pt>
                <c:pt idx="550">
                  <c:v>3436.7062000000001</c:v>
                </c:pt>
                <c:pt idx="551">
                  <c:v>3435.4283999999998</c:v>
                </c:pt>
                <c:pt idx="552">
                  <c:v>3434.1505999999999</c:v>
                </c:pt>
                <c:pt idx="553">
                  <c:v>3432.8728000000001</c:v>
                </c:pt>
                <c:pt idx="554">
                  <c:v>3431.5949999999998</c:v>
                </c:pt>
                <c:pt idx="555">
                  <c:v>3430.3171000000002</c:v>
                </c:pt>
                <c:pt idx="556">
                  <c:v>3429.0392000000002</c:v>
                </c:pt>
                <c:pt idx="557">
                  <c:v>3427.7611999999999</c:v>
                </c:pt>
                <c:pt idx="558">
                  <c:v>3426.4832000000001</c:v>
                </c:pt>
                <c:pt idx="559">
                  <c:v>3425.2051999999999</c:v>
                </c:pt>
                <c:pt idx="560">
                  <c:v>3423.9272000000001</c:v>
                </c:pt>
                <c:pt idx="561">
                  <c:v>3422.6491000000001</c:v>
                </c:pt>
                <c:pt idx="562">
                  <c:v>3421.3710000000001</c:v>
                </c:pt>
                <c:pt idx="563">
                  <c:v>3420.0927999999999</c:v>
                </c:pt>
                <c:pt idx="564">
                  <c:v>3418.8146999999999</c:v>
                </c:pt>
                <c:pt idx="565">
                  <c:v>3417.5365000000002</c:v>
                </c:pt>
                <c:pt idx="566">
                  <c:v>3416.2582000000002</c:v>
                </c:pt>
                <c:pt idx="567">
                  <c:v>3414.98</c:v>
                </c:pt>
                <c:pt idx="568">
                  <c:v>3413.7017000000001</c:v>
                </c:pt>
                <c:pt idx="569">
                  <c:v>3412.4232999999999</c:v>
                </c:pt>
                <c:pt idx="570">
                  <c:v>3411.145</c:v>
                </c:pt>
                <c:pt idx="571">
                  <c:v>3409.8665999999998</c:v>
                </c:pt>
                <c:pt idx="572">
                  <c:v>3408.5880999999999</c:v>
                </c:pt>
                <c:pt idx="573">
                  <c:v>3407.3096999999998</c:v>
                </c:pt>
                <c:pt idx="574">
                  <c:v>3406.0311999999999</c:v>
                </c:pt>
                <c:pt idx="575">
                  <c:v>3404.7527</c:v>
                </c:pt>
                <c:pt idx="576">
                  <c:v>3403.4740999999999</c:v>
                </c:pt>
                <c:pt idx="577">
                  <c:v>3402.1954999999998</c:v>
                </c:pt>
                <c:pt idx="578">
                  <c:v>3400.9169000000002</c:v>
                </c:pt>
                <c:pt idx="579">
                  <c:v>3399.6381999999999</c:v>
                </c:pt>
                <c:pt idx="580">
                  <c:v>3398.3595999999998</c:v>
                </c:pt>
                <c:pt idx="581">
                  <c:v>3397.0808000000002</c:v>
                </c:pt>
                <c:pt idx="582">
                  <c:v>3395.8020999999999</c:v>
                </c:pt>
                <c:pt idx="583">
                  <c:v>3394.5232999999998</c:v>
                </c:pt>
                <c:pt idx="584">
                  <c:v>3393.2444999999998</c:v>
                </c:pt>
                <c:pt idx="585">
                  <c:v>3391.9657000000002</c:v>
                </c:pt>
                <c:pt idx="586">
                  <c:v>3390.6867999999999</c:v>
                </c:pt>
                <c:pt idx="587">
                  <c:v>3389.4079000000002</c:v>
                </c:pt>
                <c:pt idx="588">
                  <c:v>3388.1289000000002</c:v>
                </c:pt>
                <c:pt idx="589">
                  <c:v>3386.85</c:v>
                </c:pt>
                <c:pt idx="590">
                  <c:v>3385.5709999999999</c:v>
                </c:pt>
                <c:pt idx="591">
                  <c:v>3384.2919000000002</c:v>
                </c:pt>
                <c:pt idx="592">
                  <c:v>3383.0128</c:v>
                </c:pt>
                <c:pt idx="593">
                  <c:v>3381.7337000000002</c:v>
                </c:pt>
                <c:pt idx="594">
                  <c:v>3380.4546</c:v>
                </c:pt>
                <c:pt idx="595">
                  <c:v>3379.1754999999998</c:v>
                </c:pt>
                <c:pt idx="596">
                  <c:v>3377.8962999999999</c:v>
                </c:pt>
                <c:pt idx="597">
                  <c:v>3376.6170000000002</c:v>
                </c:pt>
                <c:pt idx="598">
                  <c:v>3375.3377999999998</c:v>
                </c:pt>
                <c:pt idx="599">
                  <c:v>3374.0585000000001</c:v>
                </c:pt>
                <c:pt idx="600">
                  <c:v>3372.7791999999999</c:v>
                </c:pt>
                <c:pt idx="601">
                  <c:v>3371.4998000000001</c:v>
                </c:pt>
                <c:pt idx="602">
                  <c:v>3370.2204000000002</c:v>
                </c:pt>
                <c:pt idx="603">
                  <c:v>3368.9409999999998</c:v>
                </c:pt>
                <c:pt idx="604">
                  <c:v>3367.6615000000002</c:v>
                </c:pt>
                <c:pt idx="605">
                  <c:v>3366.3820000000001</c:v>
                </c:pt>
                <c:pt idx="606">
                  <c:v>3365.1025</c:v>
                </c:pt>
                <c:pt idx="607">
                  <c:v>3363.8229999999999</c:v>
                </c:pt>
                <c:pt idx="608">
                  <c:v>3362.5434</c:v>
                </c:pt>
                <c:pt idx="609">
                  <c:v>3361.2638000000002</c:v>
                </c:pt>
                <c:pt idx="610">
                  <c:v>3359.9841000000001</c:v>
                </c:pt>
                <c:pt idx="611">
                  <c:v>3358.7044999999998</c:v>
                </c:pt>
                <c:pt idx="612">
                  <c:v>3357.4247999999998</c:v>
                </c:pt>
                <c:pt idx="613">
                  <c:v>3356.145</c:v>
                </c:pt>
                <c:pt idx="614">
                  <c:v>3354.8652999999999</c:v>
                </c:pt>
                <c:pt idx="615">
                  <c:v>3353.5853999999999</c:v>
                </c:pt>
                <c:pt idx="616">
                  <c:v>3352.3056000000001</c:v>
                </c:pt>
                <c:pt idx="617">
                  <c:v>3351.0257000000001</c:v>
                </c:pt>
                <c:pt idx="618">
                  <c:v>3349.7458000000001</c:v>
                </c:pt>
                <c:pt idx="619">
                  <c:v>3348.4659000000001</c:v>
                </c:pt>
                <c:pt idx="620">
                  <c:v>3347.1858999999999</c:v>
                </c:pt>
                <c:pt idx="621">
                  <c:v>3345.9059000000002</c:v>
                </c:pt>
                <c:pt idx="622">
                  <c:v>3344.6259</c:v>
                </c:pt>
                <c:pt idx="623">
                  <c:v>3343.3458999999998</c:v>
                </c:pt>
                <c:pt idx="624">
                  <c:v>3342.0657999999999</c:v>
                </c:pt>
                <c:pt idx="625">
                  <c:v>3340.7856000000002</c:v>
                </c:pt>
                <c:pt idx="626">
                  <c:v>3339.5055000000002</c:v>
                </c:pt>
                <c:pt idx="627">
                  <c:v>3338.2253000000001</c:v>
                </c:pt>
                <c:pt idx="628">
                  <c:v>3336.9450999999999</c:v>
                </c:pt>
                <c:pt idx="629">
                  <c:v>3335.6648</c:v>
                </c:pt>
                <c:pt idx="630">
                  <c:v>3334.3845000000001</c:v>
                </c:pt>
                <c:pt idx="631">
                  <c:v>3333.1042000000002</c:v>
                </c:pt>
                <c:pt idx="632">
                  <c:v>3331.8238999999999</c:v>
                </c:pt>
                <c:pt idx="633">
                  <c:v>3330.5435000000002</c:v>
                </c:pt>
                <c:pt idx="634">
                  <c:v>3329.2631000000001</c:v>
                </c:pt>
                <c:pt idx="635">
                  <c:v>3327.9825999999998</c:v>
                </c:pt>
                <c:pt idx="636">
                  <c:v>3326.7022000000002</c:v>
                </c:pt>
                <c:pt idx="637">
                  <c:v>3325.4216999999999</c:v>
                </c:pt>
                <c:pt idx="638">
                  <c:v>3324.1410999999998</c:v>
                </c:pt>
                <c:pt idx="639">
                  <c:v>3322.8604999999998</c:v>
                </c:pt>
                <c:pt idx="640">
                  <c:v>3321.5799000000002</c:v>
                </c:pt>
                <c:pt idx="641">
                  <c:v>3320.2993000000001</c:v>
                </c:pt>
                <c:pt idx="642">
                  <c:v>3319.0185999999999</c:v>
                </c:pt>
                <c:pt idx="643">
                  <c:v>3317.7379000000001</c:v>
                </c:pt>
                <c:pt idx="644">
                  <c:v>3316.4571999999998</c:v>
                </c:pt>
                <c:pt idx="645">
                  <c:v>3315.1763999999998</c:v>
                </c:pt>
                <c:pt idx="646">
                  <c:v>3313.8955999999998</c:v>
                </c:pt>
                <c:pt idx="647">
                  <c:v>3312.6147999999998</c:v>
                </c:pt>
                <c:pt idx="648">
                  <c:v>3311.3339999999998</c:v>
                </c:pt>
                <c:pt idx="649">
                  <c:v>3310.0531000000001</c:v>
                </c:pt>
                <c:pt idx="650">
                  <c:v>3308.7721000000001</c:v>
                </c:pt>
                <c:pt idx="651">
                  <c:v>3307.4911999999999</c:v>
                </c:pt>
                <c:pt idx="652">
                  <c:v>3306.2102</c:v>
                </c:pt>
                <c:pt idx="653">
                  <c:v>3304.9292</c:v>
                </c:pt>
                <c:pt idx="654">
                  <c:v>3303.6480999999999</c:v>
                </c:pt>
                <c:pt idx="655">
                  <c:v>3302.3670000000002</c:v>
                </c:pt>
                <c:pt idx="656">
                  <c:v>3301.0859</c:v>
                </c:pt>
                <c:pt idx="657">
                  <c:v>3299.8047999999999</c:v>
                </c:pt>
                <c:pt idx="658">
                  <c:v>3298.5236</c:v>
                </c:pt>
                <c:pt idx="659">
                  <c:v>3297.2424000000001</c:v>
                </c:pt>
                <c:pt idx="660">
                  <c:v>3295.9611</c:v>
                </c:pt>
                <c:pt idx="661">
                  <c:v>3294.6799000000001</c:v>
                </c:pt>
                <c:pt idx="662">
                  <c:v>3293.3986</c:v>
                </c:pt>
                <c:pt idx="663">
                  <c:v>3292.1172000000001</c:v>
                </c:pt>
                <c:pt idx="664">
                  <c:v>3290.8357999999998</c:v>
                </c:pt>
                <c:pt idx="665">
                  <c:v>3289.5544</c:v>
                </c:pt>
                <c:pt idx="666">
                  <c:v>3288.2730000000001</c:v>
                </c:pt>
                <c:pt idx="667">
                  <c:v>3286.9915000000001</c:v>
                </c:pt>
                <c:pt idx="668">
                  <c:v>3285.71</c:v>
                </c:pt>
                <c:pt idx="669">
                  <c:v>3284.4285</c:v>
                </c:pt>
                <c:pt idx="670">
                  <c:v>3283.1469000000002</c:v>
                </c:pt>
                <c:pt idx="671">
                  <c:v>3281.8652999999999</c:v>
                </c:pt>
                <c:pt idx="672">
                  <c:v>3280.5837000000001</c:v>
                </c:pt>
                <c:pt idx="673">
                  <c:v>3279.3020999999999</c:v>
                </c:pt>
                <c:pt idx="674">
                  <c:v>3278.0203999999999</c:v>
                </c:pt>
                <c:pt idx="675">
                  <c:v>3276.7386000000001</c:v>
                </c:pt>
                <c:pt idx="676">
                  <c:v>3275.4569000000001</c:v>
                </c:pt>
                <c:pt idx="677">
                  <c:v>3274.1750999999999</c:v>
                </c:pt>
                <c:pt idx="678">
                  <c:v>3272.8933000000002</c:v>
                </c:pt>
                <c:pt idx="679">
                  <c:v>3271.6113999999998</c:v>
                </c:pt>
                <c:pt idx="680">
                  <c:v>3270.3294999999998</c:v>
                </c:pt>
                <c:pt idx="681">
                  <c:v>3269.0475999999999</c:v>
                </c:pt>
                <c:pt idx="682">
                  <c:v>3267.7656999999999</c:v>
                </c:pt>
                <c:pt idx="683">
                  <c:v>3266.4837000000002</c:v>
                </c:pt>
                <c:pt idx="684">
                  <c:v>3265.2017000000001</c:v>
                </c:pt>
                <c:pt idx="685">
                  <c:v>3263.9196000000002</c:v>
                </c:pt>
                <c:pt idx="686">
                  <c:v>3262.6376</c:v>
                </c:pt>
                <c:pt idx="687">
                  <c:v>3261.3555000000001</c:v>
                </c:pt>
                <c:pt idx="688">
                  <c:v>3260.0733</c:v>
                </c:pt>
                <c:pt idx="689">
                  <c:v>3258.7910999999999</c:v>
                </c:pt>
                <c:pt idx="690">
                  <c:v>3257.5088999999998</c:v>
                </c:pt>
                <c:pt idx="691">
                  <c:v>3256.2267000000002</c:v>
                </c:pt>
                <c:pt idx="692">
                  <c:v>3254.9443999999999</c:v>
                </c:pt>
                <c:pt idx="693">
                  <c:v>3253.6621</c:v>
                </c:pt>
                <c:pt idx="694">
                  <c:v>3252.3798000000002</c:v>
                </c:pt>
                <c:pt idx="695">
                  <c:v>3251.0974000000001</c:v>
                </c:pt>
                <c:pt idx="696">
                  <c:v>3249.8150000000001</c:v>
                </c:pt>
                <c:pt idx="697">
                  <c:v>3248.5326</c:v>
                </c:pt>
                <c:pt idx="698">
                  <c:v>3247.2501999999999</c:v>
                </c:pt>
                <c:pt idx="699">
                  <c:v>3245.9677000000001</c:v>
                </c:pt>
                <c:pt idx="700">
                  <c:v>3244.6851000000001</c:v>
                </c:pt>
                <c:pt idx="701">
                  <c:v>3243.4025999999999</c:v>
                </c:pt>
                <c:pt idx="702">
                  <c:v>3242.12</c:v>
                </c:pt>
                <c:pt idx="703">
                  <c:v>3240.8373999999999</c:v>
                </c:pt>
                <c:pt idx="704">
                  <c:v>3239.5547000000001</c:v>
                </c:pt>
                <c:pt idx="705">
                  <c:v>3238.2719999999999</c:v>
                </c:pt>
                <c:pt idx="706">
                  <c:v>3236.9893000000002</c:v>
                </c:pt>
                <c:pt idx="707">
                  <c:v>3235.7066</c:v>
                </c:pt>
                <c:pt idx="708">
                  <c:v>3234.4238</c:v>
                </c:pt>
                <c:pt idx="709">
                  <c:v>3233.1410000000001</c:v>
                </c:pt>
                <c:pt idx="710">
                  <c:v>3231.8580999999999</c:v>
                </c:pt>
                <c:pt idx="711">
                  <c:v>3230.5753</c:v>
                </c:pt>
                <c:pt idx="712">
                  <c:v>3229.2923999999998</c:v>
                </c:pt>
                <c:pt idx="713">
                  <c:v>3228.0093999999999</c:v>
                </c:pt>
                <c:pt idx="714">
                  <c:v>3226.7265000000002</c:v>
                </c:pt>
                <c:pt idx="715">
                  <c:v>3225.4434999999999</c:v>
                </c:pt>
                <c:pt idx="716">
                  <c:v>3224.1604000000002</c:v>
                </c:pt>
                <c:pt idx="717">
                  <c:v>3222.8773000000001</c:v>
                </c:pt>
                <c:pt idx="718">
                  <c:v>3221.5942</c:v>
                </c:pt>
                <c:pt idx="719">
                  <c:v>3220.3110999999999</c:v>
                </c:pt>
                <c:pt idx="720">
                  <c:v>3219.0279999999998</c:v>
                </c:pt>
                <c:pt idx="721">
                  <c:v>3217.7447999999999</c:v>
                </c:pt>
                <c:pt idx="722">
                  <c:v>3216.4614999999999</c:v>
                </c:pt>
                <c:pt idx="723">
                  <c:v>3215.1783</c:v>
                </c:pt>
                <c:pt idx="724">
                  <c:v>3213.895</c:v>
                </c:pt>
                <c:pt idx="725">
                  <c:v>3212.6116999999999</c:v>
                </c:pt>
                <c:pt idx="726">
                  <c:v>3211.3283000000001</c:v>
                </c:pt>
                <c:pt idx="727">
                  <c:v>3210.0448999999999</c:v>
                </c:pt>
                <c:pt idx="728">
                  <c:v>3208.7615000000001</c:v>
                </c:pt>
                <c:pt idx="729">
                  <c:v>3207.4780000000001</c:v>
                </c:pt>
                <c:pt idx="730">
                  <c:v>3206.1945999999998</c:v>
                </c:pt>
                <c:pt idx="731">
                  <c:v>3204.9110000000001</c:v>
                </c:pt>
                <c:pt idx="732">
                  <c:v>3203.6275000000001</c:v>
                </c:pt>
                <c:pt idx="733">
                  <c:v>3202.3438999999998</c:v>
                </c:pt>
                <c:pt idx="734">
                  <c:v>3201.0603000000001</c:v>
                </c:pt>
                <c:pt idx="735">
                  <c:v>3199.7766999999999</c:v>
                </c:pt>
                <c:pt idx="736">
                  <c:v>3198.4929999999999</c:v>
                </c:pt>
                <c:pt idx="737">
                  <c:v>3197.2093</c:v>
                </c:pt>
                <c:pt idx="738">
                  <c:v>3195.9254999999998</c:v>
                </c:pt>
                <c:pt idx="739">
                  <c:v>3194.6417999999999</c:v>
                </c:pt>
                <c:pt idx="740">
                  <c:v>3193.3580000000002</c:v>
                </c:pt>
                <c:pt idx="741">
                  <c:v>3192.0740999999998</c:v>
                </c:pt>
                <c:pt idx="742">
                  <c:v>3190.7903000000001</c:v>
                </c:pt>
                <c:pt idx="743">
                  <c:v>3189.5064000000002</c:v>
                </c:pt>
                <c:pt idx="744">
                  <c:v>3188.2224000000001</c:v>
                </c:pt>
                <c:pt idx="745">
                  <c:v>3186.9385000000002</c:v>
                </c:pt>
                <c:pt idx="746">
                  <c:v>3185.6545000000001</c:v>
                </c:pt>
                <c:pt idx="747">
                  <c:v>3184.3703999999998</c:v>
                </c:pt>
                <c:pt idx="748">
                  <c:v>3183.0864000000001</c:v>
                </c:pt>
                <c:pt idx="749">
                  <c:v>3181.8022999999998</c:v>
                </c:pt>
                <c:pt idx="750">
                  <c:v>3180.5182</c:v>
                </c:pt>
                <c:pt idx="751">
                  <c:v>3179.2339999999999</c:v>
                </c:pt>
                <c:pt idx="752">
                  <c:v>3177.9497999999999</c:v>
                </c:pt>
                <c:pt idx="753">
                  <c:v>3176.6655999999998</c:v>
                </c:pt>
                <c:pt idx="754">
                  <c:v>3175.3814000000002</c:v>
                </c:pt>
                <c:pt idx="755">
                  <c:v>3174.0971</c:v>
                </c:pt>
                <c:pt idx="756">
                  <c:v>3172.8128000000002</c:v>
                </c:pt>
                <c:pt idx="757">
                  <c:v>3171.5284000000001</c:v>
                </c:pt>
                <c:pt idx="758">
                  <c:v>3170.2440000000001</c:v>
                </c:pt>
                <c:pt idx="759">
                  <c:v>3168.9596000000001</c:v>
                </c:pt>
                <c:pt idx="760">
                  <c:v>3167.6752000000001</c:v>
                </c:pt>
                <c:pt idx="761">
                  <c:v>3166.3906999999999</c:v>
                </c:pt>
                <c:pt idx="762">
                  <c:v>3165.1062000000002</c:v>
                </c:pt>
                <c:pt idx="763">
                  <c:v>3163.8216000000002</c:v>
                </c:pt>
                <c:pt idx="764">
                  <c:v>3162.5371</c:v>
                </c:pt>
                <c:pt idx="765">
                  <c:v>3161.2525000000001</c:v>
                </c:pt>
                <c:pt idx="766">
                  <c:v>3159.9677999999999</c:v>
                </c:pt>
                <c:pt idx="767">
                  <c:v>3158.6831999999999</c:v>
                </c:pt>
                <c:pt idx="768">
                  <c:v>3157.3984999999998</c:v>
                </c:pt>
                <c:pt idx="769">
                  <c:v>3156.1136999999999</c:v>
                </c:pt>
                <c:pt idx="770">
                  <c:v>3154.8290000000002</c:v>
                </c:pt>
                <c:pt idx="771">
                  <c:v>3153.5441999999998</c:v>
                </c:pt>
                <c:pt idx="772">
                  <c:v>3152.2593999999999</c:v>
                </c:pt>
                <c:pt idx="773">
                  <c:v>3150.9744999999998</c:v>
                </c:pt>
                <c:pt idx="774">
                  <c:v>3149.6896000000002</c:v>
                </c:pt>
                <c:pt idx="775">
                  <c:v>3148.4047</c:v>
                </c:pt>
                <c:pt idx="776">
                  <c:v>3147.1197000000002</c:v>
                </c:pt>
                <c:pt idx="777">
                  <c:v>3145.8346999999999</c:v>
                </c:pt>
                <c:pt idx="778">
                  <c:v>3144.5497</c:v>
                </c:pt>
                <c:pt idx="779">
                  <c:v>3143.2647000000002</c:v>
                </c:pt>
                <c:pt idx="780">
                  <c:v>3141.9796000000001</c:v>
                </c:pt>
                <c:pt idx="781">
                  <c:v>3140.6945000000001</c:v>
                </c:pt>
                <c:pt idx="782">
                  <c:v>3139.4092999999998</c:v>
                </c:pt>
                <c:pt idx="783">
                  <c:v>3138.1241</c:v>
                </c:pt>
                <c:pt idx="784">
                  <c:v>3136.8389000000002</c:v>
                </c:pt>
                <c:pt idx="785">
                  <c:v>3135.5536999999999</c:v>
                </c:pt>
                <c:pt idx="786">
                  <c:v>3134.2683999999999</c:v>
                </c:pt>
                <c:pt idx="787">
                  <c:v>3132.9830999999999</c:v>
                </c:pt>
                <c:pt idx="788">
                  <c:v>3131.6977999999999</c:v>
                </c:pt>
                <c:pt idx="789">
                  <c:v>3130.4124000000002</c:v>
                </c:pt>
                <c:pt idx="790">
                  <c:v>3129.127</c:v>
                </c:pt>
                <c:pt idx="791">
                  <c:v>3127.8416000000002</c:v>
                </c:pt>
                <c:pt idx="792">
                  <c:v>3126.5560999999998</c:v>
                </c:pt>
                <c:pt idx="793">
                  <c:v>3125.2705999999998</c:v>
                </c:pt>
                <c:pt idx="794">
                  <c:v>3123.9850999999999</c:v>
                </c:pt>
                <c:pt idx="795">
                  <c:v>3122.6995000000002</c:v>
                </c:pt>
                <c:pt idx="796">
                  <c:v>3121.4139</c:v>
                </c:pt>
                <c:pt idx="797">
                  <c:v>3120.1282999999999</c:v>
                </c:pt>
                <c:pt idx="798">
                  <c:v>3118.8425999999999</c:v>
                </c:pt>
                <c:pt idx="799">
                  <c:v>3117.5569</c:v>
                </c:pt>
                <c:pt idx="800">
                  <c:v>3116.2712000000001</c:v>
                </c:pt>
                <c:pt idx="801">
                  <c:v>3114.9854</c:v>
                </c:pt>
                <c:pt idx="802">
                  <c:v>3113.6997000000001</c:v>
                </c:pt>
                <c:pt idx="803">
                  <c:v>3112.4137999999998</c:v>
                </c:pt>
                <c:pt idx="804">
                  <c:v>3111.1280000000002</c:v>
                </c:pt>
                <c:pt idx="805">
                  <c:v>3109.8420999999998</c:v>
                </c:pt>
                <c:pt idx="806">
                  <c:v>3108.5562</c:v>
                </c:pt>
                <c:pt idx="807">
                  <c:v>3107.2701999999999</c:v>
                </c:pt>
                <c:pt idx="808">
                  <c:v>3105.9843000000001</c:v>
                </c:pt>
                <c:pt idx="809">
                  <c:v>3104.6981999999998</c:v>
                </c:pt>
                <c:pt idx="810">
                  <c:v>3103.4122000000002</c:v>
                </c:pt>
                <c:pt idx="811">
                  <c:v>3102.1261</c:v>
                </c:pt>
                <c:pt idx="812">
                  <c:v>3101.8962999999999</c:v>
                </c:pt>
                <c:pt idx="813">
                  <c:v>3101.7694999999999</c:v>
                </c:pt>
                <c:pt idx="814">
                  <c:v>3101.6421999999998</c:v>
                </c:pt>
                <c:pt idx="815">
                  <c:v>3101.5144</c:v>
                </c:pt>
                <c:pt idx="816">
                  <c:v>3101.386</c:v>
                </c:pt>
                <c:pt idx="817">
                  <c:v>3101.2570000000001</c:v>
                </c:pt>
                <c:pt idx="818">
                  <c:v>3101.1273999999999</c:v>
                </c:pt>
                <c:pt idx="819">
                  <c:v>3100.9973</c:v>
                </c:pt>
                <c:pt idx="820">
                  <c:v>3100.8667</c:v>
                </c:pt>
                <c:pt idx="821">
                  <c:v>3100.7354999999998</c:v>
                </c:pt>
                <c:pt idx="822">
                  <c:v>3100.6037000000001</c:v>
                </c:pt>
                <c:pt idx="823">
                  <c:v>3100.4713000000002</c:v>
                </c:pt>
                <c:pt idx="824">
                  <c:v>3100.3384000000001</c:v>
                </c:pt>
                <c:pt idx="825">
                  <c:v>3100.2049999999999</c:v>
                </c:pt>
                <c:pt idx="826">
                  <c:v>3100.0709999999999</c:v>
                </c:pt>
                <c:pt idx="827">
                  <c:v>3099.9364</c:v>
                </c:pt>
                <c:pt idx="828">
                  <c:v>3099.8011999999999</c:v>
                </c:pt>
                <c:pt idx="829">
                  <c:v>3099.6655000000001</c:v>
                </c:pt>
                <c:pt idx="830">
                  <c:v>3099.5291999999999</c:v>
                </c:pt>
                <c:pt idx="831">
                  <c:v>3099.3923</c:v>
                </c:pt>
                <c:pt idx="832">
                  <c:v>3099.2548999999999</c:v>
                </c:pt>
                <c:pt idx="833">
                  <c:v>3099.1169</c:v>
                </c:pt>
                <c:pt idx="834">
                  <c:v>3098.9784</c:v>
                </c:pt>
                <c:pt idx="835">
                  <c:v>3098.8393000000001</c:v>
                </c:pt>
                <c:pt idx="836">
                  <c:v>3098.6995999999999</c:v>
                </c:pt>
                <c:pt idx="837">
                  <c:v>3098.5592999999999</c:v>
                </c:pt>
                <c:pt idx="838">
                  <c:v>3098.4185000000002</c:v>
                </c:pt>
                <c:pt idx="839">
                  <c:v>3098.2770999999998</c:v>
                </c:pt>
                <c:pt idx="840">
                  <c:v>3098.1351</c:v>
                </c:pt>
                <c:pt idx="841">
                  <c:v>3097.9926</c:v>
                </c:pt>
                <c:pt idx="842">
                  <c:v>3097.8494999999998</c:v>
                </c:pt>
                <c:pt idx="843">
                  <c:v>3097.7058000000002</c:v>
                </c:pt>
                <c:pt idx="844">
                  <c:v>3097.5616</c:v>
                </c:pt>
                <c:pt idx="845">
                  <c:v>3097.4167000000002</c:v>
                </c:pt>
                <c:pt idx="846">
                  <c:v>3097.2712999999999</c:v>
                </c:pt>
                <c:pt idx="847">
                  <c:v>3097.1253000000002</c:v>
                </c:pt>
                <c:pt idx="848">
                  <c:v>3096.9787999999999</c:v>
                </c:pt>
                <c:pt idx="849">
                  <c:v>3096.8317000000002</c:v>
                </c:pt>
                <c:pt idx="850">
                  <c:v>3096.6840000000002</c:v>
                </c:pt>
                <c:pt idx="851">
                  <c:v>3096.5356999999999</c:v>
                </c:pt>
                <c:pt idx="852">
                  <c:v>3096.3868000000002</c:v>
                </c:pt>
                <c:pt idx="853">
                  <c:v>3096.2374</c:v>
                </c:pt>
                <c:pt idx="854">
                  <c:v>3096.0873999999999</c:v>
                </c:pt>
                <c:pt idx="855">
                  <c:v>3095.9367999999999</c:v>
                </c:pt>
                <c:pt idx="856">
                  <c:v>3095.7856000000002</c:v>
                </c:pt>
                <c:pt idx="857">
                  <c:v>3095.6338000000001</c:v>
                </c:pt>
                <c:pt idx="858">
                  <c:v>3095.4814999999999</c:v>
                </c:pt>
                <c:pt idx="859">
                  <c:v>3095.3285999999998</c:v>
                </c:pt>
                <c:pt idx="860">
                  <c:v>3095.1750999999999</c:v>
                </c:pt>
                <c:pt idx="861">
                  <c:v>3095.0210000000002</c:v>
                </c:pt>
                <c:pt idx="862">
                  <c:v>3094.8663000000001</c:v>
                </c:pt>
                <c:pt idx="863">
                  <c:v>3094.7111</c:v>
                </c:pt>
                <c:pt idx="864">
                  <c:v>3094.5553</c:v>
                </c:pt>
                <c:pt idx="865">
                  <c:v>3094.3987999999999</c:v>
                </c:pt>
                <c:pt idx="866">
                  <c:v>3094.2417999999998</c:v>
                </c:pt>
                <c:pt idx="867">
                  <c:v>3094.0841999999998</c:v>
                </c:pt>
                <c:pt idx="868">
                  <c:v>3093.9261000000001</c:v>
                </c:pt>
                <c:pt idx="869">
                  <c:v>3093.7673</c:v>
                </c:pt>
                <c:pt idx="870">
                  <c:v>3093.6079</c:v>
                </c:pt>
                <c:pt idx="871">
                  <c:v>3093.4479999999999</c:v>
                </c:pt>
                <c:pt idx="872">
                  <c:v>3093.2874999999999</c:v>
                </c:pt>
                <c:pt idx="873">
                  <c:v>3093.1262999999999</c:v>
                </c:pt>
                <c:pt idx="874">
                  <c:v>3092.9645999999998</c:v>
                </c:pt>
                <c:pt idx="875">
                  <c:v>3092.8022999999998</c:v>
                </c:pt>
                <c:pt idx="876">
                  <c:v>3092.6394</c:v>
                </c:pt>
                <c:pt idx="877">
                  <c:v>3092.4758999999999</c:v>
                </c:pt>
                <c:pt idx="878">
                  <c:v>3092.3119000000002</c:v>
                </c:pt>
                <c:pt idx="879">
                  <c:v>3092.1471999999999</c:v>
                </c:pt>
                <c:pt idx="880">
                  <c:v>3091.9819000000002</c:v>
                </c:pt>
                <c:pt idx="881">
                  <c:v>3091.8159999999998</c:v>
                </c:pt>
                <c:pt idx="882">
                  <c:v>3091.6496000000002</c:v>
                </c:pt>
                <c:pt idx="883">
                  <c:v>3091.4825000000001</c:v>
                </c:pt>
                <c:pt idx="884">
                  <c:v>3091.3148999999999</c:v>
                </c:pt>
                <c:pt idx="885">
                  <c:v>3091.1466</c:v>
                </c:pt>
                <c:pt idx="886">
                  <c:v>3090.9778000000001</c:v>
                </c:pt>
                <c:pt idx="887">
                  <c:v>3090.8083000000001</c:v>
                </c:pt>
                <c:pt idx="888">
                  <c:v>3090.6383000000001</c:v>
                </c:pt>
                <c:pt idx="889">
                  <c:v>3090.4675999999999</c:v>
                </c:pt>
                <c:pt idx="890">
                  <c:v>3090.2963</c:v>
                </c:pt>
                <c:pt idx="891">
                  <c:v>3090.1244999999999</c:v>
                </c:pt>
                <c:pt idx="892">
                  <c:v>3089.9520000000002</c:v>
                </c:pt>
                <c:pt idx="893">
                  <c:v>3089.779</c:v>
                </c:pt>
                <c:pt idx="894">
                  <c:v>3089.6053000000002</c:v>
                </c:pt>
                <c:pt idx="895">
                  <c:v>3089.431</c:v>
                </c:pt>
                <c:pt idx="896">
                  <c:v>3089.2561999999998</c:v>
                </c:pt>
                <c:pt idx="897">
                  <c:v>3089.0807</c:v>
                </c:pt>
                <c:pt idx="898">
                  <c:v>3088.9045999999998</c:v>
                </c:pt>
                <c:pt idx="899">
                  <c:v>3088.7278999999999</c:v>
                </c:pt>
                <c:pt idx="900">
                  <c:v>3088.5506</c:v>
                </c:pt>
                <c:pt idx="901">
                  <c:v>3088.3726999999999</c:v>
                </c:pt>
                <c:pt idx="902">
                  <c:v>3088.1941999999999</c:v>
                </c:pt>
                <c:pt idx="903">
                  <c:v>3088.0149999999999</c:v>
                </c:pt>
                <c:pt idx="904">
                  <c:v>3087.8353000000002</c:v>
                </c:pt>
                <c:pt idx="905">
                  <c:v>3087.6549</c:v>
                </c:pt>
                <c:pt idx="906">
                  <c:v>3087.4740000000002</c:v>
                </c:pt>
                <c:pt idx="907">
                  <c:v>3087.2923999999998</c:v>
                </c:pt>
                <c:pt idx="908">
                  <c:v>3087.1102000000001</c:v>
                </c:pt>
                <c:pt idx="909">
                  <c:v>3086.9274</c:v>
                </c:pt>
                <c:pt idx="910">
                  <c:v>3086.7440000000001</c:v>
                </c:pt>
                <c:pt idx="911">
                  <c:v>3086.5599000000002</c:v>
                </c:pt>
                <c:pt idx="912">
                  <c:v>3086.3753000000002</c:v>
                </c:pt>
                <c:pt idx="913">
                  <c:v>3086.19</c:v>
                </c:pt>
                <c:pt idx="914">
                  <c:v>3086.0041000000001</c:v>
                </c:pt>
                <c:pt idx="915">
                  <c:v>3085.8175999999999</c:v>
                </c:pt>
                <c:pt idx="916">
                  <c:v>3085.6305000000002</c:v>
                </c:pt>
                <c:pt idx="917">
                  <c:v>3085.2577999999999</c:v>
                </c:pt>
                <c:pt idx="918">
                  <c:v>3060.134</c:v>
                </c:pt>
                <c:pt idx="919">
                  <c:v>3035.0101</c:v>
                </c:pt>
                <c:pt idx="920">
                  <c:v>3009.886</c:v>
                </c:pt>
                <c:pt idx="921">
                  <c:v>2984.7615999999998</c:v>
                </c:pt>
                <c:pt idx="922">
                  <c:v>2959.6370999999999</c:v>
                </c:pt>
                <c:pt idx="923">
                  <c:v>2934.5124000000001</c:v>
                </c:pt>
                <c:pt idx="924">
                  <c:v>2909.3874000000001</c:v>
                </c:pt>
                <c:pt idx="925">
                  <c:v>2884.2622999999999</c:v>
                </c:pt>
                <c:pt idx="926">
                  <c:v>2859.1369</c:v>
                </c:pt>
                <c:pt idx="927">
                  <c:v>2834.0113999999999</c:v>
                </c:pt>
                <c:pt idx="928">
                  <c:v>2808.8856999999998</c:v>
                </c:pt>
                <c:pt idx="929">
                  <c:v>2783.7597000000001</c:v>
                </c:pt>
                <c:pt idx="930">
                  <c:v>2758.6336000000001</c:v>
                </c:pt>
                <c:pt idx="931">
                  <c:v>2733.5073000000002</c:v>
                </c:pt>
                <c:pt idx="932">
                  <c:v>2708.3807000000002</c:v>
                </c:pt>
                <c:pt idx="933">
                  <c:v>2683.2539999999999</c:v>
                </c:pt>
                <c:pt idx="934">
                  <c:v>2658.127</c:v>
                </c:pt>
                <c:pt idx="935">
                  <c:v>2632.9998999999998</c:v>
                </c:pt>
                <c:pt idx="936">
                  <c:v>2607.8726000000001</c:v>
                </c:pt>
                <c:pt idx="937">
                  <c:v>2582.7449999999999</c:v>
                </c:pt>
                <c:pt idx="938">
                  <c:v>2557.6172999999999</c:v>
                </c:pt>
                <c:pt idx="939">
                  <c:v>2532.4893000000002</c:v>
                </c:pt>
                <c:pt idx="940">
                  <c:v>2507.3611999999998</c:v>
                </c:pt>
                <c:pt idx="941">
                  <c:v>2482.2329</c:v>
                </c:pt>
                <c:pt idx="942">
                  <c:v>2457.1043</c:v>
                </c:pt>
                <c:pt idx="943">
                  <c:v>2431.9756000000002</c:v>
                </c:pt>
                <c:pt idx="944">
                  <c:v>2406.8465999999999</c:v>
                </c:pt>
                <c:pt idx="945">
                  <c:v>2381.7175000000002</c:v>
                </c:pt>
                <c:pt idx="946">
                  <c:v>2356.5880999999999</c:v>
                </c:pt>
                <c:pt idx="947">
                  <c:v>2331.4585999999999</c:v>
                </c:pt>
                <c:pt idx="948">
                  <c:v>2306.3287999999998</c:v>
                </c:pt>
                <c:pt idx="949">
                  <c:v>2281.1988999999999</c:v>
                </c:pt>
                <c:pt idx="950">
                  <c:v>2256.0688</c:v>
                </c:pt>
                <c:pt idx="951">
                  <c:v>2230.9384</c:v>
                </c:pt>
                <c:pt idx="952">
                  <c:v>2205.8078999999998</c:v>
                </c:pt>
                <c:pt idx="953">
                  <c:v>2180.6770999999999</c:v>
                </c:pt>
                <c:pt idx="954">
                  <c:v>2155.5462000000002</c:v>
                </c:pt>
                <c:pt idx="955">
                  <c:v>2130.415</c:v>
                </c:pt>
                <c:pt idx="956">
                  <c:v>2105.2837</c:v>
                </c:pt>
                <c:pt idx="957">
                  <c:v>2100.7555000000002</c:v>
                </c:pt>
                <c:pt idx="958">
                  <c:v>2098.2671999999998</c:v>
                </c:pt>
                <c:pt idx="959">
                  <c:v>2095.7788999999998</c:v>
                </c:pt>
                <c:pt idx="960">
                  <c:v>2093.2905999999998</c:v>
                </c:pt>
                <c:pt idx="961">
                  <c:v>2090.8022000000001</c:v>
                </c:pt>
                <c:pt idx="962">
                  <c:v>2088.3137000000002</c:v>
                </c:pt>
                <c:pt idx="963">
                  <c:v>2085.8252000000002</c:v>
                </c:pt>
                <c:pt idx="964">
                  <c:v>2083.3366999999998</c:v>
                </c:pt>
                <c:pt idx="965">
                  <c:v>2080.8481000000002</c:v>
                </c:pt>
                <c:pt idx="966">
                  <c:v>2078.3595</c:v>
                </c:pt>
                <c:pt idx="967">
                  <c:v>2075.8708999999999</c:v>
                </c:pt>
                <c:pt idx="968">
                  <c:v>2073.3822</c:v>
                </c:pt>
                <c:pt idx="969">
                  <c:v>2070.8935000000001</c:v>
                </c:pt>
                <c:pt idx="970">
                  <c:v>2068.4047</c:v>
                </c:pt>
                <c:pt idx="971">
                  <c:v>2065.9159</c:v>
                </c:pt>
                <c:pt idx="972">
                  <c:v>2063.4270000000001</c:v>
                </c:pt>
                <c:pt idx="973">
                  <c:v>2060.9380999999998</c:v>
                </c:pt>
                <c:pt idx="974">
                  <c:v>2058.4492</c:v>
                </c:pt>
                <c:pt idx="975">
                  <c:v>2055.9602</c:v>
                </c:pt>
                <c:pt idx="976">
                  <c:v>2053.4711000000002</c:v>
                </c:pt>
                <c:pt idx="977">
                  <c:v>2050.9821000000002</c:v>
                </c:pt>
                <c:pt idx="978">
                  <c:v>2048.4929999999999</c:v>
                </c:pt>
                <c:pt idx="979">
                  <c:v>2046.0038</c:v>
                </c:pt>
                <c:pt idx="980">
                  <c:v>2043.5146</c:v>
                </c:pt>
                <c:pt idx="981">
                  <c:v>2041.0254</c:v>
                </c:pt>
                <c:pt idx="982">
                  <c:v>2038.5361</c:v>
                </c:pt>
                <c:pt idx="983">
                  <c:v>2036.0468000000001</c:v>
                </c:pt>
                <c:pt idx="984">
                  <c:v>2033.5573999999999</c:v>
                </c:pt>
                <c:pt idx="985">
                  <c:v>2031.068</c:v>
                </c:pt>
                <c:pt idx="986">
                  <c:v>2028.5786000000001</c:v>
                </c:pt>
                <c:pt idx="987">
                  <c:v>2026.0890999999999</c:v>
                </c:pt>
                <c:pt idx="988">
                  <c:v>2023.5996</c:v>
                </c:pt>
                <c:pt idx="989">
                  <c:v>2021.11</c:v>
                </c:pt>
                <c:pt idx="990">
                  <c:v>2018.6204</c:v>
                </c:pt>
                <c:pt idx="991">
                  <c:v>2016.1307999999999</c:v>
                </c:pt>
                <c:pt idx="992">
                  <c:v>2013.6411000000001</c:v>
                </c:pt>
                <c:pt idx="993">
                  <c:v>2011.1513</c:v>
                </c:pt>
                <c:pt idx="994">
                  <c:v>2008.6615999999999</c:v>
                </c:pt>
                <c:pt idx="995">
                  <c:v>2006.1717000000001</c:v>
                </c:pt>
                <c:pt idx="996">
                  <c:v>2003.6819</c:v>
                </c:pt>
                <c:pt idx="997">
                  <c:v>2001.192</c:v>
                </c:pt>
                <c:pt idx="998">
                  <c:v>1998.702</c:v>
                </c:pt>
                <c:pt idx="999">
                  <c:v>1996.2121</c:v>
                </c:pt>
                <c:pt idx="1000">
                  <c:v>1993.722</c:v>
                </c:pt>
                <c:pt idx="1001">
                  <c:v>1991.232</c:v>
                </c:pt>
                <c:pt idx="1002">
                  <c:v>1988.7419</c:v>
                </c:pt>
                <c:pt idx="1003">
                  <c:v>1986.2517</c:v>
                </c:pt>
                <c:pt idx="1004">
                  <c:v>1983.7615000000001</c:v>
                </c:pt>
                <c:pt idx="1005">
                  <c:v>1981.2713000000001</c:v>
                </c:pt>
                <c:pt idx="1006">
                  <c:v>1978.7809999999999</c:v>
                </c:pt>
                <c:pt idx="1007">
                  <c:v>1976.2907</c:v>
                </c:pt>
                <c:pt idx="1008">
                  <c:v>1973.8003000000001</c:v>
                </c:pt>
                <c:pt idx="1009">
                  <c:v>1971.3099</c:v>
                </c:pt>
                <c:pt idx="1010">
                  <c:v>1968.8195000000001</c:v>
                </c:pt>
                <c:pt idx="1011">
                  <c:v>1966.329</c:v>
                </c:pt>
                <c:pt idx="1012">
                  <c:v>1963.8385000000001</c:v>
                </c:pt>
                <c:pt idx="1013">
                  <c:v>1961.3479</c:v>
                </c:pt>
                <c:pt idx="1014">
                  <c:v>1958.8572999999999</c:v>
                </c:pt>
                <c:pt idx="1015">
                  <c:v>1956.3667</c:v>
                </c:pt>
                <c:pt idx="1016">
                  <c:v>1953.876</c:v>
                </c:pt>
                <c:pt idx="1017">
                  <c:v>1951.3852999999999</c:v>
                </c:pt>
                <c:pt idx="1018">
                  <c:v>1948.8945000000001</c:v>
                </c:pt>
                <c:pt idx="1019">
                  <c:v>1946.4037000000001</c:v>
                </c:pt>
                <c:pt idx="1020">
                  <c:v>1943.9128000000001</c:v>
                </c:pt>
                <c:pt idx="1021">
                  <c:v>1941.4219000000001</c:v>
                </c:pt>
                <c:pt idx="1022">
                  <c:v>1938.931</c:v>
                </c:pt>
                <c:pt idx="1023">
                  <c:v>1936.44</c:v>
                </c:pt>
                <c:pt idx="1024">
                  <c:v>1933.9490000000001</c:v>
                </c:pt>
                <c:pt idx="1025">
                  <c:v>1931.4579000000001</c:v>
                </c:pt>
                <c:pt idx="1026">
                  <c:v>1928.9667999999999</c:v>
                </c:pt>
                <c:pt idx="1027">
                  <c:v>1926.4757</c:v>
                </c:pt>
                <c:pt idx="1028">
                  <c:v>1923.9845</c:v>
                </c:pt>
                <c:pt idx="1029">
                  <c:v>1921.4931999999999</c:v>
                </c:pt>
                <c:pt idx="1030">
                  <c:v>1919.002</c:v>
                </c:pt>
                <c:pt idx="1031">
                  <c:v>1916.5107</c:v>
                </c:pt>
                <c:pt idx="1032">
                  <c:v>1914.0192999999999</c:v>
                </c:pt>
                <c:pt idx="1033">
                  <c:v>1911.5279</c:v>
                </c:pt>
                <c:pt idx="1034">
                  <c:v>1909.0364999999999</c:v>
                </c:pt>
                <c:pt idx="1035">
                  <c:v>1906.5450000000001</c:v>
                </c:pt>
                <c:pt idx="1036">
                  <c:v>1904.0535</c:v>
                </c:pt>
                <c:pt idx="1037">
                  <c:v>1901.5618999999999</c:v>
                </c:pt>
                <c:pt idx="1038">
                  <c:v>1899.0703000000001</c:v>
                </c:pt>
                <c:pt idx="1039">
                  <c:v>1896.5787</c:v>
                </c:pt>
                <c:pt idx="1040">
                  <c:v>1894.087</c:v>
                </c:pt>
                <c:pt idx="1041">
                  <c:v>1891.5952</c:v>
                </c:pt>
                <c:pt idx="1042">
                  <c:v>1889.1034999999999</c:v>
                </c:pt>
                <c:pt idx="1043">
                  <c:v>1886.6116999999999</c:v>
                </c:pt>
                <c:pt idx="1044">
                  <c:v>1884.1197999999999</c:v>
                </c:pt>
                <c:pt idx="1045">
                  <c:v>1881.6279</c:v>
                </c:pt>
                <c:pt idx="1046">
                  <c:v>1879.136</c:v>
                </c:pt>
                <c:pt idx="1047">
                  <c:v>1876.644</c:v>
                </c:pt>
                <c:pt idx="1048">
                  <c:v>1874.152</c:v>
                </c:pt>
                <c:pt idx="1049">
                  <c:v>1871.6599000000001</c:v>
                </c:pt>
                <c:pt idx="1050">
                  <c:v>1869.1677999999999</c:v>
                </c:pt>
                <c:pt idx="1051">
                  <c:v>1866.6757</c:v>
                </c:pt>
                <c:pt idx="1052">
                  <c:v>1864.1835000000001</c:v>
                </c:pt>
                <c:pt idx="1053">
                  <c:v>1861.6912</c:v>
                </c:pt>
                <c:pt idx="1054">
                  <c:v>1859.1990000000001</c:v>
                </c:pt>
                <c:pt idx="1055">
                  <c:v>1856.7067</c:v>
                </c:pt>
                <c:pt idx="1056">
                  <c:v>1854.2143000000001</c:v>
                </c:pt>
                <c:pt idx="1057">
                  <c:v>1851.7219</c:v>
                </c:pt>
                <c:pt idx="1058">
                  <c:v>1849.2294999999999</c:v>
                </c:pt>
                <c:pt idx="1059">
                  <c:v>1846.7370000000001</c:v>
                </c:pt>
                <c:pt idx="1060">
                  <c:v>1844.2445</c:v>
                </c:pt>
                <c:pt idx="1061">
                  <c:v>1841.7519</c:v>
                </c:pt>
                <c:pt idx="1062">
                  <c:v>1839.2592999999999</c:v>
                </c:pt>
                <c:pt idx="1063">
                  <c:v>1836.7666999999999</c:v>
                </c:pt>
                <c:pt idx="1064">
                  <c:v>1834.2739999999999</c:v>
                </c:pt>
                <c:pt idx="1065">
                  <c:v>1831.7813000000001</c:v>
                </c:pt>
                <c:pt idx="1066">
                  <c:v>1829.2885000000001</c:v>
                </c:pt>
                <c:pt idx="1067">
                  <c:v>1824.367</c:v>
                </c:pt>
                <c:pt idx="1068">
                  <c:v>1632.9175</c:v>
                </c:pt>
                <c:pt idx="1069">
                  <c:v>1441.4679000000001</c:v>
                </c:pt>
                <c:pt idx="1070">
                  <c:v>1250.0182</c:v>
                </c:pt>
                <c:pt idx="1071">
                  <c:v>1058.5681999999999</c:v>
                </c:pt>
                <c:pt idx="1072">
                  <c:v>867.11810000000003</c:v>
                </c:pt>
                <c:pt idx="1073">
                  <c:v>675.66769999999997</c:v>
                </c:pt>
                <c:pt idx="1074">
                  <c:v>484.21719999999999</c:v>
                </c:pt>
                <c:pt idx="1075">
                  <c:v>292.76650000000001</c:v>
                </c:pt>
                <c:pt idx="1076">
                  <c:v>101.31570000000001</c:v>
                </c:pt>
                <c:pt idx="1077">
                  <c:v>101.27290000000001</c:v>
                </c:pt>
                <c:pt idx="1078">
                  <c:v>101.2516</c:v>
                </c:pt>
                <c:pt idx="1079">
                  <c:v>101.2302</c:v>
                </c:pt>
                <c:pt idx="1080">
                  <c:v>101.2089</c:v>
                </c:pt>
                <c:pt idx="1081">
                  <c:v>101.1876</c:v>
                </c:pt>
                <c:pt idx="1082">
                  <c:v>101.16630000000001</c:v>
                </c:pt>
                <c:pt idx="1083">
                  <c:v>101.145</c:v>
                </c:pt>
                <c:pt idx="1084">
                  <c:v>101.1237</c:v>
                </c:pt>
                <c:pt idx="1085">
                  <c:v>101.1024</c:v>
                </c:pt>
                <c:pt idx="1086">
                  <c:v>101.0812</c:v>
                </c:pt>
                <c:pt idx="1087">
                  <c:v>101.0599</c:v>
                </c:pt>
                <c:pt idx="1088">
                  <c:v>101.03870000000001</c:v>
                </c:pt>
                <c:pt idx="1089">
                  <c:v>101.0175</c:v>
                </c:pt>
                <c:pt idx="1090">
                  <c:v>100.9962</c:v>
                </c:pt>
                <c:pt idx="1091">
                  <c:v>100.97499999999999</c:v>
                </c:pt>
                <c:pt idx="1092">
                  <c:v>100.9539</c:v>
                </c:pt>
                <c:pt idx="1093">
                  <c:v>100.9327</c:v>
                </c:pt>
                <c:pt idx="1094">
                  <c:v>100.9115</c:v>
                </c:pt>
                <c:pt idx="1095">
                  <c:v>100.8904</c:v>
                </c:pt>
                <c:pt idx="1096">
                  <c:v>100.86920000000001</c:v>
                </c:pt>
                <c:pt idx="1097">
                  <c:v>100.8481</c:v>
                </c:pt>
                <c:pt idx="1098">
                  <c:v>100.827</c:v>
                </c:pt>
                <c:pt idx="1099">
                  <c:v>100.8058</c:v>
                </c:pt>
                <c:pt idx="1100">
                  <c:v>100.7848</c:v>
                </c:pt>
                <c:pt idx="1101">
                  <c:v>100.7637</c:v>
                </c:pt>
                <c:pt idx="1102">
                  <c:v>100.7426</c:v>
                </c:pt>
                <c:pt idx="1103">
                  <c:v>100.72150000000001</c:v>
                </c:pt>
                <c:pt idx="1104">
                  <c:v>100.70050000000001</c:v>
                </c:pt>
                <c:pt idx="1105">
                  <c:v>100.6794</c:v>
                </c:pt>
                <c:pt idx="1106">
                  <c:v>100.6584</c:v>
                </c:pt>
                <c:pt idx="1107">
                  <c:v>100.6374</c:v>
                </c:pt>
                <c:pt idx="1108">
                  <c:v>100.6164</c:v>
                </c:pt>
                <c:pt idx="1109">
                  <c:v>100.5954</c:v>
                </c:pt>
                <c:pt idx="1110">
                  <c:v>100.5744</c:v>
                </c:pt>
                <c:pt idx="1111">
                  <c:v>100.5535</c:v>
                </c:pt>
                <c:pt idx="1112">
                  <c:v>100.5325</c:v>
                </c:pt>
                <c:pt idx="1113">
                  <c:v>100.5116</c:v>
                </c:pt>
                <c:pt idx="1114">
                  <c:v>100.4906</c:v>
                </c:pt>
                <c:pt idx="1115">
                  <c:v>100.4697</c:v>
                </c:pt>
                <c:pt idx="1116">
                  <c:v>100.44880000000001</c:v>
                </c:pt>
                <c:pt idx="1117">
                  <c:v>100.42789999999999</c:v>
                </c:pt>
                <c:pt idx="1118">
                  <c:v>100.407</c:v>
                </c:pt>
                <c:pt idx="1119">
                  <c:v>100.3862</c:v>
                </c:pt>
                <c:pt idx="1120">
                  <c:v>100.3653</c:v>
                </c:pt>
                <c:pt idx="1121">
                  <c:v>100.34439999999999</c:v>
                </c:pt>
                <c:pt idx="1122">
                  <c:v>100.3236</c:v>
                </c:pt>
                <c:pt idx="1123">
                  <c:v>100.3028</c:v>
                </c:pt>
                <c:pt idx="1124">
                  <c:v>100.282</c:v>
                </c:pt>
                <c:pt idx="1125">
                  <c:v>100.2612</c:v>
                </c:pt>
                <c:pt idx="1126">
                  <c:v>100.24039999999999</c:v>
                </c:pt>
                <c:pt idx="1127">
                  <c:v>100.2196</c:v>
                </c:pt>
                <c:pt idx="1128">
                  <c:v>100.19880000000001</c:v>
                </c:pt>
                <c:pt idx="1129">
                  <c:v>100.1781</c:v>
                </c:pt>
                <c:pt idx="1130">
                  <c:v>100.15730000000001</c:v>
                </c:pt>
                <c:pt idx="1131">
                  <c:v>100.1366</c:v>
                </c:pt>
                <c:pt idx="1132">
                  <c:v>100.1159</c:v>
                </c:pt>
                <c:pt idx="1133">
                  <c:v>100.09520000000001</c:v>
                </c:pt>
                <c:pt idx="1134">
                  <c:v>100.0745</c:v>
                </c:pt>
                <c:pt idx="1135">
                  <c:v>100.0538</c:v>
                </c:pt>
                <c:pt idx="1136">
                  <c:v>100.0331</c:v>
                </c:pt>
                <c:pt idx="1137">
                  <c:v>100.0124</c:v>
                </c:pt>
                <c:pt idx="1138">
                  <c:v>99.991799999999998</c:v>
                </c:pt>
                <c:pt idx="1139">
                  <c:v>99.971100000000007</c:v>
                </c:pt>
                <c:pt idx="1140">
                  <c:v>99.950500000000005</c:v>
                </c:pt>
                <c:pt idx="1141">
                  <c:v>99.929900000000004</c:v>
                </c:pt>
                <c:pt idx="1142">
                  <c:v>99.909300000000002</c:v>
                </c:pt>
                <c:pt idx="1143">
                  <c:v>99.8887</c:v>
                </c:pt>
                <c:pt idx="1144">
                  <c:v>99.868099999999998</c:v>
                </c:pt>
                <c:pt idx="1145">
                  <c:v>99.8476</c:v>
                </c:pt>
                <c:pt idx="1146">
                  <c:v>99.826999999999998</c:v>
                </c:pt>
                <c:pt idx="1147">
                  <c:v>99.8065</c:v>
                </c:pt>
                <c:pt idx="1148">
                  <c:v>99.785899999999998</c:v>
                </c:pt>
                <c:pt idx="1149">
                  <c:v>99.7654</c:v>
                </c:pt>
                <c:pt idx="1150">
                  <c:v>99.744900000000001</c:v>
                </c:pt>
                <c:pt idx="1151">
                  <c:v>99.724400000000003</c:v>
                </c:pt>
                <c:pt idx="1152">
                  <c:v>99.703900000000004</c:v>
                </c:pt>
                <c:pt idx="1153">
                  <c:v>99.683400000000006</c:v>
                </c:pt>
                <c:pt idx="1154">
                  <c:v>99.662999999999997</c:v>
                </c:pt>
                <c:pt idx="1155">
                  <c:v>99.642499999999998</c:v>
                </c:pt>
                <c:pt idx="1156">
                  <c:v>99.622100000000003</c:v>
                </c:pt>
                <c:pt idx="1157">
                  <c:v>99.601600000000005</c:v>
                </c:pt>
                <c:pt idx="1158">
                  <c:v>99.581199999999995</c:v>
                </c:pt>
                <c:pt idx="1159">
                  <c:v>99.5608</c:v>
                </c:pt>
                <c:pt idx="1160">
                  <c:v>99.540400000000005</c:v>
                </c:pt>
                <c:pt idx="1161">
                  <c:v>99.52</c:v>
                </c:pt>
                <c:pt idx="1162">
                  <c:v>99.499700000000004</c:v>
                </c:pt>
                <c:pt idx="1163">
                  <c:v>99.479299999999995</c:v>
                </c:pt>
                <c:pt idx="1164">
                  <c:v>99.4589</c:v>
                </c:pt>
                <c:pt idx="1165">
                  <c:v>99.438599999999994</c:v>
                </c:pt>
                <c:pt idx="1166">
                  <c:v>99.418300000000002</c:v>
                </c:pt>
                <c:pt idx="1167">
                  <c:v>99.397999999999996</c:v>
                </c:pt>
                <c:pt idx="1168">
                  <c:v>99.377700000000004</c:v>
                </c:pt>
                <c:pt idx="1169">
                  <c:v>99.357399999999998</c:v>
                </c:pt>
                <c:pt idx="1170">
                  <c:v>99.337100000000007</c:v>
                </c:pt>
                <c:pt idx="1171">
                  <c:v>99.316800000000001</c:v>
                </c:pt>
                <c:pt idx="1172">
                  <c:v>99.296599999999998</c:v>
                </c:pt>
                <c:pt idx="1173">
                  <c:v>99.276300000000006</c:v>
                </c:pt>
                <c:pt idx="1174">
                  <c:v>99.256100000000004</c:v>
                </c:pt>
                <c:pt idx="1175">
                  <c:v>99.235900000000001</c:v>
                </c:pt>
                <c:pt idx="1176">
                  <c:v>99.215699999999998</c:v>
                </c:pt>
                <c:pt idx="1177">
                  <c:v>99.195499999999996</c:v>
                </c:pt>
                <c:pt idx="1178">
                  <c:v>99.175299999999993</c:v>
                </c:pt>
                <c:pt idx="1179">
                  <c:v>99.155100000000004</c:v>
                </c:pt>
                <c:pt idx="1180">
                  <c:v>99.134900000000002</c:v>
                </c:pt>
                <c:pt idx="1181">
                  <c:v>99.114800000000002</c:v>
                </c:pt>
                <c:pt idx="1182">
                  <c:v>99.0946</c:v>
                </c:pt>
                <c:pt idx="1183">
                  <c:v>99.0745</c:v>
                </c:pt>
                <c:pt idx="1184">
                  <c:v>99.054400000000001</c:v>
                </c:pt>
                <c:pt idx="1185">
                  <c:v>99.034300000000002</c:v>
                </c:pt>
                <c:pt idx="1186">
                  <c:v>99.014200000000002</c:v>
                </c:pt>
                <c:pt idx="1187">
                  <c:v>98.994100000000003</c:v>
                </c:pt>
                <c:pt idx="1188">
                  <c:v>98.974000000000004</c:v>
                </c:pt>
                <c:pt idx="1189">
                  <c:v>98.953999999999994</c:v>
                </c:pt>
                <c:pt idx="1190">
                  <c:v>98.933899999999994</c:v>
                </c:pt>
                <c:pt idx="1191">
                  <c:v>98.913899999999998</c:v>
                </c:pt>
                <c:pt idx="1192">
                  <c:v>98.893900000000002</c:v>
                </c:pt>
                <c:pt idx="1193">
                  <c:v>98.873800000000003</c:v>
                </c:pt>
                <c:pt idx="1194">
                  <c:v>98.853800000000007</c:v>
                </c:pt>
                <c:pt idx="1195">
                  <c:v>98.833799999999997</c:v>
                </c:pt>
                <c:pt idx="1196">
                  <c:v>98.813900000000004</c:v>
                </c:pt>
                <c:pt idx="1197">
                  <c:v>98.793899999999994</c:v>
                </c:pt>
                <c:pt idx="1198">
                  <c:v>98.773899999999998</c:v>
                </c:pt>
                <c:pt idx="1199">
                  <c:v>98.754000000000005</c:v>
                </c:pt>
                <c:pt idx="1200">
                  <c:v>98.734099999999998</c:v>
                </c:pt>
                <c:pt idx="1201">
                  <c:v>98.714100000000002</c:v>
                </c:pt>
                <c:pt idx="1202">
                  <c:v>98.694199999999995</c:v>
                </c:pt>
                <c:pt idx="1203">
                  <c:v>98.674300000000002</c:v>
                </c:pt>
                <c:pt idx="1204">
                  <c:v>98.654399999999995</c:v>
                </c:pt>
                <c:pt idx="1205">
                  <c:v>98.634600000000006</c:v>
                </c:pt>
                <c:pt idx="1206">
                  <c:v>98.614699999999999</c:v>
                </c:pt>
                <c:pt idx="1207">
                  <c:v>98.594800000000006</c:v>
                </c:pt>
                <c:pt idx="1208">
                  <c:v>98.575000000000003</c:v>
                </c:pt>
                <c:pt idx="1209">
                  <c:v>98.555199999999999</c:v>
                </c:pt>
                <c:pt idx="1210">
                  <c:v>98.535399999999996</c:v>
                </c:pt>
                <c:pt idx="1211">
                  <c:v>98.515500000000003</c:v>
                </c:pt>
                <c:pt idx="1212">
                  <c:v>98.495699999999999</c:v>
                </c:pt>
                <c:pt idx="1213">
                  <c:v>98.475999999999999</c:v>
                </c:pt>
                <c:pt idx="1214">
                  <c:v>98.456199999999995</c:v>
                </c:pt>
                <c:pt idx="1215">
                  <c:v>98.436400000000006</c:v>
                </c:pt>
                <c:pt idx="1216">
                  <c:v>98.416700000000006</c:v>
                </c:pt>
                <c:pt idx="1217">
                  <c:v>98.396900000000002</c:v>
                </c:pt>
                <c:pt idx="1218">
                  <c:v>98.377200000000002</c:v>
                </c:pt>
                <c:pt idx="1219">
                  <c:v>98.357500000000002</c:v>
                </c:pt>
                <c:pt idx="1220">
                  <c:v>98.337800000000001</c:v>
                </c:pt>
                <c:pt idx="1221">
                  <c:v>98.318100000000001</c:v>
                </c:pt>
                <c:pt idx="1222">
                  <c:v>98.298400000000001</c:v>
                </c:pt>
                <c:pt idx="1223">
                  <c:v>98.278700000000001</c:v>
                </c:pt>
                <c:pt idx="1224">
                  <c:v>98.259100000000004</c:v>
                </c:pt>
                <c:pt idx="1225">
                  <c:v>98.239400000000003</c:v>
                </c:pt>
                <c:pt idx="1226">
                  <c:v>98.219800000000006</c:v>
                </c:pt>
                <c:pt idx="1227">
                  <c:v>98.200199999999995</c:v>
                </c:pt>
                <c:pt idx="1228">
                  <c:v>98.180599999999998</c:v>
                </c:pt>
                <c:pt idx="1229">
                  <c:v>98.161000000000001</c:v>
                </c:pt>
                <c:pt idx="1230">
                  <c:v>98.141400000000004</c:v>
                </c:pt>
                <c:pt idx="1231">
                  <c:v>98.121799999999993</c:v>
                </c:pt>
                <c:pt idx="1232">
                  <c:v>98.102199999999996</c:v>
                </c:pt>
                <c:pt idx="1233">
                  <c:v>98.082700000000003</c:v>
                </c:pt>
                <c:pt idx="1234">
                  <c:v>98.063100000000006</c:v>
                </c:pt>
                <c:pt idx="1235">
                  <c:v>98.043599999999998</c:v>
                </c:pt>
                <c:pt idx="1236">
                  <c:v>98.024100000000004</c:v>
                </c:pt>
                <c:pt idx="1237">
                  <c:v>98.004499999999993</c:v>
                </c:pt>
                <c:pt idx="1238">
                  <c:v>97.984999999999999</c:v>
                </c:pt>
                <c:pt idx="1239">
                  <c:v>97.965599999999995</c:v>
                </c:pt>
                <c:pt idx="1240">
                  <c:v>97.946100000000001</c:v>
                </c:pt>
                <c:pt idx="1241">
                  <c:v>97.926599999999993</c:v>
                </c:pt>
                <c:pt idx="1242">
                  <c:v>97.907200000000003</c:v>
                </c:pt>
                <c:pt idx="1243">
                  <c:v>97.887699999999995</c:v>
                </c:pt>
                <c:pt idx="1244">
                  <c:v>97.868300000000005</c:v>
                </c:pt>
                <c:pt idx="1245">
                  <c:v>97.8489</c:v>
                </c:pt>
                <c:pt idx="1246">
                  <c:v>97.829499999999996</c:v>
                </c:pt>
                <c:pt idx="1247">
                  <c:v>97.810100000000006</c:v>
                </c:pt>
                <c:pt idx="1248">
                  <c:v>97.790700000000001</c:v>
                </c:pt>
                <c:pt idx="1249">
                  <c:v>97.771299999999997</c:v>
                </c:pt>
                <c:pt idx="1250">
                  <c:v>97.751900000000006</c:v>
                </c:pt>
                <c:pt idx="1251">
                  <c:v>97.732600000000005</c:v>
                </c:pt>
                <c:pt idx="1252">
                  <c:v>97.713200000000001</c:v>
                </c:pt>
                <c:pt idx="1253">
                  <c:v>97.693899999999999</c:v>
                </c:pt>
                <c:pt idx="1254">
                  <c:v>97.674599999999998</c:v>
                </c:pt>
                <c:pt idx="1255">
                  <c:v>97.655299999999997</c:v>
                </c:pt>
                <c:pt idx="1256">
                  <c:v>97.635999999999996</c:v>
                </c:pt>
                <c:pt idx="1257">
                  <c:v>97.616699999999994</c:v>
                </c:pt>
                <c:pt idx="1258">
                  <c:v>97.597399999999993</c:v>
                </c:pt>
                <c:pt idx="1259">
                  <c:v>97.578199999999995</c:v>
                </c:pt>
                <c:pt idx="1260">
                  <c:v>97.558899999999994</c:v>
                </c:pt>
                <c:pt idx="1261">
                  <c:v>97.539699999999996</c:v>
                </c:pt>
                <c:pt idx="1262">
                  <c:v>97.520499999999998</c:v>
                </c:pt>
                <c:pt idx="1263">
                  <c:v>97.501199999999997</c:v>
                </c:pt>
                <c:pt idx="1264">
                  <c:v>97.481999999999999</c:v>
                </c:pt>
                <c:pt idx="1265">
                  <c:v>97.462800000000001</c:v>
                </c:pt>
                <c:pt idx="1266">
                  <c:v>97.443700000000007</c:v>
                </c:pt>
                <c:pt idx="1267">
                  <c:v>97.424499999999995</c:v>
                </c:pt>
                <c:pt idx="1268">
                  <c:v>97.405299999999997</c:v>
                </c:pt>
                <c:pt idx="1269">
                  <c:v>97.386200000000002</c:v>
                </c:pt>
                <c:pt idx="1270">
                  <c:v>97.367000000000004</c:v>
                </c:pt>
                <c:pt idx="1271">
                  <c:v>97.347899999999996</c:v>
                </c:pt>
                <c:pt idx="1272">
                  <c:v>97.328800000000001</c:v>
                </c:pt>
                <c:pt idx="1273">
                  <c:v>97.309700000000007</c:v>
                </c:pt>
                <c:pt idx="1274">
                  <c:v>97.290599999999998</c:v>
                </c:pt>
                <c:pt idx="1275">
                  <c:v>97.271500000000003</c:v>
                </c:pt>
                <c:pt idx="1276">
                  <c:v>97.252399999999994</c:v>
                </c:pt>
                <c:pt idx="1277">
                  <c:v>97.233400000000003</c:v>
                </c:pt>
                <c:pt idx="1278">
                  <c:v>97.214299999999994</c:v>
                </c:pt>
                <c:pt idx="1279">
                  <c:v>97.195300000000003</c:v>
                </c:pt>
                <c:pt idx="1280">
                  <c:v>97.176299999999998</c:v>
                </c:pt>
                <c:pt idx="1281">
                  <c:v>97.157300000000006</c:v>
                </c:pt>
                <c:pt idx="1282">
                  <c:v>97.138300000000001</c:v>
                </c:pt>
                <c:pt idx="1283">
                  <c:v>97.119299999999996</c:v>
                </c:pt>
                <c:pt idx="1284">
                  <c:v>97.100300000000004</c:v>
                </c:pt>
                <c:pt idx="1285">
                  <c:v>97.081299999999999</c:v>
                </c:pt>
                <c:pt idx="1286">
                  <c:v>97.062399999999997</c:v>
                </c:pt>
                <c:pt idx="1287">
                  <c:v>97.043400000000005</c:v>
                </c:pt>
                <c:pt idx="1288">
                  <c:v>97.024500000000003</c:v>
                </c:pt>
                <c:pt idx="1289">
                  <c:v>97.005600000000001</c:v>
                </c:pt>
                <c:pt idx="1290">
                  <c:v>96.986699999999999</c:v>
                </c:pt>
                <c:pt idx="1291">
                  <c:v>96.967699999999994</c:v>
                </c:pt>
                <c:pt idx="1292">
                  <c:v>96.948899999999995</c:v>
                </c:pt>
                <c:pt idx="1293">
                  <c:v>96.93</c:v>
                </c:pt>
                <c:pt idx="1294">
                  <c:v>96.911100000000005</c:v>
                </c:pt>
                <c:pt idx="1295">
                  <c:v>96.892300000000006</c:v>
                </c:pt>
                <c:pt idx="1296">
                  <c:v>96.873400000000004</c:v>
                </c:pt>
                <c:pt idx="1297">
                  <c:v>96.854600000000005</c:v>
                </c:pt>
                <c:pt idx="1298">
                  <c:v>96.835800000000006</c:v>
                </c:pt>
                <c:pt idx="1299">
                  <c:v>96.816900000000004</c:v>
                </c:pt>
                <c:pt idx="1300">
                  <c:v>96.798100000000005</c:v>
                </c:pt>
                <c:pt idx="1301">
                  <c:v>96.779399999999995</c:v>
                </c:pt>
                <c:pt idx="1302">
                  <c:v>96.760599999999997</c:v>
                </c:pt>
                <c:pt idx="1303">
                  <c:v>96.741799999999998</c:v>
                </c:pt>
                <c:pt idx="1304">
                  <c:v>96.723100000000002</c:v>
                </c:pt>
                <c:pt idx="1305">
                  <c:v>96.704300000000003</c:v>
                </c:pt>
                <c:pt idx="1306">
                  <c:v>96.685599999999994</c:v>
                </c:pt>
                <c:pt idx="1307">
                  <c:v>96.666899999999998</c:v>
                </c:pt>
                <c:pt idx="1308">
                  <c:v>96.648099999999999</c:v>
                </c:pt>
                <c:pt idx="1309">
                  <c:v>96.629400000000004</c:v>
                </c:pt>
                <c:pt idx="1310">
                  <c:v>96.610799999999998</c:v>
                </c:pt>
                <c:pt idx="1311">
                  <c:v>96.592100000000002</c:v>
                </c:pt>
                <c:pt idx="1312">
                  <c:v>96.573400000000007</c:v>
                </c:pt>
                <c:pt idx="1313">
                  <c:v>96.5548</c:v>
                </c:pt>
                <c:pt idx="1314">
                  <c:v>96.536100000000005</c:v>
                </c:pt>
                <c:pt idx="1315">
                  <c:v>96.517499999999998</c:v>
                </c:pt>
                <c:pt idx="1316">
                  <c:v>96.498900000000006</c:v>
                </c:pt>
                <c:pt idx="1317">
                  <c:v>96.4803</c:v>
                </c:pt>
                <c:pt idx="1318">
                  <c:v>96.461699999999993</c:v>
                </c:pt>
                <c:pt idx="1319">
                  <c:v>96.443100000000001</c:v>
                </c:pt>
                <c:pt idx="1320">
                  <c:v>96.424499999999995</c:v>
                </c:pt>
                <c:pt idx="1321">
                  <c:v>96.405900000000003</c:v>
                </c:pt>
                <c:pt idx="1322">
                  <c:v>96.3874</c:v>
                </c:pt>
                <c:pt idx="1323">
                  <c:v>96.368799999999993</c:v>
                </c:pt>
                <c:pt idx="1324">
                  <c:v>96.350300000000004</c:v>
                </c:pt>
                <c:pt idx="1325">
                  <c:v>96.331800000000001</c:v>
                </c:pt>
                <c:pt idx="1326">
                  <c:v>96.313299999999998</c:v>
                </c:pt>
                <c:pt idx="1327">
                  <c:v>96.294799999999995</c:v>
                </c:pt>
                <c:pt idx="1328">
                  <c:v>96.276300000000006</c:v>
                </c:pt>
                <c:pt idx="1329">
                  <c:v>96.257800000000003</c:v>
                </c:pt>
                <c:pt idx="1330">
                  <c:v>96.2393</c:v>
                </c:pt>
                <c:pt idx="1331">
                  <c:v>96.2209</c:v>
                </c:pt>
                <c:pt idx="1332">
                  <c:v>96.202399999999997</c:v>
                </c:pt>
                <c:pt idx="1333">
                  <c:v>96.183999999999997</c:v>
                </c:pt>
                <c:pt idx="1334">
                  <c:v>96.165599999999998</c:v>
                </c:pt>
                <c:pt idx="1335">
                  <c:v>96.147199999999998</c:v>
                </c:pt>
                <c:pt idx="1336">
                  <c:v>96.128799999999998</c:v>
                </c:pt>
                <c:pt idx="1337">
                  <c:v>96.110399999999998</c:v>
                </c:pt>
                <c:pt idx="1338">
                  <c:v>96.091999999999999</c:v>
                </c:pt>
                <c:pt idx="1339">
                  <c:v>96.073599999999999</c:v>
                </c:pt>
                <c:pt idx="1340">
                  <c:v>96.055300000000003</c:v>
                </c:pt>
                <c:pt idx="1341">
                  <c:v>96.037000000000006</c:v>
                </c:pt>
                <c:pt idx="1342">
                  <c:v>96.018600000000006</c:v>
                </c:pt>
                <c:pt idx="1343">
                  <c:v>96.000299999999996</c:v>
                </c:pt>
                <c:pt idx="1344">
                  <c:v>95.981999999999999</c:v>
                </c:pt>
                <c:pt idx="1345">
                  <c:v>95.963700000000003</c:v>
                </c:pt>
                <c:pt idx="1346">
                  <c:v>95.945400000000006</c:v>
                </c:pt>
                <c:pt idx="1347">
                  <c:v>95.927099999999996</c:v>
                </c:pt>
                <c:pt idx="1348">
                  <c:v>95.908900000000003</c:v>
                </c:pt>
                <c:pt idx="1349">
                  <c:v>95.890600000000006</c:v>
                </c:pt>
                <c:pt idx="1350">
                  <c:v>95.872399999999999</c:v>
                </c:pt>
                <c:pt idx="1351">
                  <c:v>95.854100000000003</c:v>
                </c:pt>
                <c:pt idx="1352">
                  <c:v>95.835899999999995</c:v>
                </c:pt>
                <c:pt idx="1353">
                  <c:v>95.817700000000002</c:v>
                </c:pt>
                <c:pt idx="1354">
                  <c:v>95.799499999999995</c:v>
                </c:pt>
                <c:pt idx="1355">
                  <c:v>95.781300000000002</c:v>
                </c:pt>
                <c:pt idx="1356">
                  <c:v>95.763099999999994</c:v>
                </c:pt>
                <c:pt idx="1357">
                  <c:v>95.745000000000005</c:v>
                </c:pt>
                <c:pt idx="1358">
                  <c:v>95.726799999999997</c:v>
                </c:pt>
                <c:pt idx="1359">
                  <c:v>95.708699999999993</c:v>
                </c:pt>
                <c:pt idx="1360">
                  <c:v>95.6905</c:v>
                </c:pt>
                <c:pt idx="1361">
                  <c:v>95.672399999999996</c:v>
                </c:pt>
                <c:pt idx="1362">
                  <c:v>95.654300000000006</c:v>
                </c:pt>
                <c:pt idx="1363">
                  <c:v>95.636200000000002</c:v>
                </c:pt>
                <c:pt idx="1364">
                  <c:v>95.618099999999998</c:v>
                </c:pt>
                <c:pt idx="1365">
                  <c:v>95.6</c:v>
                </c:pt>
                <c:pt idx="1366">
                  <c:v>95.581999999999994</c:v>
                </c:pt>
                <c:pt idx="1367">
                  <c:v>95.563900000000004</c:v>
                </c:pt>
                <c:pt idx="1368">
                  <c:v>95.545900000000003</c:v>
                </c:pt>
                <c:pt idx="1369">
                  <c:v>95.527799999999999</c:v>
                </c:pt>
                <c:pt idx="1370">
                  <c:v>95.509799999999998</c:v>
                </c:pt>
                <c:pt idx="1371">
                  <c:v>95.491799999999998</c:v>
                </c:pt>
                <c:pt idx="1372">
                  <c:v>95.473799999999997</c:v>
                </c:pt>
                <c:pt idx="1373">
                  <c:v>95.455799999999996</c:v>
                </c:pt>
                <c:pt idx="1374">
                  <c:v>95.437799999999996</c:v>
                </c:pt>
                <c:pt idx="1375">
                  <c:v>95.419899999999998</c:v>
                </c:pt>
                <c:pt idx="1376">
                  <c:v>95.401899999999998</c:v>
                </c:pt>
                <c:pt idx="1377">
                  <c:v>95.384</c:v>
                </c:pt>
                <c:pt idx="1378">
                  <c:v>95.366</c:v>
                </c:pt>
                <c:pt idx="1379">
                  <c:v>95.348100000000002</c:v>
                </c:pt>
                <c:pt idx="1380">
                  <c:v>95.330200000000005</c:v>
                </c:pt>
                <c:pt idx="1381">
                  <c:v>95.312299999999993</c:v>
                </c:pt>
                <c:pt idx="1382">
                  <c:v>95.294399999999996</c:v>
                </c:pt>
                <c:pt idx="1383">
                  <c:v>95.276499999999999</c:v>
                </c:pt>
                <c:pt idx="1384">
                  <c:v>95.258700000000005</c:v>
                </c:pt>
                <c:pt idx="1385">
                  <c:v>95.240799999999993</c:v>
                </c:pt>
                <c:pt idx="1386">
                  <c:v>95.222999999999999</c:v>
                </c:pt>
                <c:pt idx="1387">
                  <c:v>95.205100000000002</c:v>
                </c:pt>
                <c:pt idx="1388">
                  <c:v>95.187299999999993</c:v>
                </c:pt>
                <c:pt idx="1389">
                  <c:v>95.169499999999999</c:v>
                </c:pt>
                <c:pt idx="1390">
                  <c:v>95.151700000000005</c:v>
                </c:pt>
                <c:pt idx="1391">
                  <c:v>95.133899999999997</c:v>
                </c:pt>
                <c:pt idx="1392">
                  <c:v>95.116100000000003</c:v>
                </c:pt>
                <c:pt idx="1393">
                  <c:v>95.098299999999995</c:v>
                </c:pt>
                <c:pt idx="1394">
                  <c:v>95.080600000000004</c:v>
                </c:pt>
                <c:pt idx="1395">
                  <c:v>95.062799999999996</c:v>
                </c:pt>
                <c:pt idx="1396">
                  <c:v>95.045100000000005</c:v>
                </c:pt>
                <c:pt idx="1397">
                  <c:v>95.0274</c:v>
                </c:pt>
                <c:pt idx="1398">
                  <c:v>95.009699999999995</c:v>
                </c:pt>
                <c:pt idx="1399">
                  <c:v>94.992000000000004</c:v>
                </c:pt>
                <c:pt idx="1400">
                  <c:v>94.974299999999999</c:v>
                </c:pt>
                <c:pt idx="1401">
                  <c:v>94.956599999999995</c:v>
                </c:pt>
                <c:pt idx="1402">
                  <c:v>94.938900000000004</c:v>
                </c:pt>
                <c:pt idx="1403">
                  <c:v>94.921199999999999</c:v>
                </c:pt>
                <c:pt idx="1404">
                  <c:v>94.903599999999997</c:v>
                </c:pt>
                <c:pt idx="1405">
                  <c:v>94.885999999999996</c:v>
                </c:pt>
                <c:pt idx="1406">
                  <c:v>94.868300000000005</c:v>
                </c:pt>
                <c:pt idx="1407">
                  <c:v>94.850700000000003</c:v>
                </c:pt>
                <c:pt idx="1408">
                  <c:v>94.833100000000002</c:v>
                </c:pt>
                <c:pt idx="1409">
                  <c:v>94.8155</c:v>
                </c:pt>
                <c:pt idx="1410">
                  <c:v>94.797899999999998</c:v>
                </c:pt>
                <c:pt idx="1411">
                  <c:v>94.7804</c:v>
                </c:pt>
                <c:pt idx="1412">
                  <c:v>94.762799999999999</c:v>
                </c:pt>
                <c:pt idx="1413">
                  <c:v>94.745199999999997</c:v>
                </c:pt>
                <c:pt idx="1414">
                  <c:v>94.727699999999999</c:v>
                </c:pt>
                <c:pt idx="1415">
                  <c:v>94.7102</c:v>
                </c:pt>
                <c:pt idx="1416">
                  <c:v>94.692700000000002</c:v>
                </c:pt>
                <c:pt idx="1417">
                  <c:v>94.675200000000004</c:v>
                </c:pt>
                <c:pt idx="1418">
                  <c:v>94.657700000000006</c:v>
                </c:pt>
                <c:pt idx="1419">
                  <c:v>94.640199999999993</c:v>
                </c:pt>
                <c:pt idx="1420">
                  <c:v>94.622699999999995</c:v>
                </c:pt>
                <c:pt idx="1421">
                  <c:v>94.605199999999996</c:v>
                </c:pt>
                <c:pt idx="1422">
                  <c:v>94.587800000000001</c:v>
                </c:pt>
                <c:pt idx="1423">
                  <c:v>94.570300000000003</c:v>
                </c:pt>
                <c:pt idx="1424">
                  <c:v>94.552899999999994</c:v>
                </c:pt>
                <c:pt idx="1425">
                  <c:v>94.535499999999999</c:v>
                </c:pt>
                <c:pt idx="1426">
                  <c:v>94.518100000000004</c:v>
                </c:pt>
                <c:pt idx="1427">
                  <c:v>94.500699999999995</c:v>
                </c:pt>
                <c:pt idx="1428">
                  <c:v>94.4833</c:v>
                </c:pt>
                <c:pt idx="1429">
                  <c:v>94.465900000000005</c:v>
                </c:pt>
                <c:pt idx="1430">
                  <c:v>94.448499999999996</c:v>
                </c:pt>
                <c:pt idx="1431">
                  <c:v>94.431200000000004</c:v>
                </c:pt>
                <c:pt idx="1432">
                  <c:v>94.413799999999995</c:v>
                </c:pt>
                <c:pt idx="1433">
                  <c:v>94.396500000000003</c:v>
                </c:pt>
                <c:pt idx="1434">
                  <c:v>94.379199999999997</c:v>
                </c:pt>
                <c:pt idx="1435">
                  <c:v>94.361900000000006</c:v>
                </c:pt>
                <c:pt idx="1436">
                  <c:v>94.3446</c:v>
                </c:pt>
                <c:pt idx="1437">
                  <c:v>94.327299999999994</c:v>
                </c:pt>
                <c:pt idx="1438">
                  <c:v>94.31</c:v>
                </c:pt>
                <c:pt idx="1439">
                  <c:v>94.292699999999996</c:v>
                </c:pt>
                <c:pt idx="1440">
                  <c:v>94.275499999999994</c:v>
                </c:pt>
                <c:pt idx="1441">
                  <c:v>94.258200000000002</c:v>
                </c:pt>
                <c:pt idx="1442">
                  <c:v>94.241</c:v>
                </c:pt>
                <c:pt idx="1443">
                  <c:v>94.223799999999997</c:v>
                </c:pt>
                <c:pt idx="1444">
                  <c:v>94.206599999999995</c:v>
                </c:pt>
                <c:pt idx="1445">
                  <c:v>94.189400000000006</c:v>
                </c:pt>
                <c:pt idx="1446">
                  <c:v>94.172200000000004</c:v>
                </c:pt>
                <c:pt idx="1447">
                  <c:v>94.155000000000001</c:v>
                </c:pt>
                <c:pt idx="1448">
                  <c:v>94.137799999999999</c:v>
                </c:pt>
                <c:pt idx="1449">
                  <c:v>94.120699999999999</c:v>
                </c:pt>
                <c:pt idx="1450">
                  <c:v>94.103499999999997</c:v>
                </c:pt>
                <c:pt idx="1451">
                  <c:v>94.086399999999998</c:v>
                </c:pt>
                <c:pt idx="1452">
                  <c:v>94.069199999999995</c:v>
                </c:pt>
                <c:pt idx="1453">
                  <c:v>94.052099999999996</c:v>
                </c:pt>
                <c:pt idx="1454">
                  <c:v>94.034999999999997</c:v>
                </c:pt>
                <c:pt idx="1455">
                  <c:v>94.017899999999997</c:v>
                </c:pt>
                <c:pt idx="1456">
                  <c:v>94.000799999999998</c:v>
                </c:pt>
                <c:pt idx="1457">
                  <c:v>93.983800000000002</c:v>
                </c:pt>
                <c:pt idx="1458">
                  <c:v>93.966700000000003</c:v>
                </c:pt>
                <c:pt idx="1459">
                  <c:v>93.949700000000007</c:v>
                </c:pt>
                <c:pt idx="1460">
                  <c:v>93.932599999999994</c:v>
                </c:pt>
                <c:pt idx="1461">
                  <c:v>93.915599999999998</c:v>
                </c:pt>
                <c:pt idx="1462">
                  <c:v>93.898600000000002</c:v>
                </c:pt>
                <c:pt idx="1463">
                  <c:v>93.881600000000006</c:v>
                </c:pt>
                <c:pt idx="1464">
                  <c:v>93.864599999999996</c:v>
                </c:pt>
                <c:pt idx="1465">
                  <c:v>93.8476</c:v>
                </c:pt>
                <c:pt idx="1466">
                  <c:v>93.830600000000004</c:v>
                </c:pt>
                <c:pt idx="1467">
                  <c:v>93.813599999999994</c:v>
                </c:pt>
                <c:pt idx="1468">
                  <c:v>93.796700000000001</c:v>
                </c:pt>
                <c:pt idx="1469">
                  <c:v>93.779700000000005</c:v>
                </c:pt>
                <c:pt idx="1470">
                  <c:v>93.762799999999999</c:v>
                </c:pt>
                <c:pt idx="1471">
                  <c:v>93.745900000000006</c:v>
                </c:pt>
                <c:pt idx="1472">
                  <c:v>93.728999999999999</c:v>
                </c:pt>
                <c:pt idx="1473">
                  <c:v>93.712100000000007</c:v>
                </c:pt>
                <c:pt idx="1474">
                  <c:v>93.6952</c:v>
                </c:pt>
                <c:pt idx="1475">
                  <c:v>93.678299999999993</c:v>
                </c:pt>
                <c:pt idx="1476">
                  <c:v>93.6614</c:v>
                </c:pt>
                <c:pt idx="1477">
                  <c:v>93.644599999999997</c:v>
                </c:pt>
                <c:pt idx="1478">
                  <c:v>93.627700000000004</c:v>
                </c:pt>
                <c:pt idx="1479">
                  <c:v>93.610900000000001</c:v>
                </c:pt>
                <c:pt idx="1480">
                  <c:v>93.594099999999997</c:v>
                </c:pt>
                <c:pt idx="1481">
                  <c:v>93.577299999999994</c:v>
                </c:pt>
                <c:pt idx="1482">
                  <c:v>93.560500000000005</c:v>
                </c:pt>
                <c:pt idx="1483">
                  <c:v>93.543700000000001</c:v>
                </c:pt>
                <c:pt idx="1484">
                  <c:v>93.526899999999998</c:v>
                </c:pt>
                <c:pt idx="1485">
                  <c:v>93.510099999999994</c:v>
                </c:pt>
                <c:pt idx="1486">
                  <c:v>93.493300000000005</c:v>
                </c:pt>
                <c:pt idx="1487">
                  <c:v>93.476600000000005</c:v>
                </c:pt>
                <c:pt idx="1488">
                  <c:v>93.459900000000005</c:v>
                </c:pt>
                <c:pt idx="1489">
                  <c:v>93.443100000000001</c:v>
                </c:pt>
                <c:pt idx="1490">
                  <c:v>93.426400000000001</c:v>
                </c:pt>
                <c:pt idx="1491">
                  <c:v>93.409700000000001</c:v>
                </c:pt>
                <c:pt idx="1492">
                  <c:v>93.393000000000001</c:v>
                </c:pt>
                <c:pt idx="1493">
                  <c:v>93.376300000000001</c:v>
                </c:pt>
                <c:pt idx="1494">
                  <c:v>93.3596</c:v>
                </c:pt>
                <c:pt idx="1495">
                  <c:v>93.343000000000004</c:v>
                </c:pt>
                <c:pt idx="1496">
                  <c:v>93.326300000000003</c:v>
                </c:pt>
                <c:pt idx="1497">
                  <c:v>93.309700000000007</c:v>
                </c:pt>
                <c:pt idx="1498">
                  <c:v>93.293099999999995</c:v>
                </c:pt>
                <c:pt idx="1499">
                  <c:v>93.276399999999995</c:v>
                </c:pt>
                <c:pt idx="1500">
                  <c:v>93.259799999999998</c:v>
                </c:pt>
                <c:pt idx="1501">
                  <c:v>93.243200000000002</c:v>
                </c:pt>
                <c:pt idx="1502">
                  <c:v>93.226600000000005</c:v>
                </c:pt>
                <c:pt idx="1503">
                  <c:v>93.210099999999997</c:v>
                </c:pt>
                <c:pt idx="1504">
                  <c:v>93.1935</c:v>
                </c:pt>
                <c:pt idx="1505">
                  <c:v>93.176900000000003</c:v>
                </c:pt>
                <c:pt idx="1506">
                  <c:v>93.160399999999996</c:v>
                </c:pt>
                <c:pt idx="1507">
                  <c:v>93.143799999999999</c:v>
                </c:pt>
                <c:pt idx="1508">
                  <c:v>93.127300000000005</c:v>
                </c:pt>
                <c:pt idx="1509">
                  <c:v>93.110799999999998</c:v>
                </c:pt>
                <c:pt idx="1510">
                  <c:v>93.094300000000004</c:v>
                </c:pt>
                <c:pt idx="1511">
                  <c:v>93.077799999999996</c:v>
                </c:pt>
                <c:pt idx="1512">
                  <c:v>93.061300000000003</c:v>
                </c:pt>
                <c:pt idx="1513">
                  <c:v>93.044899999999998</c:v>
                </c:pt>
                <c:pt idx="1514">
                  <c:v>93.028400000000005</c:v>
                </c:pt>
                <c:pt idx="1515">
                  <c:v>93.011899999999997</c:v>
                </c:pt>
                <c:pt idx="1516">
                  <c:v>92.995500000000007</c:v>
                </c:pt>
                <c:pt idx="1517">
                  <c:v>92.979100000000003</c:v>
                </c:pt>
                <c:pt idx="1518">
                  <c:v>92.962699999999998</c:v>
                </c:pt>
                <c:pt idx="1519">
                  <c:v>92.946299999999994</c:v>
                </c:pt>
                <c:pt idx="1520">
                  <c:v>92.929900000000004</c:v>
                </c:pt>
                <c:pt idx="1521">
                  <c:v>92.913499999999999</c:v>
                </c:pt>
                <c:pt idx="1522">
                  <c:v>92.897099999999995</c:v>
                </c:pt>
                <c:pt idx="1523">
                  <c:v>92.880700000000004</c:v>
                </c:pt>
                <c:pt idx="1524">
                  <c:v>92.864400000000003</c:v>
                </c:pt>
                <c:pt idx="1525">
                  <c:v>92.847999999999999</c:v>
                </c:pt>
                <c:pt idx="1526">
                  <c:v>92.831699999999998</c:v>
                </c:pt>
                <c:pt idx="1527">
                  <c:v>92.815399999999997</c:v>
                </c:pt>
                <c:pt idx="1528">
                  <c:v>92.799099999999996</c:v>
                </c:pt>
                <c:pt idx="1529">
                  <c:v>92.782799999999995</c:v>
                </c:pt>
                <c:pt idx="1530">
                  <c:v>92.766499999999994</c:v>
                </c:pt>
                <c:pt idx="1531">
                  <c:v>92.750200000000007</c:v>
                </c:pt>
                <c:pt idx="1532">
                  <c:v>92.733900000000006</c:v>
                </c:pt>
                <c:pt idx="1533">
                  <c:v>92.717699999999994</c:v>
                </c:pt>
                <c:pt idx="1534">
                  <c:v>92.701400000000007</c:v>
                </c:pt>
                <c:pt idx="1535">
                  <c:v>92.685199999999995</c:v>
                </c:pt>
                <c:pt idx="1536">
                  <c:v>92.668899999999994</c:v>
                </c:pt>
                <c:pt idx="1537">
                  <c:v>92.652699999999996</c:v>
                </c:pt>
                <c:pt idx="1538">
                  <c:v>92.636499999999998</c:v>
                </c:pt>
                <c:pt idx="1539">
                  <c:v>92.6203</c:v>
                </c:pt>
                <c:pt idx="1540">
                  <c:v>92.604100000000003</c:v>
                </c:pt>
                <c:pt idx="1541">
                  <c:v>92.587999999999994</c:v>
                </c:pt>
                <c:pt idx="1542">
                  <c:v>92.571799999999996</c:v>
                </c:pt>
                <c:pt idx="1543">
                  <c:v>92.555700000000002</c:v>
                </c:pt>
                <c:pt idx="1544">
                  <c:v>92.539500000000004</c:v>
                </c:pt>
                <c:pt idx="1545">
                  <c:v>92.523399999999995</c:v>
                </c:pt>
                <c:pt idx="1546">
                  <c:v>92.507300000000001</c:v>
                </c:pt>
                <c:pt idx="1547">
                  <c:v>92.491200000000006</c:v>
                </c:pt>
                <c:pt idx="1548">
                  <c:v>92.475099999999998</c:v>
                </c:pt>
                <c:pt idx="1549">
                  <c:v>92.459000000000003</c:v>
                </c:pt>
                <c:pt idx="1550">
                  <c:v>92.442899999999995</c:v>
                </c:pt>
                <c:pt idx="1551">
                  <c:v>92.4268</c:v>
                </c:pt>
                <c:pt idx="1552">
                  <c:v>92.410799999999995</c:v>
                </c:pt>
                <c:pt idx="1553">
                  <c:v>92.3947</c:v>
                </c:pt>
                <c:pt idx="1554">
                  <c:v>92.378699999999995</c:v>
                </c:pt>
                <c:pt idx="1555">
                  <c:v>92.362700000000004</c:v>
                </c:pt>
                <c:pt idx="1556">
                  <c:v>92.346599999999995</c:v>
                </c:pt>
                <c:pt idx="1557">
                  <c:v>92.330600000000004</c:v>
                </c:pt>
                <c:pt idx="1558">
                  <c:v>92.314599999999999</c:v>
                </c:pt>
                <c:pt idx="1559">
                  <c:v>92.298699999999997</c:v>
                </c:pt>
                <c:pt idx="1560">
                  <c:v>92.282700000000006</c:v>
                </c:pt>
                <c:pt idx="1561">
                  <c:v>92.2667</c:v>
                </c:pt>
                <c:pt idx="1562">
                  <c:v>92.250799999999998</c:v>
                </c:pt>
                <c:pt idx="1563">
                  <c:v>92.234800000000007</c:v>
                </c:pt>
                <c:pt idx="1564">
                  <c:v>92.218900000000005</c:v>
                </c:pt>
                <c:pt idx="1565">
                  <c:v>92.203000000000003</c:v>
                </c:pt>
                <c:pt idx="1566">
                  <c:v>92.187100000000001</c:v>
                </c:pt>
                <c:pt idx="1567">
                  <c:v>92.171199999999999</c:v>
                </c:pt>
                <c:pt idx="1568">
                  <c:v>92.155299999999997</c:v>
                </c:pt>
                <c:pt idx="1569">
                  <c:v>92.139399999999995</c:v>
                </c:pt>
                <c:pt idx="1570">
                  <c:v>92.123500000000007</c:v>
                </c:pt>
                <c:pt idx="1571">
                  <c:v>92.107699999999994</c:v>
                </c:pt>
                <c:pt idx="1572">
                  <c:v>92.091800000000006</c:v>
                </c:pt>
                <c:pt idx="1573">
                  <c:v>92.075999999999993</c:v>
                </c:pt>
                <c:pt idx="1574">
                  <c:v>92.060199999999995</c:v>
                </c:pt>
                <c:pt idx="1575">
                  <c:v>92.044399999999996</c:v>
                </c:pt>
                <c:pt idx="1576">
                  <c:v>92.028599999999997</c:v>
                </c:pt>
                <c:pt idx="1577">
                  <c:v>92.012799999999999</c:v>
                </c:pt>
                <c:pt idx="1578">
                  <c:v>91.997</c:v>
                </c:pt>
                <c:pt idx="1579">
                  <c:v>91.981200000000001</c:v>
                </c:pt>
                <c:pt idx="1580">
                  <c:v>91.965400000000002</c:v>
                </c:pt>
                <c:pt idx="1581">
                  <c:v>91.949700000000007</c:v>
                </c:pt>
                <c:pt idx="1582">
                  <c:v>91.933999999999997</c:v>
                </c:pt>
                <c:pt idx="1583">
                  <c:v>91.918199999999999</c:v>
                </c:pt>
                <c:pt idx="1584">
                  <c:v>91.902500000000003</c:v>
                </c:pt>
                <c:pt idx="1585">
                  <c:v>91.886799999999994</c:v>
                </c:pt>
                <c:pt idx="1586">
                  <c:v>91.871099999999998</c:v>
                </c:pt>
                <c:pt idx="1587">
                  <c:v>91.855400000000003</c:v>
                </c:pt>
                <c:pt idx="1588">
                  <c:v>91.839699999999993</c:v>
                </c:pt>
                <c:pt idx="1589">
                  <c:v>91.824100000000001</c:v>
                </c:pt>
                <c:pt idx="1590">
                  <c:v>91.808400000000006</c:v>
                </c:pt>
                <c:pt idx="1591">
                  <c:v>91.7928</c:v>
                </c:pt>
                <c:pt idx="1592">
                  <c:v>91.777100000000004</c:v>
                </c:pt>
                <c:pt idx="1593">
                  <c:v>91.761499999999998</c:v>
                </c:pt>
                <c:pt idx="1594">
                  <c:v>91.745900000000006</c:v>
                </c:pt>
                <c:pt idx="1595">
                  <c:v>91.7303</c:v>
                </c:pt>
                <c:pt idx="1596">
                  <c:v>91.714699999999993</c:v>
                </c:pt>
                <c:pt idx="1597">
                  <c:v>91.699100000000001</c:v>
                </c:pt>
                <c:pt idx="1598">
                  <c:v>91.683499999999995</c:v>
                </c:pt>
                <c:pt idx="1599">
                  <c:v>91.668000000000006</c:v>
                </c:pt>
                <c:pt idx="1600">
                  <c:v>91.6524</c:v>
                </c:pt>
                <c:pt idx="1601">
                  <c:v>91.636899999999997</c:v>
                </c:pt>
                <c:pt idx="1602">
                  <c:v>91.621300000000005</c:v>
                </c:pt>
                <c:pt idx="1603">
                  <c:v>91.605800000000002</c:v>
                </c:pt>
                <c:pt idx="1604">
                  <c:v>91.590299999999999</c:v>
                </c:pt>
                <c:pt idx="1605">
                  <c:v>91.574799999999996</c:v>
                </c:pt>
                <c:pt idx="1606">
                  <c:v>91.559299999999993</c:v>
                </c:pt>
                <c:pt idx="1607">
                  <c:v>91.543800000000005</c:v>
                </c:pt>
                <c:pt idx="1608">
                  <c:v>91.528400000000005</c:v>
                </c:pt>
                <c:pt idx="1609">
                  <c:v>91.512900000000002</c:v>
                </c:pt>
                <c:pt idx="1610">
                  <c:v>91.497500000000002</c:v>
                </c:pt>
                <c:pt idx="1611">
                  <c:v>91.481999999999999</c:v>
                </c:pt>
                <c:pt idx="1612">
                  <c:v>91.4666</c:v>
                </c:pt>
                <c:pt idx="1613">
                  <c:v>91.4512</c:v>
                </c:pt>
                <c:pt idx="1614">
                  <c:v>91.4358</c:v>
                </c:pt>
                <c:pt idx="1615">
                  <c:v>91.420400000000001</c:v>
                </c:pt>
                <c:pt idx="1616">
                  <c:v>91.405000000000001</c:v>
                </c:pt>
                <c:pt idx="1617">
                  <c:v>91.389600000000002</c:v>
                </c:pt>
                <c:pt idx="1618">
                  <c:v>91.374300000000005</c:v>
                </c:pt>
                <c:pt idx="1619">
                  <c:v>91.358900000000006</c:v>
                </c:pt>
                <c:pt idx="1620">
                  <c:v>91.343599999999995</c:v>
                </c:pt>
                <c:pt idx="1621">
                  <c:v>91.328199999999995</c:v>
                </c:pt>
                <c:pt idx="1622">
                  <c:v>91.312899999999999</c:v>
                </c:pt>
                <c:pt idx="1623">
                  <c:v>91.297600000000003</c:v>
                </c:pt>
                <c:pt idx="1624">
                  <c:v>91.282300000000006</c:v>
                </c:pt>
                <c:pt idx="1625">
                  <c:v>91.266999999999996</c:v>
                </c:pt>
                <c:pt idx="1626">
                  <c:v>91.2517</c:v>
                </c:pt>
                <c:pt idx="1627">
                  <c:v>91.236500000000007</c:v>
                </c:pt>
                <c:pt idx="1628">
                  <c:v>91.221199999999996</c:v>
                </c:pt>
                <c:pt idx="1629">
                  <c:v>91.206000000000003</c:v>
                </c:pt>
                <c:pt idx="1630">
                  <c:v>91.190700000000007</c:v>
                </c:pt>
                <c:pt idx="1631">
                  <c:v>91.1755</c:v>
                </c:pt>
                <c:pt idx="1632">
                  <c:v>91.160300000000007</c:v>
                </c:pt>
                <c:pt idx="1633">
                  <c:v>91.145099999999999</c:v>
                </c:pt>
                <c:pt idx="1634">
                  <c:v>91.129900000000006</c:v>
                </c:pt>
                <c:pt idx="1635">
                  <c:v>91.114699999999999</c:v>
                </c:pt>
                <c:pt idx="1636">
                  <c:v>91.099500000000006</c:v>
                </c:pt>
                <c:pt idx="1637">
                  <c:v>91.084299999999999</c:v>
                </c:pt>
                <c:pt idx="1638">
                  <c:v>91.069199999999995</c:v>
                </c:pt>
                <c:pt idx="1639">
                  <c:v>91.054000000000002</c:v>
                </c:pt>
                <c:pt idx="1640">
                  <c:v>91.038899999999998</c:v>
                </c:pt>
                <c:pt idx="1641">
                  <c:v>91.023799999999994</c:v>
                </c:pt>
                <c:pt idx="1642">
                  <c:v>91.008700000000005</c:v>
                </c:pt>
                <c:pt idx="1643">
                  <c:v>90.993600000000001</c:v>
                </c:pt>
                <c:pt idx="1644">
                  <c:v>90.978499999999997</c:v>
                </c:pt>
                <c:pt idx="1645">
                  <c:v>90.963399999999993</c:v>
                </c:pt>
                <c:pt idx="1646">
                  <c:v>90.948300000000003</c:v>
                </c:pt>
                <c:pt idx="1647">
                  <c:v>90.933199999999999</c:v>
                </c:pt>
                <c:pt idx="1648">
                  <c:v>90.918199999999999</c:v>
                </c:pt>
                <c:pt idx="1649">
                  <c:v>90.903199999999998</c:v>
                </c:pt>
                <c:pt idx="1650">
                  <c:v>90.888099999999994</c:v>
                </c:pt>
                <c:pt idx="1651">
                  <c:v>90.873099999999994</c:v>
                </c:pt>
                <c:pt idx="1652">
                  <c:v>90.858099999999993</c:v>
                </c:pt>
                <c:pt idx="1653">
                  <c:v>90.843100000000007</c:v>
                </c:pt>
                <c:pt idx="1654">
                  <c:v>90.828100000000006</c:v>
                </c:pt>
                <c:pt idx="1655">
                  <c:v>90.813100000000006</c:v>
                </c:pt>
                <c:pt idx="1656">
                  <c:v>90.798199999999994</c:v>
                </c:pt>
                <c:pt idx="1657">
                  <c:v>90.783199999999994</c:v>
                </c:pt>
                <c:pt idx="1658">
                  <c:v>90.768299999999996</c:v>
                </c:pt>
                <c:pt idx="1659">
                  <c:v>90.753299999999996</c:v>
                </c:pt>
                <c:pt idx="1660">
                  <c:v>90.738399999999999</c:v>
                </c:pt>
                <c:pt idx="1661">
                  <c:v>90.723500000000001</c:v>
                </c:pt>
                <c:pt idx="1662">
                  <c:v>90.708600000000004</c:v>
                </c:pt>
                <c:pt idx="1663">
                  <c:v>90.693700000000007</c:v>
                </c:pt>
                <c:pt idx="1664">
                  <c:v>90.678799999999995</c:v>
                </c:pt>
                <c:pt idx="1665">
                  <c:v>90.663899999999998</c:v>
                </c:pt>
                <c:pt idx="1666">
                  <c:v>90.649000000000001</c:v>
                </c:pt>
                <c:pt idx="1667">
                  <c:v>90.634200000000007</c:v>
                </c:pt>
                <c:pt idx="1668">
                  <c:v>90.619299999999996</c:v>
                </c:pt>
                <c:pt idx="1669">
                  <c:v>90.604500000000002</c:v>
                </c:pt>
                <c:pt idx="1670">
                  <c:v>90.589699999999993</c:v>
                </c:pt>
                <c:pt idx="1671">
                  <c:v>90.5749</c:v>
                </c:pt>
                <c:pt idx="1672">
                  <c:v>90.560100000000006</c:v>
                </c:pt>
                <c:pt idx="1673">
                  <c:v>90.545299999999997</c:v>
                </c:pt>
                <c:pt idx="1674">
                  <c:v>90.530500000000004</c:v>
                </c:pt>
                <c:pt idx="1675">
                  <c:v>90.515699999999995</c:v>
                </c:pt>
                <c:pt idx="1676">
                  <c:v>90.501000000000005</c:v>
                </c:pt>
                <c:pt idx="1677">
                  <c:v>90.486199999999997</c:v>
                </c:pt>
                <c:pt idx="1678">
                  <c:v>90.471500000000006</c:v>
                </c:pt>
                <c:pt idx="1679">
                  <c:v>90.456699999999998</c:v>
                </c:pt>
                <c:pt idx="1680">
                  <c:v>90.441999999999993</c:v>
                </c:pt>
                <c:pt idx="1681">
                  <c:v>90.427300000000002</c:v>
                </c:pt>
                <c:pt idx="1682">
                  <c:v>90.412599999999998</c:v>
                </c:pt>
                <c:pt idx="1683">
                  <c:v>90.397900000000007</c:v>
                </c:pt>
                <c:pt idx="1684">
                  <c:v>90.383200000000002</c:v>
                </c:pt>
                <c:pt idx="1685">
                  <c:v>90.368600000000001</c:v>
                </c:pt>
                <c:pt idx="1686">
                  <c:v>90.353899999999996</c:v>
                </c:pt>
                <c:pt idx="1687">
                  <c:v>90.339299999999994</c:v>
                </c:pt>
                <c:pt idx="1688">
                  <c:v>90.324600000000004</c:v>
                </c:pt>
                <c:pt idx="1689">
                  <c:v>90.31</c:v>
                </c:pt>
                <c:pt idx="1690">
                  <c:v>90.295400000000001</c:v>
                </c:pt>
                <c:pt idx="1691">
                  <c:v>90.280799999999999</c:v>
                </c:pt>
                <c:pt idx="1692">
                  <c:v>90.266199999999998</c:v>
                </c:pt>
                <c:pt idx="1693">
                  <c:v>90.251599999999996</c:v>
                </c:pt>
                <c:pt idx="1694">
                  <c:v>90.236999999999995</c:v>
                </c:pt>
                <c:pt idx="1695">
                  <c:v>90.222399999999993</c:v>
                </c:pt>
                <c:pt idx="1696">
                  <c:v>90.207899999999995</c:v>
                </c:pt>
                <c:pt idx="1697">
                  <c:v>90.193299999999994</c:v>
                </c:pt>
                <c:pt idx="1698">
                  <c:v>90.178799999999995</c:v>
                </c:pt>
                <c:pt idx="1699">
                  <c:v>90.164299999999997</c:v>
                </c:pt>
                <c:pt idx="1700">
                  <c:v>90.149799999999999</c:v>
                </c:pt>
                <c:pt idx="1701">
                  <c:v>90.135199999999998</c:v>
                </c:pt>
                <c:pt idx="1702">
                  <c:v>90.120800000000003</c:v>
                </c:pt>
                <c:pt idx="1703">
                  <c:v>90.106300000000005</c:v>
                </c:pt>
                <c:pt idx="1704">
                  <c:v>90.091800000000006</c:v>
                </c:pt>
                <c:pt idx="1705">
                  <c:v>90.077299999999994</c:v>
                </c:pt>
                <c:pt idx="1706">
                  <c:v>90.062899999999999</c:v>
                </c:pt>
                <c:pt idx="1707">
                  <c:v>90.048400000000001</c:v>
                </c:pt>
                <c:pt idx="1708">
                  <c:v>90.034000000000006</c:v>
                </c:pt>
                <c:pt idx="1709">
                  <c:v>90.019599999999997</c:v>
                </c:pt>
                <c:pt idx="1710">
                  <c:v>90.005200000000002</c:v>
                </c:pt>
                <c:pt idx="1711">
                  <c:v>89.990799999999993</c:v>
                </c:pt>
                <c:pt idx="1712">
                  <c:v>89.976399999999998</c:v>
                </c:pt>
                <c:pt idx="1713">
                  <c:v>89.962000000000003</c:v>
                </c:pt>
                <c:pt idx="1714">
                  <c:v>89.947599999999994</c:v>
                </c:pt>
                <c:pt idx="1715">
                  <c:v>89.933300000000003</c:v>
                </c:pt>
                <c:pt idx="1716">
                  <c:v>89.918899999999994</c:v>
                </c:pt>
                <c:pt idx="1717">
                  <c:v>89.904600000000002</c:v>
                </c:pt>
                <c:pt idx="1718">
                  <c:v>89.890199999999993</c:v>
                </c:pt>
                <c:pt idx="1719">
                  <c:v>89.875900000000001</c:v>
                </c:pt>
                <c:pt idx="1720">
                  <c:v>89.861599999999996</c:v>
                </c:pt>
                <c:pt idx="1721">
                  <c:v>89.847300000000004</c:v>
                </c:pt>
                <c:pt idx="1722">
                  <c:v>89.832999999999998</c:v>
                </c:pt>
                <c:pt idx="1723">
                  <c:v>89.818700000000007</c:v>
                </c:pt>
                <c:pt idx="1724">
                  <c:v>89.804500000000004</c:v>
                </c:pt>
                <c:pt idx="1725">
                  <c:v>89.790199999999999</c:v>
                </c:pt>
                <c:pt idx="1726">
                  <c:v>89.775999999999996</c:v>
                </c:pt>
                <c:pt idx="1727">
                  <c:v>89.761700000000005</c:v>
                </c:pt>
                <c:pt idx="1728">
                  <c:v>89.747500000000002</c:v>
                </c:pt>
                <c:pt idx="1729">
                  <c:v>89.7333</c:v>
                </c:pt>
                <c:pt idx="1730">
                  <c:v>89.719099999999997</c:v>
                </c:pt>
                <c:pt idx="1731">
                  <c:v>89.704899999999995</c:v>
                </c:pt>
                <c:pt idx="1732">
                  <c:v>89.690700000000007</c:v>
                </c:pt>
                <c:pt idx="1733">
                  <c:v>89.676500000000004</c:v>
                </c:pt>
                <c:pt idx="1734">
                  <c:v>89.662300000000002</c:v>
                </c:pt>
                <c:pt idx="1735">
                  <c:v>89.648200000000003</c:v>
                </c:pt>
                <c:pt idx="1736">
                  <c:v>89.634</c:v>
                </c:pt>
                <c:pt idx="1737">
                  <c:v>89.619900000000001</c:v>
                </c:pt>
                <c:pt idx="1738">
                  <c:v>89.605800000000002</c:v>
                </c:pt>
                <c:pt idx="1739">
                  <c:v>89.5916</c:v>
                </c:pt>
                <c:pt idx="1740">
                  <c:v>89.577500000000001</c:v>
                </c:pt>
                <c:pt idx="1741">
                  <c:v>89.563400000000001</c:v>
                </c:pt>
                <c:pt idx="1742">
                  <c:v>89.549400000000006</c:v>
                </c:pt>
                <c:pt idx="1743">
                  <c:v>89.535300000000007</c:v>
                </c:pt>
                <c:pt idx="1744">
                  <c:v>89.521199999999993</c:v>
                </c:pt>
                <c:pt idx="1745">
                  <c:v>89.507199999999997</c:v>
                </c:pt>
                <c:pt idx="1746">
                  <c:v>89.493099999999998</c:v>
                </c:pt>
                <c:pt idx="1747">
                  <c:v>89.479100000000003</c:v>
                </c:pt>
                <c:pt idx="1748">
                  <c:v>89.465100000000007</c:v>
                </c:pt>
                <c:pt idx="1749">
                  <c:v>89.450999999999993</c:v>
                </c:pt>
                <c:pt idx="1750">
                  <c:v>89.436999999999998</c:v>
                </c:pt>
                <c:pt idx="1751">
                  <c:v>89.423000000000002</c:v>
                </c:pt>
                <c:pt idx="1752">
                  <c:v>89.409099999999995</c:v>
                </c:pt>
                <c:pt idx="1753">
                  <c:v>89.395099999999999</c:v>
                </c:pt>
                <c:pt idx="1754">
                  <c:v>89.381100000000004</c:v>
                </c:pt>
                <c:pt idx="1755">
                  <c:v>89.367199999999997</c:v>
                </c:pt>
                <c:pt idx="1756">
                  <c:v>89.353200000000001</c:v>
                </c:pt>
                <c:pt idx="1757">
                  <c:v>89.339299999999994</c:v>
                </c:pt>
                <c:pt idx="1758">
                  <c:v>89.325400000000002</c:v>
                </c:pt>
                <c:pt idx="1759">
                  <c:v>89.311400000000006</c:v>
                </c:pt>
                <c:pt idx="1760">
                  <c:v>89.297499999999999</c:v>
                </c:pt>
                <c:pt idx="1761">
                  <c:v>89.283699999999996</c:v>
                </c:pt>
                <c:pt idx="1762">
                  <c:v>89.269800000000004</c:v>
                </c:pt>
                <c:pt idx="1763">
                  <c:v>89.255899999999997</c:v>
                </c:pt>
                <c:pt idx="1764">
                  <c:v>89.242000000000004</c:v>
                </c:pt>
                <c:pt idx="1765">
                  <c:v>89.228200000000001</c:v>
                </c:pt>
                <c:pt idx="1766">
                  <c:v>89.214299999999994</c:v>
                </c:pt>
                <c:pt idx="1767">
                  <c:v>89.200500000000005</c:v>
                </c:pt>
                <c:pt idx="1768">
                  <c:v>89.186700000000002</c:v>
                </c:pt>
                <c:pt idx="1769">
                  <c:v>89.172899999999998</c:v>
                </c:pt>
                <c:pt idx="1770">
                  <c:v>89.159099999999995</c:v>
                </c:pt>
                <c:pt idx="1771">
                  <c:v>89.145300000000006</c:v>
                </c:pt>
                <c:pt idx="1772">
                  <c:v>89.131500000000003</c:v>
                </c:pt>
                <c:pt idx="1773">
                  <c:v>89.117699999999999</c:v>
                </c:pt>
                <c:pt idx="1774">
                  <c:v>89.103999999999999</c:v>
                </c:pt>
                <c:pt idx="1775">
                  <c:v>89.090199999999996</c:v>
                </c:pt>
                <c:pt idx="1776">
                  <c:v>89.076499999999996</c:v>
                </c:pt>
                <c:pt idx="1777">
                  <c:v>89.062700000000007</c:v>
                </c:pt>
                <c:pt idx="1778">
                  <c:v>89.049000000000007</c:v>
                </c:pt>
                <c:pt idx="1779">
                  <c:v>89.035300000000007</c:v>
                </c:pt>
                <c:pt idx="1780">
                  <c:v>89.021600000000007</c:v>
                </c:pt>
                <c:pt idx="1781">
                  <c:v>89.007900000000006</c:v>
                </c:pt>
                <c:pt idx="1782">
                  <c:v>88.994200000000006</c:v>
                </c:pt>
                <c:pt idx="1783">
                  <c:v>88.980599999999995</c:v>
                </c:pt>
                <c:pt idx="1784">
                  <c:v>88.966899999999995</c:v>
                </c:pt>
                <c:pt idx="1785">
                  <c:v>88.953299999999999</c:v>
                </c:pt>
                <c:pt idx="1786">
                  <c:v>88.939599999999999</c:v>
                </c:pt>
                <c:pt idx="1787">
                  <c:v>88.926000000000002</c:v>
                </c:pt>
                <c:pt idx="1788">
                  <c:v>88.912400000000005</c:v>
                </c:pt>
                <c:pt idx="1789">
                  <c:v>88.898799999999994</c:v>
                </c:pt>
                <c:pt idx="1790">
                  <c:v>88.885199999999998</c:v>
                </c:pt>
                <c:pt idx="1791">
                  <c:v>88.871600000000001</c:v>
                </c:pt>
                <c:pt idx="1792">
                  <c:v>88.858000000000004</c:v>
                </c:pt>
                <c:pt idx="1793">
                  <c:v>88.844399999999993</c:v>
                </c:pt>
                <c:pt idx="1794">
                  <c:v>88.8309</c:v>
                </c:pt>
                <c:pt idx="1795">
                  <c:v>88.817300000000003</c:v>
                </c:pt>
                <c:pt idx="1796">
                  <c:v>88.803799999999995</c:v>
                </c:pt>
                <c:pt idx="1797">
                  <c:v>88.790199999999999</c:v>
                </c:pt>
                <c:pt idx="1798">
                  <c:v>88.776700000000005</c:v>
                </c:pt>
                <c:pt idx="1799">
                  <c:v>88.763199999999998</c:v>
                </c:pt>
                <c:pt idx="1800">
                  <c:v>88.749700000000004</c:v>
                </c:pt>
                <c:pt idx="1801">
                  <c:v>88.736199999999997</c:v>
                </c:pt>
                <c:pt idx="1802">
                  <c:v>88.722700000000003</c:v>
                </c:pt>
                <c:pt idx="1803">
                  <c:v>88.709299999999999</c:v>
                </c:pt>
                <c:pt idx="1804">
                  <c:v>88.695800000000006</c:v>
                </c:pt>
                <c:pt idx="1805">
                  <c:v>88.682400000000001</c:v>
                </c:pt>
                <c:pt idx="1806">
                  <c:v>88.668899999999994</c:v>
                </c:pt>
                <c:pt idx="1807">
                  <c:v>88.655500000000004</c:v>
                </c:pt>
                <c:pt idx="1808">
                  <c:v>88.642099999999999</c:v>
                </c:pt>
                <c:pt idx="1809">
                  <c:v>88.628699999999995</c:v>
                </c:pt>
                <c:pt idx="1810">
                  <c:v>88.615300000000005</c:v>
                </c:pt>
                <c:pt idx="1811">
                  <c:v>88.601900000000001</c:v>
                </c:pt>
                <c:pt idx="1812">
                  <c:v>88.588499999999996</c:v>
                </c:pt>
                <c:pt idx="1813">
                  <c:v>88.575100000000006</c:v>
                </c:pt>
                <c:pt idx="1814">
                  <c:v>88.561800000000005</c:v>
                </c:pt>
                <c:pt idx="1815">
                  <c:v>88.548400000000001</c:v>
                </c:pt>
                <c:pt idx="1816">
                  <c:v>88.5351</c:v>
                </c:pt>
                <c:pt idx="1817">
                  <c:v>88.521799999999999</c:v>
                </c:pt>
                <c:pt idx="1818">
                  <c:v>88.508499999999998</c:v>
                </c:pt>
                <c:pt idx="1819">
                  <c:v>88.495099999999994</c:v>
                </c:pt>
                <c:pt idx="1820">
                  <c:v>88.481800000000007</c:v>
                </c:pt>
                <c:pt idx="1821">
                  <c:v>88.468599999999995</c:v>
                </c:pt>
                <c:pt idx="1822">
                  <c:v>88.455299999999994</c:v>
                </c:pt>
                <c:pt idx="1823">
                  <c:v>88.441999999999993</c:v>
                </c:pt>
                <c:pt idx="1824">
                  <c:v>88.428799999999995</c:v>
                </c:pt>
                <c:pt idx="1825">
                  <c:v>88.415499999999994</c:v>
                </c:pt>
                <c:pt idx="1826">
                  <c:v>88.402299999999997</c:v>
                </c:pt>
                <c:pt idx="1827">
                  <c:v>88.388999999999996</c:v>
                </c:pt>
                <c:pt idx="1828">
                  <c:v>88.375799999999998</c:v>
                </c:pt>
                <c:pt idx="1829">
                  <c:v>88.3626</c:v>
                </c:pt>
                <c:pt idx="1830">
                  <c:v>88.349400000000003</c:v>
                </c:pt>
                <c:pt idx="1831">
                  <c:v>88.336200000000005</c:v>
                </c:pt>
                <c:pt idx="1832">
                  <c:v>88.322999999999993</c:v>
                </c:pt>
                <c:pt idx="1833">
                  <c:v>88.309899999999999</c:v>
                </c:pt>
                <c:pt idx="1834">
                  <c:v>88.296700000000001</c:v>
                </c:pt>
                <c:pt idx="1835">
                  <c:v>88.283600000000007</c:v>
                </c:pt>
                <c:pt idx="1836">
                  <c:v>88.270399999999995</c:v>
                </c:pt>
                <c:pt idx="1837">
                  <c:v>88.257300000000001</c:v>
                </c:pt>
                <c:pt idx="1838">
                  <c:v>88.244200000000006</c:v>
                </c:pt>
                <c:pt idx="1839">
                  <c:v>88.231099999999998</c:v>
                </c:pt>
                <c:pt idx="1840">
                  <c:v>88.218000000000004</c:v>
                </c:pt>
                <c:pt idx="1841">
                  <c:v>88.204899999999995</c:v>
                </c:pt>
                <c:pt idx="1842">
                  <c:v>88.191800000000001</c:v>
                </c:pt>
                <c:pt idx="1843">
                  <c:v>88.178799999999995</c:v>
                </c:pt>
                <c:pt idx="1844">
                  <c:v>88.165700000000001</c:v>
                </c:pt>
                <c:pt idx="1845">
                  <c:v>88.152600000000007</c:v>
                </c:pt>
                <c:pt idx="1846">
                  <c:v>88.139600000000002</c:v>
                </c:pt>
                <c:pt idx="1847">
                  <c:v>88.126599999999996</c:v>
                </c:pt>
                <c:pt idx="1848">
                  <c:v>88.113600000000005</c:v>
                </c:pt>
                <c:pt idx="1849">
                  <c:v>88.1006</c:v>
                </c:pt>
                <c:pt idx="1850">
                  <c:v>88.087599999999995</c:v>
                </c:pt>
                <c:pt idx="1851">
                  <c:v>88.074600000000004</c:v>
                </c:pt>
                <c:pt idx="1852">
                  <c:v>88.061599999999999</c:v>
                </c:pt>
                <c:pt idx="1853">
                  <c:v>88.048599999999993</c:v>
                </c:pt>
                <c:pt idx="1854">
                  <c:v>88.035700000000006</c:v>
                </c:pt>
                <c:pt idx="1855">
                  <c:v>88.0227</c:v>
                </c:pt>
                <c:pt idx="1856">
                  <c:v>88.009799999999998</c:v>
                </c:pt>
                <c:pt idx="1857">
                  <c:v>87.996799999999993</c:v>
                </c:pt>
                <c:pt idx="1858">
                  <c:v>87.983900000000006</c:v>
                </c:pt>
                <c:pt idx="1859">
                  <c:v>87.971000000000004</c:v>
                </c:pt>
                <c:pt idx="1860">
                  <c:v>87.958100000000002</c:v>
                </c:pt>
                <c:pt idx="1861">
                  <c:v>87.9452</c:v>
                </c:pt>
                <c:pt idx="1862">
                  <c:v>87.932400000000001</c:v>
                </c:pt>
                <c:pt idx="1863">
                  <c:v>87.919499999999999</c:v>
                </c:pt>
                <c:pt idx="1864">
                  <c:v>87.906599999999997</c:v>
                </c:pt>
                <c:pt idx="1865">
                  <c:v>87.893799999999999</c:v>
                </c:pt>
                <c:pt idx="1866">
                  <c:v>87.880899999999997</c:v>
                </c:pt>
                <c:pt idx="1867">
                  <c:v>87.868099999999998</c:v>
                </c:pt>
                <c:pt idx="1868">
                  <c:v>87.8553</c:v>
                </c:pt>
                <c:pt idx="1869">
                  <c:v>87.842500000000001</c:v>
                </c:pt>
                <c:pt idx="1870">
                  <c:v>87.829700000000003</c:v>
                </c:pt>
                <c:pt idx="1871">
                  <c:v>87.816900000000004</c:v>
                </c:pt>
                <c:pt idx="1872">
                  <c:v>87.804100000000005</c:v>
                </c:pt>
                <c:pt idx="1873">
                  <c:v>87.791300000000007</c:v>
                </c:pt>
                <c:pt idx="1874">
                  <c:v>87.778599999999997</c:v>
                </c:pt>
                <c:pt idx="1875">
                  <c:v>87.765799999999999</c:v>
                </c:pt>
                <c:pt idx="1876">
                  <c:v>87.753100000000003</c:v>
                </c:pt>
                <c:pt idx="1877">
                  <c:v>87.740399999999994</c:v>
                </c:pt>
                <c:pt idx="1878">
                  <c:v>87.727599999999995</c:v>
                </c:pt>
                <c:pt idx="1879">
                  <c:v>87.7149</c:v>
                </c:pt>
                <c:pt idx="1880">
                  <c:v>87.702200000000005</c:v>
                </c:pt>
                <c:pt idx="1881">
                  <c:v>87.689499999999995</c:v>
                </c:pt>
                <c:pt idx="1882">
                  <c:v>87.676900000000003</c:v>
                </c:pt>
                <c:pt idx="1883">
                  <c:v>87.664199999999994</c:v>
                </c:pt>
                <c:pt idx="1884">
                  <c:v>87.651499999999999</c:v>
                </c:pt>
                <c:pt idx="1885">
                  <c:v>87.638900000000007</c:v>
                </c:pt>
                <c:pt idx="1886">
                  <c:v>87.626199999999997</c:v>
                </c:pt>
                <c:pt idx="1887">
                  <c:v>87.613600000000005</c:v>
                </c:pt>
                <c:pt idx="1888">
                  <c:v>87.600999999999999</c:v>
                </c:pt>
                <c:pt idx="1889">
                  <c:v>87.588399999999993</c:v>
                </c:pt>
                <c:pt idx="1890">
                  <c:v>87.575800000000001</c:v>
                </c:pt>
                <c:pt idx="1891">
                  <c:v>87.563199999999995</c:v>
                </c:pt>
                <c:pt idx="1892">
                  <c:v>87.550600000000003</c:v>
                </c:pt>
                <c:pt idx="1893">
                  <c:v>87.537999999999997</c:v>
                </c:pt>
                <c:pt idx="1894">
                  <c:v>87.525499999999994</c:v>
                </c:pt>
                <c:pt idx="1895">
                  <c:v>87.512900000000002</c:v>
                </c:pt>
                <c:pt idx="1896">
                  <c:v>87.500399999999999</c:v>
                </c:pt>
                <c:pt idx="1897">
                  <c:v>87.487899999999996</c:v>
                </c:pt>
                <c:pt idx="1898">
                  <c:v>87.475300000000004</c:v>
                </c:pt>
                <c:pt idx="1899">
                  <c:v>87.462800000000001</c:v>
                </c:pt>
                <c:pt idx="1900">
                  <c:v>87.450299999999999</c:v>
                </c:pt>
                <c:pt idx="1901">
                  <c:v>87.437799999999996</c:v>
                </c:pt>
                <c:pt idx="1902">
                  <c:v>87.425299999999993</c:v>
                </c:pt>
                <c:pt idx="1903">
                  <c:v>87.412899999999993</c:v>
                </c:pt>
                <c:pt idx="1904">
                  <c:v>87.400400000000005</c:v>
                </c:pt>
                <c:pt idx="1905">
                  <c:v>87.388000000000005</c:v>
                </c:pt>
                <c:pt idx="1906">
                  <c:v>87.375500000000002</c:v>
                </c:pt>
                <c:pt idx="1907">
                  <c:v>87.363100000000003</c:v>
                </c:pt>
                <c:pt idx="1908">
                  <c:v>87.350700000000003</c:v>
                </c:pt>
                <c:pt idx="1909">
                  <c:v>87.338200000000001</c:v>
                </c:pt>
                <c:pt idx="1910">
                  <c:v>87.325800000000001</c:v>
                </c:pt>
                <c:pt idx="1911">
                  <c:v>87.313500000000005</c:v>
                </c:pt>
                <c:pt idx="1912">
                  <c:v>87.301100000000005</c:v>
                </c:pt>
                <c:pt idx="1913">
                  <c:v>87.288700000000006</c:v>
                </c:pt>
                <c:pt idx="1914">
                  <c:v>87.276300000000006</c:v>
                </c:pt>
                <c:pt idx="1915">
                  <c:v>87.263999999999996</c:v>
                </c:pt>
                <c:pt idx="1916">
                  <c:v>87.251599999999996</c:v>
                </c:pt>
                <c:pt idx="1917">
                  <c:v>87.2393</c:v>
                </c:pt>
                <c:pt idx="1918">
                  <c:v>87.227000000000004</c:v>
                </c:pt>
                <c:pt idx="1919">
                  <c:v>87.214699999999993</c:v>
                </c:pt>
                <c:pt idx="1920">
                  <c:v>87.202399999999997</c:v>
                </c:pt>
                <c:pt idx="1921">
                  <c:v>87.190100000000001</c:v>
                </c:pt>
                <c:pt idx="1922">
                  <c:v>87.177800000000005</c:v>
                </c:pt>
                <c:pt idx="1923">
                  <c:v>87.165499999999994</c:v>
                </c:pt>
                <c:pt idx="1924">
                  <c:v>87.153199999999998</c:v>
                </c:pt>
                <c:pt idx="1925">
                  <c:v>87.141000000000005</c:v>
                </c:pt>
                <c:pt idx="1926">
                  <c:v>87.128699999999995</c:v>
                </c:pt>
                <c:pt idx="1927">
                  <c:v>87.116500000000002</c:v>
                </c:pt>
                <c:pt idx="1928">
                  <c:v>87.104299999999995</c:v>
                </c:pt>
                <c:pt idx="1929">
                  <c:v>87.092100000000002</c:v>
                </c:pt>
                <c:pt idx="1930">
                  <c:v>87.079800000000006</c:v>
                </c:pt>
                <c:pt idx="1931">
                  <c:v>87.067700000000002</c:v>
                </c:pt>
                <c:pt idx="1932">
                  <c:v>87.055499999999995</c:v>
                </c:pt>
                <c:pt idx="1933">
                  <c:v>87.043300000000002</c:v>
                </c:pt>
                <c:pt idx="1934">
                  <c:v>87.031099999999995</c:v>
                </c:pt>
                <c:pt idx="1935">
                  <c:v>87.019000000000005</c:v>
                </c:pt>
                <c:pt idx="1936">
                  <c:v>87.006799999999998</c:v>
                </c:pt>
                <c:pt idx="1937">
                  <c:v>86.994699999999995</c:v>
                </c:pt>
                <c:pt idx="1938">
                  <c:v>86.982600000000005</c:v>
                </c:pt>
                <c:pt idx="1939">
                  <c:v>86.970399999999998</c:v>
                </c:pt>
                <c:pt idx="1940">
                  <c:v>86.958299999999994</c:v>
                </c:pt>
                <c:pt idx="1941">
                  <c:v>86.946200000000005</c:v>
                </c:pt>
                <c:pt idx="1942">
                  <c:v>86.934100000000001</c:v>
                </c:pt>
                <c:pt idx="1943">
                  <c:v>86.9221</c:v>
                </c:pt>
                <c:pt idx="1944">
                  <c:v>86.91</c:v>
                </c:pt>
                <c:pt idx="1945">
                  <c:v>86.897900000000007</c:v>
                </c:pt>
                <c:pt idx="1946">
                  <c:v>86.885900000000007</c:v>
                </c:pt>
                <c:pt idx="1947">
                  <c:v>86.873800000000003</c:v>
                </c:pt>
                <c:pt idx="1948">
                  <c:v>86.861800000000002</c:v>
                </c:pt>
                <c:pt idx="1949">
                  <c:v>86.849800000000002</c:v>
                </c:pt>
                <c:pt idx="1950">
                  <c:v>86.837800000000001</c:v>
                </c:pt>
                <c:pt idx="1951">
                  <c:v>86.825800000000001</c:v>
                </c:pt>
                <c:pt idx="1952">
                  <c:v>86.813800000000001</c:v>
                </c:pt>
                <c:pt idx="1953">
                  <c:v>86.8018</c:v>
                </c:pt>
                <c:pt idx="1954">
                  <c:v>86.7898</c:v>
                </c:pt>
                <c:pt idx="1955">
                  <c:v>86.777900000000002</c:v>
                </c:pt>
                <c:pt idx="1956">
                  <c:v>86.765900000000002</c:v>
                </c:pt>
                <c:pt idx="1957">
                  <c:v>86.754000000000005</c:v>
                </c:pt>
                <c:pt idx="1958">
                  <c:v>86.742099999999994</c:v>
                </c:pt>
                <c:pt idx="1959">
                  <c:v>86.730099999999993</c:v>
                </c:pt>
                <c:pt idx="1960">
                  <c:v>86.718199999999996</c:v>
                </c:pt>
                <c:pt idx="1961">
                  <c:v>86.706299999999999</c:v>
                </c:pt>
                <c:pt idx="1962">
                  <c:v>86.694400000000002</c:v>
                </c:pt>
                <c:pt idx="1963">
                  <c:v>86.682500000000005</c:v>
                </c:pt>
                <c:pt idx="1964">
                  <c:v>86.670699999999997</c:v>
                </c:pt>
                <c:pt idx="1965">
                  <c:v>86.658799999999999</c:v>
                </c:pt>
                <c:pt idx="1966">
                  <c:v>86.647000000000006</c:v>
                </c:pt>
                <c:pt idx="1967">
                  <c:v>86.635099999999994</c:v>
                </c:pt>
                <c:pt idx="1968">
                  <c:v>86.6233</c:v>
                </c:pt>
                <c:pt idx="1969">
                  <c:v>86.611400000000003</c:v>
                </c:pt>
                <c:pt idx="1970">
                  <c:v>86.599599999999995</c:v>
                </c:pt>
                <c:pt idx="1971">
                  <c:v>86.587800000000001</c:v>
                </c:pt>
                <c:pt idx="1972">
                  <c:v>86.575999999999993</c:v>
                </c:pt>
                <c:pt idx="1973">
                  <c:v>86.5642</c:v>
                </c:pt>
                <c:pt idx="1974">
                  <c:v>86.552499999999995</c:v>
                </c:pt>
                <c:pt idx="1975">
                  <c:v>86.540700000000001</c:v>
                </c:pt>
                <c:pt idx="1976">
                  <c:v>86.528999999999996</c:v>
                </c:pt>
                <c:pt idx="1977">
                  <c:v>86.517200000000003</c:v>
                </c:pt>
                <c:pt idx="1978">
                  <c:v>86.505499999999998</c:v>
                </c:pt>
                <c:pt idx="1979">
                  <c:v>86.493700000000004</c:v>
                </c:pt>
                <c:pt idx="1980">
                  <c:v>86.481999999999999</c:v>
                </c:pt>
                <c:pt idx="1981">
                  <c:v>86.470299999999995</c:v>
                </c:pt>
                <c:pt idx="1982">
                  <c:v>86.458600000000004</c:v>
                </c:pt>
                <c:pt idx="1983">
                  <c:v>86.446899999999999</c:v>
                </c:pt>
                <c:pt idx="1984">
                  <c:v>86.435299999999998</c:v>
                </c:pt>
                <c:pt idx="1985">
                  <c:v>86.423599999999993</c:v>
                </c:pt>
                <c:pt idx="1986">
                  <c:v>86.411900000000003</c:v>
                </c:pt>
                <c:pt idx="1987">
                  <c:v>86.400300000000001</c:v>
                </c:pt>
                <c:pt idx="1988">
                  <c:v>86.388599999999997</c:v>
                </c:pt>
                <c:pt idx="1989">
                  <c:v>86.376999999999995</c:v>
                </c:pt>
                <c:pt idx="1990">
                  <c:v>86.365399999999994</c:v>
                </c:pt>
                <c:pt idx="1991">
                  <c:v>86.353800000000007</c:v>
                </c:pt>
                <c:pt idx="1992">
                  <c:v>86.342200000000005</c:v>
                </c:pt>
                <c:pt idx="1993">
                  <c:v>86.330600000000004</c:v>
                </c:pt>
                <c:pt idx="1994">
                  <c:v>86.319000000000003</c:v>
                </c:pt>
                <c:pt idx="1995">
                  <c:v>86.307400000000001</c:v>
                </c:pt>
                <c:pt idx="1996">
                  <c:v>86.295900000000003</c:v>
                </c:pt>
                <c:pt idx="1997">
                  <c:v>86.284300000000002</c:v>
                </c:pt>
                <c:pt idx="1998">
                  <c:v>86.272800000000004</c:v>
                </c:pt>
                <c:pt idx="1999">
                  <c:v>86.261300000000006</c:v>
                </c:pt>
                <c:pt idx="2000">
                  <c:v>86.249700000000004</c:v>
                </c:pt>
                <c:pt idx="2001">
                  <c:v>86.238200000000006</c:v>
                </c:pt>
                <c:pt idx="2002">
                  <c:v>86.226699999999994</c:v>
                </c:pt>
                <c:pt idx="2003">
                  <c:v>86.215199999999996</c:v>
                </c:pt>
                <c:pt idx="2004">
                  <c:v>86.203699999999998</c:v>
                </c:pt>
                <c:pt idx="2005">
                  <c:v>86.192300000000003</c:v>
                </c:pt>
                <c:pt idx="2006">
                  <c:v>86.180800000000005</c:v>
                </c:pt>
                <c:pt idx="2007">
                  <c:v>86.169300000000007</c:v>
                </c:pt>
                <c:pt idx="2008">
                  <c:v>86.157899999999998</c:v>
                </c:pt>
                <c:pt idx="2009">
                  <c:v>86.146500000000003</c:v>
                </c:pt>
                <c:pt idx="2010">
                  <c:v>86.135000000000005</c:v>
                </c:pt>
                <c:pt idx="2011">
                  <c:v>86.123599999999996</c:v>
                </c:pt>
                <c:pt idx="2012">
                  <c:v>86.112200000000001</c:v>
                </c:pt>
                <c:pt idx="2013">
                  <c:v>86.100800000000007</c:v>
                </c:pt>
                <c:pt idx="2014">
                  <c:v>86.089399999999998</c:v>
                </c:pt>
                <c:pt idx="2015">
                  <c:v>86.078100000000006</c:v>
                </c:pt>
                <c:pt idx="2016">
                  <c:v>86.066699999999997</c:v>
                </c:pt>
                <c:pt idx="2017">
                  <c:v>86.055300000000003</c:v>
                </c:pt>
                <c:pt idx="2018">
                  <c:v>86.043999999999997</c:v>
                </c:pt>
                <c:pt idx="2019">
                  <c:v>86.032600000000002</c:v>
                </c:pt>
                <c:pt idx="2020">
                  <c:v>86.021299999999997</c:v>
                </c:pt>
                <c:pt idx="2021">
                  <c:v>86.01</c:v>
                </c:pt>
                <c:pt idx="2022">
                  <c:v>85.998699999999999</c:v>
                </c:pt>
                <c:pt idx="2023">
                  <c:v>85.987399999999994</c:v>
                </c:pt>
                <c:pt idx="2024">
                  <c:v>85.976100000000002</c:v>
                </c:pt>
                <c:pt idx="2025">
                  <c:v>85.964799999999997</c:v>
                </c:pt>
                <c:pt idx="2026">
                  <c:v>85.953500000000005</c:v>
                </c:pt>
                <c:pt idx="2027">
                  <c:v>85.942300000000003</c:v>
                </c:pt>
                <c:pt idx="2028">
                  <c:v>85.930999999999997</c:v>
                </c:pt>
                <c:pt idx="2029">
                  <c:v>85.919799999999995</c:v>
                </c:pt>
                <c:pt idx="2030">
                  <c:v>85.908600000000007</c:v>
                </c:pt>
                <c:pt idx="2031">
                  <c:v>85.897300000000001</c:v>
                </c:pt>
                <c:pt idx="2032">
                  <c:v>85.886099999999999</c:v>
                </c:pt>
                <c:pt idx="2033">
                  <c:v>85.874899999999997</c:v>
                </c:pt>
                <c:pt idx="2034">
                  <c:v>85.863699999999994</c:v>
                </c:pt>
                <c:pt idx="2035">
                  <c:v>85.852500000000006</c:v>
                </c:pt>
                <c:pt idx="2036">
                  <c:v>85.841399999999993</c:v>
                </c:pt>
                <c:pt idx="2037">
                  <c:v>85.830200000000005</c:v>
                </c:pt>
                <c:pt idx="2038">
                  <c:v>85.819100000000006</c:v>
                </c:pt>
                <c:pt idx="2039">
                  <c:v>85.807900000000004</c:v>
                </c:pt>
                <c:pt idx="2040">
                  <c:v>85.796800000000005</c:v>
                </c:pt>
                <c:pt idx="2041">
                  <c:v>85.785600000000002</c:v>
                </c:pt>
                <c:pt idx="2042">
                  <c:v>85.774500000000003</c:v>
                </c:pt>
                <c:pt idx="2043">
                  <c:v>85.763400000000004</c:v>
                </c:pt>
                <c:pt idx="2044">
                  <c:v>85.752300000000005</c:v>
                </c:pt>
                <c:pt idx="2045">
                  <c:v>85.741200000000006</c:v>
                </c:pt>
                <c:pt idx="2046">
                  <c:v>85.730199999999996</c:v>
                </c:pt>
                <c:pt idx="2047">
                  <c:v>85.719099999999997</c:v>
                </c:pt>
                <c:pt idx="2048">
                  <c:v>85.707999999999998</c:v>
                </c:pt>
                <c:pt idx="2049">
                  <c:v>85.697000000000003</c:v>
                </c:pt>
                <c:pt idx="2050">
                  <c:v>85.685900000000004</c:v>
                </c:pt>
                <c:pt idx="2051">
                  <c:v>85.674899999999994</c:v>
                </c:pt>
                <c:pt idx="2052">
                  <c:v>85.663899999999998</c:v>
                </c:pt>
                <c:pt idx="2053">
                  <c:v>85.652900000000002</c:v>
                </c:pt>
                <c:pt idx="2054">
                  <c:v>85.641900000000007</c:v>
                </c:pt>
                <c:pt idx="2055">
                  <c:v>85.630899999999997</c:v>
                </c:pt>
                <c:pt idx="2056">
                  <c:v>85.619900000000001</c:v>
                </c:pt>
                <c:pt idx="2057">
                  <c:v>85.608900000000006</c:v>
                </c:pt>
                <c:pt idx="2058">
                  <c:v>85.597999999999999</c:v>
                </c:pt>
                <c:pt idx="2059">
                  <c:v>85.587000000000003</c:v>
                </c:pt>
                <c:pt idx="2060">
                  <c:v>85.576099999999997</c:v>
                </c:pt>
                <c:pt idx="2061">
                  <c:v>85.565200000000004</c:v>
                </c:pt>
                <c:pt idx="2062">
                  <c:v>85.554199999999994</c:v>
                </c:pt>
                <c:pt idx="2063">
                  <c:v>85.543300000000002</c:v>
                </c:pt>
                <c:pt idx="2064">
                  <c:v>85.532399999999996</c:v>
                </c:pt>
                <c:pt idx="2065">
                  <c:v>85.521500000000003</c:v>
                </c:pt>
                <c:pt idx="2066">
                  <c:v>85.510599999999997</c:v>
                </c:pt>
                <c:pt idx="2067">
                  <c:v>85.499799999999993</c:v>
                </c:pt>
                <c:pt idx="2068">
                  <c:v>85.488900000000001</c:v>
                </c:pt>
                <c:pt idx="2069">
                  <c:v>85.477999999999994</c:v>
                </c:pt>
                <c:pt idx="2070">
                  <c:v>85.467200000000005</c:v>
                </c:pt>
                <c:pt idx="2071">
                  <c:v>85.456299999999999</c:v>
                </c:pt>
                <c:pt idx="2072">
                  <c:v>85.445499999999996</c:v>
                </c:pt>
                <c:pt idx="2073">
                  <c:v>85.434700000000007</c:v>
                </c:pt>
                <c:pt idx="2074">
                  <c:v>85.423900000000003</c:v>
                </c:pt>
                <c:pt idx="2075">
                  <c:v>85.4131</c:v>
                </c:pt>
                <c:pt idx="2076">
                  <c:v>85.402299999999997</c:v>
                </c:pt>
                <c:pt idx="2077">
                  <c:v>85.391499999999994</c:v>
                </c:pt>
                <c:pt idx="2078">
                  <c:v>85.380799999999994</c:v>
                </c:pt>
                <c:pt idx="2079">
                  <c:v>85.37</c:v>
                </c:pt>
                <c:pt idx="2080">
                  <c:v>85.359200000000001</c:v>
                </c:pt>
                <c:pt idx="2081">
                  <c:v>85.348500000000001</c:v>
                </c:pt>
                <c:pt idx="2082">
                  <c:v>85.337800000000001</c:v>
                </c:pt>
                <c:pt idx="2083">
                  <c:v>85.327100000000002</c:v>
                </c:pt>
                <c:pt idx="2084">
                  <c:v>85.316299999999998</c:v>
                </c:pt>
                <c:pt idx="2085">
                  <c:v>85.305599999999998</c:v>
                </c:pt>
                <c:pt idx="2086">
                  <c:v>85.294899999999998</c:v>
                </c:pt>
                <c:pt idx="2087">
                  <c:v>85.284300000000002</c:v>
                </c:pt>
                <c:pt idx="2088">
                  <c:v>85.273600000000002</c:v>
                </c:pt>
                <c:pt idx="2089">
                  <c:v>85.262900000000002</c:v>
                </c:pt>
                <c:pt idx="2090">
                  <c:v>85.252300000000005</c:v>
                </c:pt>
                <c:pt idx="2091">
                  <c:v>85.241600000000005</c:v>
                </c:pt>
                <c:pt idx="2092">
                  <c:v>85.230999999999995</c:v>
                </c:pt>
                <c:pt idx="2093">
                  <c:v>85.220399999999998</c:v>
                </c:pt>
                <c:pt idx="2094">
                  <c:v>85.209699999999998</c:v>
                </c:pt>
                <c:pt idx="2095">
                  <c:v>85.199100000000001</c:v>
                </c:pt>
                <c:pt idx="2096">
                  <c:v>85.188500000000005</c:v>
                </c:pt>
                <c:pt idx="2097">
                  <c:v>85.177899999999994</c:v>
                </c:pt>
                <c:pt idx="2098">
                  <c:v>85.167400000000001</c:v>
                </c:pt>
                <c:pt idx="2099">
                  <c:v>85.156800000000004</c:v>
                </c:pt>
                <c:pt idx="2100">
                  <c:v>85.146199999999993</c:v>
                </c:pt>
                <c:pt idx="2101">
                  <c:v>85.1357</c:v>
                </c:pt>
                <c:pt idx="2102">
                  <c:v>85.125100000000003</c:v>
                </c:pt>
                <c:pt idx="2103">
                  <c:v>85.114599999999996</c:v>
                </c:pt>
                <c:pt idx="2104">
                  <c:v>85.104100000000003</c:v>
                </c:pt>
                <c:pt idx="2105">
                  <c:v>85.093599999999995</c:v>
                </c:pt>
                <c:pt idx="2106">
                  <c:v>85.083100000000002</c:v>
                </c:pt>
                <c:pt idx="2107">
                  <c:v>85.072599999999994</c:v>
                </c:pt>
                <c:pt idx="2108">
                  <c:v>85.062100000000001</c:v>
                </c:pt>
                <c:pt idx="2109">
                  <c:v>85.051599999999993</c:v>
                </c:pt>
                <c:pt idx="2110">
                  <c:v>85.041200000000003</c:v>
                </c:pt>
                <c:pt idx="2111">
                  <c:v>85.030699999999996</c:v>
                </c:pt>
                <c:pt idx="2112">
                  <c:v>85.020300000000006</c:v>
                </c:pt>
                <c:pt idx="2113">
                  <c:v>85.009799999999998</c:v>
                </c:pt>
                <c:pt idx="2114">
                  <c:v>84.999399999999994</c:v>
                </c:pt>
                <c:pt idx="2115">
                  <c:v>84.989000000000004</c:v>
                </c:pt>
                <c:pt idx="2116">
                  <c:v>84.9786</c:v>
                </c:pt>
                <c:pt idx="2117">
                  <c:v>84.968199999999996</c:v>
                </c:pt>
                <c:pt idx="2118">
                  <c:v>84.957800000000006</c:v>
                </c:pt>
                <c:pt idx="2119">
                  <c:v>84.947400000000002</c:v>
                </c:pt>
                <c:pt idx="2120">
                  <c:v>84.937100000000001</c:v>
                </c:pt>
                <c:pt idx="2121">
                  <c:v>84.926699999999997</c:v>
                </c:pt>
                <c:pt idx="2122">
                  <c:v>84.916300000000007</c:v>
                </c:pt>
                <c:pt idx="2123">
                  <c:v>84.906000000000006</c:v>
                </c:pt>
                <c:pt idx="2124">
                  <c:v>84.895700000000005</c:v>
                </c:pt>
                <c:pt idx="2125">
                  <c:v>84.885400000000004</c:v>
                </c:pt>
                <c:pt idx="2126">
                  <c:v>84.875</c:v>
                </c:pt>
                <c:pt idx="2127">
                  <c:v>84.864699999999999</c:v>
                </c:pt>
                <c:pt idx="2128">
                  <c:v>84.854399999999998</c:v>
                </c:pt>
                <c:pt idx="2129">
                  <c:v>84.844200000000001</c:v>
                </c:pt>
                <c:pt idx="2130">
                  <c:v>84.8339</c:v>
                </c:pt>
                <c:pt idx="2131">
                  <c:v>84.823599999999999</c:v>
                </c:pt>
                <c:pt idx="2132">
                  <c:v>84.813400000000001</c:v>
                </c:pt>
                <c:pt idx="2133">
                  <c:v>84.803100000000001</c:v>
                </c:pt>
                <c:pt idx="2134">
                  <c:v>84.792900000000003</c:v>
                </c:pt>
                <c:pt idx="2135">
                  <c:v>84.782700000000006</c:v>
                </c:pt>
                <c:pt idx="2136">
                  <c:v>84.772400000000005</c:v>
                </c:pt>
                <c:pt idx="2137">
                  <c:v>84.762200000000007</c:v>
                </c:pt>
                <c:pt idx="2138">
                  <c:v>84.751999999999995</c:v>
                </c:pt>
                <c:pt idx="2139">
                  <c:v>84.741900000000001</c:v>
                </c:pt>
                <c:pt idx="2140">
                  <c:v>84.731700000000004</c:v>
                </c:pt>
                <c:pt idx="2141">
                  <c:v>84.721500000000006</c:v>
                </c:pt>
                <c:pt idx="2142">
                  <c:v>84.711299999999994</c:v>
                </c:pt>
                <c:pt idx="2143">
                  <c:v>84.7012</c:v>
                </c:pt>
                <c:pt idx="2144">
                  <c:v>84.691100000000006</c:v>
                </c:pt>
                <c:pt idx="2145">
                  <c:v>84.680899999999994</c:v>
                </c:pt>
                <c:pt idx="2146">
                  <c:v>84.6708</c:v>
                </c:pt>
                <c:pt idx="2147">
                  <c:v>84.660700000000006</c:v>
                </c:pt>
                <c:pt idx="2148">
                  <c:v>84.650599999999997</c:v>
                </c:pt>
                <c:pt idx="2149">
                  <c:v>84.640500000000003</c:v>
                </c:pt>
                <c:pt idx="2150">
                  <c:v>84.630399999999995</c:v>
                </c:pt>
                <c:pt idx="2151">
                  <c:v>84.6203</c:v>
                </c:pt>
                <c:pt idx="2152">
                  <c:v>84.610299999999995</c:v>
                </c:pt>
                <c:pt idx="2153">
                  <c:v>84.600200000000001</c:v>
                </c:pt>
                <c:pt idx="2154">
                  <c:v>84.590199999999996</c:v>
                </c:pt>
                <c:pt idx="2155">
                  <c:v>84.580100000000002</c:v>
                </c:pt>
                <c:pt idx="2156">
                  <c:v>84.570099999999996</c:v>
                </c:pt>
                <c:pt idx="2157">
                  <c:v>84.560100000000006</c:v>
                </c:pt>
                <c:pt idx="2158">
                  <c:v>84.5501</c:v>
                </c:pt>
                <c:pt idx="2159">
                  <c:v>84.540099999999995</c:v>
                </c:pt>
                <c:pt idx="2160">
                  <c:v>84.530100000000004</c:v>
                </c:pt>
                <c:pt idx="2161">
                  <c:v>84.520099999999999</c:v>
                </c:pt>
                <c:pt idx="2162">
                  <c:v>84.510199999999998</c:v>
                </c:pt>
                <c:pt idx="2163">
                  <c:v>84.500200000000007</c:v>
                </c:pt>
                <c:pt idx="2164">
                  <c:v>84.490200000000002</c:v>
                </c:pt>
                <c:pt idx="2165">
                  <c:v>84.4803</c:v>
                </c:pt>
                <c:pt idx="2166">
                  <c:v>84.470399999999998</c:v>
                </c:pt>
                <c:pt idx="2167">
                  <c:v>84.460400000000007</c:v>
                </c:pt>
                <c:pt idx="2168">
                  <c:v>84.450500000000005</c:v>
                </c:pt>
                <c:pt idx="2169">
                  <c:v>84.440600000000003</c:v>
                </c:pt>
                <c:pt idx="2170">
                  <c:v>84.430700000000002</c:v>
                </c:pt>
                <c:pt idx="2171">
                  <c:v>84.4208</c:v>
                </c:pt>
                <c:pt idx="2172">
                  <c:v>84.411000000000001</c:v>
                </c:pt>
                <c:pt idx="2173">
                  <c:v>84.4011</c:v>
                </c:pt>
                <c:pt idx="2174">
                  <c:v>84.391199999999998</c:v>
                </c:pt>
                <c:pt idx="2175">
                  <c:v>84.381399999999999</c:v>
                </c:pt>
                <c:pt idx="2176">
                  <c:v>84.371600000000001</c:v>
                </c:pt>
                <c:pt idx="2177">
                  <c:v>84.361699999999999</c:v>
                </c:pt>
                <c:pt idx="2178">
                  <c:v>84.351900000000001</c:v>
                </c:pt>
                <c:pt idx="2179">
                  <c:v>84.342100000000002</c:v>
                </c:pt>
                <c:pt idx="2180">
                  <c:v>84.332300000000004</c:v>
                </c:pt>
                <c:pt idx="2181">
                  <c:v>84.322500000000005</c:v>
                </c:pt>
                <c:pt idx="2182">
                  <c:v>84.312700000000007</c:v>
                </c:pt>
                <c:pt idx="2183">
                  <c:v>84.302999999999997</c:v>
                </c:pt>
                <c:pt idx="2184">
                  <c:v>84.293199999999999</c:v>
                </c:pt>
                <c:pt idx="2185">
                  <c:v>84.283500000000004</c:v>
                </c:pt>
                <c:pt idx="2186">
                  <c:v>84.273700000000005</c:v>
                </c:pt>
                <c:pt idx="2187">
                  <c:v>84.263999999999996</c:v>
                </c:pt>
                <c:pt idx="2188">
                  <c:v>84.254199999999997</c:v>
                </c:pt>
                <c:pt idx="2189">
                  <c:v>84.244500000000002</c:v>
                </c:pt>
                <c:pt idx="2190">
                  <c:v>84.234800000000007</c:v>
                </c:pt>
                <c:pt idx="2191">
                  <c:v>84.225099999999998</c:v>
                </c:pt>
                <c:pt idx="2192">
                  <c:v>84.215400000000002</c:v>
                </c:pt>
                <c:pt idx="2193">
                  <c:v>84.205799999999996</c:v>
                </c:pt>
                <c:pt idx="2194">
                  <c:v>84.196100000000001</c:v>
                </c:pt>
                <c:pt idx="2195">
                  <c:v>84.186400000000006</c:v>
                </c:pt>
                <c:pt idx="2196">
                  <c:v>84.1768</c:v>
                </c:pt>
                <c:pt idx="2197">
                  <c:v>84.167199999999994</c:v>
                </c:pt>
                <c:pt idx="2198">
                  <c:v>84.157499999999999</c:v>
                </c:pt>
                <c:pt idx="2199">
                  <c:v>84.147900000000007</c:v>
                </c:pt>
                <c:pt idx="2200">
                  <c:v>84.138300000000001</c:v>
                </c:pt>
                <c:pt idx="2201">
                  <c:v>84.128699999999995</c:v>
                </c:pt>
                <c:pt idx="2202">
                  <c:v>84.119100000000003</c:v>
                </c:pt>
                <c:pt idx="2203">
                  <c:v>84.109499999999997</c:v>
                </c:pt>
                <c:pt idx="2204">
                  <c:v>84.099900000000005</c:v>
                </c:pt>
                <c:pt idx="2205">
                  <c:v>84.090400000000002</c:v>
                </c:pt>
                <c:pt idx="2206">
                  <c:v>84.080799999999996</c:v>
                </c:pt>
                <c:pt idx="2207">
                  <c:v>84.071299999999994</c:v>
                </c:pt>
                <c:pt idx="2208">
                  <c:v>84.061700000000002</c:v>
                </c:pt>
                <c:pt idx="2209">
                  <c:v>84.052199999999999</c:v>
                </c:pt>
                <c:pt idx="2210">
                  <c:v>84.042699999999996</c:v>
                </c:pt>
                <c:pt idx="2211">
                  <c:v>84.033199999999994</c:v>
                </c:pt>
                <c:pt idx="2212">
                  <c:v>84.023700000000005</c:v>
                </c:pt>
                <c:pt idx="2213">
                  <c:v>84.014200000000002</c:v>
                </c:pt>
                <c:pt idx="2214">
                  <c:v>84.0047</c:v>
                </c:pt>
                <c:pt idx="2215">
                  <c:v>83.9953</c:v>
                </c:pt>
                <c:pt idx="2216">
                  <c:v>83.985799999999998</c:v>
                </c:pt>
                <c:pt idx="2217">
                  <c:v>83.976299999999995</c:v>
                </c:pt>
                <c:pt idx="2218">
                  <c:v>83.966899999999995</c:v>
                </c:pt>
                <c:pt idx="2219">
                  <c:v>83.957499999999996</c:v>
                </c:pt>
                <c:pt idx="2220">
                  <c:v>83.947999999999993</c:v>
                </c:pt>
                <c:pt idx="2221">
                  <c:v>83.938599999999994</c:v>
                </c:pt>
                <c:pt idx="2222">
                  <c:v>83.929199999999994</c:v>
                </c:pt>
                <c:pt idx="2223">
                  <c:v>83.919799999999995</c:v>
                </c:pt>
                <c:pt idx="2224">
                  <c:v>83.910399999999996</c:v>
                </c:pt>
                <c:pt idx="2225">
                  <c:v>83.9011</c:v>
                </c:pt>
                <c:pt idx="2226">
                  <c:v>83.8917</c:v>
                </c:pt>
                <c:pt idx="2227">
                  <c:v>83.882300000000001</c:v>
                </c:pt>
                <c:pt idx="2228">
                  <c:v>83.873000000000005</c:v>
                </c:pt>
                <c:pt idx="2229">
                  <c:v>83.863699999999994</c:v>
                </c:pt>
                <c:pt idx="2230">
                  <c:v>83.854299999999995</c:v>
                </c:pt>
                <c:pt idx="2231">
                  <c:v>83.844999999999999</c:v>
                </c:pt>
                <c:pt idx="2232">
                  <c:v>83.835700000000003</c:v>
                </c:pt>
                <c:pt idx="2233">
                  <c:v>83.826400000000007</c:v>
                </c:pt>
                <c:pt idx="2234">
                  <c:v>83.817099999999996</c:v>
                </c:pt>
                <c:pt idx="2235">
                  <c:v>83.8078</c:v>
                </c:pt>
                <c:pt idx="2236">
                  <c:v>83.798500000000004</c:v>
                </c:pt>
                <c:pt idx="2237">
                  <c:v>83.789299999999997</c:v>
                </c:pt>
                <c:pt idx="2238">
                  <c:v>83.78</c:v>
                </c:pt>
                <c:pt idx="2239">
                  <c:v>83.770799999999994</c:v>
                </c:pt>
                <c:pt idx="2240">
                  <c:v>83.761499999999998</c:v>
                </c:pt>
                <c:pt idx="2241">
                  <c:v>83.752300000000005</c:v>
                </c:pt>
                <c:pt idx="2242">
                  <c:v>83.743099999999998</c:v>
                </c:pt>
                <c:pt idx="2243">
                  <c:v>83.733900000000006</c:v>
                </c:pt>
                <c:pt idx="2244">
                  <c:v>83.724699999999999</c:v>
                </c:pt>
                <c:pt idx="2245">
                  <c:v>83.715500000000006</c:v>
                </c:pt>
                <c:pt idx="2246">
                  <c:v>83.706299999999999</c:v>
                </c:pt>
                <c:pt idx="2247">
                  <c:v>83.697199999999995</c:v>
                </c:pt>
                <c:pt idx="2248">
                  <c:v>83.688000000000002</c:v>
                </c:pt>
                <c:pt idx="2249">
                  <c:v>83.678799999999995</c:v>
                </c:pt>
                <c:pt idx="2250">
                  <c:v>83.669700000000006</c:v>
                </c:pt>
                <c:pt idx="2251">
                  <c:v>83.660600000000002</c:v>
                </c:pt>
                <c:pt idx="2252">
                  <c:v>83.651399999999995</c:v>
                </c:pt>
                <c:pt idx="2253">
                  <c:v>83.642300000000006</c:v>
                </c:pt>
                <c:pt idx="2254">
                  <c:v>83.633200000000002</c:v>
                </c:pt>
                <c:pt idx="2255">
                  <c:v>83.624099999999999</c:v>
                </c:pt>
                <c:pt idx="2256">
                  <c:v>83.614999999999995</c:v>
                </c:pt>
                <c:pt idx="2257">
                  <c:v>83.605999999999995</c:v>
                </c:pt>
                <c:pt idx="2258">
                  <c:v>83.596900000000005</c:v>
                </c:pt>
                <c:pt idx="2259">
                  <c:v>83.587800000000001</c:v>
                </c:pt>
                <c:pt idx="2260">
                  <c:v>83.578800000000001</c:v>
                </c:pt>
                <c:pt idx="2261">
                  <c:v>83.569699999999997</c:v>
                </c:pt>
                <c:pt idx="2262">
                  <c:v>83.560699999999997</c:v>
                </c:pt>
                <c:pt idx="2263">
                  <c:v>83.551699999999997</c:v>
                </c:pt>
                <c:pt idx="2264">
                  <c:v>83.542699999999996</c:v>
                </c:pt>
                <c:pt idx="2265">
                  <c:v>83.533699999999996</c:v>
                </c:pt>
                <c:pt idx="2266">
                  <c:v>83.524699999999996</c:v>
                </c:pt>
                <c:pt idx="2267">
                  <c:v>83.515699999999995</c:v>
                </c:pt>
                <c:pt idx="2268">
                  <c:v>83.506699999999995</c:v>
                </c:pt>
                <c:pt idx="2269">
                  <c:v>83.497799999999998</c:v>
                </c:pt>
                <c:pt idx="2270">
                  <c:v>83.488799999999998</c:v>
                </c:pt>
                <c:pt idx="2271">
                  <c:v>83.479900000000001</c:v>
                </c:pt>
                <c:pt idx="2272">
                  <c:v>83.4709</c:v>
                </c:pt>
                <c:pt idx="2273">
                  <c:v>83.462000000000003</c:v>
                </c:pt>
                <c:pt idx="2274">
                  <c:v>83.453100000000006</c:v>
                </c:pt>
                <c:pt idx="2275">
                  <c:v>83.444199999999995</c:v>
                </c:pt>
                <c:pt idx="2276">
                  <c:v>83.435299999999998</c:v>
                </c:pt>
                <c:pt idx="2277">
                  <c:v>83.426400000000001</c:v>
                </c:pt>
                <c:pt idx="2278">
                  <c:v>83.417500000000004</c:v>
                </c:pt>
                <c:pt idx="2279">
                  <c:v>83.408600000000007</c:v>
                </c:pt>
                <c:pt idx="2280">
                  <c:v>83.399799999999999</c:v>
                </c:pt>
                <c:pt idx="2281">
                  <c:v>83.390900000000002</c:v>
                </c:pt>
                <c:pt idx="2282">
                  <c:v>83.382099999999994</c:v>
                </c:pt>
                <c:pt idx="2283">
                  <c:v>83.373199999999997</c:v>
                </c:pt>
                <c:pt idx="2284">
                  <c:v>83.364400000000003</c:v>
                </c:pt>
                <c:pt idx="2285">
                  <c:v>83.355599999999995</c:v>
                </c:pt>
                <c:pt idx="2286">
                  <c:v>83.346800000000002</c:v>
                </c:pt>
                <c:pt idx="2287">
                  <c:v>83.337999999999994</c:v>
                </c:pt>
                <c:pt idx="2288">
                  <c:v>83.3292</c:v>
                </c:pt>
                <c:pt idx="2289">
                  <c:v>83.320400000000006</c:v>
                </c:pt>
                <c:pt idx="2290">
                  <c:v>83.311599999999999</c:v>
                </c:pt>
                <c:pt idx="2291">
                  <c:v>83.302899999999994</c:v>
                </c:pt>
                <c:pt idx="2292">
                  <c:v>83.2941</c:v>
                </c:pt>
                <c:pt idx="2293">
                  <c:v>83.285399999999996</c:v>
                </c:pt>
                <c:pt idx="2294">
                  <c:v>83.276700000000005</c:v>
                </c:pt>
                <c:pt idx="2295">
                  <c:v>83.267899999999997</c:v>
                </c:pt>
                <c:pt idx="2296">
                  <c:v>83.259200000000007</c:v>
                </c:pt>
                <c:pt idx="2297">
                  <c:v>83.250500000000002</c:v>
                </c:pt>
                <c:pt idx="2298">
                  <c:v>83.241799999999998</c:v>
                </c:pt>
                <c:pt idx="2299">
                  <c:v>83.233099999999993</c:v>
                </c:pt>
                <c:pt idx="2300">
                  <c:v>83.224500000000006</c:v>
                </c:pt>
                <c:pt idx="2301">
                  <c:v>83.215800000000002</c:v>
                </c:pt>
                <c:pt idx="2302">
                  <c:v>83.207099999999997</c:v>
                </c:pt>
                <c:pt idx="2303">
                  <c:v>83.198499999999996</c:v>
                </c:pt>
                <c:pt idx="2304">
                  <c:v>83.189800000000005</c:v>
                </c:pt>
                <c:pt idx="2305">
                  <c:v>83.181200000000004</c:v>
                </c:pt>
                <c:pt idx="2306">
                  <c:v>83.172600000000003</c:v>
                </c:pt>
                <c:pt idx="2307">
                  <c:v>83.164000000000001</c:v>
                </c:pt>
                <c:pt idx="2308">
                  <c:v>83.1554</c:v>
                </c:pt>
                <c:pt idx="2309">
                  <c:v>83.146799999999999</c:v>
                </c:pt>
                <c:pt idx="2310">
                  <c:v>83.138199999999998</c:v>
                </c:pt>
                <c:pt idx="2311">
                  <c:v>83.129599999999996</c:v>
                </c:pt>
                <c:pt idx="2312">
                  <c:v>83.121099999999998</c:v>
                </c:pt>
                <c:pt idx="2313">
                  <c:v>83.112499999999997</c:v>
                </c:pt>
                <c:pt idx="2314">
                  <c:v>83.103999999999999</c:v>
                </c:pt>
                <c:pt idx="2315">
                  <c:v>83.095399999999998</c:v>
                </c:pt>
                <c:pt idx="2316">
                  <c:v>83.0869</c:v>
                </c:pt>
                <c:pt idx="2317">
                  <c:v>83.078400000000002</c:v>
                </c:pt>
                <c:pt idx="2318">
                  <c:v>83.069900000000004</c:v>
                </c:pt>
                <c:pt idx="2319">
                  <c:v>83.061400000000006</c:v>
                </c:pt>
                <c:pt idx="2320">
                  <c:v>83.052899999999994</c:v>
                </c:pt>
                <c:pt idx="2321">
                  <c:v>83.044399999999996</c:v>
                </c:pt>
                <c:pt idx="2322">
                  <c:v>83.035899999999998</c:v>
                </c:pt>
                <c:pt idx="2323">
                  <c:v>83.027500000000003</c:v>
                </c:pt>
                <c:pt idx="2324">
                  <c:v>83.019000000000005</c:v>
                </c:pt>
                <c:pt idx="2325">
                  <c:v>83.010599999999997</c:v>
                </c:pt>
                <c:pt idx="2326">
                  <c:v>83.002099999999999</c:v>
                </c:pt>
                <c:pt idx="2327">
                  <c:v>82.993700000000004</c:v>
                </c:pt>
                <c:pt idx="2328">
                  <c:v>82.985299999999995</c:v>
                </c:pt>
                <c:pt idx="2329">
                  <c:v>82.976900000000001</c:v>
                </c:pt>
                <c:pt idx="2330">
                  <c:v>82.968500000000006</c:v>
                </c:pt>
                <c:pt idx="2331">
                  <c:v>82.960099999999997</c:v>
                </c:pt>
                <c:pt idx="2332">
                  <c:v>82.951700000000002</c:v>
                </c:pt>
                <c:pt idx="2333">
                  <c:v>82.943299999999994</c:v>
                </c:pt>
                <c:pt idx="2334">
                  <c:v>82.935000000000002</c:v>
                </c:pt>
                <c:pt idx="2335">
                  <c:v>82.926599999999993</c:v>
                </c:pt>
                <c:pt idx="2336">
                  <c:v>82.918300000000002</c:v>
                </c:pt>
                <c:pt idx="2337">
                  <c:v>82.909899999999993</c:v>
                </c:pt>
                <c:pt idx="2338">
                  <c:v>82.901600000000002</c:v>
                </c:pt>
                <c:pt idx="2339">
                  <c:v>82.893299999999996</c:v>
                </c:pt>
                <c:pt idx="2340">
                  <c:v>82.885000000000005</c:v>
                </c:pt>
                <c:pt idx="2341">
                  <c:v>82.8767</c:v>
                </c:pt>
                <c:pt idx="2342">
                  <c:v>82.868399999999994</c:v>
                </c:pt>
                <c:pt idx="2343">
                  <c:v>82.860100000000003</c:v>
                </c:pt>
                <c:pt idx="2344">
                  <c:v>82.851900000000001</c:v>
                </c:pt>
                <c:pt idx="2345">
                  <c:v>82.843599999999995</c:v>
                </c:pt>
                <c:pt idx="2346">
                  <c:v>82.835300000000004</c:v>
                </c:pt>
                <c:pt idx="2347">
                  <c:v>82.827100000000002</c:v>
                </c:pt>
                <c:pt idx="2348">
                  <c:v>82.818899999999999</c:v>
                </c:pt>
                <c:pt idx="2349">
                  <c:v>82.810599999999994</c:v>
                </c:pt>
                <c:pt idx="2350">
                  <c:v>82.802400000000006</c:v>
                </c:pt>
                <c:pt idx="2351">
                  <c:v>82.794200000000004</c:v>
                </c:pt>
                <c:pt idx="2352">
                  <c:v>82.786000000000001</c:v>
                </c:pt>
                <c:pt idx="2353">
                  <c:v>82.777799999999999</c:v>
                </c:pt>
                <c:pt idx="2354">
                  <c:v>82.7697</c:v>
                </c:pt>
                <c:pt idx="2355">
                  <c:v>82.761499999999998</c:v>
                </c:pt>
                <c:pt idx="2356">
                  <c:v>82.753299999999996</c:v>
                </c:pt>
                <c:pt idx="2357">
                  <c:v>82.745199999999997</c:v>
                </c:pt>
                <c:pt idx="2358">
                  <c:v>82.736999999999995</c:v>
                </c:pt>
                <c:pt idx="2359">
                  <c:v>82.728899999999996</c:v>
                </c:pt>
                <c:pt idx="2360">
                  <c:v>82.720799999999997</c:v>
                </c:pt>
                <c:pt idx="2361">
                  <c:v>82.712699999999998</c:v>
                </c:pt>
                <c:pt idx="2362">
                  <c:v>82.704599999999999</c:v>
                </c:pt>
                <c:pt idx="2363">
                  <c:v>82.6965</c:v>
                </c:pt>
                <c:pt idx="2364">
                  <c:v>82.688400000000001</c:v>
                </c:pt>
                <c:pt idx="2365">
                  <c:v>82.680300000000003</c:v>
                </c:pt>
                <c:pt idx="2366">
                  <c:v>82.672300000000007</c:v>
                </c:pt>
                <c:pt idx="2367">
                  <c:v>82.664199999999994</c:v>
                </c:pt>
                <c:pt idx="2368">
                  <c:v>82.656099999999995</c:v>
                </c:pt>
                <c:pt idx="2369">
                  <c:v>82.648099999999999</c:v>
                </c:pt>
                <c:pt idx="2370">
                  <c:v>82.640100000000004</c:v>
                </c:pt>
                <c:pt idx="2371">
                  <c:v>82.632099999999994</c:v>
                </c:pt>
                <c:pt idx="2372">
                  <c:v>82.623999999999995</c:v>
                </c:pt>
                <c:pt idx="2373">
                  <c:v>82.616</c:v>
                </c:pt>
                <c:pt idx="2374">
                  <c:v>82.608099999999993</c:v>
                </c:pt>
                <c:pt idx="2375">
                  <c:v>82.600099999999998</c:v>
                </c:pt>
                <c:pt idx="2376">
                  <c:v>82.592100000000002</c:v>
                </c:pt>
                <c:pt idx="2377">
                  <c:v>82.584100000000007</c:v>
                </c:pt>
                <c:pt idx="2378">
                  <c:v>82.5762</c:v>
                </c:pt>
                <c:pt idx="2379">
                  <c:v>82.568200000000004</c:v>
                </c:pt>
                <c:pt idx="2380">
                  <c:v>82.560299999999998</c:v>
                </c:pt>
                <c:pt idx="2381">
                  <c:v>82.552400000000006</c:v>
                </c:pt>
                <c:pt idx="2382">
                  <c:v>82.544399999999996</c:v>
                </c:pt>
                <c:pt idx="2383">
                  <c:v>82.536500000000004</c:v>
                </c:pt>
                <c:pt idx="2384">
                  <c:v>82.528599999999997</c:v>
                </c:pt>
                <c:pt idx="2385">
                  <c:v>82.520700000000005</c:v>
                </c:pt>
                <c:pt idx="2386">
                  <c:v>82.512799999999999</c:v>
                </c:pt>
                <c:pt idx="2387">
                  <c:v>82.504999999999995</c:v>
                </c:pt>
                <c:pt idx="2388">
                  <c:v>82.497100000000003</c:v>
                </c:pt>
                <c:pt idx="2389">
                  <c:v>82.4893</c:v>
                </c:pt>
                <c:pt idx="2390">
                  <c:v>82.481399999999994</c:v>
                </c:pt>
                <c:pt idx="2391">
                  <c:v>82.473600000000005</c:v>
                </c:pt>
                <c:pt idx="2392">
                  <c:v>82.465699999999998</c:v>
                </c:pt>
                <c:pt idx="2393">
                  <c:v>82.457899999999995</c:v>
                </c:pt>
                <c:pt idx="2394">
                  <c:v>82.450100000000006</c:v>
                </c:pt>
                <c:pt idx="2395">
                  <c:v>82.442300000000003</c:v>
                </c:pt>
                <c:pt idx="2396">
                  <c:v>82.4345</c:v>
                </c:pt>
                <c:pt idx="2397">
                  <c:v>82.426699999999997</c:v>
                </c:pt>
                <c:pt idx="2398">
                  <c:v>82.418999999999997</c:v>
                </c:pt>
                <c:pt idx="2399">
                  <c:v>82.411199999999994</c:v>
                </c:pt>
                <c:pt idx="2400">
                  <c:v>82.403499999999994</c:v>
                </c:pt>
                <c:pt idx="2401">
                  <c:v>82.395700000000005</c:v>
                </c:pt>
                <c:pt idx="2402">
                  <c:v>82.388000000000005</c:v>
                </c:pt>
                <c:pt idx="2403">
                  <c:v>82.380200000000002</c:v>
                </c:pt>
                <c:pt idx="2404">
                  <c:v>82.372500000000002</c:v>
                </c:pt>
                <c:pt idx="2405">
                  <c:v>82.364800000000002</c:v>
                </c:pt>
                <c:pt idx="2406">
                  <c:v>82.357100000000003</c:v>
                </c:pt>
                <c:pt idx="2407">
                  <c:v>82.349400000000003</c:v>
                </c:pt>
                <c:pt idx="2408">
                  <c:v>82.341700000000003</c:v>
                </c:pt>
                <c:pt idx="2409">
                  <c:v>82.334100000000007</c:v>
                </c:pt>
                <c:pt idx="2410">
                  <c:v>82.326400000000007</c:v>
                </c:pt>
                <c:pt idx="2411">
                  <c:v>82.318799999999996</c:v>
                </c:pt>
                <c:pt idx="2412">
                  <c:v>82.311099999999996</c:v>
                </c:pt>
                <c:pt idx="2413">
                  <c:v>82.3035</c:v>
                </c:pt>
                <c:pt idx="2414">
                  <c:v>82.2958</c:v>
                </c:pt>
                <c:pt idx="2415">
                  <c:v>82.288200000000003</c:v>
                </c:pt>
                <c:pt idx="2416">
                  <c:v>82.280600000000007</c:v>
                </c:pt>
                <c:pt idx="2417">
                  <c:v>82.272999999999996</c:v>
                </c:pt>
                <c:pt idx="2418">
                  <c:v>82.2654</c:v>
                </c:pt>
                <c:pt idx="2419">
                  <c:v>82.257900000000006</c:v>
                </c:pt>
                <c:pt idx="2420">
                  <c:v>82.250299999999996</c:v>
                </c:pt>
                <c:pt idx="2421">
                  <c:v>82.242699999999999</c:v>
                </c:pt>
                <c:pt idx="2422">
                  <c:v>82.235200000000006</c:v>
                </c:pt>
                <c:pt idx="2423">
                  <c:v>82.227599999999995</c:v>
                </c:pt>
                <c:pt idx="2424">
                  <c:v>82.220100000000002</c:v>
                </c:pt>
                <c:pt idx="2425">
                  <c:v>82.212599999999995</c:v>
                </c:pt>
                <c:pt idx="2426">
                  <c:v>82.204999999999998</c:v>
                </c:pt>
                <c:pt idx="2427">
                  <c:v>82.197500000000005</c:v>
                </c:pt>
                <c:pt idx="2428">
                  <c:v>82.19</c:v>
                </c:pt>
                <c:pt idx="2429">
                  <c:v>82.182599999999994</c:v>
                </c:pt>
                <c:pt idx="2430">
                  <c:v>82.1751</c:v>
                </c:pt>
                <c:pt idx="2431">
                  <c:v>82.167599999999993</c:v>
                </c:pt>
                <c:pt idx="2432">
                  <c:v>82.1601</c:v>
                </c:pt>
                <c:pt idx="2433">
                  <c:v>82.152699999999996</c:v>
                </c:pt>
                <c:pt idx="2434">
                  <c:v>82.145200000000003</c:v>
                </c:pt>
                <c:pt idx="2435">
                  <c:v>82.137799999999999</c:v>
                </c:pt>
                <c:pt idx="2436">
                  <c:v>82.130399999999995</c:v>
                </c:pt>
                <c:pt idx="2437">
                  <c:v>82.123000000000005</c:v>
                </c:pt>
                <c:pt idx="2438">
                  <c:v>82.115600000000001</c:v>
                </c:pt>
                <c:pt idx="2439">
                  <c:v>82.108199999999997</c:v>
                </c:pt>
                <c:pt idx="2440">
                  <c:v>82.100800000000007</c:v>
                </c:pt>
                <c:pt idx="2441">
                  <c:v>82.093400000000003</c:v>
                </c:pt>
                <c:pt idx="2442">
                  <c:v>82.085999999999999</c:v>
                </c:pt>
                <c:pt idx="2443">
                  <c:v>82.078699999999998</c:v>
                </c:pt>
                <c:pt idx="2444">
                  <c:v>82.071299999999994</c:v>
                </c:pt>
                <c:pt idx="2445">
                  <c:v>82.063999999999993</c:v>
                </c:pt>
                <c:pt idx="2446">
                  <c:v>82.056600000000003</c:v>
                </c:pt>
                <c:pt idx="2447">
                  <c:v>82.049300000000002</c:v>
                </c:pt>
                <c:pt idx="2448">
                  <c:v>82.042000000000002</c:v>
                </c:pt>
                <c:pt idx="2449">
                  <c:v>82.034700000000001</c:v>
                </c:pt>
                <c:pt idx="2450">
                  <c:v>82.0274</c:v>
                </c:pt>
                <c:pt idx="2451">
                  <c:v>82.020099999999999</c:v>
                </c:pt>
                <c:pt idx="2452">
                  <c:v>82.012799999999999</c:v>
                </c:pt>
                <c:pt idx="2453">
                  <c:v>82.005499999999998</c:v>
                </c:pt>
                <c:pt idx="2454">
                  <c:v>81.9983</c:v>
                </c:pt>
                <c:pt idx="2455">
                  <c:v>81.991</c:v>
                </c:pt>
                <c:pt idx="2456">
                  <c:v>81.983800000000002</c:v>
                </c:pt>
                <c:pt idx="2457">
                  <c:v>81.976600000000005</c:v>
                </c:pt>
                <c:pt idx="2458">
                  <c:v>81.969300000000004</c:v>
                </c:pt>
                <c:pt idx="2459">
                  <c:v>81.962100000000007</c:v>
                </c:pt>
                <c:pt idx="2460">
                  <c:v>81.954899999999995</c:v>
                </c:pt>
                <c:pt idx="2461">
                  <c:v>81.947699999999998</c:v>
                </c:pt>
                <c:pt idx="2462">
                  <c:v>81.9405</c:v>
                </c:pt>
                <c:pt idx="2463">
                  <c:v>81.933300000000003</c:v>
                </c:pt>
                <c:pt idx="2464">
                  <c:v>81.926199999999994</c:v>
                </c:pt>
                <c:pt idx="2465">
                  <c:v>81.918999999999997</c:v>
                </c:pt>
                <c:pt idx="2466">
                  <c:v>81.911900000000003</c:v>
                </c:pt>
                <c:pt idx="2467">
                  <c:v>81.904700000000005</c:v>
                </c:pt>
                <c:pt idx="2468">
                  <c:v>81.897599999999997</c:v>
                </c:pt>
                <c:pt idx="2469">
                  <c:v>81.890500000000003</c:v>
                </c:pt>
                <c:pt idx="2470">
                  <c:v>81.883300000000006</c:v>
                </c:pt>
                <c:pt idx="2471">
                  <c:v>81.876199999999997</c:v>
                </c:pt>
                <c:pt idx="2472">
                  <c:v>81.869100000000003</c:v>
                </c:pt>
                <c:pt idx="2473">
                  <c:v>81.862099999999998</c:v>
                </c:pt>
                <c:pt idx="2474">
                  <c:v>81.855000000000004</c:v>
                </c:pt>
                <c:pt idx="2475">
                  <c:v>81.847899999999996</c:v>
                </c:pt>
                <c:pt idx="2476">
                  <c:v>81.840800000000002</c:v>
                </c:pt>
                <c:pt idx="2477">
                  <c:v>81.833799999999997</c:v>
                </c:pt>
                <c:pt idx="2478">
                  <c:v>81.826700000000002</c:v>
                </c:pt>
                <c:pt idx="2479">
                  <c:v>81.819699999999997</c:v>
                </c:pt>
                <c:pt idx="2480">
                  <c:v>81.812700000000007</c:v>
                </c:pt>
                <c:pt idx="2481">
                  <c:v>81.805700000000002</c:v>
                </c:pt>
                <c:pt idx="2482">
                  <c:v>81.798699999999997</c:v>
                </c:pt>
                <c:pt idx="2483">
                  <c:v>81.791700000000006</c:v>
                </c:pt>
                <c:pt idx="2484">
                  <c:v>81.784700000000001</c:v>
                </c:pt>
                <c:pt idx="2485">
                  <c:v>81.777699999999996</c:v>
                </c:pt>
                <c:pt idx="2486">
                  <c:v>81.770700000000005</c:v>
                </c:pt>
                <c:pt idx="2487">
                  <c:v>81.763800000000003</c:v>
                </c:pt>
                <c:pt idx="2488">
                  <c:v>81.756799999999998</c:v>
                </c:pt>
                <c:pt idx="2489">
                  <c:v>81.749899999999997</c:v>
                </c:pt>
                <c:pt idx="2490">
                  <c:v>81.742900000000006</c:v>
                </c:pt>
                <c:pt idx="2491">
                  <c:v>81.736000000000004</c:v>
                </c:pt>
                <c:pt idx="2492">
                  <c:v>81.729100000000003</c:v>
                </c:pt>
                <c:pt idx="2493">
                  <c:v>81.722200000000001</c:v>
                </c:pt>
                <c:pt idx="2494">
                  <c:v>81.715299999999999</c:v>
                </c:pt>
                <c:pt idx="2495">
                  <c:v>81.708399999999997</c:v>
                </c:pt>
                <c:pt idx="2496">
                  <c:v>81.701499999999996</c:v>
                </c:pt>
                <c:pt idx="2497">
                  <c:v>81.694699999999997</c:v>
                </c:pt>
                <c:pt idx="2498">
                  <c:v>81.687799999999996</c:v>
                </c:pt>
                <c:pt idx="2499">
                  <c:v>81.680899999999994</c:v>
                </c:pt>
                <c:pt idx="2500">
                  <c:v>81.674099999999996</c:v>
                </c:pt>
                <c:pt idx="2501">
                  <c:v>81.667299999999997</c:v>
                </c:pt>
                <c:pt idx="2502">
                  <c:v>81.660399999999996</c:v>
                </c:pt>
                <c:pt idx="2503">
                  <c:v>81.653599999999997</c:v>
                </c:pt>
                <c:pt idx="2504">
                  <c:v>81.646799999999999</c:v>
                </c:pt>
                <c:pt idx="2505">
                  <c:v>81.64</c:v>
                </c:pt>
                <c:pt idx="2506">
                  <c:v>81.633200000000002</c:v>
                </c:pt>
                <c:pt idx="2507">
                  <c:v>81.626499999999993</c:v>
                </c:pt>
                <c:pt idx="2508">
                  <c:v>81.619699999999995</c:v>
                </c:pt>
                <c:pt idx="2509">
                  <c:v>81.612899999999996</c:v>
                </c:pt>
                <c:pt idx="2510">
                  <c:v>81.606200000000001</c:v>
                </c:pt>
                <c:pt idx="2511">
                  <c:v>81.599400000000003</c:v>
                </c:pt>
                <c:pt idx="2512">
                  <c:v>81.592699999999994</c:v>
                </c:pt>
                <c:pt idx="2513">
                  <c:v>81.585999999999999</c:v>
                </c:pt>
                <c:pt idx="2514">
                  <c:v>81.5792</c:v>
                </c:pt>
                <c:pt idx="2515">
                  <c:v>81.572500000000005</c:v>
                </c:pt>
                <c:pt idx="2516">
                  <c:v>81.565799999999996</c:v>
                </c:pt>
                <c:pt idx="2517">
                  <c:v>81.559200000000004</c:v>
                </c:pt>
                <c:pt idx="2518">
                  <c:v>81.552499999999995</c:v>
                </c:pt>
                <c:pt idx="2519">
                  <c:v>81.5458</c:v>
                </c:pt>
                <c:pt idx="2520">
                  <c:v>81.539100000000005</c:v>
                </c:pt>
                <c:pt idx="2521">
                  <c:v>81.532499999999999</c:v>
                </c:pt>
                <c:pt idx="2522">
                  <c:v>81.525800000000004</c:v>
                </c:pt>
                <c:pt idx="2523">
                  <c:v>81.519199999999998</c:v>
                </c:pt>
                <c:pt idx="2524">
                  <c:v>81.512600000000006</c:v>
                </c:pt>
                <c:pt idx="2525">
                  <c:v>81.506</c:v>
                </c:pt>
                <c:pt idx="2526">
                  <c:v>81.499399999999994</c:v>
                </c:pt>
                <c:pt idx="2527">
                  <c:v>81.492800000000003</c:v>
                </c:pt>
                <c:pt idx="2528">
                  <c:v>81.486199999999997</c:v>
                </c:pt>
                <c:pt idx="2529">
                  <c:v>81.479600000000005</c:v>
                </c:pt>
                <c:pt idx="2530">
                  <c:v>81.472999999999999</c:v>
                </c:pt>
                <c:pt idx="2531">
                  <c:v>81.466499999999996</c:v>
                </c:pt>
                <c:pt idx="2532">
                  <c:v>81.459900000000005</c:v>
                </c:pt>
                <c:pt idx="2533">
                  <c:v>81.453400000000002</c:v>
                </c:pt>
                <c:pt idx="2534">
                  <c:v>81.446799999999996</c:v>
                </c:pt>
                <c:pt idx="2535">
                  <c:v>81.440299999999993</c:v>
                </c:pt>
                <c:pt idx="2536">
                  <c:v>81.433800000000005</c:v>
                </c:pt>
                <c:pt idx="2537">
                  <c:v>81.427300000000002</c:v>
                </c:pt>
                <c:pt idx="2538">
                  <c:v>81.4208</c:v>
                </c:pt>
                <c:pt idx="2539">
                  <c:v>81.414299999999997</c:v>
                </c:pt>
                <c:pt idx="2540">
                  <c:v>81.407799999999995</c:v>
                </c:pt>
                <c:pt idx="2541">
                  <c:v>81.401300000000006</c:v>
                </c:pt>
                <c:pt idx="2542">
                  <c:v>81.394900000000007</c:v>
                </c:pt>
                <c:pt idx="2543">
                  <c:v>81.388400000000004</c:v>
                </c:pt>
                <c:pt idx="2544">
                  <c:v>81.382000000000005</c:v>
                </c:pt>
                <c:pt idx="2545">
                  <c:v>81.375500000000002</c:v>
                </c:pt>
                <c:pt idx="2546">
                  <c:v>81.369100000000003</c:v>
                </c:pt>
                <c:pt idx="2547">
                  <c:v>81.362700000000004</c:v>
                </c:pt>
                <c:pt idx="2548">
                  <c:v>81.356300000000005</c:v>
                </c:pt>
                <c:pt idx="2549">
                  <c:v>81.349900000000005</c:v>
                </c:pt>
                <c:pt idx="2550">
                  <c:v>81.343500000000006</c:v>
                </c:pt>
                <c:pt idx="2551">
                  <c:v>81.337100000000007</c:v>
                </c:pt>
                <c:pt idx="2552">
                  <c:v>81.330699999999993</c:v>
                </c:pt>
                <c:pt idx="2553">
                  <c:v>81.324399999999997</c:v>
                </c:pt>
                <c:pt idx="2554">
                  <c:v>81.317999999999998</c:v>
                </c:pt>
                <c:pt idx="2555">
                  <c:v>81.311700000000002</c:v>
                </c:pt>
                <c:pt idx="2556">
                  <c:v>81.305300000000003</c:v>
                </c:pt>
                <c:pt idx="2557">
                  <c:v>81.299000000000007</c:v>
                </c:pt>
                <c:pt idx="2558">
                  <c:v>81.292699999999996</c:v>
                </c:pt>
                <c:pt idx="2559">
                  <c:v>81.2864</c:v>
                </c:pt>
                <c:pt idx="2560">
                  <c:v>81.280100000000004</c:v>
                </c:pt>
                <c:pt idx="2561">
                  <c:v>81.273799999999994</c:v>
                </c:pt>
                <c:pt idx="2562">
                  <c:v>81.267499999999998</c:v>
                </c:pt>
                <c:pt idx="2563">
                  <c:v>81.261200000000002</c:v>
                </c:pt>
                <c:pt idx="2564">
                  <c:v>81.254900000000006</c:v>
                </c:pt>
                <c:pt idx="2565">
                  <c:v>81.248699999999999</c:v>
                </c:pt>
                <c:pt idx="2566">
                  <c:v>81.242400000000004</c:v>
                </c:pt>
                <c:pt idx="2567">
                  <c:v>81.236199999999997</c:v>
                </c:pt>
                <c:pt idx="2568">
                  <c:v>81.23</c:v>
                </c:pt>
                <c:pt idx="2569">
                  <c:v>81.223699999999994</c:v>
                </c:pt>
                <c:pt idx="2570">
                  <c:v>81.217500000000001</c:v>
                </c:pt>
                <c:pt idx="2571">
                  <c:v>81.211299999999994</c:v>
                </c:pt>
                <c:pt idx="2572">
                  <c:v>81.205100000000002</c:v>
                </c:pt>
                <c:pt idx="2573">
                  <c:v>81.198999999999998</c:v>
                </c:pt>
                <c:pt idx="2574">
                  <c:v>81.192800000000005</c:v>
                </c:pt>
                <c:pt idx="2575">
                  <c:v>81.186599999999999</c:v>
                </c:pt>
                <c:pt idx="2576">
                  <c:v>81.180499999999995</c:v>
                </c:pt>
                <c:pt idx="2577">
                  <c:v>81.174300000000002</c:v>
                </c:pt>
                <c:pt idx="2578">
                  <c:v>81.168199999999999</c:v>
                </c:pt>
                <c:pt idx="2579">
                  <c:v>81.162000000000006</c:v>
                </c:pt>
                <c:pt idx="2580">
                  <c:v>81.155900000000003</c:v>
                </c:pt>
                <c:pt idx="2581">
                  <c:v>81.149799999999999</c:v>
                </c:pt>
                <c:pt idx="2582">
                  <c:v>81.143699999999995</c:v>
                </c:pt>
                <c:pt idx="2583">
                  <c:v>81.137600000000006</c:v>
                </c:pt>
                <c:pt idx="2584">
                  <c:v>81.131500000000003</c:v>
                </c:pt>
                <c:pt idx="2585">
                  <c:v>81.125399999999999</c:v>
                </c:pt>
                <c:pt idx="2586">
                  <c:v>81.119399999999999</c:v>
                </c:pt>
                <c:pt idx="2587">
                  <c:v>81.113299999999995</c:v>
                </c:pt>
                <c:pt idx="2588">
                  <c:v>81.107299999999995</c:v>
                </c:pt>
                <c:pt idx="2589">
                  <c:v>81.101200000000006</c:v>
                </c:pt>
                <c:pt idx="2590">
                  <c:v>81.095200000000006</c:v>
                </c:pt>
                <c:pt idx="2591">
                  <c:v>81.089200000000005</c:v>
                </c:pt>
                <c:pt idx="2592">
                  <c:v>81.083200000000005</c:v>
                </c:pt>
                <c:pt idx="2593">
                  <c:v>81.077200000000005</c:v>
                </c:pt>
                <c:pt idx="2594">
                  <c:v>81.071200000000005</c:v>
                </c:pt>
                <c:pt idx="2595">
                  <c:v>81.065200000000004</c:v>
                </c:pt>
                <c:pt idx="2596">
                  <c:v>81.059200000000004</c:v>
                </c:pt>
                <c:pt idx="2597">
                  <c:v>81.053200000000004</c:v>
                </c:pt>
                <c:pt idx="2598">
                  <c:v>81.047300000000007</c:v>
                </c:pt>
                <c:pt idx="2599">
                  <c:v>81.041300000000007</c:v>
                </c:pt>
                <c:pt idx="2600">
                  <c:v>81.035399999999996</c:v>
                </c:pt>
                <c:pt idx="2601">
                  <c:v>81.029399999999995</c:v>
                </c:pt>
                <c:pt idx="2602">
                  <c:v>81.023499999999999</c:v>
                </c:pt>
                <c:pt idx="2603">
                  <c:v>81.017600000000002</c:v>
                </c:pt>
                <c:pt idx="2604">
                  <c:v>81.011700000000005</c:v>
                </c:pt>
                <c:pt idx="2605">
                  <c:v>81.005799999999994</c:v>
                </c:pt>
                <c:pt idx="2606">
                  <c:v>80.999899999999997</c:v>
                </c:pt>
                <c:pt idx="2607">
                  <c:v>80.994</c:v>
                </c:pt>
                <c:pt idx="2608">
                  <c:v>80.988200000000006</c:v>
                </c:pt>
                <c:pt idx="2609">
                  <c:v>80.982299999999995</c:v>
                </c:pt>
                <c:pt idx="2610">
                  <c:v>80.976500000000001</c:v>
                </c:pt>
                <c:pt idx="2611">
                  <c:v>80.970600000000005</c:v>
                </c:pt>
                <c:pt idx="2612">
                  <c:v>80.964799999999997</c:v>
                </c:pt>
                <c:pt idx="2613">
                  <c:v>80.959000000000003</c:v>
                </c:pt>
                <c:pt idx="2614">
                  <c:v>80.953100000000006</c:v>
                </c:pt>
                <c:pt idx="2615">
                  <c:v>80.947299999999998</c:v>
                </c:pt>
                <c:pt idx="2616">
                  <c:v>80.941500000000005</c:v>
                </c:pt>
                <c:pt idx="2617">
                  <c:v>80.935699999999997</c:v>
                </c:pt>
                <c:pt idx="2618">
                  <c:v>80.930000000000007</c:v>
                </c:pt>
                <c:pt idx="2619">
                  <c:v>80.924199999999999</c:v>
                </c:pt>
                <c:pt idx="2620">
                  <c:v>80.918400000000005</c:v>
                </c:pt>
                <c:pt idx="2621">
                  <c:v>80.912700000000001</c:v>
                </c:pt>
                <c:pt idx="2622">
                  <c:v>80.906899999999993</c:v>
                </c:pt>
                <c:pt idx="2623">
                  <c:v>80.901200000000003</c:v>
                </c:pt>
                <c:pt idx="2624">
                  <c:v>80.895499999999998</c:v>
                </c:pt>
                <c:pt idx="2625">
                  <c:v>80.889799999999994</c:v>
                </c:pt>
                <c:pt idx="2626">
                  <c:v>80.884</c:v>
                </c:pt>
                <c:pt idx="2627">
                  <c:v>80.878299999999996</c:v>
                </c:pt>
                <c:pt idx="2628">
                  <c:v>80.872699999999995</c:v>
                </c:pt>
                <c:pt idx="2629">
                  <c:v>80.867000000000004</c:v>
                </c:pt>
                <c:pt idx="2630">
                  <c:v>80.8613</c:v>
                </c:pt>
                <c:pt idx="2631">
                  <c:v>80.855599999999995</c:v>
                </c:pt>
                <c:pt idx="2632">
                  <c:v>80.849999999999994</c:v>
                </c:pt>
                <c:pt idx="2633">
                  <c:v>80.844300000000004</c:v>
                </c:pt>
                <c:pt idx="2634">
                  <c:v>80.838700000000003</c:v>
                </c:pt>
                <c:pt idx="2635">
                  <c:v>80.833100000000002</c:v>
                </c:pt>
                <c:pt idx="2636">
                  <c:v>80.827399999999997</c:v>
                </c:pt>
                <c:pt idx="2637">
                  <c:v>80.821799999999996</c:v>
                </c:pt>
                <c:pt idx="2638">
                  <c:v>80.816199999999995</c:v>
                </c:pt>
                <c:pt idx="2639">
                  <c:v>80.810599999999994</c:v>
                </c:pt>
                <c:pt idx="2640">
                  <c:v>80.805099999999996</c:v>
                </c:pt>
                <c:pt idx="2641">
                  <c:v>80.799499999999995</c:v>
                </c:pt>
                <c:pt idx="2642">
                  <c:v>80.793899999999994</c:v>
                </c:pt>
                <c:pt idx="2643">
                  <c:v>80.788399999999996</c:v>
                </c:pt>
                <c:pt idx="2644">
                  <c:v>80.782799999999995</c:v>
                </c:pt>
                <c:pt idx="2645">
                  <c:v>80.777299999999997</c:v>
                </c:pt>
                <c:pt idx="2646">
                  <c:v>80.771699999999996</c:v>
                </c:pt>
                <c:pt idx="2647">
                  <c:v>80.766199999999998</c:v>
                </c:pt>
                <c:pt idx="2648">
                  <c:v>80.7607</c:v>
                </c:pt>
                <c:pt idx="2649">
                  <c:v>80.755200000000002</c:v>
                </c:pt>
                <c:pt idx="2650">
                  <c:v>80.749700000000004</c:v>
                </c:pt>
                <c:pt idx="2651">
                  <c:v>80.744200000000006</c:v>
                </c:pt>
                <c:pt idx="2652">
                  <c:v>80.738799999999998</c:v>
                </c:pt>
                <c:pt idx="2653">
                  <c:v>80.7333</c:v>
                </c:pt>
                <c:pt idx="2654">
                  <c:v>80.727800000000002</c:v>
                </c:pt>
                <c:pt idx="2655">
                  <c:v>80.722399999999993</c:v>
                </c:pt>
                <c:pt idx="2656">
                  <c:v>80.716899999999995</c:v>
                </c:pt>
                <c:pt idx="2657">
                  <c:v>80.711500000000001</c:v>
                </c:pt>
                <c:pt idx="2658">
                  <c:v>80.706100000000006</c:v>
                </c:pt>
                <c:pt idx="2659">
                  <c:v>80.700699999999998</c:v>
                </c:pt>
                <c:pt idx="2660">
                  <c:v>80.695300000000003</c:v>
                </c:pt>
                <c:pt idx="2661">
                  <c:v>80.689899999999994</c:v>
                </c:pt>
                <c:pt idx="2662">
                  <c:v>80.6845</c:v>
                </c:pt>
                <c:pt idx="2663">
                  <c:v>80.679100000000005</c:v>
                </c:pt>
                <c:pt idx="2664">
                  <c:v>80.673699999999997</c:v>
                </c:pt>
                <c:pt idx="2665">
                  <c:v>80.668400000000005</c:v>
                </c:pt>
                <c:pt idx="2666">
                  <c:v>80.662999999999997</c:v>
                </c:pt>
                <c:pt idx="2667">
                  <c:v>80.657700000000006</c:v>
                </c:pt>
                <c:pt idx="2668">
                  <c:v>80.6524</c:v>
                </c:pt>
                <c:pt idx="2669">
                  <c:v>80.647000000000006</c:v>
                </c:pt>
                <c:pt idx="2670">
                  <c:v>80.6417</c:v>
                </c:pt>
                <c:pt idx="2671">
                  <c:v>80.636399999999995</c:v>
                </c:pt>
                <c:pt idx="2672">
                  <c:v>80.631100000000004</c:v>
                </c:pt>
                <c:pt idx="2673">
                  <c:v>80.625799999999998</c:v>
                </c:pt>
                <c:pt idx="2674">
                  <c:v>80.620500000000007</c:v>
                </c:pt>
                <c:pt idx="2675">
                  <c:v>80.615300000000005</c:v>
                </c:pt>
                <c:pt idx="2676">
                  <c:v>80.61</c:v>
                </c:pt>
                <c:pt idx="2677">
                  <c:v>80.604799999999997</c:v>
                </c:pt>
                <c:pt idx="2678">
                  <c:v>80.599500000000006</c:v>
                </c:pt>
                <c:pt idx="2679">
                  <c:v>80.594300000000004</c:v>
                </c:pt>
                <c:pt idx="2680">
                  <c:v>80.588999999999999</c:v>
                </c:pt>
                <c:pt idx="2681">
                  <c:v>80.583799999999997</c:v>
                </c:pt>
                <c:pt idx="2682">
                  <c:v>80.578599999999994</c:v>
                </c:pt>
                <c:pt idx="2683">
                  <c:v>80.573400000000007</c:v>
                </c:pt>
                <c:pt idx="2684">
                  <c:v>80.568200000000004</c:v>
                </c:pt>
                <c:pt idx="2685">
                  <c:v>80.563000000000002</c:v>
                </c:pt>
                <c:pt idx="2686">
                  <c:v>80.557900000000004</c:v>
                </c:pt>
                <c:pt idx="2687">
                  <c:v>80.552700000000002</c:v>
                </c:pt>
                <c:pt idx="2688">
                  <c:v>80.547600000000003</c:v>
                </c:pt>
                <c:pt idx="2689">
                  <c:v>80.542400000000001</c:v>
                </c:pt>
                <c:pt idx="2690">
                  <c:v>80.537300000000002</c:v>
                </c:pt>
                <c:pt idx="2691">
                  <c:v>80.5321</c:v>
                </c:pt>
                <c:pt idx="2692">
                  <c:v>80.527000000000001</c:v>
                </c:pt>
                <c:pt idx="2693">
                  <c:v>80.521900000000002</c:v>
                </c:pt>
                <c:pt idx="2694">
                  <c:v>80.516800000000003</c:v>
                </c:pt>
                <c:pt idx="2695">
                  <c:v>80.511700000000005</c:v>
                </c:pt>
                <c:pt idx="2696">
                  <c:v>80.506600000000006</c:v>
                </c:pt>
                <c:pt idx="2697">
                  <c:v>80.501599999999996</c:v>
                </c:pt>
                <c:pt idx="2698">
                  <c:v>80.496499999999997</c:v>
                </c:pt>
                <c:pt idx="2699">
                  <c:v>80.491399999999999</c:v>
                </c:pt>
                <c:pt idx="2700">
                  <c:v>80.486400000000003</c:v>
                </c:pt>
                <c:pt idx="2701">
                  <c:v>80.481300000000005</c:v>
                </c:pt>
                <c:pt idx="2702">
                  <c:v>80.476299999999995</c:v>
                </c:pt>
                <c:pt idx="2703">
                  <c:v>80.471299999999999</c:v>
                </c:pt>
                <c:pt idx="2704">
                  <c:v>80.466300000000004</c:v>
                </c:pt>
                <c:pt idx="2705">
                  <c:v>80.461299999999994</c:v>
                </c:pt>
                <c:pt idx="2706">
                  <c:v>80.456299999999999</c:v>
                </c:pt>
                <c:pt idx="2707">
                  <c:v>80.451300000000003</c:v>
                </c:pt>
                <c:pt idx="2708">
                  <c:v>80.446299999999994</c:v>
                </c:pt>
                <c:pt idx="2709">
                  <c:v>80.441299999999998</c:v>
                </c:pt>
                <c:pt idx="2710">
                  <c:v>80.436400000000006</c:v>
                </c:pt>
                <c:pt idx="2711">
                  <c:v>80.431399999999996</c:v>
                </c:pt>
                <c:pt idx="2712">
                  <c:v>80.426500000000004</c:v>
                </c:pt>
                <c:pt idx="2713">
                  <c:v>80.421599999999998</c:v>
                </c:pt>
                <c:pt idx="2714">
                  <c:v>80.416600000000003</c:v>
                </c:pt>
                <c:pt idx="2715">
                  <c:v>80.411699999999996</c:v>
                </c:pt>
                <c:pt idx="2716">
                  <c:v>80.406800000000004</c:v>
                </c:pt>
                <c:pt idx="2717">
                  <c:v>80.401899999999998</c:v>
                </c:pt>
                <c:pt idx="2718">
                  <c:v>80.397000000000006</c:v>
                </c:pt>
                <c:pt idx="2719">
                  <c:v>80.392200000000003</c:v>
                </c:pt>
                <c:pt idx="2720">
                  <c:v>80.387299999999996</c:v>
                </c:pt>
                <c:pt idx="2721">
                  <c:v>80.382400000000004</c:v>
                </c:pt>
                <c:pt idx="2722">
                  <c:v>80.377600000000001</c:v>
                </c:pt>
                <c:pt idx="2723">
                  <c:v>80.372699999999995</c:v>
                </c:pt>
                <c:pt idx="2724">
                  <c:v>80.367900000000006</c:v>
                </c:pt>
                <c:pt idx="2725">
                  <c:v>80.363100000000003</c:v>
                </c:pt>
                <c:pt idx="2726">
                  <c:v>80.358199999999997</c:v>
                </c:pt>
                <c:pt idx="2727">
                  <c:v>80.353399999999993</c:v>
                </c:pt>
                <c:pt idx="2728">
                  <c:v>80.348600000000005</c:v>
                </c:pt>
                <c:pt idx="2729">
                  <c:v>80.343800000000002</c:v>
                </c:pt>
                <c:pt idx="2730">
                  <c:v>80.339100000000002</c:v>
                </c:pt>
                <c:pt idx="2731">
                  <c:v>80.334299999999999</c:v>
                </c:pt>
                <c:pt idx="2732">
                  <c:v>80.329499999999996</c:v>
                </c:pt>
                <c:pt idx="2733">
                  <c:v>80.324799999999996</c:v>
                </c:pt>
                <c:pt idx="2734">
                  <c:v>80.319999999999993</c:v>
                </c:pt>
                <c:pt idx="2735">
                  <c:v>80.315299999999993</c:v>
                </c:pt>
                <c:pt idx="2736">
                  <c:v>80.310599999999994</c:v>
                </c:pt>
                <c:pt idx="2737">
                  <c:v>80.305800000000005</c:v>
                </c:pt>
                <c:pt idx="2738">
                  <c:v>80.301100000000005</c:v>
                </c:pt>
                <c:pt idx="2739">
                  <c:v>80.296400000000006</c:v>
                </c:pt>
                <c:pt idx="2740">
                  <c:v>80.291700000000006</c:v>
                </c:pt>
                <c:pt idx="2741">
                  <c:v>80.287000000000006</c:v>
                </c:pt>
                <c:pt idx="2742">
                  <c:v>80.282399999999996</c:v>
                </c:pt>
                <c:pt idx="2743">
                  <c:v>80.277699999999996</c:v>
                </c:pt>
                <c:pt idx="2744">
                  <c:v>80.272999999999996</c:v>
                </c:pt>
                <c:pt idx="2745">
                  <c:v>80.2684</c:v>
                </c:pt>
                <c:pt idx="2746">
                  <c:v>80.263800000000003</c:v>
                </c:pt>
                <c:pt idx="2747">
                  <c:v>80.259100000000004</c:v>
                </c:pt>
                <c:pt idx="2748">
                  <c:v>80.254499999999993</c:v>
                </c:pt>
                <c:pt idx="2749">
                  <c:v>80.249899999999997</c:v>
                </c:pt>
                <c:pt idx="2750">
                  <c:v>80.2453</c:v>
                </c:pt>
                <c:pt idx="2751">
                  <c:v>80.240700000000004</c:v>
                </c:pt>
                <c:pt idx="2752">
                  <c:v>80.236099999999993</c:v>
                </c:pt>
                <c:pt idx="2753">
                  <c:v>80.231499999999997</c:v>
                </c:pt>
                <c:pt idx="2754">
                  <c:v>80.227000000000004</c:v>
                </c:pt>
                <c:pt idx="2755">
                  <c:v>80.222399999999993</c:v>
                </c:pt>
                <c:pt idx="2756">
                  <c:v>80.217799999999997</c:v>
                </c:pt>
                <c:pt idx="2757">
                  <c:v>80.213300000000004</c:v>
                </c:pt>
                <c:pt idx="2758">
                  <c:v>80.208799999999997</c:v>
                </c:pt>
                <c:pt idx="2759">
                  <c:v>80.2042</c:v>
                </c:pt>
                <c:pt idx="2760">
                  <c:v>80.199700000000007</c:v>
                </c:pt>
                <c:pt idx="2761">
                  <c:v>80.1952</c:v>
                </c:pt>
                <c:pt idx="2762">
                  <c:v>80.190700000000007</c:v>
                </c:pt>
                <c:pt idx="2763">
                  <c:v>80.186199999999999</c:v>
                </c:pt>
                <c:pt idx="2764">
                  <c:v>80.181700000000006</c:v>
                </c:pt>
                <c:pt idx="2765">
                  <c:v>80.177300000000002</c:v>
                </c:pt>
                <c:pt idx="2766">
                  <c:v>80.172799999999995</c:v>
                </c:pt>
                <c:pt idx="2767">
                  <c:v>80.168400000000005</c:v>
                </c:pt>
                <c:pt idx="2768">
                  <c:v>80.163899999999998</c:v>
                </c:pt>
                <c:pt idx="2769">
                  <c:v>80.159499999999994</c:v>
                </c:pt>
                <c:pt idx="2770">
                  <c:v>80.155000000000001</c:v>
                </c:pt>
                <c:pt idx="2771">
                  <c:v>80.150599999999997</c:v>
                </c:pt>
                <c:pt idx="2772">
                  <c:v>80.146199999999993</c:v>
                </c:pt>
                <c:pt idx="2773">
                  <c:v>80.141800000000003</c:v>
                </c:pt>
                <c:pt idx="2774">
                  <c:v>80.1374</c:v>
                </c:pt>
                <c:pt idx="2775">
                  <c:v>80.132999999999996</c:v>
                </c:pt>
                <c:pt idx="2776">
                  <c:v>80.128699999999995</c:v>
                </c:pt>
                <c:pt idx="2777">
                  <c:v>80.124300000000005</c:v>
                </c:pt>
                <c:pt idx="2778">
                  <c:v>80.119900000000001</c:v>
                </c:pt>
                <c:pt idx="2779">
                  <c:v>80.115600000000001</c:v>
                </c:pt>
                <c:pt idx="2780">
                  <c:v>80.1113</c:v>
                </c:pt>
                <c:pt idx="2781">
                  <c:v>80.106899999999996</c:v>
                </c:pt>
                <c:pt idx="2782">
                  <c:v>80.102599999999995</c:v>
                </c:pt>
                <c:pt idx="2783">
                  <c:v>80.098299999999995</c:v>
                </c:pt>
                <c:pt idx="2784">
                  <c:v>80.093999999999994</c:v>
                </c:pt>
                <c:pt idx="2785">
                  <c:v>80.089699999999993</c:v>
                </c:pt>
                <c:pt idx="2786">
                  <c:v>80.085400000000007</c:v>
                </c:pt>
                <c:pt idx="2787">
                  <c:v>80.081100000000006</c:v>
                </c:pt>
                <c:pt idx="2788">
                  <c:v>80.076899999999995</c:v>
                </c:pt>
                <c:pt idx="2789">
                  <c:v>80.072599999999994</c:v>
                </c:pt>
                <c:pt idx="2790">
                  <c:v>80.068399999999997</c:v>
                </c:pt>
                <c:pt idx="2791">
                  <c:v>80.064099999999996</c:v>
                </c:pt>
                <c:pt idx="2792">
                  <c:v>80.059899999999999</c:v>
                </c:pt>
                <c:pt idx="2793">
                  <c:v>80.055700000000002</c:v>
                </c:pt>
                <c:pt idx="2794">
                  <c:v>80.051400000000001</c:v>
                </c:pt>
                <c:pt idx="2795">
                  <c:v>80.047200000000004</c:v>
                </c:pt>
                <c:pt idx="2796">
                  <c:v>80.043000000000006</c:v>
                </c:pt>
                <c:pt idx="2797">
                  <c:v>80.038799999999995</c:v>
                </c:pt>
                <c:pt idx="2798">
                  <c:v>80.034700000000001</c:v>
                </c:pt>
                <c:pt idx="2799">
                  <c:v>80.030500000000004</c:v>
                </c:pt>
                <c:pt idx="2800">
                  <c:v>80.026300000000006</c:v>
                </c:pt>
                <c:pt idx="2801">
                  <c:v>80.022199999999998</c:v>
                </c:pt>
                <c:pt idx="2802">
                  <c:v>80.018000000000001</c:v>
                </c:pt>
                <c:pt idx="2803">
                  <c:v>80.013900000000007</c:v>
                </c:pt>
                <c:pt idx="2804">
                  <c:v>80.009799999999998</c:v>
                </c:pt>
                <c:pt idx="2805">
                  <c:v>80.005700000000004</c:v>
                </c:pt>
                <c:pt idx="2806">
                  <c:v>80.001499999999993</c:v>
                </c:pt>
                <c:pt idx="2807">
                  <c:v>79.997399999999999</c:v>
                </c:pt>
                <c:pt idx="2808">
                  <c:v>79.993399999999994</c:v>
                </c:pt>
                <c:pt idx="2809">
                  <c:v>79.9893</c:v>
                </c:pt>
                <c:pt idx="2810">
                  <c:v>79.985200000000006</c:v>
                </c:pt>
                <c:pt idx="2811">
                  <c:v>79.981099999999998</c:v>
                </c:pt>
                <c:pt idx="2812">
                  <c:v>79.977099999999993</c:v>
                </c:pt>
                <c:pt idx="2813">
                  <c:v>79.972999999999999</c:v>
                </c:pt>
                <c:pt idx="2814">
                  <c:v>79.968999999999994</c:v>
                </c:pt>
                <c:pt idx="2815">
                  <c:v>79.965000000000003</c:v>
                </c:pt>
                <c:pt idx="2816">
                  <c:v>79.960899999999995</c:v>
                </c:pt>
                <c:pt idx="2817">
                  <c:v>79.956900000000005</c:v>
                </c:pt>
                <c:pt idx="2818">
                  <c:v>79.9529</c:v>
                </c:pt>
                <c:pt idx="2819">
                  <c:v>79.948899999999995</c:v>
                </c:pt>
                <c:pt idx="2820">
                  <c:v>79.944900000000004</c:v>
                </c:pt>
                <c:pt idx="2821">
                  <c:v>79.941000000000003</c:v>
                </c:pt>
                <c:pt idx="2822">
                  <c:v>79.936999999999998</c:v>
                </c:pt>
                <c:pt idx="2823">
                  <c:v>79.933000000000007</c:v>
                </c:pt>
                <c:pt idx="2824">
                  <c:v>79.929100000000005</c:v>
                </c:pt>
                <c:pt idx="2825">
                  <c:v>79.9251</c:v>
                </c:pt>
                <c:pt idx="2826">
                  <c:v>79.921199999999999</c:v>
                </c:pt>
                <c:pt idx="2827">
                  <c:v>79.917299999999997</c:v>
                </c:pt>
                <c:pt idx="2828">
                  <c:v>79.913399999999996</c:v>
                </c:pt>
                <c:pt idx="2829">
                  <c:v>79.909499999999994</c:v>
                </c:pt>
                <c:pt idx="2830">
                  <c:v>79.905600000000007</c:v>
                </c:pt>
                <c:pt idx="2831">
                  <c:v>79.901700000000005</c:v>
                </c:pt>
                <c:pt idx="2832">
                  <c:v>79.897800000000004</c:v>
                </c:pt>
                <c:pt idx="2833">
                  <c:v>79.893900000000002</c:v>
                </c:pt>
                <c:pt idx="2834">
                  <c:v>79.890100000000004</c:v>
                </c:pt>
                <c:pt idx="2835">
                  <c:v>79.886200000000002</c:v>
                </c:pt>
                <c:pt idx="2836">
                  <c:v>79.882400000000004</c:v>
                </c:pt>
                <c:pt idx="2837">
                  <c:v>79.878500000000003</c:v>
                </c:pt>
                <c:pt idx="2838">
                  <c:v>79.874700000000004</c:v>
                </c:pt>
                <c:pt idx="2839">
                  <c:v>79.870900000000006</c:v>
                </c:pt>
                <c:pt idx="2840">
                  <c:v>79.867099999999994</c:v>
                </c:pt>
                <c:pt idx="2841">
                  <c:v>79.863299999999995</c:v>
                </c:pt>
                <c:pt idx="2842">
                  <c:v>79.859499999999997</c:v>
                </c:pt>
                <c:pt idx="2843">
                  <c:v>79.855699999999999</c:v>
                </c:pt>
                <c:pt idx="2844">
                  <c:v>79.851900000000001</c:v>
                </c:pt>
                <c:pt idx="2845">
                  <c:v>79.848200000000006</c:v>
                </c:pt>
                <c:pt idx="2846">
                  <c:v>79.844399999999993</c:v>
                </c:pt>
                <c:pt idx="2847">
                  <c:v>79.840599999999995</c:v>
                </c:pt>
                <c:pt idx="2848">
                  <c:v>79.8369</c:v>
                </c:pt>
                <c:pt idx="2849">
                  <c:v>79.833200000000005</c:v>
                </c:pt>
                <c:pt idx="2850">
                  <c:v>79.829499999999996</c:v>
                </c:pt>
                <c:pt idx="2851">
                  <c:v>79.825699999999998</c:v>
                </c:pt>
                <c:pt idx="2852">
                  <c:v>79.822000000000003</c:v>
                </c:pt>
                <c:pt idx="2853">
                  <c:v>79.818299999999994</c:v>
                </c:pt>
                <c:pt idx="2854">
                  <c:v>79.814700000000002</c:v>
                </c:pt>
                <c:pt idx="2855">
                  <c:v>79.811000000000007</c:v>
                </c:pt>
                <c:pt idx="2856">
                  <c:v>79.807299999999998</c:v>
                </c:pt>
                <c:pt idx="2857">
                  <c:v>79.803600000000003</c:v>
                </c:pt>
                <c:pt idx="2858">
                  <c:v>79.8</c:v>
                </c:pt>
                <c:pt idx="2859">
                  <c:v>79.796400000000006</c:v>
                </c:pt>
                <c:pt idx="2860">
                  <c:v>79.792699999999996</c:v>
                </c:pt>
                <c:pt idx="2861">
                  <c:v>79.789100000000005</c:v>
                </c:pt>
                <c:pt idx="2862">
                  <c:v>79.785499999999999</c:v>
                </c:pt>
                <c:pt idx="2863">
                  <c:v>79.781899999999993</c:v>
                </c:pt>
                <c:pt idx="2864">
                  <c:v>79.778300000000002</c:v>
                </c:pt>
                <c:pt idx="2865">
                  <c:v>79.774699999999996</c:v>
                </c:pt>
                <c:pt idx="2866">
                  <c:v>79.771100000000004</c:v>
                </c:pt>
                <c:pt idx="2867">
                  <c:v>79.767499999999998</c:v>
                </c:pt>
                <c:pt idx="2868">
                  <c:v>79.763999999999996</c:v>
                </c:pt>
                <c:pt idx="2869">
                  <c:v>79.760400000000004</c:v>
                </c:pt>
                <c:pt idx="2870">
                  <c:v>79.756900000000002</c:v>
                </c:pt>
                <c:pt idx="2871">
                  <c:v>79.753299999999996</c:v>
                </c:pt>
                <c:pt idx="2872">
                  <c:v>79.749799999999993</c:v>
                </c:pt>
                <c:pt idx="2873">
                  <c:v>79.746300000000005</c:v>
                </c:pt>
                <c:pt idx="2874">
                  <c:v>79.742800000000003</c:v>
                </c:pt>
                <c:pt idx="2875">
                  <c:v>79.7393</c:v>
                </c:pt>
                <c:pt idx="2876">
                  <c:v>79.735799999999998</c:v>
                </c:pt>
                <c:pt idx="2877">
                  <c:v>79.732299999999995</c:v>
                </c:pt>
                <c:pt idx="2878">
                  <c:v>79.728800000000007</c:v>
                </c:pt>
                <c:pt idx="2879">
                  <c:v>79.725399999999993</c:v>
                </c:pt>
                <c:pt idx="2880">
                  <c:v>79.721900000000005</c:v>
                </c:pt>
                <c:pt idx="2881">
                  <c:v>79.718400000000003</c:v>
                </c:pt>
                <c:pt idx="2882">
                  <c:v>79.715000000000003</c:v>
                </c:pt>
                <c:pt idx="2883">
                  <c:v>79.711600000000004</c:v>
                </c:pt>
                <c:pt idx="2884">
                  <c:v>79.708100000000002</c:v>
                </c:pt>
                <c:pt idx="2885">
                  <c:v>79.704700000000003</c:v>
                </c:pt>
                <c:pt idx="2886">
                  <c:v>79.701300000000003</c:v>
                </c:pt>
                <c:pt idx="2887">
                  <c:v>79.697900000000004</c:v>
                </c:pt>
                <c:pt idx="2888">
                  <c:v>79.694500000000005</c:v>
                </c:pt>
                <c:pt idx="2889">
                  <c:v>79.691199999999995</c:v>
                </c:pt>
                <c:pt idx="2890">
                  <c:v>79.687799999999996</c:v>
                </c:pt>
                <c:pt idx="2891">
                  <c:v>79.684399999999997</c:v>
                </c:pt>
                <c:pt idx="2892">
                  <c:v>79.681100000000001</c:v>
                </c:pt>
                <c:pt idx="2893">
                  <c:v>79.677700000000002</c:v>
                </c:pt>
                <c:pt idx="2894">
                  <c:v>79.674400000000006</c:v>
                </c:pt>
                <c:pt idx="2895">
                  <c:v>79.671099999999996</c:v>
                </c:pt>
                <c:pt idx="2896">
                  <c:v>79.6678</c:v>
                </c:pt>
                <c:pt idx="2897">
                  <c:v>79.664500000000004</c:v>
                </c:pt>
                <c:pt idx="2898">
                  <c:v>79.661199999999994</c:v>
                </c:pt>
                <c:pt idx="2899">
                  <c:v>79.657899999999998</c:v>
                </c:pt>
                <c:pt idx="2900">
                  <c:v>79.654600000000002</c:v>
                </c:pt>
                <c:pt idx="2901">
                  <c:v>79.651300000000006</c:v>
                </c:pt>
                <c:pt idx="2902">
                  <c:v>79.647999999999996</c:v>
                </c:pt>
                <c:pt idx="2903">
                  <c:v>79.644800000000004</c:v>
                </c:pt>
                <c:pt idx="2904">
                  <c:v>79.641499999999994</c:v>
                </c:pt>
                <c:pt idx="2905">
                  <c:v>79.638300000000001</c:v>
                </c:pt>
                <c:pt idx="2906">
                  <c:v>79.635099999999994</c:v>
                </c:pt>
                <c:pt idx="2907">
                  <c:v>79.631799999999998</c:v>
                </c:pt>
                <c:pt idx="2908">
                  <c:v>79.628600000000006</c:v>
                </c:pt>
                <c:pt idx="2909">
                  <c:v>79.625399999999999</c:v>
                </c:pt>
                <c:pt idx="2910">
                  <c:v>79.622200000000007</c:v>
                </c:pt>
                <c:pt idx="2911">
                  <c:v>79.619100000000003</c:v>
                </c:pt>
                <c:pt idx="2912">
                  <c:v>79.615899999999996</c:v>
                </c:pt>
                <c:pt idx="2913">
                  <c:v>79.612700000000004</c:v>
                </c:pt>
                <c:pt idx="2914">
                  <c:v>79.609499999999997</c:v>
                </c:pt>
                <c:pt idx="2915">
                  <c:v>79.606399999999994</c:v>
                </c:pt>
                <c:pt idx="2916">
                  <c:v>79.603300000000004</c:v>
                </c:pt>
                <c:pt idx="2917">
                  <c:v>79.600099999999998</c:v>
                </c:pt>
                <c:pt idx="2918">
                  <c:v>79.596999999999994</c:v>
                </c:pt>
                <c:pt idx="2919">
                  <c:v>79.593900000000005</c:v>
                </c:pt>
                <c:pt idx="2920">
                  <c:v>79.590800000000002</c:v>
                </c:pt>
                <c:pt idx="2921">
                  <c:v>79.587699999999998</c:v>
                </c:pt>
                <c:pt idx="2922">
                  <c:v>79.584599999999995</c:v>
                </c:pt>
                <c:pt idx="2923">
                  <c:v>79.581500000000005</c:v>
                </c:pt>
                <c:pt idx="2924">
                  <c:v>79.578400000000002</c:v>
                </c:pt>
                <c:pt idx="2925">
                  <c:v>79.575400000000002</c:v>
                </c:pt>
                <c:pt idx="2926">
                  <c:v>79.572299999999998</c:v>
                </c:pt>
                <c:pt idx="2927">
                  <c:v>79.569299999999998</c:v>
                </c:pt>
                <c:pt idx="2928">
                  <c:v>79.566199999999995</c:v>
                </c:pt>
                <c:pt idx="2929">
                  <c:v>79.563199999999995</c:v>
                </c:pt>
                <c:pt idx="2930">
                  <c:v>79.560199999999995</c:v>
                </c:pt>
                <c:pt idx="2931">
                  <c:v>79.557199999999995</c:v>
                </c:pt>
                <c:pt idx="2932">
                  <c:v>79.554199999999994</c:v>
                </c:pt>
                <c:pt idx="2933">
                  <c:v>79.551199999999994</c:v>
                </c:pt>
                <c:pt idx="2934">
                  <c:v>79.548199999999994</c:v>
                </c:pt>
                <c:pt idx="2935">
                  <c:v>79.545199999999994</c:v>
                </c:pt>
                <c:pt idx="2936">
                  <c:v>79.542299999999997</c:v>
                </c:pt>
                <c:pt idx="2937">
                  <c:v>79.539299999999997</c:v>
                </c:pt>
                <c:pt idx="2938">
                  <c:v>79.536299999999997</c:v>
                </c:pt>
                <c:pt idx="2939">
                  <c:v>79.5334</c:v>
                </c:pt>
                <c:pt idx="2940">
                  <c:v>79.530500000000004</c:v>
                </c:pt>
                <c:pt idx="2941">
                  <c:v>79.527600000000007</c:v>
                </c:pt>
                <c:pt idx="2942">
                  <c:v>79.524600000000007</c:v>
                </c:pt>
                <c:pt idx="2943">
                  <c:v>79.521699999999996</c:v>
                </c:pt>
                <c:pt idx="2944">
                  <c:v>79.518799999999999</c:v>
                </c:pt>
                <c:pt idx="2945">
                  <c:v>79.516000000000005</c:v>
                </c:pt>
                <c:pt idx="2946">
                  <c:v>79.513099999999994</c:v>
                </c:pt>
                <c:pt idx="2947">
                  <c:v>79.510199999999998</c:v>
                </c:pt>
                <c:pt idx="2948">
                  <c:v>79.507300000000001</c:v>
                </c:pt>
                <c:pt idx="2949">
                  <c:v>79.504499999999993</c:v>
                </c:pt>
                <c:pt idx="2950">
                  <c:v>79.501599999999996</c:v>
                </c:pt>
                <c:pt idx="2951">
                  <c:v>79.498800000000003</c:v>
                </c:pt>
                <c:pt idx="2952">
                  <c:v>79.495999999999995</c:v>
                </c:pt>
                <c:pt idx="2953">
                  <c:v>79.493200000000002</c:v>
                </c:pt>
                <c:pt idx="2954">
                  <c:v>79.490399999999994</c:v>
                </c:pt>
                <c:pt idx="2955">
                  <c:v>79.4876</c:v>
                </c:pt>
                <c:pt idx="2956">
                  <c:v>79.484800000000007</c:v>
                </c:pt>
                <c:pt idx="2957">
                  <c:v>79.481999999999999</c:v>
                </c:pt>
                <c:pt idx="2958">
                  <c:v>79.479200000000006</c:v>
                </c:pt>
                <c:pt idx="2959">
                  <c:v>79.476399999999998</c:v>
                </c:pt>
                <c:pt idx="2960">
                  <c:v>79.473699999999994</c:v>
                </c:pt>
                <c:pt idx="2961">
                  <c:v>79.4709</c:v>
                </c:pt>
                <c:pt idx="2962">
                  <c:v>79.468199999999996</c:v>
                </c:pt>
                <c:pt idx="2963">
                  <c:v>79.465500000000006</c:v>
                </c:pt>
                <c:pt idx="2964">
                  <c:v>79.462699999999998</c:v>
                </c:pt>
                <c:pt idx="2965">
                  <c:v>79.459999999999994</c:v>
                </c:pt>
                <c:pt idx="2966">
                  <c:v>79.457300000000004</c:v>
                </c:pt>
                <c:pt idx="2967">
                  <c:v>79.454599999999999</c:v>
                </c:pt>
                <c:pt idx="2968">
                  <c:v>79.451899999999995</c:v>
                </c:pt>
                <c:pt idx="2969">
                  <c:v>79.449299999999994</c:v>
                </c:pt>
                <c:pt idx="2970">
                  <c:v>79.446600000000004</c:v>
                </c:pt>
                <c:pt idx="2971">
                  <c:v>79.443899999999999</c:v>
                </c:pt>
                <c:pt idx="2972">
                  <c:v>79.441299999999998</c:v>
                </c:pt>
                <c:pt idx="2973">
                  <c:v>79.438599999999994</c:v>
                </c:pt>
                <c:pt idx="2974">
                  <c:v>79.436000000000007</c:v>
                </c:pt>
                <c:pt idx="2975">
                  <c:v>79.433400000000006</c:v>
                </c:pt>
                <c:pt idx="2976">
                  <c:v>79.430800000000005</c:v>
                </c:pt>
                <c:pt idx="2977">
                  <c:v>79.428200000000004</c:v>
                </c:pt>
                <c:pt idx="2978">
                  <c:v>79.425600000000003</c:v>
                </c:pt>
                <c:pt idx="2979">
                  <c:v>79.423000000000002</c:v>
                </c:pt>
                <c:pt idx="2980">
                  <c:v>79.420400000000001</c:v>
                </c:pt>
                <c:pt idx="2981">
                  <c:v>79.4178</c:v>
                </c:pt>
                <c:pt idx="2982">
                  <c:v>79.415300000000002</c:v>
                </c:pt>
                <c:pt idx="2983">
                  <c:v>79.412700000000001</c:v>
                </c:pt>
                <c:pt idx="2984">
                  <c:v>79.410200000000003</c:v>
                </c:pt>
                <c:pt idx="2985">
                  <c:v>79.407600000000002</c:v>
                </c:pt>
                <c:pt idx="2986">
                  <c:v>79.405100000000004</c:v>
                </c:pt>
                <c:pt idx="2987">
                  <c:v>79.402600000000007</c:v>
                </c:pt>
                <c:pt idx="2988">
                  <c:v>79.400099999999995</c:v>
                </c:pt>
                <c:pt idx="2989">
                  <c:v>79.397499999999994</c:v>
                </c:pt>
                <c:pt idx="2990">
                  <c:v>79.395099999999999</c:v>
                </c:pt>
                <c:pt idx="2991">
                  <c:v>79.392600000000002</c:v>
                </c:pt>
                <c:pt idx="2992">
                  <c:v>79.390100000000004</c:v>
                </c:pt>
                <c:pt idx="2993">
                  <c:v>79.387600000000006</c:v>
                </c:pt>
                <c:pt idx="2994">
                  <c:v>79.385199999999998</c:v>
                </c:pt>
                <c:pt idx="2995">
                  <c:v>79.3827</c:v>
                </c:pt>
                <c:pt idx="2996">
                  <c:v>79.380300000000005</c:v>
                </c:pt>
                <c:pt idx="2997">
                  <c:v>79.377799999999993</c:v>
                </c:pt>
                <c:pt idx="2998">
                  <c:v>79.375399999999999</c:v>
                </c:pt>
                <c:pt idx="2999">
                  <c:v>79.373000000000005</c:v>
                </c:pt>
                <c:pt idx="3000">
                  <c:v>79.370599999999996</c:v>
                </c:pt>
                <c:pt idx="3001">
                  <c:v>79.368200000000002</c:v>
                </c:pt>
                <c:pt idx="3002">
                  <c:v>79.365799999999993</c:v>
                </c:pt>
                <c:pt idx="3003">
                  <c:v>79.363399999999999</c:v>
                </c:pt>
                <c:pt idx="3004">
                  <c:v>79.361099999999993</c:v>
                </c:pt>
                <c:pt idx="3005">
                  <c:v>79.358699999999999</c:v>
                </c:pt>
                <c:pt idx="3006">
                  <c:v>79.356300000000005</c:v>
                </c:pt>
                <c:pt idx="3007">
                  <c:v>79.353999999999999</c:v>
                </c:pt>
                <c:pt idx="3008">
                  <c:v>79.351699999999994</c:v>
                </c:pt>
                <c:pt idx="3009">
                  <c:v>79.349299999999999</c:v>
                </c:pt>
                <c:pt idx="3010">
                  <c:v>79.346999999999994</c:v>
                </c:pt>
                <c:pt idx="3011">
                  <c:v>79.344700000000003</c:v>
                </c:pt>
                <c:pt idx="3012">
                  <c:v>79.342399999999998</c:v>
                </c:pt>
                <c:pt idx="3013">
                  <c:v>79.340100000000007</c:v>
                </c:pt>
                <c:pt idx="3014">
                  <c:v>79.337800000000001</c:v>
                </c:pt>
                <c:pt idx="3015">
                  <c:v>79.335499999999996</c:v>
                </c:pt>
                <c:pt idx="3016">
                  <c:v>79.333299999999994</c:v>
                </c:pt>
                <c:pt idx="3017">
                  <c:v>79.331000000000003</c:v>
                </c:pt>
                <c:pt idx="3018">
                  <c:v>79.328800000000001</c:v>
                </c:pt>
                <c:pt idx="3019">
                  <c:v>79.326499999999996</c:v>
                </c:pt>
                <c:pt idx="3020">
                  <c:v>79.324299999999994</c:v>
                </c:pt>
                <c:pt idx="3021">
                  <c:v>79.322100000000006</c:v>
                </c:pt>
                <c:pt idx="3022">
                  <c:v>79.319900000000004</c:v>
                </c:pt>
                <c:pt idx="3023">
                  <c:v>79.317599999999999</c:v>
                </c:pt>
                <c:pt idx="3024">
                  <c:v>79.3155</c:v>
                </c:pt>
                <c:pt idx="3025">
                  <c:v>79.313299999999998</c:v>
                </c:pt>
                <c:pt idx="3026">
                  <c:v>79.311099999999996</c:v>
                </c:pt>
                <c:pt idx="3027">
                  <c:v>79.308899999999994</c:v>
                </c:pt>
                <c:pt idx="3028">
                  <c:v>79.306700000000006</c:v>
                </c:pt>
                <c:pt idx="3029">
                  <c:v>79.304599999999994</c:v>
                </c:pt>
                <c:pt idx="3030">
                  <c:v>79.302499999999995</c:v>
                </c:pt>
                <c:pt idx="3031">
                  <c:v>79.300299999999993</c:v>
                </c:pt>
                <c:pt idx="3032">
                  <c:v>79.298199999999994</c:v>
                </c:pt>
                <c:pt idx="3033">
                  <c:v>79.296099999999996</c:v>
                </c:pt>
                <c:pt idx="3034">
                  <c:v>79.293999999999997</c:v>
                </c:pt>
                <c:pt idx="3035">
                  <c:v>79.291899999999998</c:v>
                </c:pt>
                <c:pt idx="3036">
                  <c:v>79.2898</c:v>
                </c:pt>
                <c:pt idx="3037">
                  <c:v>79.287700000000001</c:v>
                </c:pt>
                <c:pt idx="3038">
                  <c:v>79.285600000000002</c:v>
                </c:pt>
                <c:pt idx="3039">
                  <c:v>79.283500000000004</c:v>
                </c:pt>
                <c:pt idx="3040">
                  <c:v>79.281499999999994</c:v>
                </c:pt>
                <c:pt idx="3041">
                  <c:v>79.279399999999995</c:v>
                </c:pt>
                <c:pt idx="3042">
                  <c:v>79.2774</c:v>
                </c:pt>
                <c:pt idx="3043">
                  <c:v>79.275400000000005</c:v>
                </c:pt>
                <c:pt idx="3044">
                  <c:v>79.273300000000006</c:v>
                </c:pt>
                <c:pt idx="3045">
                  <c:v>79.271299999999997</c:v>
                </c:pt>
                <c:pt idx="3046">
                  <c:v>79.269300000000001</c:v>
                </c:pt>
                <c:pt idx="3047">
                  <c:v>79.267300000000006</c:v>
                </c:pt>
                <c:pt idx="3048">
                  <c:v>79.265299999999996</c:v>
                </c:pt>
                <c:pt idx="3049">
                  <c:v>79.263400000000004</c:v>
                </c:pt>
                <c:pt idx="3050">
                  <c:v>79.261399999999995</c:v>
                </c:pt>
                <c:pt idx="3051">
                  <c:v>79.259399999999999</c:v>
                </c:pt>
                <c:pt idx="3052">
                  <c:v>79.257499999999993</c:v>
                </c:pt>
                <c:pt idx="3053">
                  <c:v>79.255499999999998</c:v>
                </c:pt>
                <c:pt idx="3054">
                  <c:v>79.253600000000006</c:v>
                </c:pt>
                <c:pt idx="3055">
                  <c:v>79.2517</c:v>
                </c:pt>
                <c:pt idx="3056">
                  <c:v>79.249700000000004</c:v>
                </c:pt>
                <c:pt idx="3057">
                  <c:v>79.247799999999998</c:v>
                </c:pt>
                <c:pt idx="3058">
                  <c:v>79.245900000000006</c:v>
                </c:pt>
                <c:pt idx="3059">
                  <c:v>79.244</c:v>
                </c:pt>
                <c:pt idx="3060">
                  <c:v>79.242199999999997</c:v>
                </c:pt>
                <c:pt idx="3061">
                  <c:v>79.240300000000005</c:v>
                </c:pt>
                <c:pt idx="3062">
                  <c:v>79.238399999999999</c:v>
                </c:pt>
                <c:pt idx="3063">
                  <c:v>79.236599999999996</c:v>
                </c:pt>
                <c:pt idx="3064">
                  <c:v>79.234700000000004</c:v>
                </c:pt>
                <c:pt idx="3065">
                  <c:v>79.232900000000001</c:v>
                </c:pt>
                <c:pt idx="3066">
                  <c:v>79.230999999999995</c:v>
                </c:pt>
                <c:pt idx="3067">
                  <c:v>79.229200000000006</c:v>
                </c:pt>
                <c:pt idx="3068">
                  <c:v>79.227400000000003</c:v>
                </c:pt>
                <c:pt idx="3069">
                  <c:v>79.2256</c:v>
                </c:pt>
                <c:pt idx="3070">
                  <c:v>79.223799999999997</c:v>
                </c:pt>
                <c:pt idx="3071">
                  <c:v>79.221999999999994</c:v>
                </c:pt>
                <c:pt idx="3072">
                  <c:v>79.220200000000006</c:v>
                </c:pt>
                <c:pt idx="3073">
                  <c:v>79.218500000000006</c:v>
                </c:pt>
                <c:pt idx="3074">
                  <c:v>79.216700000000003</c:v>
                </c:pt>
                <c:pt idx="3075">
                  <c:v>79.215000000000003</c:v>
                </c:pt>
                <c:pt idx="3076">
                  <c:v>79.213200000000001</c:v>
                </c:pt>
                <c:pt idx="3077">
                  <c:v>79.211500000000001</c:v>
                </c:pt>
                <c:pt idx="3078">
                  <c:v>79.209800000000001</c:v>
                </c:pt>
                <c:pt idx="3079">
                  <c:v>79.207999999999998</c:v>
                </c:pt>
                <c:pt idx="3080">
                  <c:v>79.206299999999999</c:v>
                </c:pt>
                <c:pt idx="3081">
                  <c:v>79.204599999999999</c:v>
                </c:pt>
                <c:pt idx="3082">
                  <c:v>79.2029</c:v>
                </c:pt>
                <c:pt idx="3083">
                  <c:v>79.201300000000003</c:v>
                </c:pt>
                <c:pt idx="3084">
                  <c:v>79.199600000000004</c:v>
                </c:pt>
                <c:pt idx="3085">
                  <c:v>79.197900000000004</c:v>
                </c:pt>
                <c:pt idx="3086">
                  <c:v>79.196299999999994</c:v>
                </c:pt>
                <c:pt idx="3087">
                  <c:v>79.194599999999994</c:v>
                </c:pt>
                <c:pt idx="3088">
                  <c:v>79.192999999999998</c:v>
                </c:pt>
                <c:pt idx="3089">
                  <c:v>79.191299999999998</c:v>
                </c:pt>
                <c:pt idx="3090">
                  <c:v>79.189700000000002</c:v>
                </c:pt>
                <c:pt idx="3091">
                  <c:v>79.188100000000006</c:v>
                </c:pt>
                <c:pt idx="3092">
                  <c:v>79.186499999999995</c:v>
                </c:pt>
                <c:pt idx="3093">
                  <c:v>79.184899999999999</c:v>
                </c:pt>
                <c:pt idx="3094">
                  <c:v>79.183300000000003</c:v>
                </c:pt>
                <c:pt idx="3095">
                  <c:v>79.181700000000006</c:v>
                </c:pt>
                <c:pt idx="3096">
                  <c:v>79.180199999999999</c:v>
                </c:pt>
                <c:pt idx="3097">
                  <c:v>79.178600000000003</c:v>
                </c:pt>
                <c:pt idx="3098">
                  <c:v>79.177099999999996</c:v>
                </c:pt>
                <c:pt idx="3099">
                  <c:v>79.1755</c:v>
                </c:pt>
                <c:pt idx="3100">
                  <c:v>79.174000000000007</c:v>
                </c:pt>
                <c:pt idx="3101">
                  <c:v>79.172499999999999</c:v>
                </c:pt>
                <c:pt idx="3102">
                  <c:v>79.170900000000003</c:v>
                </c:pt>
                <c:pt idx="3103">
                  <c:v>79.169399999999996</c:v>
                </c:pt>
                <c:pt idx="3104">
                  <c:v>79.167900000000003</c:v>
                </c:pt>
                <c:pt idx="3105">
                  <c:v>79.166399999999996</c:v>
                </c:pt>
                <c:pt idx="3106">
                  <c:v>79.165000000000006</c:v>
                </c:pt>
                <c:pt idx="3107">
                  <c:v>79.163499999999999</c:v>
                </c:pt>
                <c:pt idx="3108">
                  <c:v>79.162000000000006</c:v>
                </c:pt>
                <c:pt idx="3109">
                  <c:v>79.160600000000002</c:v>
                </c:pt>
                <c:pt idx="3110">
                  <c:v>79.159099999999995</c:v>
                </c:pt>
                <c:pt idx="3111">
                  <c:v>79.157700000000006</c:v>
                </c:pt>
                <c:pt idx="3112">
                  <c:v>79.156199999999998</c:v>
                </c:pt>
                <c:pt idx="3113">
                  <c:v>79.154799999999994</c:v>
                </c:pt>
                <c:pt idx="3114">
                  <c:v>79.153400000000005</c:v>
                </c:pt>
                <c:pt idx="3115">
                  <c:v>79.152000000000001</c:v>
                </c:pt>
                <c:pt idx="3116">
                  <c:v>79.150599999999997</c:v>
                </c:pt>
                <c:pt idx="3117">
                  <c:v>79.149199999999993</c:v>
                </c:pt>
                <c:pt idx="3118">
                  <c:v>79.147800000000004</c:v>
                </c:pt>
                <c:pt idx="3119">
                  <c:v>79.146500000000003</c:v>
                </c:pt>
                <c:pt idx="3120">
                  <c:v>79.145099999999999</c:v>
                </c:pt>
                <c:pt idx="3121">
                  <c:v>79.143799999999999</c:v>
                </c:pt>
                <c:pt idx="3122">
                  <c:v>79.142399999999995</c:v>
                </c:pt>
                <c:pt idx="3123">
                  <c:v>79.141099999999994</c:v>
                </c:pt>
                <c:pt idx="3124">
                  <c:v>79.139799999999994</c:v>
                </c:pt>
                <c:pt idx="3125">
                  <c:v>79.138400000000004</c:v>
                </c:pt>
                <c:pt idx="3126">
                  <c:v>79.137100000000004</c:v>
                </c:pt>
                <c:pt idx="3127">
                  <c:v>79.135800000000003</c:v>
                </c:pt>
                <c:pt idx="3128">
                  <c:v>79.134500000000003</c:v>
                </c:pt>
                <c:pt idx="3129">
                  <c:v>79.133300000000006</c:v>
                </c:pt>
                <c:pt idx="3130">
                  <c:v>79.132000000000005</c:v>
                </c:pt>
                <c:pt idx="3131">
                  <c:v>79.130700000000004</c:v>
                </c:pt>
                <c:pt idx="3132">
                  <c:v>79.129499999999993</c:v>
                </c:pt>
                <c:pt idx="3133">
                  <c:v>79.128200000000007</c:v>
                </c:pt>
                <c:pt idx="3134">
                  <c:v>79.126999999999995</c:v>
                </c:pt>
                <c:pt idx="3135">
                  <c:v>79.125699999999995</c:v>
                </c:pt>
                <c:pt idx="3136">
                  <c:v>79.124499999999998</c:v>
                </c:pt>
                <c:pt idx="3137">
                  <c:v>79.1233</c:v>
                </c:pt>
                <c:pt idx="3138">
                  <c:v>79.122100000000003</c:v>
                </c:pt>
                <c:pt idx="3139">
                  <c:v>79.120900000000006</c:v>
                </c:pt>
                <c:pt idx="3140">
                  <c:v>79.119699999999995</c:v>
                </c:pt>
                <c:pt idx="3141">
                  <c:v>79.118499999999997</c:v>
                </c:pt>
                <c:pt idx="3142">
                  <c:v>79.117400000000004</c:v>
                </c:pt>
                <c:pt idx="3143">
                  <c:v>79.116200000000006</c:v>
                </c:pt>
                <c:pt idx="3144">
                  <c:v>79.115099999999998</c:v>
                </c:pt>
                <c:pt idx="3145">
                  <c:v>79.113900000000001</c:v>
                </c:pt>
                <c:pt idx="3146">
                  <c:v>79.112799999999993</c:v>
                </c:pt>
                <c:pt idx="3147">
                  <c:v>79.111699999999999</c:v>
                </c:pt>
                <c:pt idx="3148">
                  <c:v>79.110500000000002</c:v>
                </c:pt>
                <c:pt idx="3149">
                  <c:v>79.109399999999994</c:v>
                </c:pt>
                <c:pt idx="3150">
                  <c:v>79.1083</c:v>
                </c:pt>
                <c:pt idx="3151">
                  <c:v>79.107200000000006</c:v>
                </c:pt>
                <c:pt idx="3152">
                  <c:v>79.106200000000001</c:v>
                </c:pt>
                <c:pt idx="3153">
                  <c:v>79.105099999999993</c:v>
                </c:pt>
                <c:pt idx="3154">
                  <c:v>79.103999999999999</c:v>
                </c:pt>
                <c:pt idx="3155">
                  <c:v>79.102999999999994</c:v>
                </c:pt>
                <c:pt idx="3156">
                  <c:v>79.101900000000001</c:v>
                </c:pt>
                <c:pt idx="3157">
                  <c:v>79.100899999999996</c:v>
                </c:pt>
                <c:pt idx="3158">
                  <c:v>79.099900000000005</c:v>
                </c:pt>
                <c:pt idx="3159">
                  <c:v>79.098799999999997</c:v>
                </c:pt>
                <c:pt idx="3160">
                  <c:v>79.097800000000007</c:v>
                </c:pt>
                <c:pt idx="3161">
                  <c:v>79.096800000000002</c:v>
                </c:pt>
                <c:pt idx="3162">
                  <c:v>79.095799999999997</c:v>
                </c:pt>
                <c:pt idx="3163">
                  <c:v>79.094800000000006</c:v>
                </c:pt>
                <c:pt idx="3164">
                  <c:v>79.093900000000005</c:v>
                </c:pt>
                <c:pt idx="3165">
                  <c:v>79.0929</c:v>
                </c:pt>
                <c:pt idx="3166">
                  <c:v>79.091899999999995</c:v>
                </c:pt>
                <c:pt idx="3167">
                  <c:v>79.090999999999994</c:v>
                </c:pt>
                <c:pt idx="3168">
                  <c:v>79.09</c:v>
                </c:pt>
                <c:pt idx="3169">
                  <c:v>79.089100000000002</c:v>
                </c:pt>
                <c:pt idx="3170">
                  <c:v>79.088200000000001</c:v>
                </c:pt>
                <c:pt idx="3171">
                  <c:v>79.087299999999999</c:v>
                </c:pt>
                <c:pt idx="3172">
                  <c:v>79.086299999999994</c:v>
                </c:pt>
                <c:pt idx="3173">
                  <c:v>79.085499999999996</c:v>
                </c:pt>
                <c:pt idx="3174">
                  <c:v>79.084599999999995</c:v>
                </c:pt>
                <c:pt idx="3175">
                  <c:v>79.083699999999993</c:v>
                </c:pt>
                <c:pt idx="3176">
                  <c:v>79.082800000000006</c:v>
                </c:pt>
                <c:pt idx="3177">
                  <c:v>79.081900000000005</c:v>
                </c:pt>
                <c:pt idx="3178">
                  <c:v>79.081100000000006</c:v>
                </c:pt>
                <c:pt idx="3179">
                  <c:v>79.080200000000005</c:v>
                </c:pt>
                <c:pt idx="3180">
                  <c:v>79.079400000000007</c:v>
                </c:pt>
                <c:pt idx="3181">
                  <c:v>79.078599999999994</c:v>
                </c:pt>
                <c:pt idx="3182">
                  <c:v>79.077699999999993</c:v>
                </c:pt>
                <c:pt idx="3183">
                  <c:v>79.076899999999995</c:v>
                </c:pt>
                <c:pt idx="3184">
                  <c:v>79.076099999999997</c:v>
                </c:pt>
                <c:pt idx="3185">
                  <c:v>79.075299999999999</c:v>
                </c:pt>
                <c:pt idx="3186">
                  <c:v>79.0745</c:v>
                </c:pt>
                <c:pt idx="3187">
                  <c:v>79.073800000000006</c:v>
                </c:pt>
                <c:pt idx="3188">
                  <c:v>79.072999999999993</c:v>
                </c:pt>
                <c:pt idx="3189">
                  <c:v>79.072199999999995</c:v>
                </c:pt>
                <c:pt idx="3190">
                  <c:v>79.0715</c:v>
                </c:pt>
                <c:pt idx="3191">
                  <c:v>79.070700000000002</c:v>
                </c:pt>
                <c:pt idx="3192">
                  <c:v>79.069999999999993</c:v>
                </c:pt>
                <c:pt idx="3193">
                  <c:v>79.069299999999998</c:v>
                </c:pt>
                <c:pt idx="3194">
                  <c:v>79.068600000000004</c:v>
                </c:pt>
                <c:pt idx="3195">
                  <c:v>79.067899999999995</c:v>
                </c:pt>
                <c:pt idx="3196">
                  <c:v>79.0672</c:v>
                </c:pt>
                <c:pt idx="3197">
                  <c:v>79.066500000000005</c:v>
                </c:pt>
                <c:pt idx="3198">
                  <c:v>79.065799999999996</c:v>
                </c:pt>
                <c:pt idx="3199">
                  <c:v>79.065100000000001</c:v>
                </c:pt>
                <c:pt idx="3200">
                  <c:v>79.064400000000006</c:v>
                </c:pt>
                <c:pt idx="3201">
                  <c:v>79.063800000000001</c:v>
                </c:pt>
                <c:pt idx="3202">
                  <c:v>79.063100000000006</c:v>
                </c:pt>
                <c:pt idx="3203">
                  <c:v>79.0625</c:v>
                </c:pt>
                <c:pt idx="3204">
                  <c:v>79.061899999999994</c:v>
                </c:pt>
                <c:pt idx="3205">
                  <c:v>79.061300000000003</c:v>
                </c:pt>
                <c:pt idx="3206">
                  <c:v>79.060599999999994</c:v>
                </c:pt>
                <c:pt idx="3207">
                  <c:v>79.06</c:v>
                </c:pt>
                <c:pt idx="3208">
                  <c:v>79.059399999999997</c:v>
                </c:pt>
                <c:pt idx="3209">
                  <c:v>79.058899999999994</c:v>
                </c:pt>
                <c:pt idx="3210">
                  <c:v>79.058300000000003</c:v>
                </c:pt>
                <c:pt idx="3211">
                  <c:v>79.057699999999997</c:v>
                </c:pt>
                <c:pt idx="3212">
                  <c:v>79.057100000000005</c:v>
                </c:pt>
                <c:pt idx="3213">
                  <c:v>79.056600000000003</c:v>
                </c:pt>
                <c:pt idx="3214">
                  <c:v>79.056100000000001</c:v>
                </c:pt>
                <c:pt idx="3215">
                  <c:v>79.055499999999995</c:v>
                </c:pt>
                <c:pt idx="3216">
                  <c:v>79.055000000000007</c:v>
                </c:pt>
                <c:pt idx="3217">
                  <c:v>79.054500000000004</c:v>
                </c:pt>
                <c:pt idx="3218">
                  <c:v>79.054000000000002</c:v>
                </c:pt>
                <c:pt idx="3219">
                  <c:v>79.0535</c:v>
                </c:pt>
                <c:pt idx="3220">
                  <c:v>79.052999999999997</c:v>
                </c:pt>
                <c:pt idx="3221">
                  <c:v>79.052499999999995</c:v>
                </c:pt>
                <c:pt idx="3222">
                  <c:v>79.052000000000007</c:v>
                </c:pt>
                <c:pt idx="3223">
                  <c:v>79.051599999999993</c:v>
                </c:pt>
                <c:pt idx="3224">
                  <c:v>79.051100000000005</c:v>
                </c:pt>
                <c:pt idx="3225">
                  <c:v>79.050700000000006</c:v>
                </c:pt>
                <c:pt idx="3226">
                  <c:v>79.050200000000004</c:v>
                </c:pt>
                <c:pt idx="3227">
                  <c:v>79.049800000000005</c:v>
                </c:pt>
                <c:pt idx="3228">
                  <c:v>79.049400000000006</c:v>
                </c:pt>
                <c:pt idx="3229">
                  <c:v>79.049000000000007</c:v>
                </c:pt>
                <c:pt idx="3230">
                  <c:v>79.048500000000004</c:v>
                </c:pt>
                <c:pt idx="3231">
                  <c:v>79.048199999999994</c:v>
                </c:pt>
                <c:pt idx="3232">
                  <c:v>79.047799999999995</c:v>
                </c:pt>
                <c:pt idx="3233">
                  <c:v>79.047399999999996</c:v>
                </c:pt>
                <c:pt idx="3234">
                  <c:v>79.046999999999997</c:v>
                </c:pt>
                <c:pt idx="3235">
                  <c:v>79.046700000000001</c:v>
                </c:pt>
                <c:pt idx="3236">
                  <c:v>79.046300000000002</c:v>
                </c:pt>
                <c:pt idx="3237">
                  <c:v>79.046000000000006</c:v>
                </c:pt>
                <c:pt idx="3238">
                  <c:v>79.045599999999993</c:v>
                </c:pt>
                <c:pt idx="3239">
                  <c:v>79.045299999999997</c:v>
                </c:pt>
                <c:pt idx="3240">
                  <c:v>79.045000000000002</c:v>
                </c:pt>
                <c:pt idx="3241">
                  <c:v>79.044700000000006</c:v>
                </c:pt>
                <c:pt idx="3242">
                  <c:v>79.044399999999996</c:v>
                </c:pt>
                <c:pt idx="3243">
                  <c:v>79.0441</c:v>
                </c:pt>
                <c:pt idx="3244">
                  <c:v>79.043800000000005</c:v>
                </c:pt>
                <c:pt idx="3245">
                  <c:v>79.043499999999995</c:v>
                </c:pt>
                <c:pt idx="3246">
                  <c:v>79.043300000000002</c:v>
                </c:pt>
                <c:pt idx="3247">
                  <c:v>79.043000000000006</c:v>
                </c:pt>
                <c:pt idx="3248">
                  <c:v>79.0428</c:v>
                </c:pt>
                <c:pt idx="3249">
                  <c:v>79.042500000000004</c:v>
                </c:pt>
                <c:pt idx="3250">
                  <c:v>79.042299999999997</c:v>
                </c:pt>
                <c:pt idx="3251">
                  <c:v>79.042100000000005</c:v>
                </c:pt>
                <c:pt idx="3252">
                  <c:v>79.041899999999998</c:v>
                </c:pt>
                <c:pt idx="3253">
                  <c:v>79.041700000000006</c:v>
                </c:pt>
                <c:pt idx="3254">
                  <c:v>79.041499999999999</c:v>
                </c:pt>
                <c:pt idx="3255">
                  <c:v>79.041300000000007</c:v>
                </c:pt>
                <c:pt idx="3256">
                  <c:v>79.0411</c:v>
                </c:pt>
                <c:pt idx="3257">
                  <c:v>79.040899999999993</c:v>
                </c:pt>
                <c:pt idx="3258">
                  <c:v>79.040800000000004</c:v>
                </c:pt>
                <c:pt idx="3259">
                  <c:v>79.040599999999998</c:v>
                </c:pt>
                <c:pt idx="3260">
                  <c:v>79.040499999999994</c:v>
                </c:pt>
                <c:pt idx="3261">
                  <c:v>79.040300000000002</c:v>
                </c:pt>
                <c:pt idx="3262">
                  <c:v>79.040199999999999</c:v>
                </c:pt>
                <c:pt idx="3263">
                  <c:v>79.040099999999995</c:v>
                </c:pt>
                <c:pt idx="3264">
                  <c:v>79.040000000000006</c:v>
                </c:pt>
                <c:pt idx="3265">
                  <c:v>79.039900000000003</c:v>
                </c:pt>
                <c:pt idx="3266">
                  <c:v>79.0398</c:v>
                </c:pt>
                <c:pt idx="3267">
                  <c:v>79.039699999999996</c:v>
                </c:pt>
                <c:pt idx="3268">
                  <c:v>79.039599999999993</c:v>
                </c:pt>
                <c:pt idx="3269">
                  <c:v>79.039599999999993</c:v>
                </c:pt>
                <c:pt idx="3270">
                  <c:v>79.039500000000004</c:v>
                </c:pt>
                <c:pt idx="3271">
                  <c:v>79.039500000000004</c:v>
                </c:pt>
                <c:pt idx="3272">
                  <c:v>79.039400000000001</c:v>
                </c:pt>
                <c:pt idx="3273">
                  <c:v>79.039400000000001</c:v>
                </c:pt>
                <c:pt idx="3274">
                  <c:v>79.039400000000001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6FE-43AF-B75F-AF64296528A7}"/>
            </c:ext>
          </c:extLst>
        </c:ser>
        <c:ser>
          <c:idx val="4"/>
          <c:order val="4"/>
          <c:tx>
            <c:v>Case 5</c:v>
          </c:tx>
          <c:spPr>
            <a:ln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PXIE_IS_LEBT_RFQ_VAC!$A$34:$A$3302</c:f>
              <c:numCache>
                <c:formatCode>General</c:formatCode>
                <c:ptCount val="3269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  <c:pt idx="3265">
                  <c:v>6.5369999999999999</c:v>
                </c:pt>
                <c:pt idx="3266">
                  <c:v>6.5389999999999997</c:v>
                </c:pt>
                <c:pt idx="3267">
                  <c:v>6.5410000000000004</c:v>
                </c:pt>
                <c:pt idx="3268">
                  <c:v>6.5430000000000001</c:v>
                </c:pt>
              </c:numCache>
            </c:numRef>
          </c:xVal>
          <c:yVal>
            <c:numRef>
              <c:f>PXIE_IS_LEBT_RFQ_VAC!$J$34:$J$3308</c:f>
              <c:numCache>
                <c:formatCode>0.00E+00</c:formatCode>
                <c:ptCount val="3275"/>
                <c:pt idx="0">
                  <c:v>6556935.6778999995</c:v>
                </c:pt>
                <c:pt idx="1">
                  <c:v>938958.14749999996</c:v>
                </c:pt>
                <c:pt idx="2">
                  <c:v>915477.90610000002</c:v>
                </c:pt>
                <c:pt idx="3">
                  <c:v>904219.82700000005</c:v>
                </c:pt>
                <c:pt idx="4">
                  <c:v>893462.14450000005</c:v>
                </c:pt>
                <c:pt idx="5">
                  <c:v>883198.90489999996</c:v>
                </c:pt>
                <c:pt idx="6">
                  <c:v>873424.42859999998</c:v>
                </c:pt>
                <c:pt idx="7">
                  <c:v>864133.30630000005</c:v>
                </c:pt>
                <c:pt idx="8">
                  <c:v>855320.39610000001</c:v>
                </c:pt>
                <c:pt idx="9">
                  <c:v>846980.82090000005</c:v>
                </c:pt>
                <c:pt idx="10">
                  <c:v>839109.96539999999</c:v>
                </c:pt>
                <c:pt idx="11">
                  <c:v>831703.47380000004</c:v>
                </c:pt>
                <c:pt idx="12">
                  <c:v>824757.24719999998</c:v>
                </c:pt>
                <c:pt idx="13">
                  <c:v>818267.44169999997</c:v>
                </c:pt>
                <c:pt idx="14">
                  <c:v>812230.46550000005</c:v>
                </c:pt>
                <c:pt idx="15">
                  <c:v>806642.97790000006</c:v>
                </c:pt>
                <c:pt idx="16">
                  <c:v>801501.88650000002</c:v>
                </c:pt>
                <c:pt idx="17">
                  <c:v>796804.34629999998</c:v>
                </c:pt>
                <c:pt idx="18">
                  <c:v>792547.75760000001</c:v>
                </c:pt>
                <c:pt idx="19">
                  <c:v>788729.76470000006</c:v>
                </c:pt>
                <c:pt idx="20">
                  <c:v>785348.25470000005</c:v>
                </c:pt>
                <c:pt idx="21">
                  <c:v>782401.35629999998</c:v>
                </c:pt>
                <c:pt idx="22">
                  <c:v>779887.43859999999</c:v>
                </c:pt>
                <c:pt idx="23">
                  <c:v>777805.11040000001</c:v>
                </c:pt>
                <c:pt idx="24">
                  <c:v>776153.2193</c:v>
                </c:pt>
                <c:pt idx="25">
                  <c:v>774930.85100000002</c:v>
                </c:pt>
                <c:pt idx="26">
                  <c:v>774137.32929999998</c:v>
                </c:pt>
                <c:pt idx="27">
                  <c:v>773413.63899999997</c:v>
                </c:pt>
                <c:pt idx="28">
                  <c:v>733003.83109999995</c:v>
                </c:pt>
                <c:pt idx="29">
                  <c:v>692594.02289999998</c:v>
                </c:pt>
                <c:pt idx="30">
                  <c:v>652184.2145</c:v>
                </c:pt>
                <c:pt idx="31">
                  <c:v>611774.40590000001</c:v>
                </c:pt>
                <c:pt idx="32">
                  <c:v>571364.59699999995</c:v>
                </c:pt>
                <c:pt idx="33">
                  <c:v>530954.7879</c:v>
                </c:pt>
                <c:pt idx="34">
                  <c:v>490544.97859999997</c:v>
                </c:pt>
                <c:pt idx="35">
                  <c:v>450135.16899999999</c:v>
                </c:pt>
                <c:pt idx="36">
                  <c:v>409725.35920000001</c:v>
                </c:pt>
                <c:pt idx="37">
                  <c:v>369315.54920000001</c:v>
                </c:pt>
                <c:pt idx="38">
                  <c:v>328905.7389</c:v>
                </c:pt>
                <c:pt idx="39">
                  <c:v>288495.92839999998</c:v>
                </c:pt>
                <c:pt idx="40">
                  <c:v>248086.1177</c:v>
                </c:pt>
                <c:pt idx="41">
                  <c:v>207676.30669999999</c:v>
                </c:pt>
                <c:pt idx="42">
                  <c:v>167266.49549999999</c:v>
                </c:pt>
                <c:pt idx="43">
                  <c:v>126856.6841</c:v>
                </c:pt>
                <c:pt idx="44">
                  <c:v>86446.872399999993</c:v>
                </c:pt>
                <c:pt idx="45">
                  <c:v>46037.0605</c:v>
                </c:pt>
                <c:pt idx="46">
                  <c:v>5627.2483000000002</c:v>
                </c:pt>
                <c:pt idx="47">
                  <c:v>5600.2753000000002</c:v>
                </c:pt>
                <c:pt idx="48">
                  <c:v>5586.8726999999999</c:v>
                </c:pt>
                <c:pt idx="49">
                  <c:v>5573.5586000000003</c:v>
                </c:pt>
                <c:pt idx="50">
                  <c:v>5560.3325000000004</c:v>
                </c:pt>
                <c:pt idx="51">
                  <c:v>5547.1943000000001</c:v>
                </c:pt>
                <c:pt idx="52">
                  <c:v>5534.1437999999998</c:v>
                </c:pt>
                <c:pt idx="53">
                  <c:v>5521.1806999999999</c:v>
                </c:pt>
                <c:pt idx="54">
                  <c:v>5508.3050000000003</c:v>
                </c:pt>
                <c:pt idx="55">
                  <c:v>5495.5163000000002</c:v>
                </c:pt>
                <c:pt idx="56">
                  <c:v>5482.8145000000004</c:v>
                </c:pt>
                <c:pt idx="57">
                  <c:v>5470.1993000000002</c:v>
                </c:pt>
                <c:pt idx="58">
                  <c:v>5457.6706000000004</c:v>
                </c:pt>
                <c:pt idx="59">
                  <c:v>5445.2281999999996</c:v>
                </c:pt>
                <c:pt idx="60">
                  <c:v>5432.8719000000001</c:v>
                </c:pt>
                <c:pt idx="61">
                  <c:v>5420.6013999999996</c:v>
                </c:pt>
                <c:pt idx="62">
                  <c:v>5408.4166999999998</c:v>
                </c:pt>
                <c:pt idx="63">
                  <c:v>5396.3173999999999</c:v>
                </c:pt>
                <c:pt idx="64">
                  <c:v>5384.3033999999998</c:v>
                </c:pt>
                <c:pt idx="65">
                  <c:v>5372.3746000000001</c:v>
                </c:pt>
                <c:pt idx="66">
                  <c:v>5360.5306</c:v>
                </c:pt>
                <c:pt idx="67">
                  <c:v>5348.7713999999996</c:v>
                </c:pt>
                <c:pt idx="68">
                  <c:v>5337.0968000000003</c:v>
                </c:pt>
                <c:pt idx="69">
                  <c:v>5325.5065000000004</c:v>
                </c:pt>
                <c:pt idx="70">
                  <c:v>5314.0003999999999</c:v>
                </c:pt>
                <c:pt idx="71">
                  <c:v>5302.5783000000001</c:v>
                </c:pt>
                <c:pt idx="72">
                  <c:v>5291.24</c:v>
                </c:pt>
                <c:pt idx="73">
                  <c:v>5279.9853000000003</c:v>
                </c:pt>
                <c:pt idx="74">
                  <c:v>5268.8140999999996</c:v>
                </c:pt>
                <c:pt idx="75">
                  <c:v>5257.7262000000001</c:v>
                </c:pt>
                <c:pt idx="76">
                  <c:v>5246.7214000000004</c:v>
                </c:pt>
                <c:pt idx="77">
                  <c:v>5235.7996000000003</c:v>
                </c:pt>
                <c:pt idx="78">
                  <c:v>5224.9605000000001</c:v>
                </c:pt>
                <c:pt idx="79">
                  <c:v>5214.2039999999997</c:v>
                </c:pt>
                <c:pt idx="80">
                  <c:v>5203.5299000000005</c:v>
                </c:pt>
                <c:pt idx="81">
                  <c:v>5192.9381000000003</c:v>
                </c:pt>
                <c:pt idx="82">
                  <c:v>5182.4283999999998</c:v>
                </c:pt>
                <c:pt idx="83">
                  <c:v>5172.0006000000003</c:v>
                </c:pt>
                <c:pt idx="84">
                  <c:v>5161.6544999999996</c:v>
                </c:pt>
                <c:pt idx="85">
                  <c:v>5151.3900000000003</c:v>
                </c:pt>
                <c:pt idx="86">
                  <c:v>5141.2070000000003</c:v>
                </c:pt>
                <c:pt idx="87">
                  <c:v>5131.1052</c:v>
                </c:pt>
                <c:pt idx="88">
                  <c:v>5121.0846000000001</c:v>
                </c:pt>
                <c:pt idx="89">
                  <c:v>5111.1449000000002</c:v>
                </c:pt>
                <c:pt idx="90">
                  <c:v>5101.2860000000001</c:v>
                </c:pt>
                <c:pt idx="91">
                  <c:v>5091.5077000000001</c:v>
                </c:pt>
                <c:pt idx="92">
                  <c:v>5081.8099000000002</c:v>
                </c:pt>
                <c:pt idx="93">
                  <c:v>5072.1923999999999</c:v>
                </c:pt>
                <c:pt idx="94">
                  <c:v>5062.6550999999999</c:v>
                </c:pt>
                <c:pt idx="95">
                  <c:v>5053.1979000000001</c:v>
                </c:pt>
                <c:pt idx="96">
                  <c:v>5043.8204999999998</c:v>
                </c:pt>
                <c:pt idx="97">
                  <c:v>5034.5228999999999</c:v>
                </c:pt>
                <c:pt idx="98">
                  <c:v>5025.3047999999999</c:v>
                </c:pt>
                <c:pt idx="99">
                  <c:v>5016.1661999999997</c:v>
                </c:pt>
                <c:pt idx="100">
                  <c:v>5007.1067999999996</c:v>
                </c:pt>
                <c:pt idx="101">
                  <c:v>4998.1265999999996</c:v>
                </c:pt>
                <c:pt idx="102">
                  <c:v>4989.2254000000003</c:v>
                </c:pt>
                <c:pt idx="103">
                  <c:v>4980.4031000000004</c:v>
                </c:pt>
                <c:pt idx="104">
                  <c:v>4971.6594999999998</c:v>
                </c:pt>
                <c:pt idx="105">
                  <c:v>4962.9944999999998</c:v>
                </c:pt>
                <c:pt idx="106">
                  <c:v>4954.4080000000004</c:v>
                </c:pt>
                <c:pt idx="107">
                  <c:v>4945.8996999999999</c:v>
                </c:pt>
                <c:pt idx="108">
                  <c:v>4937.4696999999996</c:v>
                </c:pt>
                <c:pt idx="109">
                  <c:v>4929.1176999999998</c:v>
                </c:pt>
                <c:pt idx="110">
                  <c:v>4920.8436000000002</c:v>
                </c:pt>
                <c:pt idx="111">
                  <c:v>4912.6472999999996</c:v>
                </c:pt>
                <c:pt idx="112">
                  <c:v>4904.5285999999996</c:v>
                </c:pt>
                <c:pt idx="113">
                  <c:v>4896.4875000000002</c:v>
                </c:pt>
                <c:pt idx="114">
                  <c:v>4888.5237999999999</c:v>
                </c:pt>
                <c:pt idx="115">
                  <c:v>4880.6373000000003</c:v>
                </c:pt>
                <c:pt idx="116">
                  <c:v>4872.8280000000004</c:v>
                </c:pt>
                <c:pt idx="117">
                  <c:v>4865.0958000000001</c:v>
                </c:pt>
                <c:pt idx="118">
                  <c:v>4857.4404000000004</c:v>
                </c:pt>
                <c:pt idx="119">
                  <c:v>4849.8617999999997</c:v>
                </c:pt>
                <c:pt idx="120">
                  <c:v>4842.3599000000004</c:v>
                </c:pt>
                <c:pt idx="121">
                  <c:v>4834.9345000000003</c:v>
                </c:pt>
                <c:pt idx="122">
                  <c:v>4827.5855000000001</c:v>
                </c:pt>
                <c:pt idx="123">
                  <c:v>4820.3128999999999</c:v>
                </c:pt>
                <c:pt idx="124">
                  <c:v>4813.1165000000001</c:v>
                </c:pt>
                <c:pt idx="125">
                  <c:v>4805.9961000000003</c:v>
                </c:pt>
                <c:pt idx="126">
                  <c:v>4798.9516999999996</c:v>
                </c:pt>
                <c:pt idx="127">
                  <c:v>4791.9831999999997</c:v>
                </c:pt>
                <c:pt idx="128">
                  <c:v>4785.0904</c:v>
                </c:pt>
                <c:pt idx="129">
                  <c:v>4778.2732999999998</c:v>
                </c:pt>
                <c:pt idx="130">
                  <c:v>4771.5316000000003</c:v>
                </c:pt>
                <c:pt idx="131">
                  <c:v>4764.8654999999999</c:v>
                </c:pt>
                <c:pt idx="132">
                  <c:v>4758.2745999999997</c:v>
                </c:pt>
                <c:pt idx="133">
                  <c:v>4751.7588999999998</c:v>
                </c:pt>
                <c:pt idx="134">
                  <c:v>4745.3184000000001</c:v>
                </c:pt>
                <c:pt idx="135">
                  <c:v>4738.9529000000002</c:v>
                </c:pt>
                <c:pt idx="136">
                  <c:v>4732.6621999999998</c:v>
                </c:pt>
                <c:pt idx="137">
                  <c:v>4726.4463999999998</c:v>
                </c:pt>
                <c:pt idx="138">
                  <c:v>4720.3053</c:v>
                </c:pt>
                <c:pt idx="139">
                  <c:v>4714.2389000000003</c:v>
                </c:pt>
                <c:pt idx="140">
                  <c:v>4708.2469000000001</c:v>
                </c:pt>
                <c:pt idx="141">
                  <c:v>4702.3293999999996</c:v>
                </c:pt>
                <c:pt idx="142">
                  <c:v>4696.4861000000001</c:v>
                </c:pt>
                <c:pt idx="143">
                  <c:v>4690.7172</c:v>
                </c:pt>
                <c:pt idx="144">
                  <c:v>4685.0223999999998</c:v>
                </c:pt>
                <c:pt idx="145">
                  <c:v>4679.4016000000001</c:v>
                </c:pt>
                <c:pt idx="146">
                  <c:v>4673.8548000000001</c:v>
                </c:pt>
                <c:pt idx="147">
                  <c:v>4668.3819000000003</c:v>
                </c:pt>
                <c:pt idx="148">
                  <c:v>4662.9827999999998</c:v>
                </c:pt>
                <c:pt idx="149">
                  <c:v>4657.6574000000001</c:v>
                </c:pt>
                <c:pt idx="150">
                  <c:v>4652.4056</c:v>
                </c:pt>
                <c:pt idx="151">
                  <c:v>4647.2272999999996</c:v>
                </c:pt>
                <c:pt idx="152">
                  <c:v>4642.1225000000004</c:v>
                </c:pt>
                <c:pt idx="153">
                  <c:v>4637.0910999999996</c:v>
                </c:pt>
                <c:pt idx="154">
                  <c:v>4632.1329999999998</c:v>
                </c:pt>
                <c:pt idx="155">
                  <c:v>4627.2482</c:v>
                </c:pt>
                <c:pt idx="156">
                  <c:v>4622.4363999999996</c:v>
                </c:pt>
                <c:pt idx="157">
                  <c:v>4617.6976999999997</c:v>
                </c:pt>
                <c:pt idx="158">
                  <c:v>4613.0321000000004</c:v>
                </c:pt>
                <c:pt idx="159">
                  <c:v>4608.4393</c:v>
                </c:pt>
                <c:pt idx="160">
                  <c:v>4603.9193999999998</c:v>
                </c:pt>
                <c:pt idx="161">
                  <c:v>4599.4723000000004</c:v>
                </c:pt>
                <c:pt idx="162">
                  <c:v>4595.0977999999996</c:v>
                </c:pt>
                <c:pt idx="163">
                  <c:v>4590.7960000000003</c:v>
                </c:pt>
                <c:pt idx="164">
                  <c:v>4586.5667999999996</c:v>
                </c:pt>
                <c:pt idx="165">
                  <c:v>4582.4101000000001</c:v>
                </c:pt>
                <c:pt idx="166">
                  <c:v>4578.3257999999996</c:v>
                </c:pt>
                <c:pt idx="167">
                  <c:v>4574.3139000000001</c:v>
                </c:pt>
                <c:pt idx="168">
                  <c:v>4570.3743000000004</c:v>
                </c:pt>
                <c:pt idx="169">
                  <c:v>4566.5069000000003</c:v>
                </c:pt>
                <c:pt idx="170">
                  <c:v>4562.7116999999998</c:v>
                </c:pt>
                <c:pt idx="171">
                  <c:v>4558.9886999999999</c:v>
                </c:pt>
                <c:pt idx="172">
                  <c:v>4555.3377</c:v>
                </c:pt>
                <c:pt idx="173">
                  <c:v>4551.7587000000003</c:v>
                </c:pt>
                <c:pt idx="174">
                  <c:v>4548.2516999999998</c:v>
                </c:pt>
                <c:pt idx="175">
                  <c:v>4544.8164999999999</c:v>
                </c:pt>
                <c:pt idx="176">
                  <c:v>4541.4531999999999</c:v>
                </c:pt>
                <c:pt idx="177">
                  <c:v>4538.1616999999997</c:v>
                </c:pt>
                <c:pt idx="178">
                  <c:v>4534.9418999999998</c:v>
                </c:pt>
                <c:pt idx="179">
                  <c:v>4531.7938999999997</c:v>
                </c:pt>
                <c:pt idx="180">
                  <c:v>4528.7174000000005</c:v>
                </c:pt>
                <c:pt idx="181">
                  <c:v>4525.7124999999996</c:v>
                </c:pt>
                <c:pt idx="182">
                  <c:v>4522.7791999999999</c:v>
                </c:pt>
                <c:pt idx="183">
                  <c:v>4519.9174000000003</c:v>
                </c:pt>
                <c:pt idx="184">
                  <c:v>4517.1270000000004</c:v>
                </c:pt>
                <c:pt idx="185">
                  <c:v>4514.4080000000004</c:v>
                </c:pt>
                <c:pt idx="186">
                  <c:v>4511.7604000000001</c:v>
                </c:pt>
                <c:pt idx="187">
                  <c:v>4509.1841000000004</c:v>
                </c:pt>
                <c:pt idx="188">
                  <c:v>4506.6791000000003</c:v>
                </c:pt>
                <c:pt idx="189">
                  <c:v>4504.2452999999996</c:v>
                </c:pt>
                <c:pt idx="190">
                  <c:v>4501.8827000000001</c:v>
                </c:pt>
                <c:pt idx="191">
                  <c:v>4499.5913</c:v>
                </c:pt>
                <c:pt idx="192">
                  <c:v>4497.3710000000001</c:v>
                </c:pt>
                <c:pt idx="193">
                  <c:v>4495.2218000000003</c:v>
                </c:pt>
                <c:pt idx="194">
                  <c:v>4493.1436000000003</c:v>
                </c:pt>
                <c:pt idx="195">
                  <c:v>4491.1364999999996</c:v>
                </c:pt>
                <c:pt idx="196">
                  <c:v>4489.2003000000004</c:v>
                </c:pt>
                <c:pt idx="197">
                  <c:v>4487.3352000000004</c:v>
                </c:pt>
                <c:pt idx="198">
                  <c:v>4485.5409</c:v>
                </c:pt>
                <c:pt idx="199">
                  <c:v>4483.8176000000003</c:v>
                </c:pt>
                <c:pt idx="200">
                  <c:v>4482.1651000000002</c:v>
                </c:pt>
                <c:pt idx="201">
                  <c:v>4480.5834999999997</c:v>
                </c:pt>
                <c:pt idx="202">
                  <c:v>4479.0727999999999</c:v>
                </c:pt>
                <c:pt idx="203">
                  <c:v>4477.6328000000003</c:v>
                </c:pt>
                <c:pt idx="204">
                  <c:v>4476.2636000000002</c:v>
                </c:pt>
                <c:pt idx="205">
                  <c:v>4474.9651000000003</c:v>
                </c:pt>
                <c:pt idx="206">
                  <c:v>4473.7374</c:v>
                </c:pt>
                <c:pt idx="207">
                  <c:v>4472.5803999999998</c:v>
                </c:pt>
                <c:pt idx="208">
                  <c:v>4471.4942000000001</c:v>
                </c:pt>
                <c:pt idx="209">
                  <c:v>4470.4785000000002</c:v>
                </c:pt>
                <c:pt idx="210">
                  <c:v>4469.5335999999998</c:v>
                </c:pt>
                <c:pt idx="211">
                  <c:v>4468.6593000000003</c:v>
                </c:pt>
                <c:pt idx="212">
                  <c:v>4467.1274000000003</c:v>
                </c:pt>
                <c:pt idx="213">
                  <c:v>4450.7970999999998</c:v>
                </c:pt>
                <c:pt idx="214">
                  <c:v>4434.4666999999999</c:v>
                </c:pt>
                <c:pt idx="215">
                  <c:v>4418.1363000000001</c:v>
                </c:pt>
                <c:pt idx="216">
                  <c:v>4401.8059000000003</c:v>
                </c:pt>
                <c:pt idx="217">
                  <c:v>4385.4754000000003</c:v>
                </c:pt>
                <c:pt idx="218">
                  <c:v>4369.1449000000002</c:v>
                </c:pt>
                <c:pt idx="219">
                  <c:v>4352.8144000000002</c:v>
                </c:pt>
                <c:pt idx="220">
                  <c:v>4336.4838</c:v>
                </c:pt>
                <c:pt idx="221">
                  <c:v>4320.1531000000004</c:v>
                </c:pt>
                <c:pt idx="222">
                  <c:v>4303.8225000000002</c:v>
                </c:pt>
                <c:pt idx="223">
                  <c:v>4287.4917999999998</c:v>
                </c:pt>
                <c:pt idx="224">
                  <c:v>4271.1610000000001</c:v>
                </c:pt>
                <c:pt idx="225">
                  <c:v>4254.8302000000003</c:v>
                </c:pt>
                <c:pt idx="226">
                  <c:v>4238.4993999999997</c:v>
                </c:pt>
                <c:pt idx="227">
                  <c:v>4222.1684999999998</c:v>
                </c:pt>
                <c:pt idx="228">
                  <c:v>4205.8375999999998</c:v>
                </c:pt>
                <c:pt idx="229">
                  <c:v>4189.5065999999997</c:v>
                </c:pt>
                <c:pt idx="230">
                  <c:v>4173.1755999999996</c:v>
                </c:pt>
                <c:pt idx="231">
                  <c:v>4156.8446000000004</c:v>
                </c:pt>
                <c:pt idx="232">
                  <c:v>4140.5135</c:v>
                </c:pt>
                <c:pt idx="233">
                  <c:v>4124.1823999999997</c:v>
                </c:pt>
                <c:pt idx="234">
                  <c:v>4107.8512000000001</c:v>
                </c:pt>
                <c:pt idx="235">
                  <c:v>4091.52</c:v>
                </c:pt>
                <c:pt idx="236">
                  <c:v>4075.1887999999999</c:v>
                </c:pt>
                <c:pt idx="237">
                  <c:v>4058.8575000000001</c:v>
                </c:pt>
                <c:pt idx="238">
                  <c:v>4042.5261999999998</c:v>
                </c:pt>
                <c:pt idx="239">
                  <c:v>4026.1948000000002</c:v>
                </c:pt>
                <c:pt idx="240">
                  <c:v>4009.8634000000002</c:v>
                </c:pt>
                <c:pt idx="241">
                  <c:v>3993.5320000000002</c:v>
                </c:pt>
                <c:pt idx="242">
                  <c:v>3977.2004999999999</c:v>
                </c:pt>
                <c:pt idx="243">
                  <c:v>3960.8688999999999</c:v>
                </c:pt>
                <c:pt idx="244">
                  <c:v>3944.5374000000002</c:v>
                </c:pt>
                <c:pt idx="245">
                  <c:v>3928.2058000000002</c:v>
                </c:pt>
                <c:pt idx="246">
                  <c:v>3911.8741</c:v>
                </c:pt>
                <c:pt idx="247">
                  <c:v>3895.5423999999998</c:v>
                </c:pt>
                <c:pt idx="248">
                  <c:v>3879.2107000000001</c:v>
                </c:pt>
                <c:pt idx="249">
                  <c:v>3862.8789000000002</c:v>
                </c:pt>
                <c:pt idx="250">
                  <c:v>3846.5470999999998</c:v>
                </c:pt>
                <c:pt idx="251">
                  <c:v>3830.2152999999998</c:v>
                </c:pt>
                <c:pt idx="252">
                  <c:v>3813.8834000000002</c:v>
                </c:pt>
                <c:pt idx="253">
                  <c:v>3797.5515</c:v>
                </c:pt>
                <c:pt idx="254">
                  <c:v>3781.2195000000002</c:v>
                </c:pt>
                <c:pt idx="255">
                  <c:v>3764.8874999999998</c:v>
                </c:pt>
                <c:pt idx="256">
                  <c:v>3748.5554000000002</c:v>
                </c:pt>
                <c:pt idx="257">
                  <c:v>3732.2233000000001</c:v>
                </c:pt>
                <c:pt idx="258">
                  <c:v>3715.8912</c:v>
                </c:pt>
                <c:pt idx="259">
                  <c:v>3699.5590000000002</c:v>
                </c:pt>
                <c:pt idx="260">
                  <c:v>3683.2267999999999</c:v>
                </c:pt>
                <c:pt idx="261">
                  <c:v>3666.8946000000001</c:v>
                </c:pt>
                <c:pt idx="262">
                  <c:v>3650.5623000000001</c:v>
                </c:pt>
                <c:pt idx="263">
                  <c:v>3634.2298999999998</c:v>
                </c:pt>
                <c:pt idx="264">
                  <c:v>3617.8975999999998</c:v>
                </c:pt>
                <c:pt idx="265">
                  <c:v>3601.5652</c:v>
                </c:pt>
                <c:pt idx="266">
                  <c:v>3585.2327</c:v>
                </c:pt>
                <c:pt idx="267">
                  <c:v>3568.9002</c:v>
                </c:pt>
                <c:pt idx="268">
                  <c:v>3552.5677000000001</c:v>
                </c:pt>
                <c:pt idx="269">
                  <c:v>3536.2350999999999</c:v>
                </c:pt>
                <c:pt idx="270">
                  <c:v>3519.9025000000001</c:v>
                </c:pt>
                <c:pt idx="271">
                  <c:v>3503.5698000000002</c:v>
                </c:pt>
                <c:pt idx="272">
                  <c:v>3487.2370999999998</c:v>
                </c:pt>
                <c:pt idx="273">
                  <c:v>3470.9043999999999</c:v>
                </c:pt>
                <c:pt idx="274">
                  <c:v>3454.5716000000002</c:v>
                </c:pt>
                <c:pt idx="275">
                  <c:v>3438.2388000000001</c:v>
                </c:pt>
                <c:pt idx="276">
                  <c:v>3421.9059000000002</c:v>
                </c:pt>
                <c:pt idx="277">
                  <c:v>3405.5729999999999</c:v>
                </c:pt>
                <c:pt idx="278">
                  <c:v>3389.2401</c:v>
                </c:pt>
                <c:pt idx="279">
                  <c:v>3372.9070999999999</c:v>
                </c:pt>
                <c:pt idx="280">
                  <c:v>3356.5740999999998</c:v>
                </c:pt>
                <c:pt idx="281">
                  <c:v>3340.241</c:v>
                </c:pt>
                <c:pt idx="282">
                  <c:v>3323.9079000000002</c:v>
                </c:pt>
                <c:pt idx="283">
                  <c:v>3307.5747999999999</c:v>
                </c:pt>
                <c:pt idx="284">
                  <c:v>3291.2415999999998</c:v>
                </c:pt>
                <c:pt idx="285">
                  <c:v>3274.9083999999998</c:v>
                </c:pt>
                <c:pt idx="286">
                  <c:v>3258.5751</c:v>
                </c:pt>
                <c:pt idx="287">
                  <c:v>3242.2417999999998</c:v>
                </c:pt>
                <c:pt idx="288">
                  <c:v>3225.9083999999998</c:v>
                </c:pt>
                <c:pt idx="289">
                  <c:v>3209.5751</c:v>
                </c:pt>
                <c:pt idx="290">
                  <c:v>3193.2415999999998</c:v>
                </c:pt>
                <c:pt idx="291">
                  <c:v>3176.9081999999999</c:v>
                </c:pt>
                <c:pt idx="292">
                  <c:v>3160.5747000000001</c:v>
                </c:pt>
                <c:pt idx="293">
                  <c:v>3144.2411000000002</c:v>
                </c:pt>
                <c:pt idx="294">
                  <c:v>3127.9074999999998</c:v>
                </c:pt>
                <c:pt idx="295">
                  <c:v>3111.5738999999999</c:v>
                </c:pt>
                <c:pt idx="296">
                  <c:v>3095.2402000000002</c:v>
                </c:pt>
                <c:pt idx="297">
                  <c:v>3078.9065000000001</c:v>
                </c:pt>
                <c:pt idx="298">
                  <c:v>3062.5727999999999</c:v>
                </c:pt>
                <c:pt idx="299">
                  <c:v>3046.239</c:v>
                </c:pt>
                <c:pt idx="300">
                  <c:v>3029.9050999999999</c:v>
                </c:pt>
                <c:pt idx="301">
                  <c:v>3013.5713000000001</c:v>
                </c:pt>
                <c:pt idx="302">
                  <c:v>2997.2374</c:v>
                </c:pt>
                <c:pt idx="303">
                  <c:v>2980.9034000000001</c:v>
                </c:pt>
                <c:pt idx="304">
                  <c:v>2964.5693999999999</c:v>
                </c:pt>
                <c:pt idx="305">
                  <c:v>2948.2354</c:v>
                </c:pt>
                <c:pt idx="306">
                  <c:v>2931.9013</c:v>
                </c:pt>
                <c:pt idx="307">
                  <c:v>2915.5672</c:v>
                </c:pt>
                <c:pt idx="308">
                  <c:v>2899.2330000000002</c:v>
                </c:pt>
                <c:pt idx="309">
                  <c:v>2882.8987999999999</c:v>
                </c:pt>
                <c:pt idx="310">
                  <c:v>2866.5646000000002</c:v>
                </c:pt>
                <c:pt idx="311">
                  <c:v>2850.2303000000002</c:v>
                </c:pt>
                <c:pt idx="312">
                  <c:v>2833.8960000000002</c:v>
                </c:pt>
                <c:pt idx="313">
                  <c:v>2817.5617000000002</c:v>
                </c:pt>
                <c:pt idx="314">
                  <c:v>2801.2273</c:v>
                </c:pt>
                <c:pt idx="315">
                  <c:v>2784.8928000000001</c:v>
                </c:pt>
                <c:pt idx="316">
                  <c:v>2768.5583000000001</c:v>
                </c:pt>
                <c:pt idx="317">
                  <c:v>2752.2238000000002</c:v>
                </c:pt>
                <c:pt idx="318">
                  <c:v>2735.8892999999998</c:v>
                </c:pt>
                <c:pt idx="319">
                  <c:v>2719.5547000000001</c:v>
                </c:pt>
                <c:pt idx="320">
                  <c:v>2703.22</c:v>
                </c:pt>
                <c:pt idx="321">
                  <c:v>2686.8852999999999</c:v>
                </c:pt>
                <c:pt idx="322">
                  <c:v>2670.5506</c:v>
                </c:pt>
                <c:pt idx="323">
                  <c:v>2654.2159000000001</c:v>
                </c:pt>
                <c:pt idx="324">
                  <c:v>2637.8811000000001</c:v>
                </c:pt>
                <c:pt idx="325">
                  <c:v>2621.5462000000002</c:v>
                </c:pt>
                <c:pt idx="326">
                  <c:v>2605.2112999999999</c:v>
                </c:pt>
                <c:pt idx="327">
                  <c:v>2588.8764000000001</c:v>
                </c:pt>
                <c:pt idx="328">
                  <c:v>2572.5414000000001</c:v>
                </c:pt>
                <c:pt idx="329">
                  <c:v>2556.2064</c:v>
                </c:pt>
                <c:pt idx="330">
                  <c:v>2539.8714</c:v>
                </c:pt>
                <c:pt idx="331">
                  <c:v>2523.5363000000002</c:v>
                </c:pt>
                <c:pt idx="332">
                  <c:v>2518.3492000000001</c:v>
                </c:pt>
                <c:pt idx="333">
                  <c:v>2515.2995000000001</c:v>
                </c:pt>
                <c:pt idx="334">
                  <c:v>2512.2829000000002</c:v>
                </c:pt>
                <c:pt idx="335">
                  <c:v>2509.2995999999998</c:v>
                </c:pt>
                <c:pt idx="336">
                  <c:v>2506.3494000000001</c:v>
                </c:pt>
                <c:pt idx="337">
                  <c:v>2503.4322999999999</c:v>
                </c:pt>
                <c:pt idx="338">
                  <c:v>2500.5484000000001</c:v>
                </c:pt>
                <c:pt idx="339">
                  <c:v>2497.6974</c:v>
                </c:pt>
                <c:pt idx="340">
                  <c:v>2494.8793999999998</c:v>
                </c:pt>
                <c:pt idx="341">
                  <c:v>2492.0944</c:v>
                </c:pt>
                <c:pt idx="342">
                  <c:v>2489.3424</c:v>
                </c:pt>
                <c:pt idx="343">
                  <c:v>2486.6232</c:v>
                </c:pt>
                <c:pt idx="344">
                  <c:v>2483.9367999999999</c:v>
                </c:pt>
                <c:pt idx="345">
                  <c:v>2481.2833000000001</c:v>
                </c:pt>
                <c:pt idx="346">
                  <c:v>2478.6626000000001</c:v>
                </c:pt>
                <c:pt idx="347">
                  <c:v>2476.0745999999999</c:v>
                </c:pt>
                <c:pt idx="348">
                  <c:v>2473.5192999999999</c:v>
                </c:pt>
                <c:pt idx="349">
                  <c:v>2470.9967000000001</c:v>
                </c:pt>
                <c:pt idx="350">
                  <c:v>2468.5066999999999</c:v>
                </c:pt>
                <c:pt idx="351">
                  <c:v>2466.0493000000001</c:v>
                </c:pt>
                <c:pt idx="352">
                  <c:v>2463.6244999999999</c:v>
                </c:pt>
                <c:pt idx="353">
                  <c:v>2461.2323000000001</c:v>
                </c:pt>
                <c:pt idx="354">
                  <c:v>2458.8726000000001</c:v>
                </c:pt>
                <c:pt idx="355">
                  <c:v>2456.5453000000002</c:v>
                </c:pt>
                <c:pt idx="356">
                  <c:v>2454.2505000000001</c:v>
                </c:pt>
                <c:pt idx="357">
                  <c:v>2451.9881</c:v>
                </c:pt>
                <c:pt idx="358">
                  <c:v>2449.7582000000002</c:v>
                </c:pt>
                <c:pt idx="359">
                  <c:v>2447.5605</c:v>
                </c:pt>
                <c:pt idx="360">
                  <c:v>2445.3951999999999</c:v>
                </c:pt>
                <c:pt idx="361">
                  <c:v>2443.2622000000001</c:v>
                </c:pt>
                <c:pt idx="362">
                  <c:v>2441.1615000000002</c:v>
                </c:pt>
                <c:pt idx="363">
                  <c:v>2439.0929999999998</c:v>
                </c:pt>
                <c:pt idx="364">
                  <c:v>2437.0567000000001</c:v>
                </c:pt>
                <c:pt idx="365">
                  <c:v>2435.0526</c:v>
                </c:pt>
                <c:pt idx="366">
                  <c:v>2433.0807</c:v>
                </c:pt>
                <c:pt idx="367">
                  <c:v>2431.1410000000001</c:v>
                </c:pt>
                <c:pt idx="368">
                  <c:v>2429.2332999999999</c:v>
                </c:pt>
                <c:pt idx="369">
                  <c:v>2427.3577</c:v>
                </c:pt>
                <c:pt idx="370">
                  <c:v>2425.5142000000001</c:v>
                </c:pt>
                <c:pt idx="371">
                  <c:v>2423.7026999999998</c:v>
                </c:pt>
                <c:pt idx="372">
                  <c:v>2421.9232000000002</c:v>
                </c:pt>
                <c:pt idx="373">
                  <c:v>2420.1756999999998</c:v>
                </c:pt>
                <c:pt idx="374">
                  <c:v>2418.4602</c:v>
                </c:pt>
                <c:pt idx="375">
                  <c:v>2416.7766000000001</c:v>
                </c:pt>
                <c:pt idx="376">
                  <c:v>2415.1248999999998</c:v>
                </c:pt>
                <c:pt idx="377">
                  <c:v>2413.5052000000001</c:v>
                </c:pt>
                <c:pt idx="378">
                  <c:v>2411.9173000000001</c:v>
                </c:pt>
                <c:pt idx="379">
                  <c:v>2410.3613</c:v>
                </c:pt>
                <c:pt idx="380">
                  <c:v>2408.837</c:v>
                </c:pt>
                <c:pt idx="381">
                  <c:v>2407.3447000000001</c:v>
                </c:pt>
                <c:pt idx="382">
                  <c:v>2405.8841000000002</c:v>
                </c:pt>
                <c:pt idx="383">
                  <c:v>2404.4551999999999</c:v>
                </c:pt>
                <c:pt idx="384">
                  <c:v>2403.0581999999999</c:v>
                </c:pt>
                <c:pt idx="385">
                  <c:v>2401.6927999999998</c:v>
                </c:pt>
                <c:pt idx="386">
                  <c:v>2400.3591999999999</c:v>
                </c:pt>
                <c:pt idx="387">
                  <c:v>2399.0572999999999</c:v>
                </c:pt>
                <c:pt idx="388">
                  <c:v>2397.7871</c:v>
                </c:pt>
                <c:pt idx="389">
                  <c:v>2396.5484999999999</c:v>
                </c:pt>
                <c:pt idx="390">
                  <c:v>2395.3416000000002</c:v>
                </c:pt>
                <c:pt idx="391">
                  <c:v>2394.1662999999999</c:v>
                </c:pt>
                <c:pt idx="392">
                  <c:v>2393.0225999999998</c:v>
                </c:pt>
                <c:pt idx="393">
                  <c:v>2391.9106000000002</c:v>
                </c:pt>
                <c:pt idx="394">
                  <c:v>2390.8301000000001</c:v>
                </c:pt>
                <c:pt idx="395">
                  <c:v>2389.7811999999999</c:v>
                </c:pt>
                <c:pt idx="396">
                  <c:v>2388.7638999999999</c:v>
                </c:pt>
                <c:pt idx="397">
                  <c:v>2387.7781</c:v>
                </c:pt>
                <c:pt idx="398">
                  <c:v>2386.8238000000001</c:v>
                </c:pt>
                <c:pt idx="399">
                  <c:v>2385.9009999999998</c:v>
                </c:pt>
                <c:pt idx="400">
                  <c:v>2385.0097999999998</c:v>
                </c:pt>
                <c:pt idx="401">
                  <c:v>2384.1500999999998</c:v>
                </c:pt>
                <c:pt idx="402">
                  <c:v>2383.3218000000002</c:v>
                </c:pt>
                <c:pt idx="403">
                  <c:v>2382.5250000000001</c:v>
                </c:pt>
                <c:pt idx="404">
                  <c:v>2381.7597000000001</c:v>
                </c:pt>
                <c:pt idx="405">
                  <c:v>2381.0257999999999</c:v>
                </c:pt>
                <c:pt idx="406">
                  <c:v>2380.3234000000002</c:v>
                </c:pt>
                <c:pt idx="407">
                  <c:v>2379.1406000000002</c:v>
                </c:pt>
                <c:pt idx="408">
                  <c:v>2374.1543999999999</c:v>
                </c:pt>
                <c:pt idx="409">
                  <c:v>2369.1682000000001</c:v>
                </c:pt>
                <c:pt idx="410">
                  <c:v>2364.1819</c:v>
                </c:pt>
                <c:pt idx="411">
                  <c:v>2359.1956</c:v>
                </c:pt>
                <c:pt idx="412">
                  <c:v>2354.2091999999998</c:v>
                </c:pt>
                <c:pt idx="413">
                  <c:v>2349.2228</c:v>
                </c:pt>
                <c:pt idx="414">
                  <c:v>2344.2363</c:v>
                </c:pt>
                <c:pt idx="415">
                  <c:v>2339.2498000000001</c:v>
                </c:pt>
                <c:pt idx="416">
                  <c:v>2334.2631999999999</c:v>
                </c:pt>
                <c:pt idx="417">
                  <c:v>2329.2764999999999</c:v>
                </c:pt>
                <c:pt idx="418">
                  <c:v>2324.2898</c:v>
                </c:pt>
                <c:pt idx="419">
                  <c:v>2319.3029999999999</c:v>
                </c:pt>
                <c:pt idx="420">
                  <c:v>2314.3162000000002</c:v>
                </c:pt>
                <c:pt idx="421">
                  <c:v>2309.3292999999999</c:v>
                </c:pt>
                <c:pt idx="422">
                  <c:v>2304.3422999999998</c:v>
                </c:pt>
                <c:pt idx="423">
                  <c:v>2299.3553000000002</c:v>
                </c:pt>
                <c:pt idx="424">
                  <c:v>2294.3683000000001</c:v>
                </c:pt>
                <c:pt idx="425">
                  <c:v>2289.3811999999998</c:v>
                </c:pt>
                <c:pt idx="426">
                  <c:v>2284.3939999999998</c:v>
                </c:pt>
                <c:pt idx="427">
                  <c:v>2279.4068000000002</c:v>
                </c:pt>
                <c:pt idx="428">
                  <c:v>2274.4195</c:v>
                </c:pt>
                <c:pt idx="429">
                  <c:v>2269.4321</c:v>
                </c:pt>
                <c:pt idx="430">
                  <c:v>2264.4447</c:v>
                </c:pt>
                <c:pt idx="431">
                  <c:v>2259.4573</c:v>
                </c:pt>
                <c:pt idx="432">
                  <c:v>2254.4697999999999</c:v>
                </c:pt>
                <c:pt idx="433">
                  <c:v>2249.4821999999999</c:v>
                </c:pt>
                <c:pt idx="434">
                  <c:v>2244.4946</c:v>
                </c:pt>
                <c:pt idx="435">
                  <c:v>2239.5068999999999</c:v>
                </c:pt>
                <c:pt idx="436">
                  <c:v>2234.5191</c:v>
                </c:pt>
                <c:pt idx="437">
                  <c:v>2229.5313000000001</c:v>
                </c:pt>
                <c:pt idx="438">
                  <c:v>2224.5435000000002</c:v>
                </c:pt>
                <c:pt idx="439">
                  <c:v>2219.5556000000001</c:v>
                </c:pt>
                <c:pt idx="440">
                  <c:v>2214.5675999999999</c:v>
                </c:pt>
                <c:pt idx="441">
                  <c:v>2209.5796</c:v>
                </c:pt>
                <c:pt idx="442">
                  <c:v>2204.5915</c:v>
                </c:pt>
                <c:pt idx="443">
                  <c:v>2199.6034</c:v>
                </c:pt>
                <c:pt idx="444">
                  <c:v>2194.6152000000002</c:v>
                </c:pt>
                <c:pt idx="445">
                  <c:v>2189.6269000000002</c:v>
                </c:pt>
                <c:pt idx="446">
                  <c:v>2184.6386000000002</c:v>
                </c:pt>
                <c:pt idx="447">
                  <c:v>2179.6502</c:v>
                </c:pt>
                <c:pt idx="448">
                  <c:v>2174.6617999999999</c:v>
                </c:pt>
                <c:pt idx="449">
                  <c:v>2169.6732999999999</c:v>
                </c:pt>
                <c:pt idx="450">
                  <c:v>2164.6848</c:v>
                </c:pt>
                <c:pt idx="451">
                  <c:v>2159.6961999999999</c:v>
                </c:pt>
                <c:pt idx="452">
                  <c:v>2154.7076000000002</c:v>
                </c:pt>
                <c:pt idx="453">
                  <c:v>2149.7188999999998</c:v>
                </c:pt>
                <c:pt idx="454">
                  <c:v>2144.7301000000002</c:v>
                </c:pt>
                <c:pt idx="455">
                  <c:v>2139.7413000000001</c:v>
                </c:pt>
                <c:pt idx="456">
                  <c:v>2134.7523999999999</c:v>
                </c:pt>
                <c:pt idx="457">
                  <c:v>2127.2260000000001</c:v>
                </c:pt>
                <c:pt idx="458">
                  <c:v>2111.9092999999998</c:v>
                </c:pt>
                <c:pt idx="459">
                  <c:v>2096.5925999999999</c:v>
                </c:pt>
                <c:pt idx="460">
                  <c:v>2081.2757999999999</c:v>
                </c:pt>
                <c:pt idx="461">
                  <c:v>2065.9589999999998</c:v>
                </c:pt>
                <c:pt idx="462">
                  <c:v>2050.6421999999998</c:v>
                </c:pt>
                <c:pt idx="463">
                  <c:v>2035.3253</c:v>
                </c:pt>
                <c:pt idx="464">
                  <c:v>2020.0084999999999</c:v>
                </c:pt>
                <c:pt idx="465">
                  <c:v>2004.6916000000001</c:v>
                </c:pt>
                <c:pt idx="466">
                  <c:v>1989.3747000000001</c:v>
                </c:pt>
                <c:pt idx="467">
                  <c:v>1974.0577000000001</c:v>
                </c:pt>
                <c:pt idx="468">
                  <c:v>1958.7408</c:v>
                </c:pt>
                <c:pt idx="469">
                  <c:v>1943.4238</c:v>
                </c:pt>
                <c:pt idx="470">
                  <c:v>1928.1068</c:v>
                </c:pt>
                <c:pt idx="471">
                  <c:v>1912.7898</c:v>
                </c:pt>
                <c:pt idx="472">
                  <c:v>1897.4727</c:v>
                </c:pt>
                <c:pt idx="473">
                  <c:v>1882.1556</c:v>
                </c:pt>
                <c:pt idx="474">
                  <c:v>1866.8385000000001</c:v>
                </c:pt>
                <c:pt idx="475">
                  <c:v>1851.5214000000001</c:v>
                </c:pt>
                <c:pt idx="476">
                  <c:v>1836.2041999999999</c:v>
                </c:pt>
                <c:pt idx="477">
                  <c:v>1820.8870999999999</c:v>
                </c:pt>
                <c:pt idx="478">
                  <c:v>1805.5699</c:v>
                </c:pt>
                <c:pt idx="479">
                  <c:v>1790.2526</c:v>
                </c:pt>
                <c:pt idx="480">
                  <c:v>1774.9354000000001</c:v>
                </c:pt>
                <c:pt idx="481">
                  <c:v>1759.6180999999999</c:v>
                </c:pt>
                <c:pt idx="482">
                  <c:v>1744.3008</c:v>
                </c:pt>
                <c:pt idx="483">
                  <c:v>1728.9835</c:v>
                </c:pt>
                <c:pt idx="484">
                  <c:v>1713.6661999999999</c:v>
                </c:pt>
                <c:pt idx="485">
                  <c:v>1698.3488</c:v>
                </c:pt>
                <c:pt idx="486">
                  <c:v>1683.0314000000001</c:v>
                </c:pt>
                <c:pt idx="487">
                  <c:v>1667.7139999999999</c:v>
                </c:pt>
                <c:pt idx="488">
                  <c:v>1652.3966</c:v>
                </c:pt>
                <c:pt idx="489">
                  <c:v>1637.0790999999999</c:v>
                </c:pt>
                <c:pt idx="490">
                  <c:v>1621.7616</c:v>
                </c:pt>
                <c:pt idx="491">
                  <c:v>1606.4440999999999</c:v>
                </c:pt>
                <c:pt idx="492">
                  <c:v>1601.691</c:v>
                </c:pt>
                <c:pt idx="493">
                  <c:v>1598.8779999999999</c:v>
                </c:pt>
                <c:pt idx="494">
                  <c:v>1596.0650000000001</c:v>
                </c:pt>
                <c:pt idx="495">
                  <c:v>1593.2519</c:v>
                </c:pt>
                <c:pt idx="496">
                  <c:v>1590.4387999999999</c:v>
                </c:pt>
                <c:pt idx="497">
                  <c:v>1587.6256000000001</c:v>
                </c:pt>
                <c:pt idx="498">
                  <c:v>1584.8125</c:v>
                </c:pt>
                <c:pt idx="499">
                  <c:v>1581.9992999999999</c:v>
                </c:pt>
                <c:pt idx="500">
                  <c:v>1579.1859999999999</c:v>
                </c:pt>
                <c:pt idx="501">
                  <c:v>1576.3728000000001</c:v>
                </c:pt>
                <c:pt idx="502">
                  <c:v>1573.5595000000001</c:v>
                </c:pt>
                <c:pt idx="503">
                  <c:v>1570.7461000000001</c:v>
                </c:pt>
                <c:pt idx="504">
                  <c:v>1567.9328</c:v>
                </c:pt>
                <c:pt idx="505">
                  <c:v>1565.1194</c:v>
                </c:pt>
                <c:pt idx="506">
                  <c:v>1562.306</c:v>
                </c:pt>
                <c:pt idx="507">
                  <c:v>1559.4925000000001</c:v>
                </c:pt>
                <c:pt idx="508">
                  <c:v>1556.6790000000001</c:v>
                </c:pt>
                <c:pt idx="509">
                  <c:v>1553.8655000000001</c:v>
                </c:pt>
                <c:pt idx="510">
                  <c:v>1551.0518999999999</c:v>
                </c:pt>
                <c:pt idx="511">
                  <c:v>1548.2383</c:v>
                </c:pt>
                <c:pt idx="512">
                  <c:v>1545.4247</c:v>
                </c:pt>
                <c:pt idx="513">
                  <c:v>1542.6111000000001</c:v>
                </c:pt>
                <c:pt idx="514">
                  <c:v>1539.7973999999999</c:v>
                </c:pt>
                <c:pt idx="515">
                  <c:v>1536.9837</c:v>
                </c:pt>
                <c:pt idx="516">
                  <c:v>1534.1699000000001</c:v>
                </c:pt>
                <c:pt idx="517">
                  <c:v>1531.3561</c:v>
                </c:pt>
                <c:pt idx="518">
                  <c:v>1528.5423000000001</c:v>
                </c:pt>
                <c:pt idx="519">
                  <c:v>1525.7284999999999</c:v>
                </c:pt>
                <c:pt idx="520">
                  <c:v>1522.9146000000001</c:v>
                </c:pt>
                <c:pt idx="521">
                  <c:v>1520.1007</c:v>
                </c:pt>
                <c:pt idx="522">
                  <c:v>1517.2868000000001</c:v>
                </c:pt>
                <c:pt idx="523">
                  <c:v>1514.4728</c:v>
                </c:pt>
                <c:pt idx="524">
                  <c:v>1511.6587999999999</c:v>
                </c:pt>
                <c:pt idx="525">
                  <c:v>1508.8448000000001</c:v>
                </c:pt>
                <c:pt idx="526">
                  <c:v>1506.0307</c:v>
                </c:pt>
                <c:pt idx="527">
                  <c:v>1503.2166</c:v>
                </c:pt>
                <c:pt idx="528">
                  <c:v>1500.4024999999999</c:v>
                </c:pt>
                <c:pt idx="529">
                  <c:v>1497.5882999999999</c:v>
                </c:pt>
                <c:pt idx="530">
                  <c:v>1494.7741000000001</c:v>
                </c:pt>
                <c:pt idx="531">
                  <c:v>1491.9599000000001</c:v>
                </c:pt>
                <c:pt idx="532">
                  <c:v>1489.1456000000001</c:v>
                </c:pt>
                <c:pt idx="533">
                  <c:v>1486.3313000000001</c:v>
                </c:pt>
                <c:pt idx="534">
                  <c:v>1483.5170000000001</c:v>
                </c:pt>
                <c:pt idx="535">
                  <c:v>1480.7027</c:v>
                </c:pt>
                <c:pt idx="536">
                  <c:v>1477.8883000000001</c:v>
                </c:pt>
                <c:pt idx="537">
                  <c:v>1475.0739000000001</c:v>
                </c:pt>
                <c:pt idx="538">
                  <c:v>1472.2593999999999</c:v>
                </c:pt>
                <c:pt idx="539">
                  <c:v>1469.4449</c:v>
                </c:pt>
                <c:pt idx="540">
                  <c:v>1466.6304</c:v>
                </c:pt>
                <c:pt idx="541">
                  <c:v>1463.8159000000001</c:v>
                </c:pt>
                <c:pt idx="542">
                  <c:v>1461.0012999999999</c:v>
                </c:pt>
                <c:pt idx="543">
                  <c:v>1458.1867</c:v>
                </c:pt>
                <c:pt idx="544">
                  <c:v>1455.3720000000001</c:v>
                </c:pt>
                <c:pt idx="545">
                  <c:v>1452.5572999999999</c:v>
                </c:pt>
                <c:pt idx="546">
                  <c:v>1449.7426</c:v>
                </c:pt>
                <c:pt idx="547">
                  <c:v>1446.9278999999999</c:v>
                </c:pt>
                <c:pt idx="548">
                  <c:v>1444.1131</c:v>
                </c:pt>
                <c:pt idx="549">
                  <c:v>1441.2982999999999</c:v>
                </c:pt>
                <c:pt idx="550">
                  <c:v>1438.4835</c:v>
                </c:pt>
                <c:pt idx="551">
                  <c:v>1435.6686</c:v>
                </c:pt>
                <c:pt idx="552">
                  <c:v>1432.8536999999999</c:v>
                </c:pt>
                <c:pt idx="553">
                  <c:v>1430.0388</c:v>
                </c:pt>
                <c:pt idx="554">
                  <c:v>1427.2238</c:v>
                </c:pt>
                <c:pt idx="555">
                  <c:v>1424.4087999999999</c:v>
                </c:pt>
                <c:pt idx="556">
                  <c:v>1421.5938000000001</c:v>
                </c:pt>
                <c:pt idx="557">
                  <c:v>1418.7788</c:v>
                </c:pt>
                <c:pt idx="558">
                  <c:v>1415.9637</c:v>
                </c:pt>
                <c:pt idx="559">
                  <c:v>1413.1485</c:v>
                </c:pt>
                <c:pt idx="560">
                  <c:v>1410.3334</c:v>
                </c:pt>
                <c:pt idx="561">
                  <c:v>1407.5182</c:v>
                </c:pt>
                <c:pt idx="562">
                  <c:v>1404.703</c:v>
                </c:pt>
                <c:pt idx="563">
                  <c:v>1401.8877</c:v>
                </c:pt>
                <c:pt idx="564">
                  <c:v>1399.0724</c:v>
                </c:pt>
                <c:pt idx="565">
                  <c:v>1396.2571</c:v>
                </c:pt>
                <c:pt idx="566">
                  <c:v>1393.4418000000001</c:v>
                </c:pt>
                <c:pt idx="567">
                  <c:v>1390.6264000000001</c:v>
                </c:pt>
                <c:pt idx="568">
                  <c:v>1387.8109999999999</c:v>
                </c:pt>
                <c:pt idx="569">
                  <c:v>1384.9956</c:v>
                </c:pt>
                <c:pt idx="570">
                  <c:v>1382.1801</c:v>
                </c:pt>
                <c:pt idx="571">
                  <c:v>1379.3646000000001</c:v>
                </c:pt>
                <c:pt idx="572">
                  <c:v>1376.549</c:v>
                </c:pt>
                <c:pt idx="573">
                  <c:v>1373.7335</c:v>
                </c:pt>
                <c:pt idx="574">
                  <c:v>1370.9178999999999</c:v>
                </c:pt>
                <c:pt idx="575">
                  <c:v>1368.1022</c:v>
                </c:pt>
                <c:pt idx="576">
                  <c:v>1365.2865999999999</c:v>
                </c:pt>
                <c:pt idx="577">
                  <c:v>1362.4709</c:v>
                </c:pt>
                <c:pt idx="578">
                  <c:v>1359.6550999999999</c:v>
                </c:pt>
                <c:pt idx="579">
                  <c:v>1356.8394000000001</c:v>
                </c:pt>
                <c:pt idx="580">
                  <c:v>1354.0236</c:v>
                </c:pt>
                <c:pt idx="581">
                  <c:v>1351.2076999999999</c:v>
                </c:pt>
                <c:pt idx="582">
                  <c:v>1348.3919000000001</c:v>
                </c:pt>
                <c:pt idx="583">
                  <c:v>1345.576</c:v>
                </c:pt>
                <c:pt idx="584">
                  <c:v>1342.7601</c:v>
                </c:pt>
                <c:pt idx="585">
                  <c:v>1339.9440999999999</c:v>
                </c:pt>
                <c:pt idx="586">
                  <c:v>1337.1280999999999</c:v>
                </c:pt>
                <c:pt idx="587">
                  <c:v>1334.3121000000001</c:v>
                </c:pt>
                <c:pt idx="588">
                  <c:v>1331.4961000000001</c:v>
                </c:pt>
                <c:pt idx="589">
                  <c:v>1328.68</c:v>
                </c:pt>
                <c:pt idx="590">
                  <c:v>1325.8639000000001</c:v>
                </c:pt>
                <c:pt idx="591">
                  <c:v>1323.0477000000001</c:v>
                </c:pt>
                <c:pt idx="592">
                  <c:v>1320.2315000000001</c:v>
                </c:pt>
                <c:pt idx="593">
                  <c:v>1317.4152999999999</c:v>
                </c:pt>
                <c:pt idx="594">
                  <c:v>1314.5990999999999</c:v>
                </c:pt>
                <c:pt idx="595">
                  <c:v>1311.7828</c:v>
                </c:pt>
                <c:pt idx="596">
                  <c:v>1308.9665</c:v>
                </c:pt>
                <c:pt idx="597">
                  <c:v>1306.1502</c:v>
                </c:pt>
                <c:pt idx="598">
                  <c:v>1303.3338000000001</c:v>
                </c:pt>
                <c:pt idx="599">
                  <c:v>1300.5174</c:v>
                </c:pt>
                <c:pt idx="600">
                  <c:v>1297.701</c:v>
                </c:pt>
                <c:pt idx="601">
                  <c:v>1294.8844999999999</c:v>
                </c:pt>
                <c:pt idx="602">
                  <c:v>1292.068</c:v>
                </c:pt>
                <c:pt idx="603">
                  <c:v>1289.2515000000001</c:v>
                </c:pt>
                <c:pt idx="604">
                  <c:v>1286.4349</c:v>
                </c:pt>
                <c:pt idx="605">
                  <c:v>1283.6183000000001</c:v>
                </c:pt>
                <c:pt idx="606">
                  <c:v>1280.8017</c:v>
                </c:pt>
                <c:pt idx="607">
                  <c:v>1277.9849999999999</c:v>
                </c:pt>
                <c:pt idx="608">
                  <c:v>1275.1683</c:v>
                </c:pt>
                <c:pt idx="609">
                  <c:v>1272.3516</c:v>
                </c:pt>
                <c:pt idx="610">
                  <c:v>1269.5349000000001</c:v>
                </c:pt>
                <c:pt idx="611">
                  <c:v>1266.7181</c:v>
                </c:pt>
                <c:pt idx="612">
                  <c:v>1263.9012</c:v>
                </c:pt>
                <c:pt idx="613">
                  <c:v>1261.0844</c:v>
                </c:pt>
                <c:pt idx="614">
                  <c:v>1258.2674999999999</c:v>
                </c:pt>
                <c:pt idx="615">
                  <c:v>1255.4505999999999</c:v>
                </c:pt>
                <c:pt idx="616">
                  <c:v>1252.6337000000001</c:v>
                </c:pt>
                <c:pt idx="617">
                  <c:v>1249.8167000000001</c:v>
                </c:pt>
                <c:pt idx="618">
                  <c:v>1246.9997000000001</c:v>
                </c:pt>
                <c:pt idx="619">
                  <c:v>1244.1826000000001</c:v>
                </c:pt>
                <c:pt idx="620">
                  <c:v>1241.3655000000001</c:v>
                </c:pt>
                <c:pt idx="621">
                  <c:v>1238.5483999999999</c:v>
                </c:pt>
                <c:pt idx="622">
                  <c:v>1235.7312999999999</c:v>
                </c:pt>
                <c:pt idx="623">
                  <c:v>1232.9141</c:v>
                </c:pt>
                <c:pt idx="624">
                  <c:v>1230.0969</c:v>
                </c:pt>
                <c:pt idx="625">
                  <c:v>1227.2797</c:v>
                </c:pt>
                <c:pt idx="626">
                  <c:v>1224.4623999999999</c:v>
                </c:pt>
                <c:pt idx="627">
                  <c:v>1221.6451</c:v>
                </c:pt>
                <c:pt idx="628">
                  <c:v>1218.8278</c:v>
                </c:pt>
                <c:pt idx="629">
                  <c:v>1216.0103999999999</c:v>
                </c:pt>
                <c:pt idx="630">
                  <c:v>1213.193</c:v>
                </c:pt>
                <c:pt idx="631">
                  <c:v>1210.3756000000001</c:v>
                </c:pt>
                <c:pt idx="632">
                  <c:v>1207.5581999999999</c:v>
                </c:pt>
                <c:pt idx="633">
                  <c:v>1204.7407000000001</c:v>
                </c:pt>
                <c:pt idx="634">
                  <c:v>1201.9231</c:v>
                </c:pt>
                <c:pt idx="635">
                  <c:v>1199.1056000000001</c:v>
                </c:pt>
                <c:pt idx="636">
                  <c:v>1196.288</c:v>
                </c:pt>
                <c:pt idx="637">
                  <c:v>1193.4703999999999</c:v>
                </c:pt>
                <c:pt idx="638">
                  <c:v>1190.6527000000001</c:v>
                </c:pt>
                <c:pt idx="639">
                  <c:v>1187.8351</c:v>
                </c:pt>
                <c:pt idx="640">
                  <c:v>1185.0173</c:v>
                </c:pt>
                <c:pt idx="641">
                  <c:v>1182.1995999999999</c:v>
                </c:pt>
                <c:pt idx="642">
                  <c:v>1179.3818000000001</c:v>
                </c:pt>
                <c:pt idx="643">
                  <c:v>1176.5640000000001</c:v>
                </c:pt>
                <c:pt idx="644">
                  <c:v>1173.7462</c:v>
                </c:pt>
                <c:pt idx="645">
                  <c:v>1170.9283</c:v>
                </c:pt>
                <c:pt idx="646">
                  <c:v>1168.1104</c:v>
                </c:pt>
                <c:pt idx="647">
                  <c:v>1165.2924</c:v>
                </c:pt>
                <c:pt idx="648">
                  <c:v>1162.4745</c:v>
                </c:pt>
                <c:pt idx="649">
                  <c:v>1159.6565000000001</c:v>
                </c:pt>
                <c:pt idx="650">
                  <c:v>1156.8384000000001</c:v>
                </c:pt>
                <c:pt idx="651">
                  <c:v>1154.0204000000001</c:v>
                </c:pt>
                <c:pt idx="652">
                  <c:v>1151.2022999999999</c:v>
                </c:pt>
                <c:pt idx="653">
                  <c:v>1148.3841</c:v>
                </c:pt>
                <c:pt idx="654">
                  <c:v>1145.566</c:v>
                </c:pt>
                <c:pt idx="655">
                  <c:v>1142.7478000000001</c:v>
                </c:pt>
                <c:pt idx="656">
                  <c:v>1139.9295999999999</c:v>
                </c:pt>
                <c:pt idx="657">
                  <c:v>1137.1113</c:v>
                </c:pt>
                <c:pt idx="658">
                  <c:v>1134.2929999999999</c:v>
                </c:pt>
                <c:pt idx="659">
                  <c:v>1131.4747</c:v>
                </c:pt>
                <c:pt idx="660">
                  <c:v>1128.6563000000001</c:v>
                </c:pt>
                <c:pt idx="661">
                  <c:v>1125.8379</c:v>
                </c:pt>
                <c:pt idx="662">
                  <c:v>1123.0195000000001</c:v>
                </c:pt>
                <c:pt idx="663">
                  <c:v>1120.2011</c:v>
                </c:pt>
                <c:pt idx="664">
                  <c:v>1117.3825999999999</c:v>
                </c:pt>
                <c:pt idx="665">
                  <c:v>1114.5641000000001</c:v>
                </c:pt>
                <c:pt idx="666">
                  <c:v>1111.7455</c:v>
                </c:pt>
                <c:pt idx="667">
                  <c:v>1108.9269999999999</c:v>
                </c:pt>
                <c:pt idx="668">
                  <c:v>1106.1083000000001</c:v>
                </c:pt>
                <c:pt idx="669">
                  <c:v>1103.2897</c:v>
                </c:pt>
                <c:pt idx="670">
                  <c:v>1100.471</c:v>
                </c:pt>
                <c:pt idx="671">
                  <c:v>1097.6523</c:v>
                </c:pt>
                <c:pt idx="672">
                  <c:v>1094.8335999999999</c:v>
                </c:pt>
                <c:pt idx="673">
                  <c:v>1092.0147999999999</c:v>
                </c:pt>
                <c:pt idx="674">
                  <c:v>1089.1959999999999</c:v>
                </c:pt>
                <c:pt idx="675">
                  <c:v>1086.3771999999999</c:v>
                </c:pt>
                <c:pt idx="676">
                  <c:v>1083.5582999999999</c:v>
                </c:pt>
                <c:pt idx="677">
                  <c:v>1080.7393999999999</c:v>
                </c:pt>
                <c:pt idx="678">
                  <c:v>1077.9204999999999</c:v>
                </c:pt>
                <c:pt idx="679">
                  <c:v>1075.1015</c:v>
                </c:pt>
                <c:pt idx="680">
                  <c:v>1072.2825</c:v>
                </c:pt>
                <c:pt idx="681">
                  <c:v>1069.4635000000001</c:v>
                </c:pt>
                <c:pt idx="682">
                  <c:v>1066.6443999999999</c:v>
                </c:pt>
                <c:pt idx="683">
                  <c:v>1063.8253999999999</c:v>
                </c:pt>
                <c:pt idx="684">
                  <c:v>1061.0062</c:v>
                </c:pt>
                <c:pt idx="685">
                  <c:v>1058.1871000000001</c:v>
                </c:pt>
                <c:pt idx="686">
                  <c:v>1055.3679</c:v>
                </c:pt>
                <c:pt idx="687">
                  <c:v>1052.5487000000001</c:v>
                </c:pt>
                <c:pt idx="688">
                  <c:v>1049.7293999999999</c:v>
                </c:pt>
                <c:pt idx="689">
                  <c:v>1046.9101000000001</c:v>
                </c:pt>
                <c:pt idx="690">
                  <c:v>1044.0907999999999</c:v>
                </c:pt>
                <c:pt idx="691">
                  <c:v>1041.2715000000001</c:v>
                </c:pt>
                <c:pt idx="692">
                  <c:v>1038.4521</c:v>
                </c:pt>
                <c:pt idx="693">
                  <c:v>1035.6327000000001</c:v>
                </c:pt>
                <c:pt idx="694">
                  <c:v>1032.8133</c:v>
                </c:pt>
                <c:pt idx="695">
                  <c:v>1029.9938</c:v>
                </c:pt>
                <c:pt idx="696">
                  <c:v>1027.1742999999999</c:v>
                </c:pt>
                <c:pt idx="697">
                  <c:v>1024.3547000000001</c:v>
                </c:pt>
                <c:pt idx="698">
                  <c:v>1021.5352</c:v>
                </c:pt>
                <c:pt idx="699">
                  <c:v>1018.7156</c:v>
                </c:pt>
                <c:pt idx="700">
                  <c:v>1015.8959</c:v>
                </c:pt>
                <c:pt idx="701">
                  <c:v>1013.0762999999999</c:v>
                </c:pt>
                <c:pt idx="702">
                  <c:v>1010.2566</c:v>
                </c:pt>
                <c:pt idx="703">
                  <c:v>1007.4367999999999</c:v>
                </c:pt>
                <c:pt idx="704">
                  <c:v>1004.6171000000001</c:v>
                </c:pt>
                <c:pt idx="705">
                  <c:v>1001.7973</c:v>
                </c:pt>
                <c:pt idx="706">
                  <c:v>998.97749999999996</c:v>
                </c:pt>
                <c:pt idx="707">
                  <c:v>996.1576</c:v>
                </c:pt>
                <c:pt idx="708">
                  <c:v>993.33770000000004</c:v>
                </c:pt>
                <c:pt idx="709">
                  <c:v>990.51779999999997</c:v>
                </c:pt>
                <c:pt idx="710">
                  <c:v>987.69780000000003</c:v>
                </c:pt>
                <c:pt idx="711">
                  <c:v>984.87779999999998</c:v>
                </c:pt>
                <c:pt idx="712">
                  <c:v>982.05780000000004</c:v>
                </c:pt>
                <c:pt idx="713">
                  <c:v>979.23779999999999</c:v>
                </c:pt>
                <c:pt idx="714">
                  <c:v>976.41769999999997</c:v>
                </c:pt>
                <c:pt idx="715">
                  <c:v>973.59760000000006</c:v>
                </c:pt>
                <c:pt idx="716">
                  <c:v>970.77739999999994</c:v>
                </c:pt>
                <c:pt idx="717">
                  <c:v>967.95730000000003</c:v>
                </c:pt>
                <c:pt idx="718">
                  <c:v>965.13699999999994</c:v>
                </c:pt>
                <c:pt idx="719">
                  <c:v>962.31679999999994</c:v>
                </c:pt>
                <c:pt idx="720">
                  <c:v>959.49649999999997</c:v>
                </c:pt>
                <c:pt idx="721">
                  <c:v>956.67619999999999</c:v>
                </c:pt>
                <c:pt idx="722">
                  <c:v>953.85590000000002</c:v>
                </c:pt>
                <c:pt idx="723">
                  <c:v>951.03549999999996</c:v>
                </c:pt>
                <c:pt idx="724">
                  <c:v>948.21510000000001</c:v>
                </c:pt>
                <c:pt idx="725">
                  <c:v>945.39469999999994</c:v>
                </c:pt>
                <c:pt idx="726">
                  <c:v>942.57420000000002</c:v>
                </c:pt>
                <c:pt idx="727">
                  <c:v>939.75369999999998</c:v>
                </c:pt>
                <c:pt idx="728">
                  <c:v>936.93320000000006</c:v>
                </c:pt>
                <c:pt idx="729">
                  <c:v>934.11260000000004</c:v>
                </c:pt>
                <c:pt idx="730">
                  <c:v>931.29200000000003</c:v>
                </c:pt>
                <c:pt idx="731">
                  <c:v>928.47140000000002</c:v>
                </c:pt>
                <c:pt idx="732">
                  <c:v>925.65070000000003</c:v>
                </c:pt>
                <c:pt idx="733">
                  <c:v>922.83010000000002</c:v>
                </c:pt>
                <c:pt idx="734">
                  <c:v>920.00930000000005</c:v>
                </c:pt>
                <c:pt idx="735">
                  <c:v>917.18859999999995</c:v>
                </c:pt>
                <c:pt idx="736">
                  <c:v>914.36779999999999</c:v>
                </c:pt>
                <c:pt idx="737">
                  <c:v>911.54700000000003</c:v>
                </c:pt>
                <c:pt idx="738">
                  <c:v>908.72609999999997</c:v>
                </c:pt>
                <c:pt idx="739">
                  <c:v>905.90520000000004</c:v>
                </c:pt>
                <c:pt idx="740">
                  <c:v>903.08429999999998</c:v>
                </c:pt>
                <c:pt idx="741">
                  <c:v>900.26340000000005</c:v>
                </c:pt>
                <c:pt idx="742">
                  <c:v>897.44240000000002</c:v>
                </c:pt>
                <c:pt idx="743">
                  <c:v>894.62139999999999</c:v>
                </c:pt>
                <c:pt idx="744">
                  <c:v>891.80039999999997</c:v>
                </c:pt>
                <c:pt idx="745">
                  <c:v>888.97929999999997</c:v>
                </c:pt>
                <c:pt idx="746">
                  <c:v>886.15819999999997</c:v>
                </c:pt>
                <c:pt idx="747">
                  <c:v>883.33699999999999</c:v>
                </c:pt>
                <c:pt idx="748">
                  <c:v>880.51589999999999</c:v>
                </c:pt>
                <c:pt idx="749">
                  <c:v>877.69470000000001</c:v>
                </c:pt>
                <c:pt idx="750">
                  <c:v>874.87339999999995</c:v>
                </c:pt>
                <c:pt idx="751">
                  <c:v>872.05219999999997</c:v>
                </c:pt>
                <c:pt idx="752">
                  <c:v>869.23090000000002</c:v>
                </c:pt>
                <c:pt idx="753">
                  <c:v>866.40949999999998</c:v>
                </c:pt>
                <c:pt idx="754">
                  <c:v>863.58820000000003</c:v>
                </c:pt>
                <c:pt idx="755">
                  <c:v>860.76679999999999</c:v>
                </c:pt>
                <c:pt idx="756">
                  <c:v>857.94539999999995</c:v>
                </c:pt>
                <c:pt idx="757">
                  <c:v>855.12390000000005</c:v>
                </c:pt>
                <c:pt idx="758">
                  <c:v>852.30240000000003</c:v>
                </c:pt>
                <c:pt idx="759">
                  <c:v>849.48090000000002</c:v>
                </c:pt>
                <c:pt idx="760">
                  <c:v>846.65930000000003</c:v>
                </c:pt>
                <c:pt idx="761">
                  <c:v>843.83780000000002</c:v>
                </c:pt>
                <c:pt idx="762">
                  <c:v>841.01610000000005</c:v>
                </c:pt>
                <c:pt idx="763">
                  <c:v>838.19449999999995</c:v>
                </c:pt>
                <c:pt idx="764">
                  <c:v>835.37279999999998</c:v>
                </c:pt>
                <c:pt idx="765">
                  <c:v>832.55110000000002</c:v>
                </c:pt>
                <c:pt idx="766">
                  <c:v>829.72929999999997</c:v>
                </c:pt>
                <c:pt idx="767">
                  <c:v>826.9076</c:v>
                </c:pt>
                <c:pt idx="768">
                  <c:v>824.08579999999995</c:v>
                </c:pt>
                <c:pt idx="769">
                  <c:v>821.26390000000004</c:v>
                </c:pt>
                <c:pt idx="770">
                  <c:v>818.44200000000001</c:v>
                </c:pt>
                <c:pt idx="771">
                  <c:v>815.62009999999998</c:v>
                </c:pt>
                <c:pt idx="772">
                  <c:v>812.79819999999995</c:v>
                </c:pt>
                <c:pt idx="773">
                  <c:v>809.97619999999995</c:v>
                </c:pt>
                <c:pt idx="774">
                  <c:v>807.15419999999995</c:v>
                </c:pt>
                <c:pt idx="775">
                  <c:v>804.33219999999994</c:v>
                </c:pt>
                <c:pt idx="776">
                  <c:v>801.51009999999997</c:v>
                </c:pt>
                <c:pt idx="777">
                  <c:v>798.68799999999999</c:v>
                </c:pt>
                <c:pt idx="778">
                  <c:v>795.86590000000001</c:v>
                </c:pt>
                <c:pt idx="779">
                  <c:v>793.04369999999994</c:v>
                </c:pt>
                <c:pt idx="780">
                  <c:v>790.22149999999999</c:v>
                </c:pt>
                <c:pt idx="781">
                  <c:v>787.39930000000004</c:v>
                </c:pt>
                <c:pt idx="782">
                  <c:v>784.57709999999997</c:v>
                </c:pt>
                <c:pt idx="783">
                  <c:v>781.75480000000005</c:v>
                </c:pt>
                <c:pt idx="784">
                  <c:v>778.9325</c:v>
                </c:pt>
                <c:pt idx="785">
                  <c:v>776.11009999999999</c:v>
                </c:pt>
                <c:pt idx="786">
                  <c:v>773.28769999999997</c:v>
                </c:pt>
                <c:pt idx="787">
                  <c:v>770.46529999999996</c:v>
                </c:pt>
                <c:pt idx="788">
                  <c:v>767.64279999999997</c:v>
                </c:pt>
                <c:pt idx="789">
                  <c:v>764.82039999999995</c:v>
                </c:pt>
                <c:pt idx="790">
                  <c:v>761.99779999999998</c:v>
                </c:pt>
                <c:pt idx="791">
                  <c:v>759.17529999999999</c:v>
                </c:pt>
                <c:pt idx="792">
                  <c:v>756.35270000000003</c:v>
                </c:pt>
                <c:pt idx="793">
                  <c:v>753.53009999999995</c:v>
                </c:pt>
                <c:pt idx="794">
                  <c:v>750.70749999999998</c:v>
                </c:pt>
                <c:pt idx="795">
                  <c:v>747.88480000000004</c:v>
                </c:pt>
                <c:pt idx="796">
                  <c:v>745.06209999999999</c:v>
                </c:pt>
                <c:pt idx="797">
                  <c:v>742.23940000000005</c:v>
                </c:pt>
                <c:pt idx="798">
                  <c:v>739.41660000000002</c:v>
                </c:pt>
                <c:pt idx="799">
                  <c:v>736.59379999999999</c:v>
                </c:pt>
                <c:pt idx="800">
                  <c:v>733.77099999999996</c:v>
                </c:pt>
                <c:pt idx="801">
                  <c:v>730.94809999999995</c:v>
                </c:pt>
                <c:pt idx="802">
                  <c:v>728.12519999999995</c:v>
                </c:pt>
                <c:pt idx="803">
                  <c:v>725.30229999999995</c:v>
                </c:pt>
                <c:pt idx="804">
                  <c:v>722.47929999999997</c:v>
                </c:pt>
                <c:pt idx="805">
                  <c:v>719.65629999999999</c:v>
                </c:pt>
                <c:pt idx="806">
                  <c:v>716.83330000000001</c:v>
                </c:pt>
                <c:pt idx="807">
                  <c:v>714.01020000000005</c:v>
                </c:pt>
                <c:pt idx="808">
                  <c:v>711.18709999999999</c:v>
                </c:pt>
                <c:pt idx="809">
                  <c:v>708.36400000000003</c:v>
                </c:pt>
                <c:pt idx="810">
                  <c:v>705.54089999999997</c:v>
                </c:pt>
                <c:pt idx="811">
                  <c:v>702.71770000000004</c:v>
                </c:pt>
                <c:pt idx="812">
                  <c:v>702.21320000000003</c:v>
                </c:pt>
                <c:pt idx="813">
                  <c:v>701.93870000000004</c:v>
                </c:pt>
                <c:pt idx="814">
                  <c:v>701.66690000000006</c:v>
                </c:pt>
                <c:pt idx="815">
                  <c:v>701.39760000000001</c:v>
                </c:pt>
                <c:pt idx="816">
                  <c:v>701.1309</c:v>
                </c:pt>
                <c:pt idx="817">
                  <c:v>700.86670000000004</c:v>
                </c:pt>
                <c:pt idx="818">
                  <c:v>700.60519999999997</c:v>
                </c:pt>
                <c:pt idx="819">
                  <c:v>700.34619999999995</c:v>
                </c:pt>
                <c:pt idx="820">
                  <c:v>700.08979999999997</c:v>
                </c:pt>
                <c:pt idx="821">
                  <c:v>699.83590000000004</c:v>
                </c:pt>
                <c:pt idx="822">
                  <c:v>699.58460000000002</c:v>
                </c:pt>
                <c:pt idx="823">
                  <c:v>699.33590000000004</c:v>
                </c:pt>
                <c:pt idx="824">
                  <c:v>699.08979999999997</c:v>
                </c:pt>
                <c:pt idx="825">
                  <c:v>698.84619999999995</c:v>
                </c:pt>
                <c:pt idx="826">
                  <c:v>698.60519999999997</c:v>
                </c:pt>
                <c:pt idx="827">
                  <c:v>698.36670000000004</c:v>
                </c:pt>
                <c:pt idx="828">
                  <c:v>698.13080000000002</c:v>
                </c:pt>
                <c:pt idx="829">
                  <c:v>697.89750000000004</c:v>
                </c:pt>
                <c:pt idx="830">
                  <c:v>697.66669999999999</c:v>
                </c:pt>
                <c:pt idx="831">
                  <c:v>697.43849999999998</c:v>
                </c:pt>
                <c:pt idx="832">
                  <c:v>697.21289999999999</c:v>
                </c:pt>
                <c:pt idx="833">
                  <c:v>696.98979999999995</c:v>
                </c:pt>
                <c:pt idx="834">
                  <c:v>696.76930000000004</c:v>
                </c:pt>
                <c:pt idx="835">
                  <c:v>696.55129999999997</c:v>
                </c:pt>
                <c:pt idx="836">
                  <c:v>696.33590000000004</c:v>
                </c:pt>
                <c:pt idx="837">
                  <c:v>696.12300000000005</c:v>
                </c:pt>
                <c:pt idx="838">
                  <c:v>695.91269999999997</c:v>
                </c:pt>
                <c:pt idx="839">
                  <c:v>695.70489999999995</c:v>
                </c:pt>
                <c:pt idx="840">
                  <c:v>695.49969999999996</c:v>
                </c:pt>
                <c:pt idx="841">
                  <c:v>695.2971</c:v>
                </c:pt>
                <c:pt idx="842">
                  <c:v>695.09699999999998</c:v>
                </c:pt>
                <c:pt idx="843">
                  <c:v>694.89940000000001</c:v>
                </c:pt>
                <c:pt idx="844">
                  <c:v>694.70439999999996</c:v>
                </c:pt>
                <c:pt idx="845">
                  <c:v>694.51189999999997</c:v>
                </c:pt>
                <c:pt idx="846">
                  <c:v>694.322</c:v>
                </c:pt>
                <c:pt idx="847">
                  <c:v>694.13469999999995</c:v>
                </c:pt>
                <c:pt idx="848">
                  <c:v>693.94979999999998</c:v>
                </c:pt>
                <c:pt idx="849">
                  <c:v>693.76760000000002</c:v>
                </c:pt>
                <c:pt idx="850">
                  <c:v>693.58780000000002</c:v>
                </c:pt>
                <c:pt idx="851">
                  <c:v>693.41070000000002</c:v>
                </c:pt>
                <c:pt idx="852">
                  <c:v>693.23599999999999</c:v>
                </c:pt>
                <c:pt idx="853">
                  <c:v>693.06389999999999</c:v>
                </c:pt>
                <c:pt idx="854">
                  <c:v>692.89440000000002</c:v>
                </c:pt>
                <c:pt idx="855">
                  <c:v>692.72739999999999</c:v>
                </c:pt>
                <c:pt idx="856">
                  <c:v>692.56290000000001</c:v>
                </c:pt>
                <c:pt idx="857">
                  <c:v>692.40099999999995</c:v>
                </c:pt>
                <c:pt idx="858">
                  <c:v>692.24159999999995</c:v>
                </c:pt>
                <c:pt idx="859">
                  <c:v>692.0847</c:v>
                </c:pt>
                <c:pt idx="860">
                  <c:v>691.93039999999996</c:v>
                </c:pt>
                <c:pt idx="861">
                  <c:v>691.77859999999998</c:v>
                </c:pt>
                <c:pt idx="862">
                  <c:v>691.62940000000003</c:v>
                </c:pt>
                <c:pt idx="863">
                  <c:v>691.48270000000002</c:v>
                </c:pt>
                <c:pt idx="864">
                  <c:v>691.33849999999995</c:v>
                </c:pt>
                <c:pt idx="865">
                  <c:v>691.19690000000003</c:v>
                </c:pt>
                <c:pt idx="866">
                  <c:v>691.05780000000004</c:v>
                </c:pt>
                <c:pt idx="867">
                  <c:v>690.9212</c:v>
                </c:pt>
                <c:pt idx="868">
                  <c:v>690.78719999999998</c:v>
                </c:pt>
                <c:pt idx="869">
                  <c:v>690.65570000000002</c:v>
                </c:pt>
                <c:pt idx="870">
                  <c:v>690.52670000000001</c:v>
                </c:pt>
                <c:pt idx="871">
                  <c:v>690.40030000000002</c:v>
                </c:pt>
                <c:pt idx="872">
                  <c:v>690.27639999999997</c:v>
                </c:pt>
                <c:pt idx="873">
                  <c:v>690.15499999999997</c:v>
                </c:pt>
                <c:pt idx="874">
                  <c:v>690.03610000000003</c:v>
                </c:pt>
                <c:pt idx="875">
                  <c:v>689.91980000000001</c:v>
                </c:pt>
                <c:pt idx="876">
                  <c:v>689.80610000000001</c:v>
                </c:pt>
                <c:pt idx="877">
                  <c:v>689.69479999999999</c:v>
                </c:pt>
                <c:pt idx="878">
                  <c:v>689.58609999999999</c:v>
                </c:pt>
                <c:pt idx="879">
                  <c:v>689.47990000000004</c:v>
                </c:pt>
                <c:pt idx="880">
                  <c:v>689.37620000000004</c:v>
                </c:pt>
                <c:pt idx="881">
                  <c:v>689.27509999999995</c:v>
                </c:pt>
                <c:pt idx="882">
                  <c:v>689.17650000000003</c:v>
                </c:pt>
                <c:pt idx="883">
                  <c:v>689.08040000000005</c:v>
                </c:pt>
                <c:pt idx="884">
                  <c:v>688.98680000000002</c:v>
                </c:pt>
                <c:pt idx="885">
                  <c:v>688.89580000000001</c:v>
                </c:pt>
                <c:pt idx="886">
                  <c:v>688.80730000000005</c:v>
                </c:pt>
                <c:pt idx="887">
                  <c:v>688.72130000000004</c:v>
                </c:pt>
                <c:pt idx="888">
                  <c:v>688.63779999999997</c:v>
                </c:pt>
                <c:pt idx="889">
                  <c:v>688.55690000000004</c:v>
                </c:pt>
                <c:pt idx="890">
                  <c:v>688.47850000000005</c:v>
                </c:pt>
                <c:pt idx="891">
                  <c:v>688.40260000000001</c:v>
                </c:pt>
                <c:pt idx="892">
                  <c:v>688.32920000000001</c:v>
                </c:pt>
                <c:pt idx="893">
                  <c:v>688.25840000000005</c:v>
                </c:pt>
                <c:pt idx="894">
                  <c:v>688.19010000000003</c:v>
                </c:pt>
                <c:pt idx="895">
                  <c:v>688.12429999999995</c:v>
                </c:pt>
                <c:pt idx="896">
                  <c:v>688.06100000000004</c:v>
                </c:pt>
                <c:pt idx="897">
                  <c:v>688.00030000000004</c:v>
                </c:pt>
                <c:pt idx="898">
                  <c:v>687.94209999999998</c:v>
                </c:pt>
                <c:pt idx="899">
                  <c:v>687.88639999999998</c:v>
                </c:pt>
                <c:pt idx="900">
                  <c:v>687.83320000000003</c:v>
                </c:pt>
                <c:pt idx="901">
                  <c:v>687.78250000000003</c:v>
                </c:pt>
                <c:pt idx="902">
                  <c:v>687.73440000000005</c:v>
                </c:pt>
                <c:pt idx="903">
                  <c:v>687.68880000000001</c:v>
                </c:pt>
                <c:pt idx="904">
                  <c:v>687.64570000000003</c:v>
                </c:pt>
                <c:pt idx="905">
                  <c:v>687.60509999999999</c:v>
                </c:pt>
                <c:pt idx="906">
                  <c:v>687.56700000000001</c:v>
                </c:pt>
                <c:pt idx="907">
                  <c:v>687.53150000000005</c:v>
                </c:pt>
                <c:pt idx="908">
                  <c:v>687.49850000000004</c:v>
                </c:pt>
                <c:pt idx="909">
                  <c:v>687.46799999999996</c:v>
                </c:pt>
                <c:pt idx="910">
                  <c:v>687.44</c:v>
                </c:pt>
                <c:pt idx="911">
                  <c:v>687.41459999999995</c:v>
                </c:pt>
                <c:pt idx="912">
                  <c:v>687.39160000000004</c:v>
                </c:pt>
                <c:pt idx="913">
                  <c:v>687.37120000000004</c:v>
                </c:pt>
                <c:pt idx="914">
                  <c:v>687.35329999999999</c:v>
                </c:pt>
                <c:pt idx="915">
                  <c:v>687.33789999999999</c:v>
                </c:pt>
                <c:pt idx="916">
                  <c:v>687.32510000000002</c:v>
                </c:pt>
                <c:pt idx="917">
                  <c:v>687.30460000000005</c:v>
                </c:pt>
                <c:pt idx="918">
                  <c:v>685.9212</c:v>
                </c:pt>
                <c:pt idx="919">
                  <c:v>684.53769999999997</c:v>
                </c:pt>
                <c:pt idx="920">
                  <c:v>683.154</c:v>
                </c:pt>
                <c:pt idx="921">
                  <c:v>681.77009999999996</c:v>
                </c:pt>
                <c:pt idx="922">
                  <c:v>680.38589999999999</c:v>
                </c:pt>
                <c:pt idx="923">
                  <c:v>679.00160000000005</c:v>
                </c:pt>
                <c:pt idx="924">
                  <c:v>677.61710000000005</c:v>
                </c:pt>
                <c:pt idx="925">
                  <c:v>676.23230000000001</c:v>
                </c:pt>
                <c:pt idx="926">
                  <c:v>674.84739999999999</c:v>
                </c:pt>
                <c:pt idx="927">
                  <c:v>673.46230000000003</c:v>
                </c:pt>
                <c:pt idx="928">
                  <c:v>672.07690000000002</c:v>
                </c:pt>
                <c:pt idx="929">
                  <c:v>670.69140000000004</c:v>
                </c:pt>
                <c:pt idx="930">
                  <c:v>669.3057</c:v>
                </c:pt>
                <c:pt idx="931">
                  <c:v>667.91980000000001</c:v>
                </c:pt>
                <c:pt idx="932">
                  <c:v>666.53359999999998</c:v>
                </c:pt>
                <c:pt idx="933">
                  <c:v>665.14729999999997</c:v>
                </c:pt>
                <c:pt idx="934">
                  <c:v>663.76080000000002</c:v>
                </c:pt>
                <c:pt idx="935">
                  <c:v>662.37400000000002</c:v>
                </c:pt>
                <c:pt idx="936">
                  <c:v>660.98710000000005</c:v>
                </c:pt>
                <c:pt idx="937">
                  <c:v>659.59990000000005</c:v>
                </c:pt>
                <c:pt idx="938">
                  <c:v>658.21259999999995</c:v>
                </c:pt>
                <c:pt idx="939">
                  <c:v>656.82510000000002</c:v>
                </c:pt>
                <c:pt idx="940">
                  <c:v>655.43730000000005</c:v>
                </c:pt>
                <c:pt idx="941">
                  <c:v>654.04939999999999</c:v>
                </c:pt>
                <c:pt idx="942">
                  <c:v>652.66129999999998</c:v>
                </c:pt>
                <c:pt idx="943">
                  <c:v>651.27290000000005</c:v>
                </c:pt>
                <c:pt idx="944">
                  <c:v>649.88440000000003</c:v>
                </c:pt>
                <c:pt idx="945">
                  <c:v>648.49570000000006</c:v>
                </c:pt>
                <c:pt idx="946">
                  <c:v>647.10670000000005</c:v>
                </c:pt>
                <c:pt idx="947">
                  <c:v>645.71759999999995</c:v>
                </c:pt>
                <c:pt idx="948">
                  <c:v>644.32820000000004</c:v>
                </c:pt>
                <c:pt idx="949">
                  <c:v>642.93870000000004</c:v>
                </c:pt>
                <c:pt idx="950">
                  <c:v>641.54899999999998</c:v>
                </c:pt>
                <c:pt idx="951">
                  <c:v>640.15899999999999</c:v>
                </c:pt>
                <c:pt idx="952">
                  <c:v>638.76890000000003</c:v>
                </c:pt>
                <c:pt idx="953">
                  <c:v>637.37850000000003</c:v>
                </c:pt>
                <c:pt idx="954">
                  <c:v>635.98800000000006</c:v>
                </c:pt>
                <c:pt idx="955">
                  <c:v>634.59730000000002</c:v>
                </c:pt>
                <c:pt idx="956">
                  <c:v>633.20630000000006</c:v>
                </c:pt>
                <c:pt idx="957">
                  <c:v>632.95569999999998</c:v>
                </c:pt>
                <c:pt idx="958">
                  <c:v>632.81790000000001</c:v>
                </c:pt>
                <c:pt idx="959">
                  <c:v>632.68010000000004</c:v>
                </c:pt>
                <c:pt idx="960">
                  <c:v>632.54219999999998</c:v>
                </c:pt>
                <c:pt idx="961">
                  <c:v>632.40430000000003</c:v>
                </c:pt>
                <c:pt idx="962">
                  <c:v>632.26639999999998</c:v>
                </c:pt>
                <c:pt idx="963">
                  <c:v>632.12840000000006</c:v>
                </c:pt>
                <c:pt idx="964">
                  <c:v>631.99040000000002</c:v>
                </c:pt>
                <c:pt idx="965">
                  <c:v>631.85230000000001</c:v>
                </c:pt>
                <c:pt idx="966">
                  <c:v>631.71420000000001</c:v>
                </c:pt>
                <c:pt idx="967">
                  <c:v>631.57600000000002</c:v>
                </c:pt>
                <c:pt idx="968">
                  <c:v>631.43780000000004</c:v>
                </c:pt>
                <c:pt idx="969">
                  <c:v>631.29960000000005</c:v>
                </c:pt>
                <c:pt idx="970">
                  <c:v>631.16129999999998</c:v>
                </c:pt>
                <c:pt idx="971">
                  <c:v>631.02300000000002</c:v>
                </c:pt>
                <c:pt idx="972">
                  <c:v>630.88459999999998</c:v>
                </c:pt>
                <c:pt idx="973">
                  <c:v>630.74620000000004</c:v>
                </c:pt>
                <c:pt idx="974">
                  <c:v>630.6078</c:v>
                </c:pt>
                <c:pt idx="975">
                  <c:v>630.46929999999998</c:v>
                </c:pt>
                <c:pt idx="976">
                  <c:v>630.33079999999995</c:v>
                </c:pt>
                <c:pt idx="977">
                  <c:v>630.19219999999996</c:v>
                </c:pt>
                <c:pt idx="978">
                  <c:v>630.05359999999996</c:v>
                </c:pt>
                <c:pt idx="979">
                  <c:v>629.91499999999996</c:v>
                </c:pt>
                <c:pt idx="980">
                  <c:v>629.77629999999999</c:v>
                </c:pt>
                <c:pt idx="981">
                  <c:v>629.63750000000005</c:v>
                </c:pt>
                <c:pt idx="982">
                  <c:v>629.49879999999996</c:v>
                </c:pt>
                <c:pt idx="983">
                  <c:v>629.36</c:v>
                </c:pt>
                <c:pt idx="984">
                  <c:v>629.22109999999998</c:v>
                </c:pt>
                <c:pt idx="985">
                  <c:v>629.08219999999994</c:v>
                </c:pt>
                <c:pt idx="986">
                  <c:v>628.94330000000002</c:v>
                </c:pt>
                <c:pt idx="987">
                  <c:v>628.80430000000001</c:v>
                </c:pt>
                <c:pt idx="988">
                  <c:v>628.6653</c:v>
                </c:pt>
                <c:pt idx="989">
                  <c:v>628.52620000000002</c:v>
                </c:pt>
                <c:pt idx="990">
                  <c:v>628.38710000000003</c:v>
                </c:pt>
                <c:pt idx="991">
                  <c:v>628.24789999999996</c:v>
                </c:pt>
                <c:pt idx="992">
                  <c:v>628.1087</c:v>
                </c:pt>
                <c:pt idx="993">
                  <c:v>627.96950000000004</c:v>
                </c:pt>
                <c:pt idx="994">
                  <c:v>627.83019999999999</c:v>
                </c:pt>
                <c:pt idx="995">
                  <c:v>627.69090000000006</c:v>
                </c:pt>
                <c:pt idx="996">
                  <c:v>627.55160000000001</c:v>
                </c:pt>
                <c:pt idx="997">
                  <c:v>627.41219999999998</c:v>
                </c:pt>
                <c:pt idx="998">
                  <c:v>627.27269999999999</c:v>
                </c:pt>
                <c:pt idx="999">
                  <c:v>627.13319999999999</c:v>
                </c:pt>
                <c:pt idx="1000">
                  <c:v>626.99369999999999</c:v>
                </c:pt>
                <c:pt idx="1001">
                  <c:v>626.85419999999999</c:v>
                </c:pt>
                <c:pt idx="1002">
                  <c:v>626.71460000000002</c:v>
                </c:pt>
                <c:pt idx="1003">
                  <c:v>626.57489999999996</c:v>
                </c:pt>
                <c:pt idx="1004">
                  <c:v>626.43520000000001</c:v>
                </c:pt>
                <c:pt idx="1005">
                  <c:v>626.29549999999995</c:v>
                </c:pt>
                <c:pt idx="1006">
                  <c:v>626.15570000000002</c:v>
                </c:pt>
                <c:pt idx="1007">
                  <c:v>626.01589999999999</c:v>
                </c:pt>
                <c:pt idx="1008">
                  <c:v>625.87599999999998</c:v>
                </c:pt>
                <c:pt idx="1009">
                  <c:v>625.73609999999996</c:v>
                </c:pt>
                <c:pt idx="1010">
                  <c:v>625.59619999999995</c:v>
                </c:pt>
                <c:pt idx="1011">
                  <c:v>625.45619999999997</c:v>
                </c:pt>
                <c:pt idx="1012">
                  <c:v>625.31619999999998</c:v>
                </c:pt>
                <c:pt idx="1013">
                  <c:v>625.17610000000002</c:v>
                </c:pt>
                <c:pt idx="1014">
                  <c:v>625.03599999999994</c:v>
                </c:pt>
                <c:pt idx="1015">
                  <c:v>624.89589999999998</c:v>
                </c:pt>
                <c:pt idx="1016">
                  <c:v>624.75570000000005</c:v>
                </c:pt>
                <c:pt idx="1017">
                  <c:v>624.6155</c:v>
                </c:pt>
                <c:pt idx="1018">
                  <c:v>624.47519999999997</c:v>
                </c:pt>
                <c:pt idx="1019">
                  <c:v>624.33489999999995</c:v>
                </c:pt>
                <c:pt idx="1020">
                  <c:v>624.19449999999995</c:v>
                </c:pt>
                <c:pt idx="1021">
                  <c:v>624.05409999999995</c:v>
                </c:pt>
                <c:pt idx="1022">
                  <c:v>623.91369999999995</c:v>
                </c:pt>
                <c:pt idx="1023">
                  <c:v>623.77319999999997</c:v>
                </c:pt>
                <c:pt idx="1024">
                  <c:v>623.6327</c:v>
                </c:pt>
                <c:pt idx="1025">
                  <c:v>623.49210000000005</c:v>
                </c:pt>
                <c:pt idx="1026">
                  <c:v>623.35149999999999</c:v>
                </c:pt>
                <c:pt idx="1027">
                  <c:v>623.21090000000004</c:v>
                </c:pt>
                <c:pt idx="1028">
                  <c:v>623.0702</c:v>
                </c:pt>
                <c:pt idx="1029">
                  <c:v>622.92949999999996</c:v>
                </c:pt>
                <c:pt idx="1030">
                  <c:v>622.78869999999995</c:v>
                </c:pt>
                <c:pt idx="1031">
                  <c:v>622.64790000000005</c:v>
                </c:pt>
                <c:pt idx="1032">
                  <c:v>622.50699999999995</c:v>
                </c:pt>
                <c:pt idx="1033">
                  <c:v>622.36609999999996</c:v>
                </c:pt>
                <c:pt idx="1034">
                  <c:v>622.22519999999997</c:v>
                </c:pt>
                <c:pt idx="1035">
                  <c:v>622.08420000000001</c:v>
                </c:pt>
                <c:pt idx="1036">
                  <c:v>621.94320000000005</c:v>
                </c:pt>
                <c:pt idx="1037">
                  <c:v>621.8021</c:v>
                </c:pt>
                <c:pt idx="1038">
                  <c:v>621.66099999999994</c:v>
                </c:pt>
                <c:pt idx="1039">
                  <c:v>621.51990000000001</c:v>
                </c:pt>
                <c:pt idx="1040">
                  <c:v>621.37869999999998</c:v>
                </c:pt>
                <c:pt idx="1041">
                  <c:v>621.23749999999995</c:v>
                </c:pt>
                <c:pt idx="1042">
                  <c:v>621.09619999999995</c:v>
                </c:pt>
                <c:pt idx="1043">
                  <c:v>620.95489999999995</c:v>
                </c:pt>
                <c:pt idx="1044">
                  <c:v>620.81349999999998</c:v>
                </c:pt>
                <c:pt idx="1045">
                  <c:v>620.6721</c:v>
                </c:pt>
                <c:pt idx="1046">
                  <c:v>620.53070000000002</c:v>
                </c:pt>
                <c:pt idx="1047">
                  <c:v>620.38919999999996</c:v>
                </c:pt>
                <c:pt idx="1048">
                  <c:v>620.24770000000001</c:v>
                </c:pt>
                <c:pt idx="1049">
                  <c:v>620.10609999999997</c:v>
                </c:pt>
                <c:pt idx="1050">
                  <c:v>619.96450000000004</c:v>
                </c:pt>
                <c:pt idx="1051">
                  <c:v>619.8229</c:v>
                </c:pt>
                <c:pt idx="1052">
                  <c:v>619.68119999999999</c:v>
                </c:pt>
                <c:pt idx="1053">
                  <c:v>619.53949999999998</c:v>
                </c:pt>
                <c:pt idx="1054">
                  <c:v>619.39769999999999</c:v>
                </c:pt>
                <c:pt idx="1055">
                  <c:v>619.2559</c:v>
                </c:pt>
                <c:pt idx="1056">
                  <c:v>619.11410000000001</c:v>
                </c:pt>
                <c:pt idx="1057">
                  <c:v>618.97220000000004</c:v>
                </c:pt>
                <c:pt idx="1058">
                  <c:v>618.83019999999999</c:v>
                </c:pt>
                <c:pt idx="1059">
                  <c:v>618.68830000000003</c:v>
                </c:pt>
                <c:pt idx="1060">
                  <c:v>618.5462</c:v>
                </c:pt>
                <c:pt idx="1061">
                  <c:v>618.40419999999995</c:v>
                </c:pt>
                <c:pt idx="1062">
                  <c:v>618.26210000000003</c:v>
                </c:pt>
                <c:pt idx="1063">
                  <c:v>618.11990000000003</c:v>
                </c:pt>
                <c:pt idx="1064">
                  <c:v>617.97770000000003</c:v>
                </c:pt>
                <c:pt idx="1065">
                  <c:v>617.83550000000002</c:v>
                </c:pt>
                <c:pt idx="1066">
                  <c:v>617.69320000000005</c:v>
                </c:pt>
                <c:pt idx="1067">
                  <c:v>617.40930000000003</c:v>
                </c:pt>
                <c:pt idx="1068">
                  <c:v>553.69809999999995</c:v>
                </c:pt>
                <c:pt idx="1069">
                  <c:v>489.98649999999998</c:v>
                </c:pt>
                <c:pt idx="1070">
                  <c:v>426.27440000000001</c:v>
                </c:pt>
                <c:pt idx="1071">
                  <c:v>362.56180000000001</c:v>
                </c:pt>
                <c:pt idx="1072">
                  <c:v>298.84870000000001</c:v>
                </c:pt>
                <c:pt idx="1073">
                  <c:v>235.1352</c:v>
                </c:pt>
                <c:pt idx="1074">
                  <c:v>171.4211</c:v>
                </c:pt>
                <c:pt idx="1075">
                  <c:v>107.70659999999999</c:v>
                </c:pt>
                <c:pt idx="1076">
                  <c:v>43.991599999999998</c:v>
                </c:pt>
                <c:pt idx="1077">
                  <c:v>43.989100000000001</c:v>
                </c:pt>
                <c:pt idx="1078">
                  <c:v>43.987900000000003</c:v>
                </c:pt>
                <c:pt idx="1079">
                  <c:v>43.986699999999999</c:v>
                </c:pt>
                <c:pt idx="1080">
                  <c:v>43.985500000000002</c:v>
                </c:pt>
                <c:pt idx="1081">
                  <c:v>43.984200000000001</c:v>
                </c:pt>
                <c:pt idx="1082">
                  <c:v>43.982999999999997</c:v>
                </c:pt>
                <c:pt idx="1083">
                  <c:v>43.9818</c:v>
                </c:pt>
                <c:pt idx="1084">
                  <c:v>43.980600000000003</c:v>
                </c:pt>
                <c:pt idx="1085">
                  <c:v>43.979399999999998</c:v>
                </c:pt>
                <c:pt idx="1086">
                  <c:v>43.978200000000001</c:v>
                </c:pt>
                <c:pt idx="1087">
                  <c:v>43.976999999999997</c:v>
                </c:pt>
                <c:pt idx="1088">
                  <c:v>43.975700000000003</c:v>
                </c:pt>
                <c:pt idx="1089">
                  <c:v>43.974499999999999</c:v>
                </c:pt>
                <c:pt idx="1090">
                  <c:v>43.973300000000002</c:v>
                </c:pt>
                <c:pt idx="1091">
                  <c:v>43.972099999999998</c:v>
                </c:pt>
                <c:pt idx="1092">
                  <c:v>43.9709</c:v>
                </c:pt>
                <c:pt idx="1093">
                  <c:v>43.969700000000003</c:v>
                </c:pt>
                <c:pt idx="1094">
                  <c:v>43.968499999999999</c:v>
                </c:pt>
                <c:pt idx="1095">
                  <c:v>43.967300000000002</c:v>
                </c:pt>
                <c:pt idx="1096">
                  <c:v>43.966099999999997</c:v>
                </c:pt>
                <c:pt idx="1097">
                  <c:v>43.964799999999997</c:v>
                </c:pt>
                <c:pt idx="1098">
                  <c:v>43.9636</c:v>
                </c:pt>
                <c:pt idx="1099">
                  <c:v>43.962400000000002</c:v>
                </c:pt>
                <c:pt idx="1100">
                  <c:v>43.961199999999998</c:v>
                </c:pt>
                <c:pt idx="1101">
                  <c:v>43.96</c:v>
                </c:pt>
                <c:pt idx="1102">
                  <c:v>43.958799999999997</c:v>
                </c:pt>
                <c:pt idx="1103">
                  <c:v>43.957599999999999</c:v>
                </c:pt>
                <c:pt idx="1104">
                  <c:v>43.956400000000002</c:v>
                </c:pt>
                <c:pt idx="1105">
                  <c:v>43.955199999999998</c:v>
                </c:pt>
                <c:pt idx="1106">
                  <c:v>43.954000000000001</c:v>
                </c:pt>
                <c:pt idx="1107">
                  <c:v>43.952800000000003</c:v>
                </c:pt>
                <c:pt idx="1108">
                  <c:v>43.951599999999999</c:v>
                </c:pt>
                <c:pt idx="1109">
                  <c:v>43.950400000000002</c:v>
                </c:pt>
                <c:pt idx="1110">
                  <c:v>43.949199999999998</c:v>
                </c:pt>
                <c:pt idx="1111">
                  <c:v>43.948</c:v>
                </c:pt>
                <c:pt idx="1112">
                  <c:v>43.946800000000003</c:v>
                </c:pt>
                <c:pt idx="1113">
                  <c:v>43.945599999999999</c:v>
                </c:pt>
                <c:pt idx="1114">
                  <c:v>43.944400000000002</c:v>
                </c:pt>
                <c:pt idx="1115">
                  <c:v>43.943199999999997</c:v>
                </c:pt>
                <c:pt idx="1116">
                  <c:v>43.942</c:v>
                </c:pt>
                <c:pt idx="1117">
                  <c:v>43.940800000000003</c:v>
                </c:pt>
                <c:pt idx="1118">
                  <c:v>43.939599999999999</c:v>
                </c:pt>
                <c:pt idx="1119">
                  <c:v>43.938400000000001</c:v>
                </c:pt>
                <c:pt idx="1120">
                  <c:v>43.937199999999997</c:v>
                </c:pt>
                <c:pt idx="1121">
                  <c:v>43.936</c:v>
                </c:pt>
                <c:pt idx="1122">
                  <c:v>43.934899999999999</c:v>
                </c:pt>
                <c:pt idx="1123">
                  <c:v>43.933700000000002</c:v>
                </c:pt>
                <c:pt idx="1124">
                  <c:v>43.932499999999997</c:v>
                </c:pt>
                <c:pt idx="1125">
                  <c:v>43.9313</c:v>
                </c:pt>
                <c:pt idx="1126">
                  <c:v>43.930100000000003</c:v>
                </c:pt>
                <c:pt idx="1127">
                  <c:v>43.928899999999999</c:v>
                </c:pt>
                <c:pt idx="1128">
                  <c:v>43.927700000000002</c:v>
                </c:pt>
                <c:pt idx="1129">
                  <c:v>43.926499999999997</c:v>
                </c:pt>
                <c:pt idx="1130">
                  <c:v>43.9253</c:v>
                </c:pt>
                <c:pt idx="1131">
                  <c:v>43.924199999999999</c:v>
                </c:pt>
                <c:pt idx="1132">
                  <c:v>43.923000000000002</c:v>
                </c:pt>
                <c:pt idx="1133">
                  <c:v>43.921799999999998</c:v>
                </c:pt>
                <c:pt idx="1134">
                  <c:v>43.9206</c:v>
                </c:pt>
                <c:pt idx="1135">
                  <c:v>43.919400000000003</c:v>
                </c:pt>
                <c:pt idx="1136">
                  <c:v>43.918199999999999</c:v>
                </c:pt>
                <c:pt idx="1137">
                  <c:v>43.917000000000002</c:v>
                </c:pt>
                <c:pt idx="1138">
                  <c:v>43.915900000000001</c:v>
                </c:pt>
                <c:pt idx="1139">
                  <c:v>43.914700000000003</c:v>
                </c:pt>
                <c:pt idx="1140">
                  <c:v>43.913499999999999</c:v>
                </c:pt>
                <c:pt idx="1141">
                  <c:v>43.912300000000002</c:v>
                </c:pt>
                <c:pt idx="1142">
                  <c:v>43.911099999999998</c:v>
                </c:pt>
                <c:pt idx="1143">
                  <c:v>43.91</c:v>
                </c:pt>
                <c:pt idx="1144">
                  <c:v>43.908799999999999</c:v>
                </c:pt>
                <c:pt idx="1145">
                  <c:v>43.907600000000002</c:v>
                </c:pt>
                <c:pt idx="1146">
                  <c:v>43.906399999999998</c:v>
                </c:pt>
                <c:pt idx="1147">
                  <c:v>43.905200000000001</c:v>
                </c:pt>
                <c:pt idx="1148">
                  <c:v>43.9041</c:v>
                </c:pt>
                <c:pt idx="1149">
                  <c:v>43.902900000000002</c:v>
                </c:pt>
                <c:pt idx="1150">
                  <c:v>43.901699999999998</c:v>
                </c:pt>
                <c:pt idx="1151">
                  <c:v>43.900500000000001</c:v>
                </c:pt>
                <c:pt idx="1152">
                  <c:v>43.8994</c:v>
                </c:pt>
                <c:pt idx="1153">
                  <c:v>43.898200000000003</c:v>
                </c:pt>
                <c:pt idx="1154">
                  <c:v>43.896999999999998</c:v>
                </c:pt>
                <c:pt idx="1155">
                  <c:v>43.895899999999997</c:v>
                </c:pt>
                <c:pt idx="1156">
                  <c:v>43.8947</c:v>
                </c:pt>
                <c:pt idx="1157">
                  <c:v>43.893500000000003</c:v>
                </c:pt>
                <c:pt idx="1158">
                  <c:v>43.892299999999999</c:v>
                </c:pt>
                <c:pt idx="1159">
                  <c:v>43.891199999999998</c:v>
                </c:pt>
                <c:pt idx="1160">
                  <c:v>43.89</c:v>
                </c:pt>
                <c:pt idx="1161">
                  <c:v>43.888800000000003</c:v>
                </c:pt>
                <c:pt idx="1162">
                  <c:v>43.887700000000002</c:v>
                </c:pt>
                <c:pt idx="1163">
                  <c:v>43.886499999999998</c:v>
                </c:pt>
                <c:pt idx="1164">
                  <c:v>43.885300000000001</c:v>
                </c:pt>
                <c:pt idx="1165">
                  <c:v>43.8842</c:v>
                </c:pt>
                <c:pt idx="1166">
                  <c:v>43.883000000000003</c:v>
                </c:pt>
                <c:pt idx="1167">
                  <c:v>43.881799999999998</c:v>
                </c:pt>
                <c:pt idx="1168">
                  <c:v>43.880699999999997</c:v>
                </c:pt>
                <c:pt idx="1169">
                  <c:v>43.8795</c:v>
                </c:pt>
                <c:pt idx="1170">
                  <c:v>43.878300000000003</c:v>
                </c:pt>
                <c:pt idx="1171">
                  <c:v>43.877200000000002</c:v>
                </c:pt>
                <c:pt idx="1172">
                  <c:v>43.875999999999998</c:v>
                </c:pt>
                <c:pt idx="1173">
                  <c:v>43.874899999999997</c:v>
                </c:pt>
                <c:pt idx="1174">
                  <c:v>43.873699999999999</c:v>
                </c:pt>
                <c:pt idx="1175">
                  <c:v>43.872500000000002</c:v>
                </c:pt>
                <c:pt idx="1176">
                  <c:v>43.871400000000001</c:v>
                </c:pt>
                <c:pt idx="1177">
                  <c:v>43.870199999999997</c:v>
                </c:pt>
                <c:pt idx="1178">
                  <c:v>43.869100000000003</c:v>
                </c:pt>
                <c:pt idx="1179">
                  <c:v>43.867899999999999</c:v>
                </c:pt>
                <c:pt idx="1180">
                  <c:v>43.866799999999998</c:v>
                </c:pt>
                <c:pt idx="1181">
                  <c:v>43.865600000000001</c:v>
                </c:pt>
                <c:pt idx="1182">
                  <c:v>43.864400000000003</c:v>
                </c:pt>
                <c:pt idx="1183">
                  <c:v>43.863300000000002</c:v>
                </c:pt>
                <c:pt idx="1184">
                  <c:v>43.862099999999998</c:v>
                </c:pt>
                <c:pt idx="1185">
                  <c:v>43.860999999999997</c:v>
                </c:pt>
                <c:pt idx="1186">
                  <c:v>43.8598</c:v>
                </c:pt>
                <c:pt idx="1187">
                  <c:v>43.858699999999999</c:v>
                </c:pt>
                <c:pt idx="1188">
                  <c:v>43.857500000000002</c:v>
                </c:pt>
                <c:pt idx="1189">
                  <c:v>43.856400000000001</c:v>
                </c:pt>
                <c:pt idx="1190">
                  <c:v>43.855200000000004</c:v>
                </c:pt>
                <c:pt idx="1191">
                  <c:v>43.854100000000003</c:v>
                </c:pt>
                <c:pt idx="1192">
                  <c:v>43.852899999999998</c:v>
                </c:pt>
                <c:pt idx="1193">
                  <c:v>43.851799999999997</c:v>
                </c:pt>
                <c:pt idx="1194">
                  <c:v>43.8506</c:v>
                </c:pt>
                <c:pt idx="1195">
                  <c:v>43.849499999999999</c:v>
                </c:pt>
                <c:pt idx="1196">
                  <c:v>43.848300000000002</c:v>
                </c:pt>
                <c:pt idx="1197">
                  <c:v>43.847200000000001</c:v>
                </c:pt>
                <c:pt idx="1198">
                  <c:v>43.845999999999997</c:v>
                </c:pt>
                <c:pt idx="1199">
                  <c:v>43.844900000000003</c:v>
                </c:pt>
                <c:pt idx="1200">
                  <c:v>43.843699999999998</c:v>
                </c:pt>
                <c:pt idx="1201">
                  <c:v>43.842599999999997</c:v>
                </c:pt>
                <c:pt idx="1202">
                  <c:v>43.841500000000003</c:v>
                </c:pt>
                <c:pt idx="1203">
                  <c:v>43.840299999999999</c:v>
                </c:pt>
                <c:pt idx="1204">
                  <c:v>43.839199999999998</c:v>
                </c:pt>
                <c:pt idx="1205">
                  <c:v>43.838000000000001</c:v>
                </c:pt>
                <c:pt idx="1206">
                  <c:v>43.8369</c:v>
                </c:pt>
                <c:pt idx="1207">
                  <c:v>43.835700000000003</c:v>
                </c:pt>
                <c:pt idx="1208">
                  <c:v>43.834600000000002</c:v>
                </c:pt>
                <c:pt idx="1209">
                  <c:v>43.833500000000001</c:v>
                </c:pt>
                <c:pt idx="1210">
                  <c:v>43.832299999999996</c:v>
                </c:pt>
                <c:pt idx="1211">
                  <c:v>43.831200000000003</c:v>
                </c:pt>
                <c:pt idx="1212">
                  <c:v>43.830100000000002</c:v>
                </c:pt>
                <c:pt idx="1213">
                  <c:v>43.828899999999997</c:v>
                </c:pt>
                <c:pt idx="1214">
                  <c:v>43.827800000000003</c:v>
                </c:pt>
                <c:pt idx="1215">
                  <c:v>43.826599999999999</c:v>
                </c:pt>
                <c:pt idx="1216">
                  <c:v>43.825499999999998</c:v>
                </c:pt>
                <c:pt idx="1217">
                  <c:v>43.824399999999997</c:v>
                </c:pt>
                <c:pt idx="1218">
                  <c:v>43.8232</c:v>
                </c:pt>
                <c:pt idx="1219">
                  <c:v>43.822099999999999</c:v>
                </c:pt>
                <c:pt idx="1220">
                  <c:v>43.820999999999998</c:v>
                </c:pt>
                <c:pt idx="1221">
                  <c:v>43.819800000000001</c:v>
                </c:pt>
                <c:pt idx="1222">
                  <c:v>43.8187</c:v>
                </c:pt>
                <c:pt idx="1223">
                  <c:v>43.817599999999999</c:v>
                </c:pt>
                <c:pt idx="1224">
                  <c:v>43.816400000000002</c:v>
                </c:pt>
                <c:pt idx="1225">
                  <c:v>43.815300000000001</c:v>
                </c:pt>
                <c:pt idx="1226">
                  <c:v>43.8142</c:v>
                </c:pt>
                <c:pt idx="1227">
                  <c:v>43.813099999999999</c:v>
                </c:pt>
                <c:pt idx="1228">
                  <c:v>43.811900000000001</c:v>
                </c:pt>
                <c:pt idx="1229">
                  <c:v>43.8108</c:v>
                </c:pt>
                <c:pt idx="1230">
                  <c:v>43.809699999999999</c:v>
                </c:pt>
                <c:pt idx="1231">
                  <c:v>43.808599999999998</c:v>
                </c:pt>
                <c:pt idx="1232">
                  <c:v>43.807400000000001</c:v>
                </c:pt>
                <c:pt idx="1233">
                  <c:v>43.8063</c:v>
                </c:pt>
                <c:pt idx="1234">
                  <c:v>43.805199999999999</c:v>
                </c:pt>
                <c:pt idx="1235">
                  <c:v>43.804099999999998</c:v>
                </c:pt>
                <c:pt idx="1236">
                  <c:v>43.802900000000001</c:v>
                </c:pt>
                <c:pt idx="1237">
                  <c:v>43.8018</c:v>
                </c:pt>
                <c:pt idx="1238">
                  <c:v>43.800699999999999</c:v>
                </c:pt>
                <c:pt idx="1239">
                  <c:v>43.799599999999998</c:v>
                </c:pt>
                <c:pt idx="1240">
                  <c:v>43.798400000000001</c:v>
                </c:pt>
                <c:pt idx="1241">
                  <c:v>43.7973</c:v>
                </c:pt>
                <c:pt idx="1242">
                  <c:v>43.796199999999999</c:v>
                </c:pt>
                <c:pt idx="1243">
                  <c:v>43.795099999999998</c:v>
                </c:pt>
                <c:pt idx="1244">
                  <c:v>43.793999999999997</c:v>
                </c:pt>
                <c:pt idx="1245">
                  <c:v>43.792900000000003</c:v>
                </c:pt>
                <c:pt idx="1246">
                  <c:v>43.791699999999999</c:v>
                </c:pt>
                <c:pt idx="1247">
                  <c:v>43.790599999999998</c:v>
                </c:pt>
                <c:pt idx="1248">
                  <c:v>43.789499999999997</c:v>
                </c:pt>
                <c:pt idx="1249">
                  <c:v>43.788400000000003</c:v>
                </c:pt>
                <c:pt idx="1250">
                  <c:v>43.787300000000002</c:v>
                </c:pt>
                <c:pt idx="1251">
                  <c:v>43.786200000000001</c:v>
                </c:pt>
                <c:pt idx="1252">
                  <c:v>43.784999999999997</c:v>
                </c:pt>
                <c:pt idx="1253">
                  <c:v>43.783900000000003</c:v>
                </c:pt>
                <c:pt idx="1254">
                  <c:v>43.782800000000002</c:v>
                </c:pt>
                <c:pt idx="1255">
                  <c:v>43.781700000000001</c:v>
                </c:pt>
                <c:pt idx="1256">
                  <c:v>43.7806</c:v>
                </c:pt>
                <c:pt idx="1257">
                  <c:v>43.779499999999999</c:v>
                </c:pt>
                <c:pt idx="1258">
                  <c:v>43.778399999999998</c:v>
                </c:pt>
                <c:pt idx="1259">
                  <c:v>43.777299999999997</c:v>
                </c:pt>
                <c:pt idx="1260">
                  <c:v>43.776200000000003</c:v>
                </c:pt>
                <c:pt idx="1261">
                  <c:v>43.775100000000002</c:v>
                </c:pt>
                <c:pt idx="1262">
                  <c:v>43.773899999999998</c:v>
                </c:pt>
                <c:pt idx="1263">
                  <c:v>43.772799999999997</c:v>
                </c:pt>
                <c:pt idx="1264">
                  <c:v>43.771700000000003</c:v>
                </c:pt>
                <c:pt idx="1265">
                  <c:v>43.770600000000002</c:v>
                </c:pt>
                <c:pt idx="1266">
                  <c:v>43.769500000000001</c:v>
                </c:pt>
                <c:pt idx="1267">
                  <c:v>43.7684</c:v>
                </c:pt>
                <c:pt idx="1268">
                  <c:v>43.767299999999999</c:v>
                </c:pt>
                <c:pt idx="1269">
                  <c:v>43.766199999999998</c:v>
                </c:pt>
                <c:pt idx="1270">
                  <c:v>43.765099999999997</c:v>
                </c:pt>
                <c:pt idx="1271">
                  <c:v>43.764000000000003</c:v>
                </c:pt>
                <c:pt idx="1272">
                  <c:v>43.762900000000002</c:v>
                </c:pt>
                <c:pt idx="1273">
                  <c:v>43.761800000000001</c:v>
                </c:pt>
                <c:pt idx="1274">
                  <c:v>43.7607</c:v>
                </c:pt>
                <c:pt idx="1275">
                  <c:v>43.759599999999999</c:v>
                </c:pt>
                <c:pt idx="1276">
                  <c:v>43.758499999999998</c:v>
                </c:pt>
                <c:pt idx="1277">
                  <c:v>43.757399999999997</c:v>
                </c:pt>
                <c:pt idx="1278">
                  <c:v>43.756300000000003</c:v>
                </c:pt>
                <c:pt idx="1279">
                  <c:v>43.755200000000002</c:v>
                </c:pt>
                <c:pt idx="1280">
                  <c:v>43.754100000000001</c:v>
                </c:pt>
                <c:pt idx="1281">
                  <c:v>43.753</c:v>
                </c:pt>
                <c:pt idx="1282">
                  <c:v>43.751899999999999</c:v>
                </c:pt>
                <c:pt idx="1283">
                  <c:v>43.750799999999998</c:v>
                </c:pt>
                <c:pt idx="1284">
                  <c:v>43.749699999999997</c:v>
                </c:pt>
                <c:pt idx="1285">
                  <c:v>43.748600000000003</c:v>
                </c:pt>
                <c:pt idx="1286">
                  <c:v>43.747599999999998</c:v>
                </c:pt>
                <c:pt idx="1287">
                  <c:v>43.746499999999997</c:v>
                </c:pt>
                <c:pt idx="1288">
                  <c:v>43.745399999999997</c:v>
                </c:pt>
                <c:pt idx="1289">
                  <c:v>43.744300000000003</c:v>
                </c:pt>
                <c:pt idx="1290">
                  <c:v>43.743200000000002</c:v>
                </c:pt>
                <c:pt idx="1291">
                  <c:v>43.742100000000001</c:v>
                </c:pt>
                <c:pt idx="1292">
                  <c:v>43.741</c:v>
                </c:pt>
                <c:pt idx="1293">
                  <c:v>43.739899999999999</c:v>
                </c:pt>
                <c:pt idx="1294">
                  <c:v>43.738799999999998</c:v>
                </c:pt>
                <c:pt idx="1295">
                  <c:v>43.737699999999997</c:v>
                </c:pt>
                <c:pt idx="1296">
                  <c:v>43.736699999999999</c:v>
                </c:pt>
                <c:pt idx="1297">
                  <c:v>43.735599999999998</c:v>
                </c:pt>
                <c:pt idx="1298">
                  <c:v>43.734499999999997</c:v>
                </c:pt>
                <c:pt idx="1299">
                  <c:v>43.733400000000003</c:v>
                </c:pt>
                <c:pt idx="1300">
                  <c:v>43.732300000000002</c:v>
                </c:pt>
                <c:pt idx="1301">
                  <c:v>43.731200000000001</c:v>
                </c:pt>
                <c:pt idx="1302">
                  <c:v>43.7301</c:v>
                </c:pt>
                <c:pt idx="1303">
                  <c:v>43.729100000000003</c:v>
                </c:pt>
                <c:pt idx="1304">
                  <c:v>43.728000000000002</c:v>
                </c:pt>
                <c:pt idx="1305">
                  <c:v>43.726900000000001</c:v>
                </c:pt>
                <c:pt idx="1306">
                  <c:v>43.7258</c:v>
                </c:pt>
                <c:pt idx="1307">
                  <c:v>43.724699999999999</c:v>
                </c:pt>
                <c:pt idx="1308">
                  <c:v>43.723700000000001</c:v>
                </c:pt>
                <c:pt idx="1309">
                  <c:v>43.7226</c:v>
                </c:pt>
                <c:pt idx="1310">
                  <c:v>43.721499999999999</c:v>
                </c:pt>
                <c:pt idx="1311">
                  <c:v>43.720399999999998</c:v>
                </c:pt>
                <c:pt idx="1312">
                  <c:v>43.719299999999997</c:v>
                </c:pt>
                <c:pt idx="1313">
                  <c:v>43.718299999999999</c:v>
                </c:pt>
                <c:pt idx="1314">
                  <c:v>43.717199999999998</c:v>
                </c:pt>
                <c:pt idx="1315">
                  <c:v>43.716099999999997</c:v>
                </c:pt>
                <c:pt idx="1316">
                  <c:v>43.715000000000003</c:v>
                </c:pt>
                <c:pt idx="1317">
                  <c:v>43.713999999999999</c:v>
                </c:pt>
                <c:pt idx="1318">
                  <c:v>43.712899999999998</c:v>
                </c:pt>
                <c:pt idx="1319">
                  <c:v>43.711799999999997</c:v>
                </c:pt>
                <c:pt idx="1320">
                  <c:v>43.710799999999999</c:v>
                </c:pt>
                <c:pt idx="1321">
                  <c:v>43.709699999999998</c:v>
                </c:pt>
                <c:pt idx="1322">
                  <c:v>43.708599999999997</c:v>
                </c:pt>
                <c:pt idx="1323">
                  <c:v>43.707500000000003</c:v>
                </c:pt>
                <c:pt idx="1324">
                  <c:v>43.706499999999998</c:v>
                </c:pt>
                <c:pt idx="1325">
                  <c:v>43.705399999999997</c:v>
                </c:pt>
                <c:pt idx="1326">
                  <c:v>43.704300000000003</c:v>
                </c:pt>
                <c:pt idx="1327">
                  <c:v>43.703299999999999</c:v>
                </c:pt>
                <c:pt idx="1328">
                  <c:v>43.702199999999998</c:v>
                </c:pt>
                <c:pt idx="1329">
                  <c:v>43.701099999999997</c:v>
                </c:pt>
                <c:pt idx="1330">
                  <c:v>43.700099999999999</c:v>
                </c:pt>
                <c:pt idx="1331">
                  <c:v>43.698999999999998</c:v>
                </c:pt>
                <c:pt idx="1332">
                  <c:v>43.697899999999997</c:v>
                </c:pt>
                <c:pt idx="1333">
                  <c:v>43.696899999999999</c:v>
                </c:pt>
                <c:pt idx="1334">
                  <c:v>43.695799999999998</c:v>
                </c:pt>
                <c:pt idx="1335">
                  <c:v>43.694699999999997</c:v>
                </c:pt>
                <c:pt idx="1336">
                  <c:v>43.6937</c:v>
                </c:pt>
                <c:pt idx="1337">
                  <c:v>43.692599999999999</c:v>
                </c:pt>
                <c:pt idx="1338">
                  <c:v>43.691499999999998</c:v>
                </c:pt>
                <c:pt idx="1339">
                  <c:v>43.6905</c:v>
                </c:pt>
                <c:pt idx="1340">
                  <c:v>43.689399999999999</c:v>
                </c:pt>
                <c:pt idx="1341">
                  <c:v>43.688400000000001</c:v>
                </c:pt>
                <c:pt idx="1342">
                  <c:v>43.6873</c:v>
                </c:pt>
                <c:pt idx="1343">
                  <c:v>43.686199999999999</c:v>
                </c:pt>
                <c:pt idx="1344">
                  <c:v>43.685200000000002</c:v>
                </c:pt>
                <c:pt idx="1345">
                  <c:v>43.684100000000001</c:v>
                </c:pt>
                <c:pt idx="1346">
                  <c:v>43.683100000000003</c:v>
                </c:pt>
                <c:pt idx="1347">
                  <c:v>43.682000000000002</c:v>
                </c:pt>
                <c:pt idx="1348">
                  <c:v>43.680999999999997</c:v>
                </c:pt>
                <c:pt idx="1349">
                  <c:v>43.679900000000004</c:v>
                </c:pt>
                <c:pt idx="1350">
                  <c:v>43.678899999999999</c:v>
                </c:pt>
                <c:pt idx="1351">
                  <c:v>43.677799999999998</c:v>
                </c:pt>
                <c:pt idx="1352">
                  <c:v>43.676699999999997</c:v>
                </c:pt>
                <c:pt idx="1353">
                  <c:v>43.675699999999999</c:v>
                </c:pt>
                <c:pt idx="1354">
                  <c:v>43.674599999999998</c:v>
                </c:pt>
                <c:pt idx="1355">
                  <c:v>43.6736</c:v>
                </c:pt>
                <c:pt idx="1356">
                  <c:v>43.672499999999999</c:v>
                </c:pt>
                <c:pt idx="1357">
                  <c:v>43.671500000000002</c:v>
                </c:pt>
                <c:pt idx="1358">
                  <c:v>43.670400000000001</c:v>
                </c:pt>
                <c:pt idx="1359">
                  <c:v>43.669400000000003</c:v>
                </c:pt>
                <c:pt idx="1360">
                  <c:v>43.668300000000002</c:v>
                </c:pt>
                <c:pt idx="1361">
                  <c:v>43.667299999999997</c:v>
                </c:pt>
                <c:pt idx="1362">
                  <c:v>43.666200000000003</c:v>
                </c:pt>
                <c:pt idx="1363">
                  <c:v>43.665199999999999</c:v>
                </c:pt>
                <c:pt idx="1364">
                  <c:v>43.664099999999998</c:v>
                </c:pt>
                <c:pt idx="1365">
                  <c:v>43.6631</c:v>
                </c:pt>
                <c:pt idx="1366">
                  <c:v>43.662100000000002</c:v>
                </c:pt>
                <c:pt idx="1367">
                  <c:v>43.661000000000001</c:v>
                </c:pt>
                <c:pt idx="1368">
                  <c:v>43.66</c:v>
                </c:pt>
                <c:pt idx="1369">
                  <c:v>43.658900000000003</c:v>
                </c:pt>
                <c:pt idx="1370">
                  <c:v>43.657899999999998</c:v>
                </c:pt>
                <c:pt idx="1371">
                  <c:v>43.656799999999997</c:v>
                </c:pt>
                <c:pt idx="1372">
                  <c:v>43.655799999999999</c:v>
                </c:pt>
                <c:pt idx="1373">
                  <c:v>43.654800000000002</c:v>
                </c:pt>
                <c:pt idx="1374">
                  <c:v>43.653700000000001</c:v>
                </c:pt>
                <c:pt idx="1375">
                  <c:v>43.652700000000003</c:v>
                </c:pt>
                <c:pt idx="1376">
                  <c:v>43.651600000000002</c:v>
                </c:pt>
                <c:pt idx="1377">
                  <c:v>43.650599999999997</c:v>
                </c:pt>
                <c:pt idx="1378">
                  <c:v>43.6496</c:v>
                </c:pt>
                <c:pt idx="1379">
                  <c:v>43.648499999999999</c:v>
                </c:pt>
                <c:pt idx="1380">
                  <c:v>43.647500000000001</c:v>
                </c:pt>
                <c:pt idx="1381">
                  <c:v>43.646500000000003</c:v>
                </c:pt>
                <c:pt idx="1382">
                  <c:v>43.645400000000002</c:v>
                </c:pt>
                <c:pt idx="1383">
                  <c:v>43.644399999999997</c:v>
                </c:pt>
                <c:pt idx="1384">
                  <c:v>43.643300000000004</c:v>
                </c:pt>
                <c:pt idx="1385">
                  <c:v>43.642299999999999</c:v>
                </c:pt>
                <c:pt idx="1386">
                  <c:v>43.641300000000001</c:v>
                </c:pt>
                <c:pt idx="1387">
                  <c:v>43.6402</c:v>
                </c:pt>
                <c:pt idx="1388">
                  <c:v>43.639200000000002</c:v>
                </c:pt>
                <c:pt idx="1389">
                  <c:v>43.638199999999998</c:v>
                </c:pt>
                <c:pt idx="1390">
                  <c:v>43.6372</c:v>
                </c:pt>
                <c:pt idx="1391">
                  <c:v>43.636099999999999</c:v>
                </c:pt>
                <c:pt idx="1392">
                  <c:v>43.635100000000001</c:v>
                </c:pt>
                <c:pt idx="1393">
                  <c:v>43.634099999999997</c:v>
                </c:pt>
                <c:pt idx="1394">
                  <c:v>43.633000000000003</c:v>
                </c:pt>
                <c:pt idx="1395">
                  <c:v>43.631999999999998</c:v>
                </c:pt>
                <c:pt idx="1396">
                  <c:v>43.631</c:v>
                </c:pt>
                <c:pt idx="1397">
                  <c:v>43.63</c:v>
                </c:pt>
                <c:pt idx="1398">
                  <c:v>43.628900000000002</c:v>
                </c:pt>
                <c:pt idx="1399">
                  <c:v>43.627899999999997</c:v>
                </c:pt>
                <c:pt idx="1400">
                  <c:v>43.626899999999999</c:v>
                </c:pt>
                <c:pt idx="1401">
                  <c:v>43.625900000000001</c:v>
                </c:pt>
                <c:pt idx="1402">
                  <c:v>43.6248</c:v>
                </c:pt>
                <c:pt idx="1403">
                  <c:v>43.623800000000003</c:v>
                </c:pt>
                <c:pt idx="1404">
                  <c:v>43.622799999999998</c:v>
                </c:pt>
                <c:pt idx="1405">
                  <c:v>43.6218</c:v>
                </c:pt>
                <c:pt idx="1406">
                  <c:v>43.620699999999999</c:v>
                </c:pt>
                <c:pt idx="1407">
                  <c:v>43.619700000000002</c:v>
                </c:pt>
                <c:pt idx="1408">
                  <c:v>43.618699999999997</c:v>
                </c:pt>
                <c:pt idx="1409">
                  <c:v>43.617699999999999</c:v>
                </c:pt>
                <c:pt idx="1410">
                  <c:v>43.616700000000002</c:v>
                </c:pt>
                <c:pt idx="1411">
                  <c:v>43.615600000000001</c:v>
                </c:pt>
                <c:pt idx="1412">
                  <c:v>43.614600000000003</c:v>
                </c:pt>
                <c:pt idx="1413">
                  <c:v>43.613599999999998</c:v>
                </c:pt>
                <c:pt idx="1414">
                  <c:v>43.6126</c:v>
                </c:pt>
                <c:pt idx="1415">
                  <c:v>43.611600000000003</c:v>
                </c:pt>
                <c:pt idx="1416">
                  <c:v>43.610599999999998</c:v>
                </c:pt>
                <c:pt idx="1417">
                  <c:v>43.609499999999997</c:v>
                </c:pt>
                <c:pt idx="1418">
                  <c:v>43.608499999999999</c:v>
                </c:pt>
                <c:pt idx="1419">
                  <c:v>43.607500000000002</c:v>
                </c:pt>
                <c:pt idx="1420">
                  <c:v>43.606499999999997</c:v>
                </c:pt>
                <c:pt idx="1421">
                  <c:v>43.605499999999999</c:v>
                </c:pt>
                <c:pt idx="1422">
                  <c:v>43.604500000000002</c:v>
                </c:pt>
                <c:pt idx="1423">
                  <c:v>43.603499999999997</c:v>
                </c:pt>
                <c:pt idx="1424">
                  <c:v>43.602499999999999</c:v>
                </c:pt>
                <c:pt idx="1425">
                  <c:v>43.601399999999998</c:v>
                </c:pt>
                <c:pt idx="1426">
                  <c:v>43.6004</c:v>
                </c:pt>
                <c:pt idx="1427">
                  <c:v>43.599400000000003</c:v>
                </c:pt>
                <c:pt idx="1428">
                  <c:v>43.598399999999998</c:v>
                </c:pt>
                <c:pt idx="1429">
                  <c:v>43.5974</c:v>
                </c:pt>
                <c:pt idx="1430">
                  <c:v>43.596400000000003</c:v>
                </c:pt>
                <c:pt idx="1431">
                  <c:v>43.595399999999998</c:v>
                </c:pt>
                <c:pt idx="1432">
                  <c:v>43.5944</c:v>
                </c:pt>
                <c:pt idx="1433">
                  <c:v>43.593400000000003</c:v>
                </c:pt>
                <c:pt idx="1434">
                  <c:v>43.592399999999998</c:v>
                </c:pt>
                <c:pt idx="1435">
                  <c:v>43.5914</c:v>
                </c:pt>
                <c:pt idx="1436">
                  <c:v>43.590400000000002</c:v>
                </c:pt>
                <c:pt idx="1437">
                  <c:v>43.589399999999998</c:v>
                </c:pt>
                <c:pt idx="1438">
                  <c:v>43.5884</c:v>
                </c:pt>
                <c:pt idx="1439">
                  <c:v>43.587400000000002</c:v>
                </c:pt>
                <c:pt idx="1440">
                  <c:v>43.586399999999998</c:v>
                </c:pt>
                <c:pt idx="1441">
                  <c:v>43.5854</c:v>
                </c:pt>
                <c:pt idx="1442">
                  <c:v>43.584400000000002</c:v>
                </c:pt>
                <c:pt idx="1443">
                  <c:v>43.583399999999997</c:v>
                </c:pt>
                <c:pt idx="1444">
                  <c:v>43.5824</c:v>
                </c:pt>
                <c:pt idx="1445">
                  <c:v>43.581400000000002</c:v>
                </c:pt>
                <c:pt idx="1446">
                  <c:v>43.580399999999997</c:v>
                </c:pt>
                <c:pt idx="1447">
                  <c:v>43.5794</c:v>
                </c:pt>
                <c:pt idx="1448">
                  <c:v>43.578400000000002</c:v>
                </c:pt>
                <c:pt idx="1449">
                  <c:v>43.577399999999997</c:v>
                </c:pt>
                <c:pt idx="1450">
                  <c:v>43.5764</c:v>
                </c:pt>
                <c:pt idx="1451">
                  <c:v>43.575400000000002</c:v>
                </c:pt>
                <c:pt idx="1452">
                  <c:v>43.574399999999997</c:v>
                </c:pt>
                <c:pt idx="1453">
                  <c:v>43.573399999999999</c:v>
                </c:pt>
                <c:pt idx="1454">
                  <c:v>43.572400000000002</c:v>
                </c:pt>
                <c:pt idx="1455">
                  <c:v>43.571399999999997</c:v>
                </c:pt>
                <c:pt idx="1456">
                  <c:v>43.570399999999999</c:v>
                </c:pt>
                <c:pt idx="1457">
                  <c:v>43.569400000000002</c:v>
                </c:pt>
                <c:pt idx="1458">
                  <c:v>43.568399999999997</c:v>
                </c:pt>
                <c:pt idx="1459">
                  <c:v>43.567399999999999</c:v>
                </c:pt>
                <c:pt idx="1460">
                  <c:v>43.566499999999998</c:v>
                </c:pt>
                <c:pt idx="1461">
                  <c:v>43.5655</c:v>
                </c:pt>
                <c:pt idx="1462">
                  <c:v>43.564500000000002</c:v>
                </c:pt>
                <c:pt idx="1463">
                  <c:v>43.563499999999998</c:v>
                </c:pt>
                <c:pt idx="1464">
                  <c:v>43.5625</c:v>
                </c:pt>
                <c:pt idx="1465">
                  <c:v>43.561500000000002</c:v>
                </c:pt>
                <c:pt idx="1466">
                  <c:v>43.560499999999998</c:v>
                </c:pt>
                <c:pt idx="1467">
                  <c:v>43.5595</c:v>
                </c:pt>
                <c:pt idx="1468">
                  <c:v>43.558599999999998</c:v>
                </c:pt>
                <c:pt idx="1469">
                  <c:v>43.557600000000001</c:v>
                </c:pt>
                <c:pt idx="1470">
                  <c:v>43.556600000000003</c:v>
                </c:pt>
                <c:pt idx="1471">
                  <c:v>43.555599999999998</c:v>
                </c:pt>
                <c:pt idx="1472">
                  <c:v>43.554600000000001</c:v>
                </c:pt>
                <c:pt idx="1473">
                  <c:v>43.553600000000003</c:v>
                </c:pt>
                <c:pt idx="1474">
                  <c:v>43.552700000000002</c:v>
                </c:pt>
                <c:pt idx="1475">
                  <c:v>43.551699999999997</c:v>
                </c:pt>
                <c:pt idx="1476">
                  <c:v>43.550699999999999</c:v>
                </c:pt>
                <c:pt idx="1477">
                  <c:v>43.549700000000001</c:v>
                </c:pt>
                <c:pt idx="1478">
                  <c:v>43.548699999999997</c:v>
                </c:pt>
                <c:pt idx="1479">
                  <c:v>43.547800000000002</c:v>
                </c:pt>
                <c:pt idx="1480">
                  <c:v>43.546799999999998</c:v>
                </c:pt>
                <c:pt idx="1481">
                  <c:v>43.5458</c:v>
                </c:pt>
                <c:pt idx="1482">
                  <c:v>43.544800000000002</c:v>
                </c:pt>
                <c:pt idx="1483">
                  <c:v>43.543799999999997</c:v>
                </c:pt>
                <c:pt idx="1484">
                  <c:v>43.542900000000003</c:v>
                </c:pt>
                <c:pt idx="1485">
                  <c:v>43.541899999999998</c:v>
                </c:pt>
                <c:pt idx="1486">
                  <c:v>43.540900000000001</c:v>
                </c:pt>
                <c:pt idx="1487">
                  <c:v>43.54</c:v>
                </c:pt>
                <c:pt idx="1488">
                  <c:v>43.539000000000001</c:v>
                </c:pt>
                <c:pt idx="1489">
                  <c:v>43.537999999999997</c:v>
                </c:pt>
                <c:pt idx="1490">
                  <c:v>43.536999999999999</c:v>
                </c:pt>
                <c:pt idx="1491">
                  <c:v>43.536099999999998</c:v>
                </c:pt>
                <c:pt idx="1492">
                  <c:v>43.5351</c:v>
                </c:pt>
                <c:pt idx="1493">
                  <c:v>43.534100000000002</c:v>
                </c:pt>
                <c:pt idx="1494">
                  <c:v>43.533099999999997</c:v>
                </c:pt>
                <c:pt idx="1495">
                  <c:v>43.532200000000003</c:v>
                </c:pt>
                <c:pt idx="1496">
                  <c:v>43.531199999999998</c:v>
                </c:pt>
                <c:pt idx="1497">
                  <c:v>43.530200000000001</c:v>
                </c:pt>
                <c:pt idx="1498">
                  <c:v>43.529299999999999</c:v>
                </c:pt>
                <c:pt idx="1499">
                  <c:v>43.528300000000002</c:v>
                </c:pt>
                <c:pt idx="1500">
                  <c:v>43.527299999999997</c:v>
                </c:pt>
                <c:pt idx="1501">
                  <c:v>43.526400000000002</c:v>
                </c:pt>
                <c:pt idx="1502">
                  <c:v>43.525399999999998</c:v>
                </c:pt>
                <c:pt idx="1503">
                  <c:v>43.5244</c:v>
                </c:pt>
                <c:pt idx="1504">
                  <c:v>43.523499999999999</c:v>
                </c:pt>
                <c:pt idx="1505">
                  <c:v>43.522500000000001</c:v>
                </c:pt>
                <c:pt idx="1506">
                  <c:v>43.521599999999999</c:v>
                </c:pt>
                <c:pt idx="1507">
                  <c:v>43.520600000000002</c:v>
                </c:pt>
                <c:pt idx="1508">
                  <c:v>43.519599999999997</c:v>
                </c:pt>
                <c:pt idx="1509">
                  <c:v>43.518700000000003</c:v>
                </c:pt>
                <c:pt idx="1510">
                  <c:v>43.517699999999998</c:v>
                </c:pt>
                <c:pt idx="1511">
                  <c:v>43.516800000000003</c:v>
                </c:pt>
                <c:pt idx="1512">
                  <c:v>43.515799999999999</c:v>
                </c:pt>
                <c:pt idx="1513">
                  <c:v>43.514800000000001</c:v>
                </c:pt>
                <c:pt idx="1514">
                  <c:v>43.5139</c:v>
                </c:pt>
                <c:pt idx="1515">
                  <c:v>43.512900000000002</c:v>
                </c:pt>
                <c:pt idx="1516">
                  <c:v>43.512</c:v>
                </c:pt>
                <c:pt idx="1517">
                  <c:v>43.511000000000003</c:v>
                </c:pt>
                <c:pt idx="1518">
                  <c:v>43.51</c:v>
                </c:pt>
                <c:pt idx="1519">
                  <c:v>43.509099999999997</c:v>
                </c:pt>
                <c:pt idx="1520">
                  <c:v>43.508099999999999</c:v>
                </c:pt>
                <c:pt idx="1521">
                  <c:v>43.507199999999997</c:v>
                </c:pt>
                <c:pt idx="1522">
                  <c:v>43.5062</c:v>
                </c:pt>
                <c:pt idx="1523">
                  <c:v>43.505299999999998</c:v>
                </c:pt>
                <c:pt idx="1524">
                  <c:v>43.504300000000001</c:v>
                </c:pt>
                <c:pt idx="1525">
                  <c:v>43.503399999999999</c:v>
                </c:pt>
                <c:pt idx="1526">
                  <c:v>43.502400000000002</c:v>
                </c:pt>
                <c:pt idx="1527">
                  <c:v>43.5015</c:v>
                </c:pt>
                <c:pt idx="1528">
                  <c:v>43.500500000000002</c:v>
                </c:pt>
                <c:pt idx="1529">
                  <c:v>43.499600000000001</c:v>
                </c:pt>
                <c:pt idx="1530">
                  <c:v>43.498600000000003</c:v>
                </c:pt>
                <c:pt idx="1531">
                  <c:v>43.497700000000002</c:v>
                </c:pt>
                <c:pt idx="1532">
                  <c:v>43.496699999999997</c:v>
                </c:pt>
                <c:pt idx="1533">
                  <c:v>43.495800000000003</c:v>
                </c:pt>
                <c:pt idx="1534">
                  <c:v>43.494799999999998</c:v>
                </c:pt>
                <c:pt idx="1535">
                  <c:v>43.493899999999996</c:v>
                </c:pt>
                <c:pt idx="1536">
                  <c:v>43.492899999999999</c:v>
                </c:pt>
                <c:pt idx="1537">
                  <c:v>43.491999999999997</c:v>
                </c:pt>
                <c:pt idx="1538">
                  <c:v>43.491100000000003</c:v>
                </c:pt>
                <c:pt idx="1539">
                  <c:v>43.490099999999998</c:v>
                </c:pt>
                <c:pt idx="1540">
                  <c:v>43.489199999999997</c:v>
                </c:pt>
                <c:pt idx="1541">
                  <c:v>43.488199999999999</c:v>
                </c:pt>
                <c:pt idx="1542">
                  <c:v>43.487299999999998</c:v>
                </c:pt>
                <c:pt idx="1543">
                  <c:v>43.4863</c:v>
                </c:pt>
                <c:pt idx="1544">
                  <c:v>43.485399999999998</c:v>
                </c:pt>
                <c:pt idx="1545">
                  <c:v>43.484499999999997</c:v>
                </c:pt>
                <c:pt idx="1546">
                  <c:v>43.483499999999999</c:v>
                </c:pt>
                <c:pt idx="1547">
                  <c:v>43.482599999999998</c:v>
                </c:pt>
                <c:pt idx="1548">
                  <c:v>43.4816</c:v>
                </c:pt>
                <c:pt idx="1549">
                  <c:v>43.480699999999999</c:v>
                </c:pt>
                <c:pt idx="1550">
                  <c:v>43.479799999999997</c:v>
                </c:pt>
                <c:pt idx="1551">
                  <c:v>43.4788</c:v>
                </c:pt>
                <c:pt idx="1552">
                  <c:v>43.477899999999998</c:v>
                </c:pt>
                <c:pt idx="1553">
                  <c:v>43.476999999999997</c:v>
                </c:pt>
                <c:pt idx="1554">
                  <c:v>43.475999999999999</c:v>
                </c:pt>
                <c:pt idx="1555">
                  <c:v>43.475099999999998</c:v>
                </c:pt>
                <c:pt idx="1556">
                  <c:v>43.474200000000003</c:v>
                </c:pt>
                <c:pt idx="1557">
                  <c:v>43.473199999999999</c:v>
                </c:pt>
                <c:pt idx="1558">
                  <c:v>43.472299999999997</c:v>
                </c:pt>
                <c:pt idx="1559">
                  <c:v>43.471400000000003</c:v>
                </c:pt>
                <c:pt idx="1560">
                  <c:v>43.470399999999998</c:v>
                </c:pt>
                <c:pt idx="1561">
                  <c:v>43.469499999999996</c:v>
                </c:pt>
                <c:pt idx="1562">
                  <c:v>43.468600000000002</c:v>
                </c:pt>
                <c:pt idx="1563">
                  <c:v>43.467599999999997</c:v>
                </c:pt>
                <c:pt idx="1564">
                  <c:v>43.466700000000003</c:v>
                </c:pt>
                <c:pt idx="1565">
                  <c:v>43.465800000000002</c:v>
                </c:pt>
                <c:pt idx="1566">
                  <c:v>43.4649</c:v>
                </c:pt>
                <c:pt idx="1567">
                  <c:v>43.463900000000002</c:v>
                </c:pt>
                <c:pt idx="1568">
                  <c:v>43.463000000000001</c:v>
                </c:pt>
                <c:pt idx="1569">
                  <c:v>43.4621</c:v>
                </c:pt>
                <c:pt idx="1570">
                  <c:v>43.461100000000002</c:v>
                </c:pt>
                <c:pt idx="1571">
                  <c:v>43.4602</c:v>
                </c:pt>
                <c:pt idx="1572">
                  <c:v>43.459299999999999</c:v>
                </c:pt>
                <c:pt idx="1573">
                  <c:v>43.458399999999997</c:v>
                </c:pt>
                <c:pt idx="1574">
                  <c:v>43.457500000000003</c:v>
                </c:pt>
                <c:pt idx="1575">
                  <c:v>43.456499999999998</c:v>
                </c:pt>
                <c:pt idx="1576">
                  <c:v>43.455599999999997</c:v>
                </c:pt>
                <c:pt idx="1577">
                  <c:v>43.454700000000003</c:v>
                </c:pt>
                <c:pt idx="1578">
                  <c:v>43.453800000000001</c:v>
                </c:pt>
                <c:pt idx="1579">
                  <c:v>43.452800000000003</c:v>
                </c:pt>
                <c:pt idx="1580">
                  <c:v>43.451900000000002</c:v>
                </c:pt>
                <c:pt idx="1581">
                  <c:v>43.451000000000001</c:v>
                </c:pt>
                <c:pt idx="1582">
                  <c:v>43.450099999999999</c:v>
                </c:pt>
                <c:pt idx="1583">
                  <c:v>43.449199999999998</c:v>
                </c:pt>
                <c:pt idx="1584">
                  <c:v>43.448300000000003</c:v>
                </c:pt>
                <c:pt idx="1585">
                  <c:v>43.447299999999998</c:v>
                </c:pt>
                <c:pt idx="1586">
                  <c:v>43.446399999999997</c:v>
                </c:pt>
                <c:pt idx="1587">
                  <c:v>43.445500000000003</c:v>
                </c:pt>
                <c:pt idx="1588">
                  <c:v>43.444600000000001</c:v>
                </c:pt>
                <c:pt idx="1589">
                  <c:v>43.4437</c:v>
                </c:pt>
                <c:pt idx="1590">
                  <c:v>43.442799999999998</c:v>
                </c:pt>
                <c:pt idx="1591">
                  <c:v>43.441800000000001</c:v>
                </c:pt>
                <c:pt idx="1592">
                  <c:v>43.440899999999999</c:v>
                </c:pt>
                <c:pt idx="1593">
                  <c:v>43.44</c:v>
                </c:pt>
                <c:pt idx="1594">
                  <c:v>43.439100000000003</c:v>
                </c:pt>
                <c:pt idx="1595">
                  <c:v>43.438200000000002</c:v>
                </c:pt>
                <c:pt idx="1596">
                  <c:v>43.4373</c:v>
                </c:pt>
                <c:pt idx="1597">
                  <c:v>43.436399999999999</c:v>
                </c:pt>
                <c:pt idx="1598">
                  <c:v>43.435499999999998</c:v>
                </c:pt>
                <c:pt idx="1599">
                  <c:v>43.434600000000003</c:v>
                </c:pt>
                <c:pt idx="1600">
                  <c:v>43.433599999999998</c:v>
                </c:pt>
                <c:pt idx="1601">
                  <c:v>43.432699999999997</c:v>
                </c:pt>
                <c:pt idx="1602">
                  <c:v>43.431800000000003</c:v>
                </c:pt>
                <c:pt idx="1603">
                  <c:v>43.430900000000001</c:v>
                </c:pt>
                <c:pt idx="1604">
                  <c:v>43.43</c:v>
                </c:pt>
                <c:pt idx="1605">
                  <c:v>43.429099999999998</c:v>
                </c:pt>
                <c:pt idx="1606">
                  <c:v>43.428199999999997</c:v>
                </c:pt>
                <c:pt idx="1607">
                  <c:v>43.427300000000002</c:v>
                </c:pt>
                <c:pt idx="1608">
                  <c:v>43.426400000000001</c:v>
                </c:pt>
                <c:pt idx="1609">
                  <c:v>43.4255</c:v>
                </c:pt>
                <c:pt idx="1610">
                  <c:v>43.424599999999998</c:v>
                </c:pt>
                <c:pt idx="1611">
                  <c:v>43.423699999999997</c:v>
                </c:pt>
                <c:pt idx="1612">
                  <c:v>43.422800000000002</c:v>
                </c:pt>
                <c:pt idx="1613">
                  <c:v>43.421900000000001</c:v>
                </c:pt>
                <c:pt idx="1614">
                  <c:v>43.420999999999999</c:v>
                </c:pt>
                <c:pt idx="1615">
                  <c:v>43.420099999999998</c:v>
                </c:pt>
                <c:pt idx="1616">
                  <c:v>43.419199999999996</c:v>
                </c:pt>
                <c:pt idx="1617">
                  <c:v>43.418300000000002</c:v>
                </c:pt>
                <c:pt idx="1618">
                  <c:v>43.417400000000001</c:v>
                </c:pt>
                <c:pt idx="1619">
                  <c:v>43.416499999999999</c:v>
                </c:pt>
                <c:pt idx="1620">
                  <c:v>43.415599999999998</c:v>
                </c:pt>
                <c:pt idx="1621">
                  <c:v>43.414700000000003</c:v>
                </c:pt>
                <c:pt idx="1622">
                  <c:v>43.413800000000002</c:v>
                </c:pt>
                <c:pt idx="1623">
                  <c:v>43.4129</c:v>
                </c:pt>
                <c:pt idx="1624">
                  <c:v>43.411999999999999</c:v>
                </c:pt>
                <c:pt idx="1625">
                  <c:v>43.411099999999998</c:v>
                </c:pt>
                <c:pt idx="1626">
                  <c:v>43.410200000000003</c:v>
                </c:pt>
                <c:pt idx="1627">
                  <c:v>43.409300000000002</c:v>
                </c:pt>
                <c:pt idx="1628">
                  <c:v>43.408499999999997</c:v>
                </c:pt>
                <c:pt idx="1629">
                  <c:v>43.407600000000002</c:v>
                </c:pt>
                <c:pt idx="1630">
                  <c:v>43.406700000000001</c:v>
                </c:pt>
                <c:pt idx="1631">
                  <c:v>43.405799999999999</c:v>
                </c:pt>
                <c:pt idx="1632">
                  <c:v>43.404899999999998</c:v>
                </c:pt>
                <c:pt idx="1633">
                  <c:v>43.404000000000003</c:v>
                </c:pt>
                <c:pt idx="1634">
                  <c:v>43.403100000000002</c:v>
                </c:pt>
                <c:pt idx="1635">
                  <c:v>43.402200000000001</c:v>
                </c:pt>
                <c:pt idx="1636">
                  <c:v>43.401299999999999</c:v>
                </c:pt>
                <c:pt idx="1637">
                  <c:v>43.400399999999998</c:v>
                </c:pt>
                <c:pt idx="1638">
                  <c:v>43.3996</c:v>
                </c:pt>
                <c:pt idx="1639">
                  <c:v>43.398699999999998</c:v>
                </c:pt>
                <c:pt idx="1640">
                  <c:v>43.397799999999997</c:v>
                </c:pt>
                <c:pt idx="1641">
                  <c:v>43.396900000000002</c:v>
                </c:pt>
                <c:pt idx="1642">
                  <c:v>43.396000000000001</c:v>
                </c:pt>
                <c:pt idx="1643">
                  <c:v>43.395099999999999</c:v>
                </c:pt>
                <c:pt idx="1644">
                  <c:v>43.394300000000001</c:v>
                </c:pt>
                <c:pt idx="1645">
                  <c:v>43.3934</c:v>
                </c:pt>
                <c:pt idx="1646">
                  <c:v>43.392499999999998</c:v>
                </c:pt>
                <c:pt idx="1647">
                  <c:v>43.391599999999997</c:v>
                </c:pt>
                <c:pt idx="1648">
                  <c:v>43.390700000000002</c:v>
                </c:pt>
                <c:pt idx="1649">
                  <c:v>43.389899999999997</c:v>
                </c:pt>
                <c:pt idx="1650">
                  <c:v>43.389000000000003</c:v>
                </c:pt>
                <c:pt idx="1651">
                  <c:v>43.388100000000001</c:v>
                </c:pt>
                <c:pt idx="1652">
                  <c:v>43.3872</c:v>
                </c:pt>
                <c:pt idx="1653">
                  <c:v>43.386299999999999</c:v>
                </c:pt>
                <c:pt idx="1654">
                  <c:v>43.3855</c:v>
                </c:pt>
                <c:pt idx="1655">
                  <c:v>43.384599999999999</c:v>
                </c:pt>
                <c:pt idx="1656">
                  <c:v>43.383699999999997</c:v>
                </c:pt>
                <c:pt idx="1657">
                  <c:v>43.382800000000003</c:v>
                </c:pt>
                <c:pt idx="1658">
                  <c:v>43.381999999999998</c:v>
                </c:pt>
                <c:pt idx="1659">
                  <c:v>43.381100000000004</c:v>
                </c:pt>
                <c:pt idx="1660">
                  <c:v>43.380200000000002</c:v>
                </c:pt>
                <c:pt idx="1661">
                  <c:v>43.379300000000001</c:v>
                </c:pt>
                <c:pt idx="1662">
                  <c:v>43.378500000000003</c:v>
                </c:pt>
                <c:pt idx="1663">
                  <c:v>43.377600000000001</c:v>
                </c:pt>
                <c:pt idx="1664">
                  <c:v>43.3767</c:v>
                </c:pt>
                <c:pt idx="1665">
                  <c:v>43.375799999999998</c:v>
                </c:pt>
                <c:pt idx="1666">
                  <c:v>43.375</c:v>
                </c:pt>
                <c:pt idx="1667">
                  <c:v>43.374099999999999</c:v>
                </c:pt>
                <c:pt idx="1668">
                  <c:v>43.373199999999997</c:v>
                </c:pt>
                <c:pt idx="1669">
                  <c:v>43.372399999999999</c:v>
                </c:pt>
                <c:pt idx="1670">
                  <c:v>43.371499999999997</c:v>
                </c:pt>
                <c:pt idx="1671">
                  <c:v>43.370600000000003</c:v>
                </c:pt>
                <c:pt idx="1672">
                  <c:v>43.369799999999998</c:v>
                </c:pt>
                <c:pt idx="1673">
                  <c:v>43.368899999999996</c:v>
                </c:pt>
                <c:pt idx="1674">
                  <c:v>43.368000000000002</c:v>
                </c:pt>
                <c:pt idx="1675">
                  <c:v>43.367199999999997</c:v>
                </c:pt>
                <c:pt idx="1676">
                  <c:v>43.366300000000003</c:v>
                </c:pt>
                <c:pt idx="1677">
                  <c:v>43.365400000000001</c:v>
                </c:pt>
                <c:pt idx="1678">
                  <c:v>43.364600000000003</c:v>
                </c:pt>
                <c:pt idx="1679">
                  <c:v>43.363700000000001</c:v>
                </c:pt>
                <c:pt idx="1680">
                  <c:v>43.362900000000003</c:v>
                </c:pt>
                <c:pt idx="1681">
                  <c:v>43.362000000000002</c:v>
                </c:pt>
                <c:pt idx="1682">
                  <c:v>43.3611</c:v>
                </c:pt>
                <c:pt idx="1683">
                  <c:v>43.360300000000002</c:v>
                </c:pt>
                <c:pt idx="1684">
                  <c:v>43.359400000000001</c:v>
                </c:pt>
                <c:pt idx="1685">
                  <c:v>43.358600000000003</c:v>
                </c:pt>
                <c:pt idx="1686">
                  <c:v>43.357700000000001</c:v>
                </c:pt>
                <c:pt idx="1687">
                  <c:v>43.3568</c:v>
                </c:pt>
                <c:pt idx="1688">
                  <c:v>43.356000000000002</c:v>
                </c:pt>
                <c:pt idx="1689">
                  <c:v>43.3551</c:v>
                </c:pt>
                <c:pt idx="1690">
                  <c:v>43.354300000000002</c:v>
                </c:pt>
                <c:pt idx="1691">
                  <c:v>43.353400000000001</c:v>
                </c:pt>
                <c:pt idx="1692">
                  <c:v>43.352600000000002</c:v>
                </c:pt>
                <c:pt idx="1693">
                  <c:v>43.351700000000001</c:v>
                </c:pt>
                <c:pt idx="1694">
                  <c:v>43.3508</c:v>
                </c:pt>
                <c:pt idx="1695">
                  <c:v>43.35</c:v>
                </c:pt>
                <c:pt idx="1696">
                  <c:v>43.3491</c:v>
                </c:pt>
                <c:pt idx="1697">
                  <c:v>43.348300000000002</c:v>
                </c:pt>
                <c:pt idx="1698">
                  <c:v>43.3474</c:v>
                </c:pt>
                <c:pt idx="1699">
                  <c:v>43.346600000000002</c:v>
                </c:pt>
                <c:pt idx="1700">
                  <c:v>43.345700000000001</c:v>
                </c:pt>
                <c:pt idx="1701">
                  <c:v>43.344900000000003</c:v>
                </c:pt>
                <c:pt idx="1702">
                  <c:v>43.344000000000001</c:v>
                </c:pt>
                <c:pt idx="1703">
                  <c:v>43.343200000000003</c:v>
                </c:pt>
                <c:pt idx="1704">
                  <c:v>43.342300000000002</c:v>
                </c:pt>
                <c:pt idx="1705">
                  <c:v>43.341500000000003</c:v>
                </c:pt>
                <c:pt idx="1706">
                  <c:v>43.340600000000002</c:v>
                </c:pt>
                <c:pt idx="1707">
                  <c:v>43.339799999999997</c:v>
                </c:pt>
                <c:pt idx="1708">
                  <c:v>43.338900000000002</c:v>
                </c:pt>
                <c:pt idx="1709">
                  <c:v>43.338099999999997</c:v>
                </c:pt>
                <c:pt idx="1710">
                  <c:v>43.337299999999999</c:v>
                </c:pt>
                <c:pt idx="1711">
                  <c:v>43.336399999999998</c:v>
                </c:pt>
                <c:pt idx="1712">
                  <c:v>43.335599999999999</c:v>
                </c:pt>
                <c:pt idx="1713">
                  <c:v>43.334699999999998</c:v>
                </c:pt>
                <c:pt idx="1714">
                  <c:v>43.3339</c:v>
                </c:pt>
                <c:pt idx="1715">
                  <c:v>43.332999999999998</c:v>
                </c:pt>
                <c:pt idx="1716">
                  <c:v>43.3322</c:v>
                </c:pt>
                <c:pt idx="1717">
                  <c:v>43.331400000000002</c:v>
                </c:pt>
                <c:pt idx="1718">
                  <c:v>43.330500000000001</c:v>
                </c:pt>
                <c:pt idx="1719">
                  <c:v>43.329700000000003</c:v>
                </c:pt>
                <c:pt idx="1720">
                  <c:v>43.328800000000001</c:v>
                </c:pt>
                <c:pt idx="1721">
                  <c:v>43.328000000000003</c:v>
                </c:pt>
                <c:pt idx="1722">
                  <c:v>43.327199999999998</c:v>
                </c:pt>
                <c:pt idx="1723">
                  <c:v>43.326300000000003</c:v>
                </c:pt>
                <c:pt idx="1724">
                  <c:v>43.325499999999998</c:v>
                </c:pt>
                <c:pt idx="1725">
                  <c:v>43.324599999999997</c:v>
                </c:pt>
                <c:pt idx="1726">
                  <c:v>43.323799999999999</c:v>
                </c:pt>
                <c:pt idx="1727">
                  <c:v>43.323</c:v>
                </c:pt>
                <c:pt idx="1728">
                  <c:v>43.322099999999999</c:v>
                </c:pt>
                <c:pt idx="1729">
                  <c:v>43.321300000000001</c:v>
                </c:pt>
                <c:pt idx="1730">
                  <c:v>43.320500000000003</c:v>
                </c:pt>
                <c:pt idx="1731">
                  <c:v>43.319600000000001</c:v>
                </c:pt>
                <c:pt idx="1732">
                  <c:v>43.318800000000003</c:v>
                </c:pt>
                <c:pt idx="1733">
                  <c:v>43.317999999999998</c:v>
                </c:pt>
                <c:pt idx="1734">
                  <c:v>43.317100000000003</c:v>
                </c:pt>
                <c:pt idx="1735">
                  <c:v>43.316299999999998</c:v>
                </c:pt>
                <c:pt idx="1736">
                  <c:v>43.3155</c:v>
                </c:pt>
                <c:pt idx="1737">
                  <c:v>43.314599999999999</c:v>
                </c:pt>
                <c:pt idx="1738">
                  <c:v>43.313800000000001</c:v>
                </c:pt>
                <c:pt idx="1739">
                  <c:v>43.313000000000002</c:v>
                </c:pt>
                <c:pt idx="1740">
                  <c:v>43.312199999999997</c:v>
                </c:pt>
                <c:pt idx="1741">
                  <c:v>43.311300000000003</c:v>
                </c:pt>
                <c:pt idx="1742">
                  <c:v>43.310499999999998</c:v>
                </c:pt>
                <c:pt idx="1743">
                  <c:v>43.309699999999999</c:v>
                </c:pt>
                <c:pt idx="1744">
                  <c:v>43.308900000000001</c:v>
                </c:pt>
                <c:pt idx="1745">
                  <c:v>43.308</c:v>
                </c:pt>
                <c:pt idx="1746">
                  <c:v>43.307200000000002</c:v>
                </c:pt>
                <c:pt idx="1747">
                  <c:v>43.306399999999996</c:v>
                </c:pt>
                <c:pt idx="1748">
                  <c:v>43.305599999999998</c:v>
                </c:pt>
                <c:pt idx="1749">
                  <c:v>43.304699999999997</c:v>
                </c:pt>
                <c:pt idx="1750">
                  <c:v>43.303899999999999</c:v>
                </c:pt>
                <c:pt idx="1751">
                  <c:v>43.303100000000001</c:v>
                </c:pt>
                <c:pt idx="1752">
                  <c:v>43.302300000000002</c:v>
                </c:pt>
                <c:pt idx="1753">
                  <c:v>43.301400000000001</c:v>
                </c:pt>
                <c:pt idx="1754">
                  <c:v>43.300600000000003</c:v>
                </c:pt>
                <c:pt idx="1755">
                  <c:v>43.299799999999998</c:v>
                </c:pt>
                <c:pt idx="1756">
                  <c:v>43.298999999999999</c:v>
                </c:pt>
                <c:pt idx="1757">
                  <c:v>43.298200000000001</c:v>
                </c:pt>
                <c:pt idx="1758">
                  <c:v>43.297400000000003</c:v>
                </c:pt>
                <c:pt idx="1759">
                  <c:v>43.296500000000002</c:v>
                </c:pt>
                <c:pt idx="1760">
                  <c:v>43.295699999999997</c:v>
                </c:pt>
                <c:pt idx="1761">
                  <c:v>43.294899999999998</c:v>
                </c:pt>
                <c:pt idx="1762">
                  <c:v>43.2941</c:v>
                </c:pt>
                <c:pt idx="1763">
                  <c:v>43.293300000000002</c:v>
                </c:pt>
                <c:pt idx="1764">
                  <c:v>43.292499999999997</c:v>
                </c:pt>
                <c:pt idx="1765">
                  <c:v>43.291600000000003</c:v>
                </c:pt>
                <c:pt idx="1766">
                  <c:v>43.290799999999997</c:v>
                </c:pt>
                <c:pt idx="1767">
                  <c:v>43.29</c:v>
                </c:pt>
                <c:pt idx="1768">
                  <c:v>43.289200000000001</c:v>
                </c:pt>
                <c:pt idx="1769">
                  <c:v>43.288400000000003</c:v>
                </c:pt>
                <c:pt idx="1770">
                  <c:v>43.287599999999998</c:v>
                </c:pt>
                <c:pt idx="1771">
                  <c:v>43.286799999999999</c:v>
                </c:pt>
                <c:pt idx="1772">
                  <c:v>43.286000000000001</c:v>
                </c:pt>
                <c:pt idx="1773">
                  <c:v>43.285200000000003</c:v>
                </c:pt>
                <c:pt idx="1774">
                  <c:v>43.284300000000002</c:v>
                </c:pt>
                <c:pt idx="1775">
                  <c:v>43.283499999999997</c:v>
                </c:pt>
                <c:pt idx="1776">
                  <c:v>43.282699999999998</c:v>
                </c:pt>
                <c:pt idx="1777">
                  <c:v>43.2819</c:v>
                </c:pt>
                <c:pt idx="1778">
                  <c:v>43.281100000000002</c:v>
                </c:pt>
                <c:pt idx="1779">
                  <c:v>43.280299999999997</c:v>
                </c:pt>
                <c:pt idx="1780">
                  <c:v>43.279499999999999</c:v>
                </c:pt>
                <c:pt idx="1781">
                  <c:v>43.278700000000001</c:v>
                </c:pt>
                <c:pt idx="1782">
                  <c:v>43.277900000000002</c:v>
                </c:pt>
                <c:pt idx="1783">
                  <c:v>43.277099999999997</c:v>
                </c:pt>
                <c:pt idx="1784">
                  <c:v>43.276299999999999</c:v>
                </c:pt>
                <c:pt idx="1785">
                  <c:v>43.275500000000001</c:v>
                </c:pt>
                <c:pt idx="1786">
                  <c:v>43.274700000000003</c:v>
                </c:pt>
                <c:pt idx="1787">
                  <c:v>43.273899999999998</c:v>
                </c:pt>
                <c:pt idx="1788">
                  <c:v>43.273099999999999</c:v>
                </c:pt>
                <c:pt idx="1789">
                  <c:v>43.272300000000001</c:v>
                </c:pt>
                <c:pt idx="1790">
                  <c:v>43.271500000000003</c:v>
                </c:pt>
                <c:pt idx="1791">
                  <c:v>43.270699999999998</c:v>
                </c:pt>
                <c:pt idx="1792">
                  <c:v>43.2699</c:v>
                </c:pt>
                <c:pt idx="1793">
                  <c:v>43.269100000000002</c:v>
                </c:pt>
                <c:pt idx="1794">
                  <c:v>43.268300000000004</c:v>
                </c:pt>
                <c:pt idx="1795">
                  <c:v>43.267499999999998</c:v>
                </c:pt>
                <c:pt idx="1796">
                  <c:v>43.2667</c:v>
                </c:pt>
                <c:pt idx="1797">
                  <c:v>43.265900000000002</c:v>
                </c:pt>
                <c:pt idx="1798">
                  <c:v>43.265099999999997</c:v>
                </c:pt>
                <c:pt idx="1799">
                  <c:v>43.264299999999999</c:v>
                </c:pt>
                <c:pt idx="1800">
                  <c:v>43.263500000000001</c:v>
                </c:pt>
                <c:pt idx="1801">
                  <c:v>43.262700000000002</c:v>
                </c:pt>
                <c:pt idx="1802">
                  <c:v>43.261899999999997</c:v>
                </c:pt>
                <c:pt idx="1803">
                  <c:v>43.261099999999999</c:v>
                </c:pt>
                <c:pt idx="1804">
                  <c:v>43.260300000000001</c:v>
                </c:pt>
                <c:pt idx="1805">
                  <c:v>43.259599999999999</c:v>
                </c:pt>
                <c:pt idx="1806">
                  <c:v>43.258800000000001</c:v>
                </c:pt>
                <c:pt idx="1807">
                  <c:v>43.258000000000003</c:v>
                </c:pt>
                <c:pt idx="1808">
                  <c:v>43.257199999999997</c:v>
                </c:pt>
                <c:pt idx="1809">
                  <c:v>43.256399999999999</c:v>
                </c:pt>
                <c:pt idx="1810">
                  <c:v>43.255600000000001</c:v>
                </c:pt>
                <c:pt idx="1811">
                  <c:v>43.254800000000003</c:v>
                </c:pt>
                <c:pt idx="1812">
                  <c:v>43.253999999999998</c:v>
                </c:pt>
                <c:pt idx="1813">
                  <c:v>43.2532</c:v>
                </c:pt>
                <c:pt idx="1814">
                  <c:v>43.252499999999998</c:v>
                </c:pt>
                <c:pt idx="1815">
                  <c:v>43.2517</c:v>
                </c:pt>
                <c:pt idx="1816">
                  <c:v>43.250900000000001</c:v>
                </c:pt>
                <c:pt idx="1817">
                  <c:v>43.250100000000003</c:v>
                </c:pt>
                <c:pt idx="1818">
                  <c:v>43.249299999999998</c:v>
                </c:pt>
                <c:pt idx="1819">
                  <c:v>43.2485</c:v>
                </c:pt>
                <c:pt idx="1820">
                  <c:v>43.247799999999998</c:v>
                </c:pt>
                <c:pt idx="1821">
                  <c:v>43.247</c:v>
                </c:pt>
                <c:pt idx="1822">
                  <c:v>43.246200000000002</c:v>
                </c:pt>
                <c:pt idx="1823">
                  <c:v>43.245399999999997</c:v>
                </c:pt>
                <c:pt idx="1824">
                  <c:v>43.244599999999998</c:v>
                </c:pt>
                <c:pt idx="1825">
                  <c:v>43.2438</c:v>
                </c:pt>
                <c:pt idx="1826">
                  <c:v>43.243099999999998</c:v>
                </c:pt>
                <c:pt idx="1827">
                  <c:v>43.2423</c:v>
                </c:pt>
                <c:pt idx="1828">
                  <c:v>43.241500000000002</c:v>
                </c:pt>
                <c:pt idx="1829">
                  <c:v>43.240699999999997</c:v>
                </c:pt>
                <c:pt idx="1830">
                  <c:v>43.24</c:v>
                </c:pt>
                <c:pt idx="1831">
                  <c:v>43.239199999999997</c:v>
                </c:pt>
                <c:pt idx="1832">
                  <c:v>43.238399999999999</c:v>
                </c:pt>
                <c:pt idx="1833">
                  <c:v>43.2376</c:v>
                </c:pt>
                <c:pt idx="1834">
                  <c:v>43.236899999999999</c:v>
                </c:pt>
                <c:pt idx="1835">
                  <c:v>43.2361</c:v>
                </c:pt>
                <c:pt idx="1836">
                  <c:v>43.235300000000002</c:v>
                </c:pt>
                <c:pt idx="1837">
                  <c:v>43.234499999999997</c:v>
                </c:pt>
                <c:pt idx="1838">
                  <c:v>43.233800000000002</c:v>
                </c:pt>
                <c:pt idx="1839">
                  <c:v>43.232999999999997</c:v>
                </c:pt>
                <c:pt idx="1840">
                  <c:v>43.232199999999999</c:v>
                </c:pt>
                <c:pt idx="1841">
                  <c:v>43.231400000000001</c:v>
                </c:pt>
                <c:pt idx="1842">
                  <c:v>43.230699999999999</c:v>
                </c:pt>
                <c:pt idx="1843">
                  <c:v>43.229900000000001</c:v>
                </c:pt>
                <c:pt idx="1844">
                  <c:v>43.229100000000003</c:v>
                </c:pt>
                <c:pt idx="1845">
                  <c:v>43.228400000000001</c:v>
                </c:pt>
                <c:pt idx="1846">
                  <c:v>43.227600000000002</c:v>
                </c:pt>
                <c:pt idx="1847">
                  <c:v>43.226799999999997</c:v>
                </c:pt>
                <c:pt idx="1848">
                  <c:v>43.226100000000002</c:v>
                </c:pt>
                <c:pt idx="1849">
                  <c:v>43.225299999999997</c:v>
                </c:pt>
                <c:pt idx="1850">
                  <c:v>43.224499999999999</c:v>
                </c:pt>
                <c:pt idx="1851">
                  <c:v>43.223799999999997</c:v>
                </c:pt>
                <c:pt idx="1852">
                  <c:v>43.222999999999999</c:v>
                </c:pt>
                <c:pt idx="1853">
                  <c:v>43.222200000000001</c:v>
                </c:pt>
                <c:pt idx="1854">
                  <c:v>43.221499999999999</c:v>
                </c:pt>
                <c:pt idx="1855">
                  <c:v>43.220700000000001</c:v>
                </c:pt>
                <c:pt idx="1856">
                  <c:v>43.219900000000003</c:v>
                </c:pt>
                <c:pt idx="1857">
                  <c:v>43.219200000000001</c:v>
                </c:pt>
                <c:pt idx="1858">
                  <c:v>43.218400000000003</c:v>
                </c:pt>
                <c:pt idx="1859">
                  <c:v>43.217700000000001</c:v>
                </c:pt>
                <c:pt idx="1860">
                  <c:v>43.216900000000003</c:v>
                </c:pt>
                <c:pt idx="1861">
                  <c:v>43.216099999999997</c:v>
                </c:pt>
                <c:pt idx="1862">
                  <c:v>43.215400000000002</c:v>
                </c:pt>
                <c:pt idx="1863">
                  <c:v>43.214599999999997</c:v>
                </c:pt>
                <c:pt idx="1864">
                  <c:v>43.213900000000002</c:v>
                </c:pt>
                <c:pt idx="1865">
                  <c:v>43.213099999999997</c:v>
                </c:pt>
                <c:pt idx="1866">
                  <c:v>43.212400000000002</c:v>
                </c:pt>
                <c:pt idx="1867">
                  <c:v>43.211599999999997</c:v>
                </c:pt>
                <c:pt idx="1868">
                  <c:v>43.210799999999999</c:v>
                </c:pt>
                <c:pt idx="1869">
                  <c:v>43.210099999999997</c:v>
                </c:pt>
                <c:pt idx="1870">
                  <c:v>43.209299999999999</c:v>
                </c:pt>
                <c:pt idx="1871">
                  <c:v>43.208599999999997</c:v>
                </c:pt>
                <c:pt idx="1872">
                  <c:v>43.207799999999999</c:v>
                </c:pt>
                <c:pt idx="1873">
                  <c:v>43.207099999999997</c:v>
                </c:pt>
                <c:pt idx="1874">
                  <c:v>43.206299999999999</c:v>
                </c:pt>
                <c:pt idx="1875">
                  <c:v>43.205599999999997</c:v>
                </c:pt>
                <c:pt idx="1876">
                  <c:v>43.204799999999999</c:v>
                </c:pt>
                <c:pt idx="1877">
                  <c:v>43.204099999999997</c:v>
                </c:pt>
                <c:pt idx="1878">
                  <c:v>43.203299999999999</c:v>
                </c:pt>
                <c:pt idx="1879">
                  <c:v>43.202599999999997</c:v>
                </c:pt>
                <c:pt idx="1880">
                  <c:v>43.201799999999999</c:v>
                </c:pt>
                <c:pt idx="1881">
                  <c:v>43.201099999999997</c:v>
                </c:pt>
                <c:pt idx="1882">
                  <c:v>43.200299999999999</c:v>
                </c:pt>
                <c:pt idx="1883">
                  <c:v>43.199599999999997</c:v>
                </c:pt>
                <c:pt idx="1884">
                  <c:v>43.198799999999999</c:v>
                </c:pt>
                <c:pt idx="1885">
                  <c:v>43.198099999999997</c:v>
                </c:pt>
                <c:pt idx="1886">
                  <c:v>43.197299999999998</c:v>
                </c:pt>
                <c:pt idx="1887">
                  <c:v>43.196599999999997</c:v>
                </c:pt>
                <c:pt idx="1888">
                  <c:v>43.195799999999998</c:v>
                </c:pt>
                <c:pt idx="1889">
                  <c:v>43.195099999999996</c:v>
                </c:pt>
                <c:pt idx="1890">
                  <c:v>43.194400000000002</c:v>
                </c:pt>
                <c:pt idx="1891">
                  <c:v>43.193600000000004</c:v>
                </c:pt>
                <c:pt idx="1892">
                  <c:v>43.192900000000002</c:v>
                </c:pt>
                <c:pt idx="1893">
                  <c:v>43.192100000000003</c:v>
                </c:pt>
                <c:pt idx="1894">
                  <c:v>43.191400000000002</c:v>
                </c:pt>
                <c:pt idx="1895">
                  <c:v>43.190600000000003</c:v>
                </c:pt>
                <c:pt idx="1896">
                  <c:v>43.189900000000002</c:v>
                </c:pt>
                <c:pt idx="1897">
                  <c:v>43.1892</c:v>
                </c:pt>
                <c:pt idx="1898">
                  <c:v>43.188400000000001</c:v>
                </c:pt>
                <c:pt idx="1899">
                  <c:v>43.1877</c:v>
                </c:pt>
                <c:pt idx="1900">
                  <c:v>43.186999999999998</c:v>
                </c:pt>
                <c:pt idx="1901">
                  <c:v>43.186199999999999</c:v>
                </c:pt>
                <c:pt idx="1902">
                  <c:v>43.185499999999998</c:v>
                </c:pt>
                <c:pt idx="1903">
                  <c:v>43.184699999999999</c:v>
                </c:pt>
                <c:pt idx="1904">
                  <c:v>43.183999999999997</c:v>
                </c:pt>
                <c:pt idx="1905">
                  <c:v>43.183300000000003</c:v>
                </c:pt>
                <c:pt idx="1906">
                  <c:v>43.182499999999997</c:v>
                </c:pt>
                <c:pt idx="1907">
                  <c:v>43.181800000000003</c:v>
                </c:pt>
                <c:pt idx="1908">
                  <c:v>43.181100000000001</c:v>
                </c:pt>
                <c:pt idx="1909">
                  <c:v>43.180300000000003</c:v>
                </c:pt>
                <c:pt idx="1910">
                  <c:v>43.179600000000001</c:v>
                </c:pt>
                <c:pt idx="1911">
                  <c:v>43.178899999999999</c:v>
                </c:pt>
                <c:pt idx="1912">
                  <c:v>43.178100000000001</c:v>
                </c:pt>
                <c:pt idx="1913">
                  <c:v>43.177399999999999</c:v>
                </c:pt>
                <c:pt idx="1914">
                  <c:v>43.176699999999997</c:v>
                </c:pt>
                <c:pt idx="1915">
                  <c:v>43.176000000000002</c:v>
                </c:pt>
                <c:pt idx="1916">
                  <c:v>43.175199999999997</c:v>
                </c:pt>
                <c:pt idx="1917">
                  <c:v>43.174500000000002</c:v>
                </c:pt>
                <c:pt idx="1918">
                  <c:v>43.1738</c:v>
                </c:pt>
                <c:pt idx="1919">
                  <c:v>43.173000000000002</c:v>
                </c:pt>
                <c:pt idx="1920">
                  <c:v>43.1723</c:v>
                </c:pt>
                <c:pt idx="1921">
                  <c:v>43.171599999999998</c:v>
                </c:pt>
                <c:pt idx="1922">
                  <c:v>43.170900000000003</c:v>
                </c:pt>
                <c:pt idx="1923">
                  <c:v>43.170099999999998</c:v>
                </c:pt>
                <c:pt idx="1924">
                  <c:v>43.169400000000003</c:v>
                </c:pt>
                <c:pt idx="1925">
                  <c:v>43.168700000000001</c:v>
                </c:pt>
                <c:pt idx="1926">
                  <c:v>43.167999999999999</c:v>
                </c:pt>
                <c:pt idx="1927">
                  <c:v>43.167200000000001</c:v>
                </c:pt>
                <c:pt idx="1928">
                  <c:v>43.166499999999999</c:v>
                </c:pt>
                <c:pt idx="1929">
                  <c:v>43.165799999999997</c:v>
                </c:pt>
                <c:pt idx="1930">
                  <c:v>43.165100000000002</c:v>
                </c:pt>
                <c:pt idx="1931">
                  <c:v>43.164400000000001</c:v>
                </c:pt>
                <c:pt idx="1932">
                  <c:v>43.163600000000002</c:v>
                </c:pt>
                <c:pt idx="1933">
                  <c:v>43.1629</c:v>
                </c:pt>
                <c:pt idx="1934">
                  <c:v>43.162199999999999</c:v>
                </c:pt>
                <c:pt idx="1935">
                  <c:v>43.161499999999997</c:v>
                </c:pt>
                <c:pt idx="1936">
                  <c:v>43.160800000000002</c:v>
                </c:pt>
                <c:pt idx="1937">
                  <c:v>43.16</c:v>
                </c:pt>
                <c:pt idx="1938">
                  <c:v>43.159300000000002</c:v>
                </c:pt>
                <c:pt idx="1939">
                  <c:v>43.1586</c:v>
                </c:pt>
                <c:pt idx="1940">
                  <c:v>43.157899999999998</c:v>
                </c:pt>
                <c:pt idx="1941">
                  <c:v>43.157200000000003</c:v>
                </c:pt>
                <c:pt idx="1942">
                  <c:v>43.156500000000001</c:v>
                </c:pt>
                <c:pt idx="1943">
                  <c:v>43.155799999999999</c:v>
                </c:pt>
                <c:pt idx="1944">
                  <c:v>43.155000000000001</c:v>
                </c:pt>
                <c:pt idx="1945">
                  <c:v>43.154299999999999</c:v>
                </c:pt>
                <c:pt idx="1946">
                  <c:v>43.153599999999997</c:v>
                </c:pt>
                <c:pt idx="1947">
                  <c:v>43.152900000000002</c:v>
                </c:pt>
                <c:pt idx="1948">
                  <c:v>43.152200000000001</c:v>
                </c:pt>
                <c:pt idx="1949">
                  <c:v>43.151499999999999</c:v>
                </c:pt>
                <c:pt idx="1950">
                  <c:v>43.150799999999997</c:v>
                </c:pt>
                <c:pt idx="1951">
                  <c:v>43.150100000000002</c:v>
                </c:pt>
                <c:pt idx="1952">
                  <c:v>43.1494</c:v>
                </c:pt>
                <c:pt idx="1953">
                  <c:v>43.148699999999998</c:v>
                </c:pt>
                <c:pt idx="1954">
                  <c:v>43.1479</c:v>
                </c:pt>
                <c:pt idx="1955">
                  <c:v>43.147199999999998</c:v>
                </c:pt>
                <c:pt idx="1956">
                  <c:v>43.146500000000003</c:v>
                </c:pt>
                <c:pt idx="1957">
                  <c:v>43.145800000000001</c:v>
                </c:pt>
                <c:pt idx="1958">
                  <c:v>43.145099999999999</c:v>
                </c:pt>
                <c:pt idx="1959">
                  <c:v>43.144399999999997</c:v>
                </c:pt>
                <c:pt idx="1960">
                  <c:v>43.143700000000003</c:v>
                </c:pt>
                <c:pt idx="1961">
                  <c:v>43.143000000000001</c:v>
                </c:pt>
                <c:pt idx="1962">
                  <c:v>43.142299999999999</c:v>
                </c:pt>
                <c:pt idx="1963">
                  <c:v>43.141599999999997</c:v>
                </c:pt>
                <c:pt idx="1964">
                  <c:v>43.140900000000002</c:v>
                </c:pt>
                <c:pt idx="1965">
                  <c:v>43.1402</c:v>
                </c:pt>
                <c:pt idx="1966">
                  <c:v>43.139499999999998</c:v>
                </c:pt>
                <c:pt idx="1967">
                  <c:v>43.138800000000003</c:v>
                </c:pt>
                <c:pt idx="1968">
                  <c:v>43.138100000000001</c:v>
                </c:pt>
                <c:pt idx="1969">
                  <c:v>43.1374</c:v>
                </c:pt>
                <c:pt idx="1970">
                  <c:v>43.136699999999998</c:v>
                </c:pt>
                <c:pt idx="1971">
                  <c:v>43.136000000000003</c:v>
                </c:pt>
                <c:pt idx="1972">
                  <c:v>43.135300000000001</c:v>
                </c:pt>
                <c:pt idx="1973">
                  <c:v>43.134599999999999</c:v>
                </c:pt>
                <c:pt idx="1974">
                  <c:v>43.133899999999997</c:v>
                </c:pt>
                <c:pt idx="1975">
                  <c:v>43.133200000000002</c:v>
                </c:pt>
                <c:pt idx="1976">
                  <c:v>43.1325</c:v>
                </c:pt>
                <c:pt idx="1977">
                  <c:v>43.131799999999998</c:v>
                </c:pt>
                <c:pt idx="1978">
                  <c:v>43.131100000000004</c:v>
                </c:pt>
                <c:pt idx="1979">
                  <c:v>43.130400000000002</c:v>
                </c:pt>
                <c:pt idx="1980">
                  <c:v>43.1297</c:v>
                </c:pt>
                <c:pt idx="1981">
                  <c:v>43.128999999999998</c:v>
                </c:pt>
                <c:pt idx="1982">
                  <c:v>43.128399999999999</c:v>
                </c:pt>
                <c:pt idx="1983">
                  <c:v>43.127699999999997</c:v>
                </c:pt>
                <c:pt idx="1984">
                  <c:v>43.127000000000002</c:v>
                </c:pt>
                <c:pt idx="1985">
                  <c:v>43.126300000000001</c:v>
                </c:pt>
                <c:pt idx="1986">
                  <c:v>43.125599999999999</c:v>
                </c:pt>
                <c:pt idx="1987">
                  <c:v>43.124899999999997</c:v>
                </c:pt>
                <c:pt idx="1988">
                  <c:v>43.124200000000002</c:v>
                </c:pt>
                <c:pt idx="1989">
                  <c:v>43.1235</c:v>
                </c:pt>
                <c:pt idx="1990">
                  <c:v>43.122799999999998</c:v>
                </c:pt>
                <c:pt idx="1991">
                  <c:v>43.122199999999999</c:v>
                </c:pt>
                <c:pt idx="1992">
                  <c:v>43.121499999999997</c:v>
                </c:pt>
                <c:pt idx="1993">
                  <c:v>43.120800000000003</c:v>
                </c:pt>
                <c:pt idx="1994">
                  <c:v>43.120100000000001</c:v>
                </c:pt>
                <c:pt idx="1995">
                  <c:v>43.119399999999999</c:v>
                </c:pt>
                <c:pt idx="1996">
                  <c:v>43.118699999999997</c:v>
                </c:pt>
                <c:pt idx="1997">
                  <c:v>43.118000000000002</c:v>
                </c:pt>
                <c:pt idx="1998">
                  <c:v>43.117400000000004</c:v>
                </c:pt>
                <c:pt idx="1999">
                  <c:v>43.116700000000002</c:v>
                </c:pt>
                <c:pt idx="2000">
                  <c:v>43.116</c:v>
                </c:pt>
                <c:pt idx="2001">
                  <c:v>43.115299999999998</c:v>
                </c:pt>
                <c:pt idx="2002">
                  <c:v>43.114600000000003</c:v>
                </c:pt>
                <c:pt idx="2003">
                  <c:v>43.113900000000001</c:v>
                </c:pt>
                <c:pt idx="2004">
                  <c:v>43.113300000000002</c:v>
                </c:pt>
                <c:pt idx="2005">
                  <c:v>43.1126</c:v>
                </c:pt>
                <c:pt idx="2006">
                  <c:v>43.111899999999999</c:v>
                </c:pt>
                <c:pt idx="2007">
                  <c:v>43.111199999999997</c:v>
                </c:pt>
                <c:pt idx="2008">
                  <c:v>43.110599999999998</c:v>
                </c:pt>
                <c:pt idx="2009">
                  <c:v>43.109900000000003</c:v>
                </c:pt>
                <c:pt idx="2010">
                  <c:v>43.109200000000001</c:v>
                </c:pt>
                <c:pt idx="2011">
                  <c:v>43.108499999999999</c:v>
                </c:pt>
                <c:pt idx="2012">
                  <c:v>43.107900000000001</c:v>
                </c:pt>
                <c:pt idx="2013">
                  <c:v>43.107199999999999</c:v>
                </c:pt>
                <c:pt idx="2014">
                  <c:v>43.106499999999997</c:v>
                </c:pt>
                <c:pt idx="2015">
                  <c:v>43.105800000000002</c:v>
                </c:pt>
                <c:pt idx="2016">
                  <c:v>43.105200000000004</c:v>
                </c:pt>
                <c:pt idx="2017">
                  <c:v>43.104500000000002</c:v>
                </c:pt>
                <c:pt idx="2018">
                  <c:v>43.1038</c:v>
                </c:pt>
                <c:pt idx="2019">
                  <c:v>43.103099999999998</c:v>
                </c:pt>
                <c:pt idx="2020">
                  <c:v>43.102499999999999</c:v>
                </c:pt>
                <c:pt idx="2021">
                  <c:v>43.101799999999997</c:v>
                </c:pt>
                <c:pt idx="2022">
                  <c:v>43.101100000000002</c:v>
                </c:pt>
                <c:pt idx="2023">
                  <c:v>43.100499999999997</c:v>
                </c:pt>
                <c:pt idx="2024">
                  <c:v>43.099800000000002</c:v>
                </c:pt>
                <c:pt idx="2025">
                  <c:v>43.0991</c:v>
                </c:pt>
                <c:pt idx="2026">
                  <c:v>43.098500000000001</c:v>
                </c:pt>
                <c:pt idx="2027">
                  <c:v>43.097799999999999</c:v>
                </c:pt>
                <c:pt idx="2028">
                  <c:v>43.097099999999998</c:v>
                </c:pt>
                <c:pt idx="2029">
                  <c:v>43.096499999999999</c:v>
                </c:pt>
                <c:pt idx="2030">
                  <c:v>43.095799999999997</c:v>
                </c:pt>
                <c:pt idx="2031">
                  <c:v>43.095100000000002</c:v>
                </c:pt>
                <c:pt idx="2032">
                  <c:v>43.094499999999996</c:v>
                </c:pt>
                <c:pt idx="2033">
                  <c:v>43.093800000000002</c:v>
                </c:pt>
                <c:pt idx="2034">
                  <c:v>43.0931</c:v>
                </c:pt>
                <c:pt idx="2035">
                  <c:v>43.092500000000001</c:v>
                </c:pt>
                <c:pt idx="2036">
                  <c:v>43.091799999999999</c:v>
                </c:pt>
                <c:pt idx="2037">
                  <c:v>43.091099999999997</c:v>
                </c:pt>
                <c:pt idx="2038">
                  <c:v>43.090499999999999</c:v>
                </c:pt>
                <c:pt idx="2039">
                  <c:v>43.089799999999997</c:v>
                </c:pt>
                <c:pt idx="2040">
                  <c:v>43.089199999999998</c:v>
                </c:pt>
                <c:pt idx="2041">
                  <c:v>43.088500000000003</c:v>
                </c:pt>
                <c:pt idx="2042">
                  <c:v>43.087800000000001</c:v>
                </c:pt>
                <c:pt idx="2043">
                  <c:v>43.087200000000003</c:v>
                </c:pt>
                <c:pt idx="2044">
                  <c:v>43.086500000000001</c:v>
                </c:pt>
                <c:pt idx="2045">
                  <c:v>43.085900000000002</c:v>
                </c:pt>
                <c:pt idx="2046">
                  <c:v>43.0852</c:v>
                </c:pt>
                <c:pt idx="2047">
                  <c:v>43.084600000000002</c:v>
                </c:pt>
                <c:pt idx="2048">
                  <c:v>43.0839</c:v>
                </c:pt>
                <c:pt idx="2049">
                  <c:v>43.083199999999998</c:v>
                </c:pt>
                <c:pt idx="2050">
                  <c:v>43.082599999999999</c:v>
                </c:pt>
                <c:pt idx="2051">
                  <c:v>43.081899999999997</c:v>
                </c:pt>
                <c:pt idx="2052">
                  <c:v>43.081299999999999</c:v>
                </c:pt>
                <c:pt idx="2053">
                  <c:v>43.080599999999997</c:v>
                </c:pt>
                <c:pt idx="2054">
                  <c:v>43.08</c:v>
                </c:pt>
                <c:pt idx="2055">
                  <c:v>43.079300000000003</c:v>
                </c:pt>
                <c:pt idx="2056">
                  <c:v>43.078699999999998</c:v>
                </c:pt>
                <c:pt idx="2057">
                  <c:v>43.078000000000003</c:v>
                </c:pt>
                <c:pt idx="2058">
                  <c:v>43.077399999999997</c:v>
                </c:pt>
                <c:pt idx="2059">
                  <c:v>43.076700000000002</c:v>
                </c:pt>
                <c:pt idx="2060">
                  <c:v>43.076099999999997</c:v>
                </c:pt>
                <c:pt idx="2061">
                  <c:v>43.075400000000002</c:v>
                </c:pt>
                <c:pt idx="2062">
                  <c:v>43.074800000000003</c:v>
                </c:pt>
                <c:pt idx="2063">
                  <c:v>43.074100000000001</c:v>
                </c:pt>
                <c:pt idx="2064">
                  <c:v>43.073500000000003</c:v>
                </c:pt>
                <c:pt idx="2065">
                  <c:v>43.072800000000001</c:v>
                </c:pt>
                <c:pt idx="2066">
                  <c:v>43.072200000000002</c:v>
                </c:pt>
                <c:pt idx="2067">
                  <c:v>43.071599999999997</c:v>
                </c:pt>
                <c:pt idx="2068">
                  <c:v>43.070900000000002</c:v>
                </c:pt>
                <c:pt idx="2069">
                  <c:v>43.070300000000003</c:v>
                </c:pt>
                <c:pt idx="2070">
                  <c:v>43.069600000000001</c:v>
                </c:pt>
                <c:pt idx="2071">
                  <c:v>43.069000000000003</c:v>
                </c:pt>
                <c:pt idx="2072">
                  <c:v>43.068300000000001</c:v>
                </c:pt>
                <c:pt idx="2073">
                  <c:v>43.067700000000002</c:v>
                </c:pt>
                <c:pt idx="2074">
                  <c:v>43.067100000000003</c:v>
                </c:pt>
                <c:pt idx="2075">
                  <c:v>43.066400000000002</c:v>
                </c:pt>
                <c:pt idx="2076">
                  <c:v>43.065800000000003</c:v>
                </c:pt>
                <c:pt idx="2077">
                  <c:v>43.065100000000001</c:v>
                </c:pt>
                <c:pt idx="2078">
                  <c:v>43.064500000000002</c:v>
                </c:pt>
                <c:pt idx="2079">
                  <c:v>43.063899999999997</c:v>
                </c:pt>
                <c:pt idx="2080">
                  <c:v>43.063200000000002</c:v>
                </c:pt>
                <c:pt idx="2081">
                  <c:v>43.062600000000003</c:v>
                </c:pt>
                <c:pt idx="2082">
                  <c:v>43.061900000000001</c:v>
                </c:pt>
                <c:pt idx="2083">
                  <c:v>43.061300000000003</c:v>
                </c:pt>
                <c:pt idx="2084">
                  <c:v>43.060699999999997</c:v>
                </c:pt>
                <c:pt idx="2085">
                  <c:v>43.06</c:v>
                </c:pt>
                <c:pt idx="2086">
                  <c:v>43.059399999999997</c:v>
                </c:pt>
                <c:pt idx="2087">
                  <c:v>43.058799999999998</c:v>
                </c:pt>
                <c:pt idx="2088">
                  <c:v>43.058100000000003</c:v>
                </c:pt>
                <c:pt idx="2089">
                  <c:v>43.057499999999997</c:v>
                </c:pt>
                <c:pt idx="2090">
                  <c:v>43.056899999999999</c:v>
                </c:pt>
                <c:pt idx="2091">
                  <c:v>43.056199999999997</c:v>
                </c:pt>
                <c:pt idx="2092">
                  <c:v>43.055599999999998</c:v>
                </c:pt>
                <c:pt idx="2093">
                  <c:v>43.055</c:v>
                </c:pt>
                <c:pt idx="2094">
                  <c:v>43.054299999999998</c:v>
                </c:pt>
                <c:pt idx="2095">
                  <c:v>43.053699999999999</c:v>
                </c:pt>
                <c:pt idx="2096">
                  <c:v>43.053100000000001</c:v>
                </c:pt>
                <c:pt idx="2097">
                  <c:v>43.052500000000002</c:v>
                </c:pt>
                <c:pt idx="2098">
                  <c:v>43.0518</c:v>
                </c:pt>
                <c:pt idx="2099">
                  <c:v>43.051200000000001</c:v>
                </c:pt>
                <c:pt idx="2100">
                  <c:v>43.050600000000003</c:v>
                </c:pt>
                <c:pt idx="2101">
                  <c:v>43.05</c:v>
                </c:pt>
                <c:pt idx="2102">
                  <c:v>43.049300000000002</c:v>
                </c:pt>
                <c:pt idx="2103">
                  <c:v>43.048699999999997</c:v>
                </c:pt>
                <c:pt idx="2104">
                  <c:v>43.048099999999998</c:v>
                </c:pt>
                <c:pt idx="2105">
                  <c:v>43.047499999999999</c:v>
                </c:pt>
                <c:pt idx="2106">
                  <c:v>43.046799999999998</c:v>
                </c:pt>
                <c:pt idx="2107">
                  <c:v>43.046199999999999</c:v>
                </c:pt>
                <c:pt idx="2108">
                  <c:v>43.0456</c:v>
                </c:pt>
                <c:pt idx="2109">
                  <c:v>43.045000000000002</c:v>
                </c:pt>
                <c:pt idx="2110">
                  <c:v>43.0443</c:v>
                </c:pt>
                <c:pt idx="2111">
                  <c:v>43.043700000000001</c:v>
                </c:pt>
                <c:pt idx="2112">
                  <c:v>43.043100000000003</c:v>
                </c:pt>
                <c:pt idx="2113">
                  <c:v>43.042499999999997</c:v>
                </c:pt>
                <c:pt idx="2114">
                  <c:v>43.041899999999998</c:v>
                </c:pt>
                <c:pt idx="2115">
                  <c:v>43.041200000000003</c:v>
                </c:pt>
                <c:pt idx="2116">
                  <c:v>43.040599999999998</c:v>
                </c:pt>
                <c:pt idx="2117">
                  <c:v>43.04</c:v>
                </c:pt>
                <c:pt idx="2118">
                  <c:v>43.039400000000001</c:v>
                </c:pt>
                <c:pt idx="2119">
                  <c:v>43.038800000000002</c:v>
                </c:pt>
                <c:pt idx="2120">
                  <c:v>43.038200000000003</c:v>
                </c:pt>
                <c:pt idx="2121">
                  <c:v>43.037500000000001</c:v>
                </c:pt>
                <c:pt idx="2122">
                  <c:v>43.036900000000003</c:v>
                </c:pt>
                <c:pt idx="2123">
                  <c:v>43.036299999999997</c:v>
                </c:pt>
                <c:pt idx="2124">
                  <c:v>43.035699999999999</c:v>
                </c:pt>
                <c:pt idx="2125">
                  <c:v>43.0351</c:v>
                </c:pt>
                <c:pt idx="2126">
                  <c:v>43.034500000000001</c:v>
                </c:pt>
                <c:pt idx="2127">
                  <c:v>43.033900000000003</c:v>
                </c:pt>
                <c:pt idx="2128">
                  <c:v>43.033200000000001</c:v>
                </c:pt>
                <c:pt idx="2129">
                  <c:v>43.032600000000002</c:v>
                </c:pt>
                <c:pt idx="2130">
                  <c:v>43.031999999999996</c:v>
                </c:pt>
                <c:pt idx="2131">
                  <c:v>43.031399999999998</c:v>
                </c:pt>
                <c:pt idx="2132">
                  <c:v>43.030799999999999</c:v>
                </c:pt>
                <c:pt idx="2133">
                  <c:v>43.030200000000001</c:v>
                </c:pt>
                <c:pt idx="2134">
                  <c:v>43.029600000000002</c:v>
                </c:pt>
                <c:pt idx="2135">
                  <c:v>43.029000000000003</c:v>
                </c:pt>
                <c:pt idx="2136">
                  <c:v>43.028399999999998</c:v>
                </c:pt>
                <c:pt idx="2137">
                  <c:v>43.027799999999999</c:v>
                </c:pt>
                <c:pt idx="2138">
                  <c:v>43.027200000000001</c:v>
                </c:pt>
                <c:pt idx="2139">
                  <c:v>43.026600000000002</c:v>
                </c:pt>
                <c:pt idx="2140">
                  <c:v>43.026000000000003</c:v>
                </c:pt>
                <c:pt idx="2141">
                  <c:v>43.025300000000001</c:v>
                </c:pt>
                <c:pt idx="2142">
                  <c:v>43.024700000000003</c:v>
                </c:pt>
                <c:pt idx="2143">
                  <c:v>43.024099999999997</c:v>
                </c:pt>
                <c:pt idx="2144">
                  <c:v>43.023499999999999</c:v>
                </c:pt>
                <c:pt idx="2145">
                  <c:v>43.0229</c:v>
                </c:pt>
                <c:pt idx="2146">
                  <c:v>43.022300000000001</c:v>
                </c:pt>
                <c:pt idx="2147">
                  <c:v>43.021700000000003</c:v>
                </c:pt>
                <c:pt idx="2148">
                  <c:v>43.021099999999997</c:v>
                </c:pt>
                <c:pt idx="2149">
                  <c:v>43.020499999999998</c:v>
                </c:pt>
                <c:pt idx="2150">
                  <c:v>43.0199</c:v>
                </c:pt>
                <c:pt idx="2151">
                  <c:v>43.019300000000001</c:v>
                </c:pt>
                <c:pt idx="2152">
                  <c:v>43.018700000000003</c:v>
                </c:pt>
                <c:pt idx="2153">
                  <c:v>43.018099999999997</c:v>
                </c:pt>
                <c:pt idx="2154">
                  <c:v>43.017499999999998</c:v>
                </c:pt>
                <c:pt idx="2155">
                  <c:v>43.0169</c:v>
                </c:pt>
                <c:pt idx="2156">
                  <c:v>43.016300000000001</c:v>
                </c:pt>
                <c:pt idx="2157">
                  <c:v>43.015799999999999</c:v>
                </c:pt>
                <c:pt idx="2158">
                  <c:v>43.0152</c:v>
                </c:pt>
                <c:pt idx="2159">
                  <c:v>43.014600000000002</c:v>
                </c:pt>
                <c:pt idx="2160">
                  <c:v>43.014000000000003</c:v>
                </c:pt>
                <c:pt idx="2161">
                  <c:v>43.013399999999997</c:v>
                </c:pt>
                <c:pt idx="2162">
                  <c:v>43.012799999999999</c:v>
                </c:pt>
                <c:pt idx="2163">
                  <c:v>43.0122</c:v>
                </c:pt>
                <c:pt idx="2164">
                  <c:v>43.011600000000001</c:v>
                </c:pt>
                <c:pt idx="2165">
                  <c:v>43.011000000000003</c:v>
                </c:pt>
                <c:pt idx="2166">
                  <c:v>43.010399999999997</c:v>
                </c:pt>
                <c:pt idx="2167">
                  <c:v>43.009799999999998</c:v>
                </c:pt>
                <c:pt idx="2168">
                  <c:v>43.0092</c:v>
                </c:pt>
                <c:pt idx="2169">
                  <c:v>43.008699999999997</c:v>
                </c:pt>
                <c:pt idx="2170">
                  <c:v>43.008099999999999</c:v>
                </c:pt>
                <c:pt idx="2171">
                  <c:v>43.0075</c:v>
                </c:pt>
                <c:pt idx="2172">
                  <c:v>43.006900000000002</c:v>
                </c:pt>
                <c:pt idx="2173">
                  <c:v>43.006300000000003</c:v>
                </c:pt>
                <c:pt idx="2174">
                  <c:v>43.005699999999997</c:v>
                </c:pt>
                <c:pt idx="2175">
                  <c:v>43.005099999999999</c:v>
                </c:pt>
                <c:pt idx="2176">
                  <c:v>43.0045</c:v>
                </c:pt>
                <c:pt idx="2177">
                  <c:v>43.003999999999998</c:v>
                </c:pt>
                <c:pt idx="2178">
                  <c:v>43.003399999999999</c:v>
                </c:pt>
                <c:pt idx="2179">
                  <c:v>43.002800000000001</c:v>
                </c:pt>
                <c:pt idx="2180">
                  <c:v>43.002200000000002</c:v>
                </c:pt>
                <c:pt idx="2181">
                  <c:v>43.001600000000003</c:v>
                </c:pt>
                <c:pt idx="2182">
                  <c:v>43.000999999999998</c:v>
                </c:pt>
                <c:pt idx="2183">
                  <c:v>43.000500000000002</c:v>
                </c:pt>
                <c:pt idx="2184">
                  <c:v>42.999899999999997</c:v>
                </c:pt>
                <c:pt idx="2185">
                  <c:v>42.999299999999998</c:v>
                </c:pt>
                <c:pt idx="2186">
                  <c:v>42.998699999999999</c:v>
                </c:pt>
                <c:pt idx="2187">
                  <c:v>42.998100000000001</c:v>
                </c:pt>
                <c:pt idx="2188">
                  <c:v>42.997599999999998</c:v>
                </c:pt>
                <c:pt idx="2189">
                  <c:v>42.997</c:v>
                </c:pt>
                <c:pt idx="2190">
                  <c:v>42.996400000000001</c:v>
                </c:pt>
                <c:pt idx="2191">
                  <c:v>42.995800000000003</c:v>
                </c:pt>
                <c:pt idx="2192">
                  <c:v>42.9953</c:v>
                </c:pt>
                <c:pt idx="2193">
                  <c:v>42.994700000000002</c:v>
                </c:pt>
                <c:pt idx="2194">
                  <c:v>42.994100000000003</c:v>
                </c:pt>
                <c:pt idx="2195">
                  <c:v>42.993499999999997</c:v>
                </c:pt>
                <c:pt idx="2196">
                  <c:v>42.993000000000002</c:v>
                </c:pt>
                <c:pt idx="2197">
                  <c:v>42.992400000000004</c:v>
                </c:pt>
                <c:pt idx="2198">
                  <c:v>42.991799999999998</c:v>
                </c:pt>
                <c:pt idx="2199">
                  <c:v>42.991199999999999</c:v>
                </c:pt>
                <c:pt idx="2200">
                  <c:v>42.990699999999997</c:v>
                </c:pt>
                <c:pt idx="2201">
                  <c:v>42.990099999999998</c:v>
                </c:pt>
                <c:pt idx="2202">
                  <c:v>42.9895</c:v>
                </c:pt>
                <c:pt idx="2203">
                  <c:v>42.988900000000001</c:v>
                </c:pt>
                <c:pt idx="2204">
                  <c:v>42.988399999999999</c:v>
                </c:pt>
                <c:pt idx="2205">
                  <c:v>42.9878</c:v>
                </c:pt>
                <c:pt idx="2206">
                  <c:v>42.987200000000001</c:v>
                </c:pt>
                <c:pt idx="2207">
                  <c:v>42.986699999999999</c:v>
                </c:pt>
                <c:pt idx="2208">
                  <c:v>42.9861</c:v>
                </c:pt>
                <c:pt idx="2209">
                  <c:v>42.985500000000002</c:v>
                </c:pt>
                <c:pt idx="2210">
                  <c:v>42.984999999999999</c:v>
                </c:pt>
                <c:pt idx="2211">
                  <c:v>42.984400000000001</c:v>
                </c:pt>
                <c:pt idx="2212">
                  <c:v>42.983800000000002</c:v>
                </c:pt>
                <c:pt idx="2213">
                  <c:v>42.9833</c:v>
                </c:pt>
                <c:pt idx="2214">
                  <c:v>42.982700000000001</c:v>
                </c:pt>
                <c:pt idx="2215">
                  <c:v>42.982100000000003</c:v>
                </c:pt>
                <c:pt idx="2216">
                  <c:v>42.9816</c:v>
                </c:pt>
                <c:pt idx="2217">
                  <c:v>42.981000000000002</c:v>
                </c:pt>
                <c:pt idx="2218">
                  <c:v>42.980499999999999</c:v>
                </c:pt>
                <c:pt idx="2219">
                  <c:v>42.979900000000001</c:v>
                </c:pt>
                <c:pt idx="2220">
                  <c:v>42.979300000000002</c:v>
                </c:pt>
                <c:pt idx="2221">
                  <c:v>42.9788</c:v>
                </c:pt>
                <c:pt idx="2222">
                  <c:v>42.978200000000001</c:v>
                </c:pt>
                <c:pt idx="2223">
                  <c:v>42.977699999999999</c:v>
                </c:pt>
                <c:pt idx="2224">
                  <c:v>42.9771</c:v>
                </c:pt>
                <c:pt idx="2225">
                  <c:v>42.976500000000001</c:v>
                </c:pt>
                <c:pt idx="2226">
                  <c:v>42.975999999999999</c:v>
                </c:pt>
                <c:pt idx="2227">
                  <c:v>42.9754</c:v>
                </c:pt>
                <c:pt idx="2228">
                  <c:v>42.974899999999998</c:v>
                </c:pt>
                <c:pt idx="2229">
                  <c:v>42.974299999999999</c:v>
                </c:pt>
                <c:pt idx="2230">
                  <c:v>42.973799999999997</c:v>
                </c:pt>
                <c:pt idx="2231">
                  <c:v>42.973199999999999</c:v>
                </c:pt>
                <c:pt idx="2232">
                  <c:v>42.9726</c:v>
                </c:pt>
                <c:pt idx="2233">
                  <c:v>42.972099999999998</c:v>
                </c:pt>
                <c:pt idx="2234">
                  <c:v>42.971499999999999</c:v>
                </c:pt>
                <c:pt idx="2235">
                  <c:v>42.970999999999997</c:v>
                </c:pt>
                <c:pt idx="2236">
                  <c:v>42.970399999999998</c:v>
                </c:pt>
                <c:pt idx="2237">
                  <c:v>42.969900000000003</c:v>
                </c:pt>
                <c:pt idx="2238">
                  <c:v>42.969299999999997</c:v>
                </c:pt>
                <c:pt idx="2239">
                  <c:v>42.968800000000002</c:v>
                </c:pt>
                <c:pt idx="2240">
                  <c:v>42.968200000000003</c:v>
                </c:pt>
                <c:pt idx="2241">
                  <c:v>42.967700000000001</c:v>
                </c:pt>
                <c:pt idx="2242">
                  <c:v>42.967100000000002</c:v>
                </c:pt>
                <c:pt idx="2243">
                  <c:v>42.9666</c:v>
                </c:pt>
                <c:pt idx="2244">
                  <c:v>42.966000000000001</c:v>
                </c:pt>
                <c:pt idx="2245">
                  <c:v>42.965499999999999</c:v>
                </c:pt>
                <c:pt idx="2246">
                  <c:v>42.9649</c:v>
                </c:pt>
                <c:pt idx="2247">
                  <c:v>42.964399999999998</c:v>
                </c:pt>
                <c:pt idx="2248">
                  <c:v>42.963799999999999</c:v>
                </c:pt>
                <c:pt idx="2249">
                  <c:v>42.963299999999997</c:v>
                </c:pt>
                <c:pt idx="2250">
                  <c:v>42.962800000000001</c:v>
                </c:pt>
                <c:pt idx="2251">
                  <c:v>42.962200000000003</c:v>
                </c:pt>
                <c:pt idx="2252">
                  <c:v>42.9617</c:v>
                </c:pt>
                <c:pt idx="2253">
                  <c:v>42.961100000000002</c:v>
                </c:pt>
                <c:pt idx="2254">
                  <c:v>42.960599999999999</c:v>
                </c:pt>
                <c:pt idx="2255">
                  <c:v>42.96</c:v>
                </c:pt>
                <c:pt idx="2256">
                  <c:v>42.959499999999998</c:v>
                </c:pt>
                <c:pt idx="2257">
                  <c:v>42.959000000000003</c:v>
                </c:pt>
                <c:pt idx="2258">
                  <c:v>42.958399999999997</c:v>
                </c:pt>
                <c:pt idx="2259">
                  <c:v>42.957900000000002</c:v>
                </c:pt>
                <c:pt idx="2260">
                  <c:v>42.957299999999996</c:v>
                </c:pt>
                <c:pt idx="2261">
                  <c:v>42.956800000000001</c:v>
                </c:pt>
                <c:pt idx="2262">
                  <c:v>42.956299999999999</c:v>
                </c:pt>
                <c:pt idx="2263">
                  <c:v>42.9557</c:v>
                </c:pt>
                <c:pt idx="2264">
                  <c:v>42.955199999999998</c:v>
                </c:pt>
                <c:pt idx="2265">
                  <c:v>42.954599999999999</c:v>
                </c:pt>
                <c:pt idx="2266">
                  <c:v>42.954099999999997</c:v>
                </c:pt>
                <c:pt idx="2267">
                  <c:v>42.953600000000002</c:v>
                </c:pt>
                <c:pt idx="2268">
                  <c:v>42.953000000000003</c:v>
                </c:pt>
                <c:pt idx="2269">
                  <c:v>42.952500000000001</c:v>
                </c:pt>
                <c:pt idx="2270">
                  <c:v>42.951999999999998</c:v>
                </c:pt>
                <c:pt idx="2271">
                  <c:v>42.9514</c:v>
                </c:pt>
                <c:pt idx="2272">
                  <c:v>42.950899999999997</c:v>
                </c:pt>
                <c:pt idx="2273">
                  <c:v>42.950400000000002</c:v>
                </c:pt>
                <c:pt idx="2274">
                  <c:v>42.949800000000003</c:v>
                </c:pt>
                <c:pt idx="2275">
                  <c:v>42.949300000000001</c:v>
                </c:pt>
                <c:pt idx="2276">
                  <c:v>42.948799999999999</c:v>
                </c:pt>
                <c:pt idx="2277">
                  <c:v>42.948300000000003</c:v>
                </c:pt>
                <c:pt idx="2278">
                  <c:v>42.947699999999998</c:v>
                </c:pt>
                <c:pt idx="2279">
                  <c:v>42.947200000000002</c:v>
                </c:pt>
                <c:pt idx="2280">
                  <c:v>42.9467</c:v>
                </c:pt>
                <c:pt idx="2281">
                  <c:v>42.946100000000001</c:v>
                </c:pt>
                <c:pt idx="2282">
                  <c:v>42.945599999999999</c:v>
                </c:pt>
                <c:pt idx="2283">
                  <c:v>42.945099999999996</c:v>
                </c:pt>
                <c:pt idx="2284">
                  <c:v>42.944600000000001</c:v>
                </c:pt>
                <c:pt idx="2285">
                  <c:v>42.944000000000003</c:v>
                </c:pt>
                <c:pt idx="2286">
                  <c:v>42.9435</c:v>
                </c:pt>
                <c:pt idx="2287">
                  <c:v>42.942999999999998</c:v>
                </c:pt>
                <c:pt idx="2288">
                  <c:v>42.942500000000003</c:v>
                </c:pt>
                <c:pt idx="2289">
                  <c:v>42.941899999999997</c:v>
                </c:pt>
                <c:pt idx="2290">
                  <c:v>42.941400000000002</c:v>
                </c:pt>
                <c:pt idx="2291">
                  <c:v>42.940899999999999</c:v>
                </c:pt>
                <c:pt idx="2292">
                  <c:v>42.940399999999997</c:v>
                </c:pt>
                <c:pt idx="2293">
                  <c:v>42.939799999999998</c:v>
                </c:pt>
                <c:pt idx="2294">
                  <c:v>42.939300000000003</c:v>
                </c:pt>
                <c:pt idx="2295">
                  <c:v>42.938800000000001</c:v>
                </c:pt>
                <c:pt idx="2296">
                  <c:v>42.938299999999998</c:v>
                </c:pt>
                <c:pt idx="2297">
                  <c:v>42.937800000000003</c:v>
                </c:pt>
                <c:pt idx="2298">
                  <c:v>42.937199999999997</c:v>
                </c:pt>
                <c:pt idx="2299">
                  <c:v>42.936700000000002</c:v>
                </c:pt>
                <c:pt idx="2300">
                  <c:v>42.936199999999999</c:v>
                </c:pt>
                <c:pt idx="2301">
                  <c:v>42.935699999999997</c:v>
                </c:pt>
                <c:pt idx="2302">
                  <c:v>42.935200000000002</c:v>
                </c:pt>
                <c:pt idx="2303">
                  <c:v>42.934699999999999</c:v>
                </c:pt>
                <c:pt idx="2304">
                  <c:v>42.934100000000001</c:v>
                </c:pt>
                <c:pt idx="2305">
                  <c:v>42.933599999999998</c:v>
                </c:pt>
                <c:pt idx="2306">
                  <c:v>42.933100000000003</c:v>
                </c:pt>
                <c:pt idx="2307">
                  <c:v>42.932600000000001</c:v>
                </c:pt>
                <c:pt idx="2308">
                  <c:v>42.932099999999998</c:v>
                </c:pt>
                <c:pt idx="2309">
                  <c:v>42.931600000000003</c:v>
                </c:pt>
                <c:pt idx="2310">
                  <c:v>42.931100000000001</c:v>
                </c:pt>
                <c:pt idx="2311">
                  <c:v>42.930500000000002</c:v>
                </c:pt>
                <c:pt idx="2312">
                  <c:v>42.93</c:v>
                </c:pt>
                <c:pt idx="2313">
                  <c:v>42.929499999999997</c:v>
                </c:pt>
                <c:pt idx="2314">
                  <c:v>42.929000000000002</c:v>
                </c:pt>
                <c:pt idx="2315">
                  <c:v>42.9285</c:v>
                </c:pt>
                <c:pt idx="2316">
                  <c:v>42.927999999999997</c:v>
                </c:pt>
                <c:pt idx="2317">
                  <c:v>42.927500000000002</c:v>
                </c:pt>
                <c:pt idx="2318">
                  <c:v>42.927</c:v>
                </c:pt>
                <c:pt idx="2319">
                  <c:v>42.926499999999997</c:v>
                </c:pt>
                <c:pt idx="2320">
                  <c:v>42.926000000000002</c:v>
                </c:pt>
                <c:pt idx="2321">
                  <c:v>42.9255</c:v>
                </c:pt>
                <c:pt idx="2322">
                  <c:v>42.924999999999997</c:v>
                </c:pt>
                <c:pt idx="2323">
                  <c:v>42.924399999999999</c:v>
                </c:pt>
                <c:pt idx="2324">
                  <c:v>42.923900000000003</c:v>
                </c:pt>
                <c:pt idx="2325">
                  <c:v>42.923400000000001</c:v>
                </c:pt>
                <c:pt idx="2326">
                  <c:v>42.922899999999998</c:v>
                </c:pt>
                <c:pt idx="2327">
                  <c:v>42.922400000000003</c:v>
                </c:pt>
                <c:pt idx="2328">
                  <c:v>42.921900000000001</c:v>
                </c:pt>
                <c:pt idx="2329">
                  <c:v>42.921399999999998</c:v>
                </c:pt>
                <c:pt idx="2330">
                  <c:v>42.920900000000003</c:v>
                </c:pt>
                <c:pt idx="2331">
                  <c:v>42.920400000000001</c:v>
                </c:pt>
                <c:pt idx="2332">
                  <c:v>42.919899999999998</c:v>
                </c:pt>
                <c:pt idx="2333">
                  <c:v>42.919400000000003</c:v>
                </c:pt>
                <c:pt idx="2334">
                  <c:v>42.918900000000001</c:v>
                </c:pt>
                <c:pt idx="2335">
                  <c:v>42.918399999999998</c:v>
                </c:pt>
                <c:pt idx="2336">
                  <c:v>42.917900000000003</c:v>
                </c:pt>
                <c:pt idx="2337">
                  <c:v>42.917400000000001</c:v>
                </c:pt>
                <c:pt idx="2338">
                  <c:v>42.916899999999998</c:v>
                </c:pt>
                <c:pt idx="2339">
                  <c:v>42.916400000000003</c:v>
                </c:pt>
                <c:pt idx="2340">
                  <c:v>42.915900000000001</c:v>
                </c:pt>
                <c:pt idx="2341">
                  <c:v>42.915399999999998</c:v>
                </c:pt>
                <c:pt idx="2342">
                  <c:v>42.914999999999999</c:v>
                </c:pt>
                <c:pt idx="2343">
                  <c:v>42.914499999999997</c:v>
                </c:pt>
                <c:pt idx="2344">
                  <c:v>42.914000000000001</c:v>
                </c:pt>
                <c:pt idx="2345">
                  <c:v>42.913499999999999</c:v>
                </c:pt>
                <c:pt idx="2346">
                  <c:v>42.912999999999997</c:v>
                </c:pt>
                <c:pt idx="2347">
                  <c:v>42.912500000000001</c:v>
                </c:pt>
                <c:pt idx="2348">
                  <c:v>42.911999999999999</c:v>
                </c:pt>
                <c:pt idx="2349">
                  <c:v>42.911499999999997</c:v>
                </c:pt>
                <c:pt idx="2350">
                  <c:v>42.911000000000001</c:v>
                </c:pt>
                <c:pt idx="2351">
                  <c:v>42.910499999999999</c:v>
                </c:pt>
                <c:pt idx="2352">
                  <c:v>42.91</c:v>
                </c:pt>
                <c:pt idx="2353">
                  <c:v>42.909500000000001</c:v>
                </c:pt>
                <c:pt idx="2354">
                  <c:v>42.909100000000002</c:v>
                </c:pt>
                <c:pt idx="2355">
                  <c:v>42.9086</c:v>
                </c:pt>
                <c:pt idx="2356">
                  <c:v>42.908099999999997</c:v>
                </c:pt>
                <c:pt idx="2357">
                  <c:v>42.907600000000002</c:v>
                </c:pt>
                <c:pt idx="2358">
                  <c:v>42.9071</c:v>
                </c:pt>
                <c:pt idx="2359">
                  <c:v>42.906599999999997</c:v>
                </c:pt>
                <c:pt idx="2360">
                  <c:v>42.906100000000002</c:v>
                </c:pt>
                <c:pt idx="2361">
                  <c:v>42.905700000000003</c:v>
                </c:pt>
                <c:pt idx="2362">
                  <c:v>42.905200000000001</c:v>
                </c:pt>
                <c:pt idx="2363">
                  <c:v>42.904699999999998</c:v>
                </c:pt>
                <c:pt idx="2364">
                  <c:v>42.904200000000003</c:v>
                </c:pt>
                <c:pt idx="2365">
                  <c:v>42.903700000000001</c:v>
                </c:pt>
                <c:pt idx="2366">
                  <c:v>42.903199999999998</c:v>
                </c:pt>
                <c:pt idx="2367">
                  <c:v>42.902799999999999</c:v>
                </c:pt>
                <c:pt idx="2368">
                  <c:v>42.902299999999997</c:v>
                </c:pt>
                <c:pt idx="2369">
                  <c:v>42.901800000000001</c:v>
                </c:pt>
                <c:pt idx="2370">
                  <c:v>42.901299999999999</c:v>
                </c:pt>
                <c:pt idx="2371">
                  <c:v>42.900799999999997</c:v>
                </c:pt>
                <c:pt idx="2372">
                  <c:v>42.900399999999998</c:v>
                </c:pt>
                <c:pt idx="2373">
                  <c:v>42.899900000000002</c:v>
                </c:pt>
                <c:pt idx="2374">
                  <c:v>42.8994</c:v>
                </c:pt>
                <c:pt idx="2375">
                  <c:v>42.898899999999998</c:v>
                </c:pt>
                <c:pt idx="2376">
                  <c:v>42.898400000000002</c:v>
                </c:pt>
                <c:pt idx="2377">
                  <c:v>42.898000000000003</c:v>
                </c:pt>
                <c:pt idx="2378">
                  <c:v>42.897500000000001</c:v>
                </c:pt>
                <c:pt idx="2379">
                  <c:v>42.896999999999998</c:v>
                </c:pt>
                <c:pt idx="2380">
                  <c:v>42.896500000000003</c:v>
                </c:pt>
                <c:pt idx="2381">
                  <c:v>42.896099999999997</c:v>
                </c:pt>
                <c:pt idx="2382">
                  <c:v>42.895600000000002</c:v>
                </c:pt>
                <c:pt idx="2383">
                  <c:v>42.895099999999999</c:v>
                </c:pt>
                <c:pt idx="2384">
                  <c:v>42.8947</c:v>
                </c:pt>
                <c:pt idx="2385">
                  <c:v>42.894199999999998</c:v>
                </c:pt>
                <c:pt idx="2386">
                  <c:v>42.893700000000003</c:v>
                </c:pt>
                <c:pt idx="2387">
                  <c:v>42.8932</c:v>
                </c:pt>
                <c:pt idx="2388">
                  <c:v>42.892800000000001</c:v>
                </c:pt>
                <c:pt idx="2389">
                  <c:v>42.892299999999999</c:v>
                </c:pt>
                <c:pt idx="2390">
                  <c:v>42.891800000000003</c:v>
                </c:pt>
                <c:pt idx="2391">
                  <c:v>42.891399999999997</c:v>
                </c:pt>
                <c:pt idx="2392">
                  <c:v>42.890900000000002</c:v>
                </c:pt>
                <c:pt idx="2393">
                  <c:v>42.8904</c:v>
                </c:pt>
                <c:pt idx="2394">
                  <c:v>42.89</c:v>
                </c:pt>
                <c:pt idx="2395">
                  <c:v>42.889499999999998</c:v>
                </c:pt>
                <c:pt idx="2396">
                  <c:v>42.889000000000003</c:v>
                </c:pt>
                <c:pt idx="2397">
                  <c:v>42.888599999999997</c:v>
                </c:pt>
                <c:pt idx="2398">
                  <c:v>42.888100000000001</c:v>
                </c:pt>
                <c:pt idx="2399">
                  <c:v>42.887599999999999</c:v>
                </c:pt>
                <c:pt idx="2400">
                  <c:v>42.8872</c:v>
                </c:pt>
                <c:pt idx="2401">
                  <c:v>42.886699999999998</c:v>
                </c:pt>
                <c:pt idx="2402">
                  <c:v>42.886200000000002</c:v>
                </c:pt>
                <c:pt idx="2403">
                  <c:v>42.885800000000003</c:v>
                </c:pt>
                <c:pt idx="2404">
                  <c:v>42.885300000000001</c:v>
                </c:pt>
                <c:pt idx="2405">
                  <c:v>42.884900000000002</c:v>
                </c:pt>
                <c:pt idx="2406">
                  <c:v>42.884399999999999</c:v>
                </c:pt>
                <c:pt idx="2407">
                  <c:v>42.883899999999997</c:v>
                </c:pt>
                <c:pt idx="2408">
                  <c:v>42.883499999999998</c:v>
                </c:pt>
                <c:pt idx="2409">
                  <c:v>42.883000000000003</c:v>
                </c:pt>
                <c:pt idx="2410">
                  <c:v>42.882599999999996</c:v>
                </c:pt>
                <c:pt idx="2411">
                  <c:v>42.882100000000001</c:v>
                </c:pt>
                <c:pt idx="2412">
                  <c:v>42.881599999999999</c:v>
                </c:pt>
                <c:pt idx="2413">
                  <c:v>42.8812</c:v>
                </c:pt>
                <c:pt idx="2414">
                  <c:v>42.880699999999997</c:v>
                </c:pt>
                <c:pt idx="2415">
                  <c:v>42.880299999999998</c:v>
                </c:pt>
                <c:pt idx="2416">
                  <c:v>42.879800000000003</c:v>
                </c:pt>
                <c:pt idx="2417">
                  <c:v>42.879399999999997</c:v>
                </c:pt>
                <c:pt idx="2418">
                  <c:v>42.878900000000002</c:v>
                </c:pt>
                <c:pt idx="2419">
                  <c:v>42.878500000000003</c:v>
                </c:pt>
                <c:pt idx="2420">
                  <c:v>42.878</c:v>
                </c:pt>
                <c:pt idx="2421">
                  <c:v>42.877600000000001</c:v>
                </c:pt>
                <c:pt idx="2422">
                  <c:v>42.877099999999999</c:v>
                </c:pt>
                <c:pt idx="2423">
                  <c:v>42.8767</c:v>
                </c:pt>
                <c:pt idx="2424">
                  <c:v>42.876199999999997</c:v>
                </c:pt>
                <c:pt idx="2425">
                  <c:v>42.875799999999998</c:v>
                </c:pt>
                <c:pt idx="2426">
                  <c:v>42.875300000000003</c:v>
                </c:pt>
                <c:pt idx="2427">
                  <c:v>42.874899999999997</c:v>
                </c:pt>
                <c:pt idx="2428">
                  <c:v>42.874400000000001</c:v>
                </c:pt>
                <c:pt idx="2429">
                  <c:v>42.874000000000002</c:v>
                </c:pt>
                <c:pt idx="2430">
                  <c:v>42.8735</c:v>
                </c:pt>
                <c:pt idx="2431">
                  <c:v>42.873100000000001</c:v>
                </c:pt>
                <c:pt idx="2432">
                  <c:v>42.872599999999998</c:v>
                </c:pt>
                <c:pt idx="2433">
                  <c:v>42.872199999999999</c:v>
                </c:pt>
                <c:pt idx="2434">
                  <c:v>42.871699999999997</c:v>
                </c:pt>
                <c:pt idx="2435">
                  <c:v>42.871299999999998</c:v>
                </c:pt>
                <c:pt idx="2436">
                  <c:v>42.870800000000003</c:v>
                </c:pt>
                <c:pt idx="2437">
                  <c:v>42.870399999999997</c:v>
                </c:pt>
                <c:pt idx="2438">
                  <c:v>42.87</c:v>
                </c:pt>
                <c:pt idx="2439">
                  <c:v>42.869500000000002</c:v>
                </c:pt>
                <c:pt idx="2440">
                  <c:v>42.869100000000003</c:v>
                </c:pt>
                <c:pt idx="2441">
                  <c:v>42.868600000000001</c:v>
                </c:pt>
                <c:pt idx="2442">
                  <c:v>42.868200000000002</c:v>
                </c:pt>
                <c:pt idx="2443">
                  <c:v>42.867699999999999</c:v>
                </c:pt>
                <c:pt idx="2444">
                  <c:v>42.8673</c:v>
                </c:pt>
                <c:pt idx="2445">
                  <c:v>42.866900000000001</c:v>
                </c:pt>
                <c:pt idx="2446">
                  <c:v>42.866399999999999</c:v>
                </c:pt>
                <c:pt idx="2447">
                  <c:v>42.866</c:v>
                </c:pt>
                <c:pt idx="2448">
                  <c:v>42.865499999999997</c:v>
                </c:pt>
                <c:pt idx="2449">
                  <c:v>42.865099999999998</c:v>
                </c:pt>
                <c:pt idx="2450">
                  <c:v>42.864699999999999</c:v>
                </c:pt>
                <c:pt idx="2451">
                  <c:v>42.864199999999997</c:v>
                </c:pt>
                <c:pt idx="2452">
                  <c:v>42.863799999999998</c:v>
                </c:pt>
                <c:pt idx="2453">
                  <c:v>42.863399999999999</c:v>
                </c:pt>
                <c:pt idx="2454">
                  <c:v>42.862900000000003</c:v>
                </c:pt>
                <c:pt idx="2455">
                  <c:v>42.862499999999997</c:v>
                </c:pt>
                <c:pt idx="2456">
                  <c:v>42.862099999999998</c:v>
                </c:pt>
                <c:pt idx="2457">
                  <c:v>42.861600000000003</c:v>
                </c:pt>
                <c:pt idx="2458">
                  <c:v>42.861199999999997</c:v>
                </c:pt>
                <c:pt idx="2459">
                  <c:v>42.860799999999998</c:v>
                </c:pt>
                <c:pt idx="2460">
                  <c:v>42.860300000000002</c:v>
                </c:pt>
                <c:pt idx="2461">
                  <c:v>42.859900000000003</c:v>
                </c:pt>
                <c:pt idx="2462">
                  <c:v>42.859499999999997</c:v>
                </c:pt>
                <c:pt idx="2463">
                  <c:v>42.859000000000002</c:v>
                </c:pt>
                <c:pt idx="2464">
                  <c:v>42.858600000000003</c:v>
                </c:pt>
                <c:pt idx="2465">
                  <c:v>42.858199999999997</c:v>
                </c:pt>
                <c:pt idx="2466">
                  <c:v>42.857799999999997</c:v>
                </c:pt>
                <c:pt idx="2467">
                  <c:v>42.857300000000002</c:v>
                </c:pt>
                <c:pt idx="2468">
                  <c:v>42.856900000000003</c:v>
                </c:pt>
                <c:pt idx="2469">
                  <c:v>42.856499999999997</c:v>
                </c:pt>
                <c:pt idx="2470">
                  <c:v>42.856099999999998</c:v>
                </c:pt>
                <c:pt idx="2471">
                  <c:v>42.855600000000003</c:v>
                </c:pt>
                <c:pt idx="2472">
                  <c:v>42.855200000000004</c:v>
                </c:pt>
                <c:pt idx="2473">
                  <c:v>42.854799999999997</c:v>
                </c:pt>
                <c:pt idx="2474">
                  <c:v>42.854399999999998</c:v>
                </c:pt>
                <c:pt idx="2475">
                  <c:v>42.853900000000003</c:v>
                </c:pt>
                <c:pt idx="2476">
                  <c:v>42.853499999999997</c:v>
                </c:pt>
                <c:pt idx="2477">
                  <c:v>42.853099999999998</c:v>
                </c:pt>
                <c:pt idx="2478">
                  <c:v>42.852699999999999</c:v>
                </c:pt>
                <c:pt idx="2479">
                  <c:v>42.852200000000003</c:v>
                </c:pt>
                <c:pt idx="2480">
                  <c:v>42.851799999999997</c:v>
                </c:pt>
                <c:pt idx="2481">
                  <c:v>42.851399999999998</c:v>
                </c:pt>
                <c:pt idx="2482">
                  <c:v>42.850999999999999</c:v>
                </c:pt>
                <c:pt idx="2483">
                  <c:v>42.8506</c:v>
                </c:pt>
                <c:pt idx="2484">
                  <c:v>42.850099999999998</c:v>
                </c:pt>
                <c:pt idx="2485">
                  <c:v>42.849699999999999</c:v>
                </c:pt>
                <c:pt idx="2486">
                  <c:v>42.849299999999999</c:v>
                </c:pt>
                <c:pt idx="2487">
                  <c:v>42.8489</c:v>
                </c:pt>
                <c:pt idx="2488">
                  <c:v>42.848500000000001</c:v>
                </c:pt>
                <c:pt idx="2489">
                  <c:v>42.848100000000002</c:v>
                </c:pt>
                <c:pt idx="2490">
                  <c:v>42.8476</c:v>
                </c:pt>
                <c:pt idx="2491">
                  <c:v>42.847200000000001</c:v>
                </c:pt>
                <c:pt idx="2492">
                  <c:v>42.846800000000002</c:v>
                </c:pt>
                <c:pt idx="2493">
                  <c:v>42.846400000000003</c:v>
                </c:pt>
                <c:pt idx="2494">
                  <c:v>42.845999999999997</c:v>
                </c:pt>
                <c:pt idx="2495">
                  <c:v>42.845599999999997</c:v>
                </c:pt>
                <c:pt idx="2496">
                  <c:v>42.845199999999998</c:v>
                </c:pt>
                <c:pt idx="2497">
                  <c:v>42.844799999999999</c:v>
                </c:pt>
                <c:pt idx="2498">
                  <c:v>42.844299999999997</c:v>
                </c:pt>
                <c:pt idx="2499">
                  <c:v>42.843899999999998</c:v>
                </c:pt>
                <c:pt idx="2500">
                  <c:v>42.843499999999999</c:v>
                </c:pt>
                <c:pt idx="2501">
                  <c:v>42.8431</c:v>
                </c:pt>
                <c:pt idx="2502">
                  <c:v>42.842700000000001</c:v>
                </c:pt>
                <c:pt idx="2503">
                  <c:v>42.842300000000002</c:v>
                </c:pt>
                <c:pt idx="2504">
                  <c:v>42.841900000000003</c:v>
                </c:pt>
                <c:pt idx="2505">
                  <c:v>42.841500000000003</c:v>
                </c:pt>
                <c:pt idx="2506">
                  <c:v>42.841099999999997</c:v>
                </c:pt>
                <c:pt idx="2507">
                  <c:v>42.840699999999998</c:v>
                </c:pt>
                <c:pt idx="2508">
                  <c:v>42.840299999999999</c:v>
                </c:pt>
                <c:pt idx="2509">
                  <c:v>42.8399</c:v>
                </c:pt>
                <c:pt idx="2510">
                  <c:v>42.839500000000001</c:v>
                </c:pt>
                <c:pt idx="2511">
                  <c:v>42.838999999999999</c:v>
                </c:pt>
                <c:pt idx="2512">
                  <c:v>42.8386</c:v>
                </c:pt>
                <c:pt idx="2513">
                  <c:v>42.838200000000001</c:v>
                </c:pt>
                <c:pt idx="2514">
                  <c:v>42.837800000000001</c:v>
                </c:pt>
                <c:pt idx="2515">
                  <c:v>42.837400000000002</c:v>
                </c:pt>
                <c:pt idx="2516">
                  <c:v>42.837000000000003</c:v>
                </c:pt>
                <c:pt idx="2517">
                  <c:v>42.836599999999997</c:v>
                </c:pt>
                <c:pt idx="2518">
                  <c:v>42.836199999999998</c:v>
                </c:pt>
                <c:pt idx="2519">
                  <c:v>42.835799999999999</c:v>
                </c:pt>
                <c:pt idx="2520">
                  <c:v>42.8354</c:v>
                </c:pt>
                <c:pt idx="2521">
                  <c:v>42.835000000000001</c:v>
                </c:pt>
                <c:pt idx="2522">
                  <c:v>42.834600000000002</c:v>
                </c:pt>
                <c:pt idx="2523">
                  <c:v>42.834200000000003</c:v>
                </c:pt>
                <c:pt idx="2524">
                  <c:v>42.833799999999997</c:v>
                </c:pt>
                <c:pt idx="2525">
                  <c:v>42.833399999999997</c:v>
                </c:pt>
                <c:pt idx="2526">
                  <c:v>42.832999999999998</c:v>
                </c:pt>
                <c:pt idx="2527">
                  <c:v>42.832700000000003</c:v>
                </c:pt>
                <c:pt idx="2528">
                  <c:v>42.832299999999996</c:v>
                </c:pt>
                <c:pt idx="2529">
                  <c:v>42.831899999999997</c:v>
                </c:pt>
                <c:pt idx="2530">
                  <c:v>42.831499999999998</c:v>
                </c:pt>
                <c:pt idx="2531">
                  <c:v>42.831099999999999</c:v>
                </c:pt>
                <c:pt idx="2532">
                  <c:v>42.8307</c:v>
                </c:pt>
                <c:pt idx="2533">
                  <c:v>42.830300000000001</c:v>
                </c:pt>
                <c:pt idx="2534">
                  <c:v>42.829900000000002</c:v>
                </c:pt>
                <c:pt idx="2535">
                  <c:v>42.829500000000003</c:v>
                </c:pt>
                <c:pt idx="2536">
                  <c:v>42.829099999999997</c:v>
                </c:pt>
                <c:pt idx="2537">
                  <c:v>42.828699999999998</c:v>
                </c:pt>
                <c:pt idx="2538">
                  <c:v>42.828299999999999</c:v>
                </c:pt>
                <c:pt idx="2539">
                  <c:v>42.8279</c:v>
                </c:pt>
                <c:pt idx="2540">
                  <c:v>42.827599999999997</c:v>
                </c:pt>
                <c:pt idx="2541">
                  <c:v>42.827199999999998</c:v>
                </c:pt>
                <c:pt idx="2542">
                  <c:v>42.826799999999999</c:v>
                </c:pt>
                <c:pt idx="2543">
                  <c:v>42.8264</c:v>
                </c:pt>
                <c:pt idx="2544">
                  <c:v>42.826000000000001</c:v>
                </c:pt>
                <c:pt idx="2545">
                  <c:v>42.825600000000001</c:v>
                </c:pt>
                <c:pt idx="2546">
                  <c:v>42.825200000000002</c:v>
                </c:pt>
                <c:pt idx="2547">
                  <c:v>42.8249</c:v>
                </c:pt>
                <c:pt idx="2548">
                  <c:v>42.8245</c:v>
                </c:pt>
                <c:pt idx="2549">
                  <c:v>42.824100000000001</c:v>
                </c:pt>
                <c:pt idx="2550">
                  <c:v>42.823700000000002</c:v>
                </c:pt>
                <c:pt idx="2551">
                  <c:v>42.823300000000003</c:v>
                </c:pt>
                <c:pt idx="2552">
                  <c:v>42.822899999999997</c:v>
                </c:pt>
                <c:pt idx="2553">
                  <c:v>42.822600000000001</c:v>
                </c:pt>
                <c:pt idx="2554">
                  <c:v>42.822200000000002</c:v>
                </c:pt>
                <c:pt idx="2555">
                  <c:v>42.821800000000003</c:v>
                </c:pt>
                <c:pt idx="2556">
                  <c:v>42.821399999999997</c:v>
                </c:pt>
                <c:pt idx="2557">
                  <c:v>42.820999999999998</c:v>
                </c:pt>
                <c:pt idx="2558">
                  <c:v>42.820700000000002</c:v>
                </c:pt>
                <c:pt idx="2559">
                  <c:v>42.820300000000003</c:v>
                </c:pt>
                <c:pt idx="2560">
                  <c:v>42.819899999999997</c:v>
                </c:pt>
                <c:pt idx="2561">
                  <c:v>42.819499999999998</c:v>
                </c:pt>
                <c:pt idx="2562">
                  <c:v>42.819099999999999</c:v>
                </c:pt>
                <c:pt idx="2563">
                  <c:v>42.818800000000003</c:v>
                </c:pt>
                <c:pt idx="2564">
                  <c:v>42.818399999999997</c:v>
                </c:pt>
                <c:pt idx="2565">
                  <c:v>42.817999999999998</c:v>
                </c:pt>
                <c:pt idx="2566">
                  <c:v>42.817599999999999</c:v>
                </c:pt>
                <c:pt idx="2567">
                  <c:v>42.817300000000003</c:v>
                </c:pt>
                <c:pt idx="2568">
                  <c:v>42.816899999999997</c:v>
                </c:pt>
                <c:pt idx="2569">
                  <c:v>42.816499999999998</c:v>
                </c:pt>
                <c:pt idx="2570">
                  <c:v>42.816200000000002</c:v>
                </c:pt>
                <c:pt idx="2571">
                  <c:v>42.815800000000003</c:v>
                </c:pt>
                <c:pt idx="2572">
                  <c:v>42.815399999999997</c:v>
                </c:pt>
                <c:pt idx="2573">
                  <c:v>42.814999999999998</c:v>
                </c:pt>
                <c:pt idx="2574">
                  <c:v>42.814700000000002</c:v>
                </c:pt>
                <c:pt idx="2575">
                  <c:v>42.814300000000003</c:v>
                </c:pt>
                <c:pt idx="2576">
                  <c:v>42.813899999999997</c:v>
                </c:pt>
                <c:pt idx="2577">
                  <c:v>42.813600000000001</c:v>
                </c:pt>
                <c:pt idx="2578">
                  <c:v>42.813200000000002</c:v>
                </c:pt>
                <c:pt idx="2579">
                  <c:v>42.812800000000003</c:v>
                </c:pt>
                <c:pt idx="2580">
                  <c:v>42.8125</c:v>
                </c:pt>
                <c:pt idx="2581">
                  <c:v>42.812100000000001</c:v>
                </c:pt>
                <c:pt idx="2582">
                  <c:v>42.811700000000002</c:v>
                </c:pt>
                <c:pt idx="2583">
                  <c:v>42.811399999999999</c:v>
                </c:pt>
                <c:pt idx="2584">
                  <c:v>42.811</c:v>
                </c:pt>
                <c:pt idx="2585">
                  <c:v>42.810600000000001</c:v>
                </c:pt>
                <c:pt idx="2586">
                  <c:v>42.810299999999998</c:v>
                </c:pt>
                <c:pt idx="2587">
                  <c:v>42.809899999999999</c:v>
                </c:pt>
                <c:pt idx="2588">
                  <c:v>42.8095</c:v>
                </c:pt>
                <c:pt idx="2589">
                  <c:v>42.809199999999997</c:v>
                </c:pt>
                <c:pt idx="2590">
                  <c:v>42.808799999999998</c:v>
                </c:pt>
                <c:pt idx="2591">
                  <c:v>42.808500000000002</c:v>
                </c:pt>
                <c:pt idx="2592">
                  <c:v>42.808100000000003</c:v>
                </c:pt>
                <c:pt idx="2593">
                  <c:v>42.807699999999997</c:v>
                </c:pt>
                <c:pt idx="2594">
                  <c:v>42.807400000000001</c:v>
                </c:pt>
                <c:pt idx="2595">
                  <c:v>42.807000000000002</c:v>
                </c:pt>
                <c:pt idx="2596">
                  <c:v>42.806699999999999</c:v>
                </c:pt>
                <c:pt idx="2597">
                  <c:v>42.8063</c:v>
                </c:pt>
                <c:pt idx="2598">
                  <c:v>42.805900000000001</c:v>
                </c:pt>
                <c:pt idx="2599">
                  <c:v>42.805599999999998</c:v>
                </c:pt>
                <c:pt idx="2600">
                  <c:v>42.805199999999999</c:v>
                </c:pt>
                <c:pt idx="2601">
                  <c:v>42.804900000000004</c:v>
                </c:pt>
                <c:pt idx="2602">
                  <c:v>42.804499999999997</c:v>
                </c:pt>
                <c:pt idx="2603">
                  <c:v>42.804200000000002</c:v>
                </c:pt>
                <c:pt idx="2604">
                  <c:v>42.803800000000003</c:v>
                </c:pt>
                <c:pt idx="2605">
                  <c:v>42.803400000000003</c:v>
                </c:pt>
                <c:pt idx="2606">
                  <c:v>42.803100000000001</c:v>
                </c:pt>
                <c:pt idx="2607">
                  <c:v>42.802700000000002</c:v>
                </c:pt>
                <c:pt idx="2608">
                  <c:v>42.802399999999999</c:v>
                </c:pt>
                <c:pt idx="2609">
                  <c:v>42.802</c:v>
                </c:pt>
                <c:pt idx="2610">
                  <c:v>42.801699999999997</c:v>
                </c:pt>
                <c:pt idx="2611">
                  <c:v>42.801299999999998</c:v>
                </c:pt>
                <c:pt idx="2612">
                  <c:v>42.801000000000002</c:v>
                </c:pt>
                <c:pt idx="2613">
                  <c:v>42.800600000000003</c:v>
                </c:pt>
                <c:pt idx="2614">
                  <c:v>42.8003</c:v>
                </c:pt>
                <c:pt idx="2615">
                  <c:v>42.799900000000001</c:v>
                </c:pt>
                <c:pt idx="2616">
                  <c:v>42.799599999999998</c:v>
                </c:pt>
                <c:pt idx="2617">
                  <c:v>42.799199999999999</c:v>
                </c:pt>
                <c:pt idx="2618">
                  <c:v>42.798900000000003</c:v>
                </c:pt>
                <c:pt idx="2619">
                  <c:v>42.7986</c:v>
                </c:pt>
                <c:pt idx="2620">
                  <c:v>42.798200000000001</c:v>
                </c:pt>
                <c:pt idx="2621">
                  <c:v>42.797899999999998</c:v>
                </c:pt>
                <c:pt idx="2622">
                  <c:v>42.797499999999999</c:v>
                </c:pt>
                <c:pt idx="2623">
                  <c:v>42.797199999999997</c:v>
                </c:pt>
                <c:pt idx="2624">
                  <c:v>42.796799999999998</c:v>
                </c:pt>
                <c:pt idx="2625">
                  <c:v>42.796500000000002</c:v>
                </c:pt>
                <c:pt idx="2626">
                  <c:v>42.796100000000003</c:v>
                </c:pt>
                <c:pt idx="2627">
                  <c:v>42.7958</c:v>
                </c:pt>
                <c:pt idx="2628">
                  <c:v>42.795499999999997</c:v>
                </c:pt>
                <c:pt idx="2629">
                  <c:v>42.795099999999998</c:v>
                </c:pt>
                <c:pt idx="2630">
                  <c:v>42.794800000000002</c:v>
                </c:pt>
                <c:pt idx="2631">
                  <c:v>42.794400000000003</c:v>
                </c:pt>
                <c:pt idx="2632">
                  <c:v>42.7941</c:v>
                </c:pt>
                <c:pt idx="2633">
                  <c:v>42.793799999999997</c:v>
                </c:pt>
                <c:pt idx="2634">
                  <c:v>42.793399999999998</c:v>
                </c:pt>
                <c:pt idx="2635">
                  <c:v>42.793100000000003</c:v>
                </c:pt>
                <c:pt idx="2636">
                  <c:v>42.792700000000004</c:v>
                </c:pt>
                <c:pt idx="2637">
                  <c:v>42.792400000000001</c:v>
                </c:pt>
                <c:pt idx="2638">
                  <c:v>42.792099999999998</c:v>
                </c:pt>
                <c:pt idx="2639">
                  <c:v>42.791699999999999</c:v>
                </c:pt>
                <c:pt idx="2640">
                  <c:v>42.791400000000003</c:v>
                </c:pt>
                <c:pt idx="2641">
                  <c:v>42.7911</c:v>
                </c:pt>
                <c:pt idx="2642">
                  <c:v>42.790700000000001</c:v>
                </c:pt>
                <c:pt idx="2643">
                  <c:v>42.790399999999998</c:v>
                </c:pt>
                <c:pt idx="2644">
                  <c:v>42.790100000000002</c:v>
                </c:pt>
                <c:pt idx="2645">
                  <c:v>42.789700000000003</c:v>
                </c:pt>
                <c:pt idx="2646">
                  <c:v>42.789400000000001</c:v>
                </c:pt>
                <c:pt idx="2647">
                  <c:v>42.789099999999998</c:v>
                </c:pt>
                <c:pt idx="2648">
                  <c:v>42.788699999999999</c:v>
                </c:pt>
                <c:pt idx="2649">
                  <c:v>42.788400000000003</c:v>
                </c:pt>
                <c:pt idx="2650">
                  <c:v>42.7881</c:v>
                </c:pt>
                <c:pt idx="2651">
                  <c:v>42.787700000000001</c:v>
                </c:pt>
                <c:pt idx="2652">
                  <c:v>42.787399999999998</c:v>
                </c:pt>
                <c:pt idx="2653">
                  <c:v>42.787100000000002</c:v>
                </c:pt>
                <c:pt idx="2654">
                  <c:v>42.786799999999999</c:v>
                </c:pt>
                <c:pt idx="2655">
                  <c:v>42.7864</c:v>
                </c:pt>
                <c:pt idx="2656">
                  <c:v>42.786099999999998</c:v>
                </c:pt>
                <c:pt idx="2657">
                  <c:v>42.785800000000002</c:v>
                </c:pt>
                <c:pt idx="2658">
                  <c:v>42.785499999999999</c:v>
                </c:pt>
                <c:pt idx="2659">
                  <c:v>42.7851</c:v>
                </c:pt>
                <c:pt idx="2660">
                  <c:v>42.784799999999997</c:v>
                </c:pt>
                <c:pt idx="2661">
                  <c:v>42.784500000000001</c:v>
                </c:pt>
                <c:pt idx="2662">
                  <c:v>42.784199999999998</c:v>
                </c:pt>
                <c:pt idx="2663">
                  <c:v>42.783799999999999</c:v>
                </c:pt>
                <c:pt idx="2664">
                  <c:v>42.783499999999997</c:v>
                </c:pt>
                <c:pt idx="2665">
                  <c:v>42.783200000000001</c:v>
                </c:pt>
                <c:pt idx="2666">
                  <c:v>42.782899999999998</c:v>
                </c:pt>
                <c:pt idx="2667">
                  <c:v>42.782499999999999</c:v>
                </c:pt>
                <c:pt idx="2668">
                  <c:v>42.782200000000003</c:v>
                </c:pt>
                <c:pt idx="2669">
                  <c:v>42.7819</c:v>
                </c:pt>
                <c:pt idx="2670">
                  <c:v>42.781599999999997</c:v>
                </c:pt>
                <c:pt idx="2671">
                  <c:v>42.781300000000002</c:v>
                </c:pt>
                <c:pt idx="2672">
                  <c:v>42.780999999999999</c:v>
                </c:pt>
                <c:pt idx="2673">
                  <c:v>42.7806</c:v>
                </c:pt>
                <c:pt idx="2674">
                  <c:v>42.780299999999997</c:v>
                </c:pt>
                <c:pt idx="2675">
                  <c:v>42.78</c:v>
                </c:pt>
                <c:pt idx="2676">
                  <c:v>42.779699999999998</c:v>
                </c:pt>
                <c:pt idx="2677">
                  <c:v>42.779400000000003</c:v>
                </c:pt>
                <c:pt idx="2678">
                  <c:v>42.7791</c:v>
                </c:pt>
                <c:pt idx="2679">
                  <c:v>42.778700000000001</c:v>
                </c:pt>
                <c:pt idx="2680">
                  <c:v>42.778399999999998</c:v>
                </c:pt>
                <c:pt idx="2681">
                  <c:v>42.778100000000002</c:v>
                </c:pt>
                <c:pt idx="2682">
                  <c:v>42.777799999999999</c:v>
                </c:pt>
                <c:pt idx="2683">
                  <c:v>42.777500000000003</c:v>
                </c:pt>
                <c:pt idx="2684">
                  <c:v>42.777200000000001</c:v>
                </c:pt>
                <c:pt idx="2685">
                  <c:v>42.776899999999998</c:v>
                </c:pt>
                <c:pt idx="2686">
                  <c:v>42.776600000000002</c:v>
                </c:pt>
                <c:pt idx="2687">
                  <c:v>42.776200000000003</c:v>
                </c:pt>
                <c:pt idx="2688">
                  <c:v>42.7759</c:v>
                </c:pt>
                <c:pt idx="2689">
                  <c:v>42.775599999999997</c:v>
                </c:pt>
                <c:pt idx="2690">
                  <c:v>42.775300000000001</c:v>
                </c:pt>
                <c:pt idx="2691">
                  <c:v>42.774999999999999</c:v>
                </c:pt>
                <c:pt idx="2692">
                  <c:v>42.774700000000003</c:v>
                </c:pt>
                <c:pt idx="2693">
                  <c:v>42.7744</c:v>
                </c:pt>
                <c:pt idx="2694">
                  <c:v>42.774099999999997</c:v>
                </c:pt>
                <c:pt idx="2695">
                  <c:v>42.773800000000001</c:v>
                </c:pt>
                <c:pt idx="2696">
                  <c:v>42.773499999999999</c:v>
                </c:pt>
                <c:pt idx="2697">
                  <c:v>42.773200000000003</c:v>
                </c:pt>
                <c:pt idx="2698">
                  <c:v>42.7729</c:v>
                </c:pt>
                <c:pt idx="2699">
                  <c:v>42.772599999999997</c:v>
                </c:pt>
                <c:pt idx="2700">
                  <c:v>42.772300000000001</c:v>
                </c:pt>
                <c:pt idx="2701">
                  <c:v>42.771999999999998</c:v>
                </c:pt>
                <c:pt idx="2702">
                  <c:v>42.771700000000003</c:v>
                </c:pt>
                <c:pt idx="2703">
                  <c:v>42.771299999999997</c:v>
                </c:pt>
                <c:pt idx="2704">
                  <c:v>42.771000000000001</c:v>
                </c:pt>
                <c:pt idx="2705">
                  <c:v>42.770699999999998</c:v>
                </c:pt>
                <c:pt idx="2706">
                  <c:v>42.770400000000002</c:v>
                </c:pt>
                <c:pt idx="2707">
                  <c:v>42.770099999999999</c:v>
                </c:pt>
                <c:pt idx="2708">
                  <c:v>42.769799999999996</c:v>
                </c:pt>
                <c:pt idx="2709">
                  <c:v>42.769500000000001</c:v>
                </c:pt>
                <c:pt idx="2710">
                  <c:v>42.769300000000001</c:v>
                </c:pt>
                <c:pt idx="2711">
                  <c:v>42.768999999999998</c:v>
                </c:pt>
                <c:pt idx="2712">
                  <c:v>42.768700000000003</c:v>
                </c:pt>
                <c:pt idx="2713">
                  <c:v>42.7684</c:v>
                </c:pt>
                <c:pt idx="2714">
                  <c:v>42.768099999999997</c:v>
                </c:pt>
                <c:pt idx="2715">
                  <c:v>42.767800000000001</c:v>
                </c:pt>
                <c:pt idx="2716">
                  <c:v>42.767499999999998</c:v>
                </c:pt>
                <c:pt idx="2717">
                  <c:v>42.767200000000003</c:v>
                </c:pt>
                <c:pt idx="2718">
                  <c:v>42.7669</c:v>
                </c:pt>
                <c:pt idx="2719">
                  <c:v>42.766599999999997</c:v>
                </c:pt>
                <c:pt idx="2720">
                  <c:v>42.766300000000001</c:v>
                </c:pt>
                <c:pt idx="2721">
                  <c:v>42.765999999999998</c:v>
                </c:pt>
                <c:pt idx="2722">
                  <c:v>42.765700000000002</c:v>
                </c:pt>
                <c:pt idx="2723">
                  <c:v>42.7654</c:v>
                </c:pt>
                <c:pt idx="2724">
                  <c:v>42.765099999999997</c:v>
                </c:pt>
                <c:pt idx="2725">
                  <c:v>42.764800000000001</c:v>
                </c:pt>
                <c:pt idx="2726">
                  <c:v>42.764600000000002</c:v>
                </c:pt>
                <c:pt idx="2727">
                  <c:v>42.764299999999999</c:v>
                </c:pt>
                <c:pt idx="2728">
                  <c:v>42.764000000000003</c:v>
                </c:pt>
                <c:pt idx="2729">
                  <c:v>42.7637</c:v>
                </c:pt>
                <c:pt idx="2730">
                  <c:v>42.763399999999997</c:v>
                </c:pt>
                <c:pt idx="2731">
                  <c:v>42.763100000000001</c:v>
                </c:pt>
                <c:pt idx="2732">
                  <c:v>42.762799999999999</c:v>
                </c:pt>
                <c:pt idx="2733">
                  <c:v>42.762500000000003</c:v>
                </c:pt>
                <c:pt idx="2734">
                  <c:v>42.762300000000003</c:v>
                </c:pt>
                <c:pt idx="2735">
                  <c:v>42.762</c:v>
                </c:pt>
                <c:pt idx="2736">
                  <c:v>42.761699999999998</c:v>
                </c:pt>
                <c:pt idx="2737">
                  <c:v>42.761400000000002</c:v>
                </c:pt>
                <c:pt idx="2738">
                  <c:v>42.761099999999999</c:v>
                </c:pt>
                <c:pt idx="2739">
                  <c:v>42.760800000000003</c:v>
                </c:pt>
                <c:pt idx="2740">
                  <c:v>42.760599999999997</c:v>
                </c:pt>
                <c:pt idx="2741">
                  <c:v>42.760300000000001</c:v>
                </c:pt>
                <c:pt idx="2742">
                  <c:v>42.76</c:v>
                </c:pt>
                <c:pt idx="2743">
                  <c:v>42.759700000000002</c:v>
                </c:pt>
                <c:pt idx="2744">
                  <c:v>42.759399999999999</c:v>
                </c:pt>
                <c:pt idx="2745">
                  <c:v>42.7592</c:v>
                </c:pt>
                <c:pt idx="2746">
                  <c:v>42.758899999999997</c:v>
                </c:pt>
                <c:pt idx="2747">
                  <c:v>42.758600000000001</c:v>
                </c:pt>
                <c:pt idx="2748">
                  <c:v>42.758299999999998</c:v>
                </c:pt>
                <c:pt idx="2749">
                  <c:v>42.758000000000003</c:v>
                </c:pt>
                <c:pt idx="2750">
                  <c:v>42.757800000000003</c:v>
                </c:pt>
                <c:pt idx="2751">
                  <c:v>42.7575</c:v>
                </c:pt>
                <c:pt idx="2752">
                  <c:v>42.757199999999997</c:v>
                </c:pt>
                <c:pt idx="2753">
                  <c:v>42.756900000000002</c:v>
                </c:pt>
                <c:pt idx="2754">
                  <c:v>42.756700000000002</c:v>
                </c:pt>
                <c:pt idx="2755">
                  <c:v>42.756399999999999</c:v>
                </c:pt>
                <c:pt idx="2756">
                  <c:v>42.756100000000004</c:v>
                </c:pt>
                <c:pt idx="2757">
                  <c:v>42.755800000000001</c:v>
                </c:pt>
                <c:pt idx="2758">
                  <c:v>42.755600000000001</c:v>
                </c:pt>
                <c:pt idx="2759">
                  <c:v>42.755299999999998</c:v>
                </c:pt>
                <c:pt idx="2760">
                  <c:v>42.755000000000003</c:v>
                </c:pt>
                <c:pt idx="2761">
                  <c:v>42.754800000000003</c:v>
                </c:pt>
                <c:pt idx="2762">
                  <c:v>42.7545</c:v>
                </c:pt>
                <c:pt idx="2763">
                  <c:v>42.754199999999997</c:v>
                </c:pt>
                <c:pt idx="2764">
                  <c:v>42.753900000000002</c:v>
                </c:pt>
                <c:pt idx="2765">
                  <c:v>42.753700000000002</c:v>
                </c:pt>
                <c:pt idx="2766">
                  <c:v>42.753399999999999</c:v>
                </c:pt>
                <c:pt idx="2767">
                  <c:v>42.753100000000003</c:v>
                </c:pt>
                <c:pt idx="2768">
                  <c:v>42.752899999999997</c:v>
                </c:pt>
                <c:pt idx="2769">
                  <c:v>42.752600000000001</c:v>
                </c:pt>
                <c:pt idx="2770">
                  <c:v>42.752299999999998</c:v>
                </c:pt>
                <c:pt idx="2771">
                  <c:v>42.752099999999999</c:v>
                </c:pt>
                <c:pt idx="2772">
                  <c:v>42.751800000000003</c:v>
                </c:pt>
                <c:pt idx="2773">
                  <c:v>42.7515</c:v>
                </c:pt>
                <c:pt idx="2774">
                  <c:v>42.751300000000001</c:v>
                </c:pt>
                <c:pt idx="2775">
                  <c:v>42.750999999999998</c:v>
                </c:pt>
                <c:pt idx="2776">
                  <c:v>42.750700000000002</c:v>
                </c:pt>
                <c:pt idx="2777">
                  <c:v>42.750500000000002</c:v>
                </c:pt>
                <c:pt idx="2778">
                  <c:v>42.7502</c:v>
                </c:pt>
                <c:pt idx="2779">
                  <c:v>42.75</c:v>
                </c:pt>
                <c:pt idx="2780">
                  <c:v>42.749699999999997</c:v>
                </c:pt>
                <c:pt idx="2781">
                  <c:v>42.749400000000001</c:v>
                </c:pt>
                <c:pt idx="2782">
                  <c:v>42.749200000000002</c:v>
                </c:pt>
                <c:pt idx="2783">
                  <c:v>42.748899999999999</c:v>
                </c:pt>
                <c:pt idx="2784">
                  <c:v>42.748699999999999</c:v>
                </c:pt>
                <c:pt idx="2785">
                  <c:v>42.748399999999997</c:v>
                </c:pt>
                <c:pt idx="2786">
                  <c:v>42.748100000000001</c:v>
                </c:pt>
                <c:pt idx="2787">
                  <c:v>42.747900000000001</c:v>
                </c:pt>
                <c:pt idx="2788">
                  <c:v>42.747599999999998</c:v>
                </c:pt>
                <c:pt idx="2789">
                  <c:v>42.747399999999999</c:v>
                </c:pt>
                <c:pt idx="2790">
                  <c:v>42.747100000000003</c:v>
                </c:pt>
                <c:pt idx="2791">
                  <c:v>42.746899999999997</c:v>
                </c:pt>
                <c:pt idx="2792">
                  <c:v>42.746600000000001</c:v>
                </c:pt>
                <c:pt idx="2793">
                  <c:v>42.746400000000001</c:v>
                </c:pt>
                <c:pt idx="2794">
                  <c:v>42.746099999999998</c:v>
                </c:pt>
                <c:pt idx="2795">
                  <c:v>42.745800000000003</c:v>
                </c:pt>
                <c:pt idx="2796">
                  <c:v>42.745600000000003</c:v>
                </c:pt>
                <c:pt idx="2797">
                  <c:v>42.7453</c:v>
                </c:pt>
                <c:pt idx="2798">
                  <c:v>42.745100000000001</c:v>
                </c:pt>
                <c:pt idx="2799">
                  <c:v>42.744799999999998</c:v>
                </c:pt>
                <c:pt idx="2800">
                  <c:v>42.744599999999998</c:v>
                </c:pt>
                <c:pt idx="2801">
                  <c:v>42.744300000000003</c:v>
                </c:pt>
                <c:pt idx="2802">
                  <c:v>42.744100000000003</c:v>
                </c:pt>
                <c:pt idx="2803">
                  <c:v>42.7438</c:v>
                </c:pt>
                <c:pt idx="2804">
                  <c:v>42.743600000000001</c:v>
                </c:pt>
                <c:pt idx="2805">
                  <c:v>42.743299999999998</c:v>
                </c:pt>
                <c:pt idx="2806">
                  <c:v>42.743099999999998</c:v>
                </c:pt>
                <c:pt idx="2807">
                  <c:v>42.742899999999999</c:v>
                </c:pt>
                <c:pt idx="2808">
                  <c:v>42.742600000000003</c:v>
                </c:pt>
                <c:pt idx="2809">
                  <c:v>42.742400000000004</c:v>
                </c:pt>
                <c:pt idx="2810">
                  <c:v>42.742100000000001</c:v>
                </c:pt>
                <c:pt idx="2811">
                  <c:v>42.741900000000001</c:v>
                </c:pt>
                <c:pt idx="2812">
                  <c:v>42.741599999999998</c:v>
                </c:pt>
                <c:pt idx="2813">
                  <c:v>42.741399999999999</c:v>
                </c:pt>
                <c:pt idx="2814">
                  <c:v>42.741100000000003</c:v>
                </c:pt>
                <c:pt idx="2815">
                  <c:v>42.740900000000003</c:v>
                </c:pt>
                <c:pt idx="2816">
                  <c:v>42.740699999999997</c:v>
                </c:pt>
                <c:pt idx="2817">
                  <c:v>42.740400000000001</c:v>
                </c:pt>
                <c:pt idx="2818">
                  <c:v>42.740200000000002</c:v>
                </c:pt>
                <c:pt idx="2819">
                  <c:v>42.739899999999999</c:v>
                </c:pt>
                <c:pt idx="2820">
                  <c:v>42.739699999999999</c:v>
                </c:pt>
                <c:pt idx="2821">
                  <c:v>42.7395</c:v>
                </c:pt>
                <c:pt idx="2822">
                  <c:v>42.739199999999997</c:v>
                </c:pt>
                <c:pt idx="2823">
                  <c:v>42.738999999999997</c:v>
                </c:pt>
                <c:pt idx="2824">
                  <c:v>42.738700000000001</c:v>
                </c:pt>
                <c:pt idx="2825">
                  <c:v>42.738500000000002</c:v>
                </c:pt>
                <c:pt idx="2826">
                  <c:v>42.738300000000002</c:v>
                </c:pt>
                <c:pt idx="2827">
                  <c:v>42.738</c:v>
                </c:pt>
                <c:pt idx="2828">
                  <c:v>42.7378</c:v>
                </c:pt>
                <c:pt idx="2829">
                  <c:v>42.7376</c:v>
                </c:pt>
                <c:pt idx="2830">
                  <c:v>42.737299999999998</c:v>
                </c:pt>
                <c:pt idx="2831">
                  <c:v>42.737099999999998</c:v>
                </c:pt>
                <c:pt idx="2832">
                  <c:v>42.736899999999999</c:v>
                </c:pt>
                <c:pt idx="2833">
                  <c:v>42.736600000000003</c:v>
                </c:pt>
                <c:pt idx="2834">
                  <c:v>42.736400000000003</c:v>
                </c:pt>
                <c:pt idx="2835">
                  <c:v>42.736199999999997</c:v>
                </c:pt>
                <c:pt idx="2836">
                  <c:v>42.735900000000001</c:v>
                </c:pt>
                <c:pt idx="2837">
                  <c:v>42.735700000000001</c:v>
                </c:pt>
                <c:pt idx="2838">
                  <c:v>42.735500000000002</c:v>
                </c:pt>
                <c:pt idx="2839">
                  <c:v>42.735199999999999</c:v>
                </c:pt>
                <c:pt idx="2840">
                  <c:v>42.734999999999999</c:v>
                </c:pt>
                <c:pt idx="2841">
                  <c:v>42.7348</c:v>
                </c:pt>
                <c:pt idx="2842">
                  <c:v>42.734499999999997</c:v>
                </c:pt>
                <c:pt idx="2843">
                  <c:v>42.734299999999998</c:v>
                </c:pt>
                <c:pt idx="2844">
                  <c:v>42.734099999999998</c:v>
                </c:pt>
                <c:pt idx="2845">
                  <c:v>42.733899999999998</c:v>
                </c:pt>
                <c:pt idx="2846">
                  <c:v>42.733600000000003</c:v>
                </c:pt>
                <c:pt idx="2847">
                  <c:v>42.733400000000003</c:v>
                </c:pt>
                <c:pt idx="2848">
                  <c:v>42.733199999999997</c:v>
                </c:pt>
                <c:pt idx="2849">
                  <c:v>42.732999999999997</c:v>
                </c:pt>
                <c:pt idx="2850">
                  <c:v>42.732700000000001</c:v>
                </c:pt>
                <c:pt idx="2851">
                  <c:v>42.732500000000002</c:v>
                </c:pt>
                <c:pt idx="2852">
                  <c:v>42.732300000000002</c:v>
                </c:pt>
                <c:pt idx="2853">
                  <c:v>42.732100000000003</c:v>
                </c:pt>
                <c:pt idx="2854">
                  <c:v>42.731900000000003</c:v>
                </c:pt>
                <c:pt idx="2855">
                  <c:v>42.7316</c:v>
                </c:pt>
                <c:pt idx="2856">
                  <c:v>42.731400000000001</c:v>
                </c:pt>
                <c:pt idx="2857">
                  <c:v>42.731200000000001</c:v>
                </c:pt>
                <c:pt idx="2858">
                  <c:v>42.731000000000002</c:v>
                </c:pt>
                <c:pt idx="2859">
                  <c:v>42.730699999999999</c:v>
                </c:pt>
                <c:pt idx="2860">
                  <c:v>42.730499999999999</c:v>
                </c:pt>
                <c:pt idx="2861">
                  <c:v>42.7303</c:v>
                </c:pt>
                <c:pt idx="2862">
                  <c:v>42.7301</c:v>
                </c:pt>
                <c:pt idx="2863">
                  <c:v>42.729900000000001</c:v>
                </c:pt>
                <c:pt idx="2864">
                  <c:v>42.729700000000001</c:v>
                </c:pt>
                <c:pt idx="2865">
                  <c:v>42.729399999999998</c:v>
                </c:pt>
                <c:pt idx="2866">
                  <c:v>42.729199999999999</c:v>
                </c:pt>
                <c:pt idx="2867">
                  <c:v>42.728999999999999</c:v>
                </c:pt>
                <c:pt idx="2868">
                  <c:v>42.7288</c:v>
                </c:pt>
                <c:pt idx="2869">
                  <c:v>42.7286</c:v>
                </c:pt>
                <c:pt idx="2870">
                  <c:v>42.728400000000001</c:v>
                </c:pt>
                <c:pt idx="2871">
                  <c:v>42.728200000000001</c:v>
                </c:pt>
                <c:pt idx="2872">
                  <c:v>42.727899999999998</c:v>
                </c:pt>
                <c:pt idx="2873">
                  <c:v>42.727699999999999</c:v>
                </c:pt>
                <c:pt idx="2874">
                  <c:v>42.727499999999999</c:v>
                </c:pt>
                <c:pt idx="2875">
                  <c:v>42.7273</c:v>
                </c:pt>
                <c:pt idx="2876">
                  <c:v>42.7271</c:v>
                </c:pt>
                <c:pt idx="2877">
                  <c:v>42.726900000000001</c:v>
                </c:pt>
                <c:pt idx="2878">
                  <c:v>42.726700000000001</c:v>
                </c:pt>
                <c:pt idx="2879">
                  <c:v>42.726500000000001</c:v>
                </c:pt>
                <c:pt idx="2880">
                  <c:v>42.726300000000002</c:v>
                </c:pt>
                <c:pt idx="2881">
                  <c:v>42.726100000000002</c:v>
                </c:pt>
                <c:pt idx="2882">
                  <c:v>42.725900000000003</c:v>
                </c:pt>
                <c:pt idx="2883">
                  <c:v>42.7256</c:v>
                </c:pt>
                <c:pt idx="2884">
                  <c:v>42.7254</c:v>
                </c:pt>
                <c:pt idx="2885">
                  <c:v>42.725200000000001</c:v>
                </c:pt>
                <c:pt idx="2886">
                  <c:v>42.725000000000001</c:v>
                </c:pt>
                <c:pt idx="2887">
                  <c:v>42.724800000000002</c:v>
                </c:pt>
                <c:pt idx="2888">
                  <c:v>42.724600000000002</c:v>
                </c:pt>
                <c:pt idx="2889">
                  <c:v>42.724400000000003</c:v>
                </c:pt>
                <c:pt idx="2890">
                  <c:v>42.724200000000003</c:v>
                </c:pt>
                <c:pt idx="2891">
                  <c:v>42.723999999999997</c:v>
                </c:pt>
                <c:pt idx="2892">
                  <c:v>42.723799999999997</c:v>
                </c:pt>
                <c:pt idx="2893">
                  <c:v>42.723599999999998</c:v>
                </c:pt>
                <c:pt idx="2894">
                  <c:v>42.723399999999998</c:v>
                </c:pt>
                <c:pt idx="2895">
                  <c:v>42.723199999999999</c:v>
                </c:pt>
                <c:pt idx="2896">
                  <c:v>42.722999999999999</c:v>
                </c:pt>
                <c:pt idx="2897">
                  <c:v>42.722799999999999</c:v>
                </c:pt>
                <c:pt idx="2898">
                  <c:v>42.7226</c:v>
                </c:pt>
                <c:pt idx="2899">
                  <c:v>42.7224</c:v>
                </c:pt>
                <c:pt idx="2900">
                  <c:v>42.722200000000001</c:v>
                </c:pt>
                <c:pt idx="2901">
                  <c:v>42.722000000000001</c:v>
                </c:pt>
                <c:pt idx="2902">
                  <c:v>42.721800000000002</c:v>
                </c:pt>
                <c:pt idx="2903">
                  <c:v>42.721600000000002</c:v>
                </c:pt>
                <c:pt idx="2904">
                  <c:v>42.721400000000003</c:v>
                </c:pt>
                <c:pt idx="2905">
                  <c:v>42.721200000000003</c:v>
                </c:pt>
                <c:pt idx="2906">
                  <c:v>42.720999999999997</c:v>
                </c:pt>
                <c:pt idx="2907">
                  <c:v>42.720799999999997</c:v>
                </c:pt>
                <c:pt idx="2908">
                  <c:v>42.720599999999997</c:v>
                </c:pt>
                <c:pt idx="2909">
                  <c:v>42.720500000000001</c:v>
                </c:pt>
                <c:pt idx="2910">
                  <c:v>42.720300000000002</c:v>
                </c:pt>
                <c:pt idx="2911">
                  <c:v>42.720100000000002</c:v>
                </c:pt>
                <c:pt idx="2912">
                  <c:v>42.719900000000003</c:v>
                </c:pt>
                <c:pt idx="2913">
                  <c:v>42.719700000000003</c:v>
                </c:pt>
                <c:pt idx="2914">
                  <c:v>42.719499999999996</c:v>
                </c:pt>
                <c:pt idx="2915">
                  <c:v>42.719299999999997</c:v>
                </c:pt>
                <c:pt idx="2916">
                  <c:v>42.719099999999997</c:v>
                </c:pt>
                <c:pt idx="2917">
                  <c:v>42.718899999999998</c:v>
                </c:pt>
                <c:pt idx="2918">
                  <c:v>42.718699999999998</c:v>
                </c:pt>
                <c:pt idx="2919">
                  <c:v>42.718600000000002</c:v>
                </c:pt>
                <c:pt idx="2920">
                  <c:v>42.718400000000003</c:v>
                </c:pt>
                <c:pt idx="2921">
                  <c:v>42.718200000000003</c:v>
                </c:pt>
                <c:pt idx="2922">
                  <c:v>42.718000000000004</c:v>
                </c:pt>
                <c:pt idx="2923">
                  <c:v>42.717799999999997</c:v>
                </c:pt>
                <c:pt idx="2924">
                  <c:v>42.717599999999997</c:v>
                </c:pt>
                <c:pt idx="2925">
                  <c:v>42.717399999999998</c:v>
                </c:pt>
                <c:pt idx="2926">
                  <c:v>42.717300000000002</c:v>
                </c:pt>
                <c:pt idx="2927">
                  <c:v>42.717100000000002</c:v>
                </c:pt>
                <c:pt idx="2928">
                  <c:v>42.716900000000003</c:v>
                </c:pt>
                <c:pt idx="2929">
                  <c:v>42.716700000000003</c:v>
                </c:pt>
                <c:pt idx="2930">
                  <c:v>42.716500000000003</c:v>
                </c:pt>
                <c:pt idx="2931">
                  <c:v>42.716299999999997</c:v>
                </c:pt>
                <c:pt idx="2932">
                  <c:v>42.716200000000001</c:v>
                </c:pt>
                <c:pt idx="2933">
                  <c:v>42.716000000000001</c:v>
                </c:pt>
                <c:pt idx="2934">
                  <c:v>42.715800000000002</c:v>
                </c:pt>
                <c:pt idx="2935">
                  <c:v>42.715600000000002</c:v>
                </c:pt>
                <c:pt idx="2936">
                  <c:v>42.715400000000002</c:v>
                </c:pt>
                <c:pt idx="2937">
                  <c:v>42.715299999999999</c:v>
                </c:pt>
                <c:pt idx="2938">
                  <c:v>42.7151</c:v>
                </c:pt>
                <c:pt idx="2939">
                  <c:v>42.7149</c:v>
                </c:pt>
                <c:pt idx="2940">
                  <c:v>42.714700000000001</c:v>
                </c:pt>
                <c:pt idx="2941">
                  <c:v>42.714599999999997</c:v>
                </c:pt>
                <c:pt idx="2942">
                  <c:v>42.714399999999998</c:v>
                </c:pt>
                <c:pt idx="2943">
                  <c:v>42.714199999999998</c:v>
                </c:pt>
                <c:pt idx="2944">
                  <c:v>42.713999999999999</c:v>
                </c:pt>
                <c:pt idx="2945">
                  <c:v>42.713900000000002</c:v>
                </c:pt>
                <c:pt idx="2946">
                  <c:v>42.713700000000003</c:v>
                </c:pt>
                <c:pt idx="2947">
                  <c:v>42.713500000000003</c:v>
                </c:pt>
                <c:pt idx="2948">
                  <c:v>42.713299999999997</c:v>
                </c:pt>
                <c:pt idx="2949">
                  <c:v>42.713200000000001</c:v>
                </c:pt>
                <c:pt idx="2950">
                  <c:v>42.713000000000001</c:v>
                </c:pt>
                <c:pt idx="2951">
                  <c:v>42.712800000000001</c:v>
                </c:pt>
                <c:pt idx="2952">
                  <c:v>42.712699999999998</c:v>
                </c:pt>
                <c:pt idx="2953">
                  <c:v>42.712499999999999</c:v>
                </c:pt>
                <c:pt idx="2954">
                  <c:v>42.712299999999999</c:v>
                </c:pt>
                <c:pt idx="2955">
                  <c:v>42.7121</c:v>
                </c:pt>
                <c:pt idx="2956">
                  <c:v>42.712000000000003</c:v>
                </c:pt>
                <c:pt idx="2957">
                  <c:v>42.711799999999997</c:v>
                </c:pt>
                <c:pt idx="2958">
                  <c:v>42.711599999999997</c:v>
                </c:pt>
                <c:pt idx="2959">
                  <c:v>42.711500000000001</c:v>
                </c:pt>
                <c:pt idx="2960">
                  <c:v>42.711300000000001</c:v>
                </c:pt>
                <c:pt idx="2961">
                  <c:v>42.711100000000002</c:v>
                </c:pt>
                <c:pt idx="2962">
                  <c:v>42.710999999999999</c:v>
                </c:pt>
                <c:pt idx="2963">
                  <c:v>42.710799999999999</c:v>
                </c:pt>
                <c:pt idx="2964">
                  <c:v>42.710700000000003</c:v>
                </c:pt>
                <c:pt idx="2965">
                  <c:v>42.710500000000003</c:v>
                </c:pt>
                <c:pt idx="2966">
                  <c:v>42.710299999999997</c:v>
                </c:pt>
                <c:pt idx="2967">
                  <c:v>42.7102</c:v>
                </c:pt>
                <c:pt idx="2968">
                  <c:v>42.71</c:v>
                </c:pt>
                <c:pt idx="2969">
                  <c:v>42.709800000000001</c:v>
                </c:pt>
                <c:pt idx="2970">
                  <c:v>42.709699999999998</c:v>
                </c:pt>
                <c:pt idx="2971">
                  <c:v>42.709499999999998</c:v>
                </c:pt>
                <c:pt idx="2972">
                  <c:v>42.709400000000002</c:v>
                </c:pt>
                <c:pt idx="2973">
                  <c:v>42.709200000000003</c:v>
                </c:pt>
                <c:pt idx="2974">
                  <c:v>42.709000000000003</c:v>
                </c:pt>
                <c:pt idx="2975">
                  <c:v>42.7089</c:v>
                </c:pt>
                <c:pt idx="2976">
                  <c:v>42.7087</c:v>
                </c:pt>
                <c:pt idx="2977">
                  <c:v>42.708599999999997</c:v>
                </c:pt>
                <c:pt idx="2978">
                  <c:v>42.708399999999997</c:v>
                </c:pt>
                <c:pt idx="2979">
                  <c:v>42.708300000000001</c:v>
                </c:pt>
                <c:pt idx="2980">
                  <c:v>42.708100000000002</c:v>
                </c:pt>
                <c:pt idx="2981">
                  <c:v>42.707900000000002</c:v>
                </c:pt>
                <c:pt idx="2982">
                  <c:v>42.707799999999999</c:v>
                </c:pt>
                <c:pt idx="2983">
                  <c:v>42.707599999999999</c:v>
                </c:pt>
                <c:pt idx="2984">
                  <c:v>42.707500000000003</c:v>
                </c:pt>
                <c:pt idx="2985">
                  <c:v>42.707299999999996</c:v>
                </c:pt>
                <c:pt idx="2986">
                  <c:v>42.7072</c:v>
                </c:pt>
                <c:pt idx="2987">
                  <c:v>42.707000000000001</c:v>
                </c:pt>
                <c:pt idx="2988">
                  <c:v>42.706899999999997</c:v>
                </c:pt>
                <c:pt idx="2989">
                  <c:v>42.706699999999998</c:v>
                </c:pt>
                <c:pt idx="2990">
                  <c:v>42.706600000000002</c:v>
                </c:pt>
                <c:pt idx="2991">
                  <c:v>42.706400000000002</c:v>
                </c:pt>
                <c:pt idx="2992">
                  <c:v>42.706299999999999</c:v>
                </c:pt>
                <c:pt idx="2993">
                  <c:v>42.706099999999999</c:v>
                </c:pt>
                <c:pt idx="2994">
                  <c:v>42.706000000000003</c:v>
                </c:pt>
                <c:pt idx="2995">
                  <c:v>42.705800000000004</c:v>
                </c:pt>
                <c:pt idx="2996">
                  <c:v>42.7057</c:v>
                </c:pt>
                <c:pt idx="2997">
                  <c:v>42.705500000000001</c:v>
                </c:pt>
                <c:pt idx="2998">
                  <c:v>42.705399999999997</c:v>
                </c:pt>
                <c:pt idx="2999">
                  <c:v>42.705199999999998</c:v>
                </c:pt>
                <c:pt idx="3000">
                  <c:v>42.705100000000002</c:v>
                </c:pt>
                <c:pt idx="3001">
                  <c:v>42.704999999999998</c:v>
                </c:pt>
                <c:pt idx="3002">
                  <c:v>42.704799999999999</c:v>
                </c:pt>
                <c:pt idx="3003">
                  <c:v>42.704700000000003</c:v>
                </c:pt>
                <c:pt idx="3004">
                  <c:v>42.704500000000003</c:v>
                </c:pt>
                <c:pt idx="3005">
                  <c:v>42.7044</c:v>
                </c:pt>
                <c:pt idx="3006">
                  <c:v>42.7042</c:v>
                </c:pt>
                <c:pt idx="3007">
                  <c:v>42.704099999999997</c:v>
                </c:pt>
                <c:pt idx="3008">
                  <c:v>42.704000000000001</c:v>
                </c:pt>
                <c:pt idx="3009">
                  <c:v>42.703800000000001</c:v>
                </c:pt>
                <c:pt idx="3010">
                  <c:v>42.703699999999998</c:v>
                </c:pt>
                <c:pt idx="3011">
                  <c:v>42.703499999999998</c:v>
                </c:pt>
                <c:pt idx="3012">
                  <c:v>42.703400000000002</c:v>
                </c:pt>
                <c:pt idx="3013">
                  <c:v>42.703299999999999</c:v>
                </c:pt>
                <c:pt idx="3014">
                  <c:v>42.703099999999999</c:v>
                </c:pt>
                <c:pt idx="3015">
                  <c:v>42.703000000000003</c:v>
                </c:pt>
                <c:pt idx="3016">
                  <c:v>42.7029</c:v>
                </c:pt>
                <c:pt idx="3017">
                  <c:v>42.7027</c:v>
                </c:pt>
                <c:pt idx="3018">
                  <c:v>42.702599999999997</c:v>
                </c:pt>
                <c:pt idx="3019">
                  <c:v>42.702399999999997</c:v>
                </c:pt>
                <c:pt idx="3020">
                  <c:v>42.702300000000001</c:v>
                </c:pt>
                <c:pt idx="3021">
                  <c:v>42.702199999999998</c:v>
                </c:pt>
                <c:pt idx="3022">
                  <c:v>42.701999999999998</c:v>
                </c:pt>
                <c:pt idx="3023">
                  <c:v>42.701900000000002</c:v>
                </c:pt>
                <c:pt idx="3024">
                  <c:v>42.701799999999999</c:v>
                </c:pt>
                <c:pt idx="3025">
                  <c:v>42.701599999999999</c:v>
                </c:pt>
                <c:pt idx="3026">
                  <c:v>42.701500000000003</c:v>
                </c:pt>
                <c:pt idx="3027">
                  <c:v>42.7014</c:v>
                </c:pt>
                <c:pt idx="3028">
                  <c:v>42.701300000000003</c:v>
                </c:pt>
                <c:pt idx="3029">
                  <c:v>42.701099999999997</c:v>
                </c:pt>
                <c:pt idx="3030">
                  <c:v>42.701000000000001</c:v>
                </c:pt>
                <c:pt idx="3031">
                  <c:v>42.700899999999997</c:v>
                </c:pt>
                <c:pt idx="3032">
                  <c:v>42.700699999999998</c:v>
                </c:pt>
                <c:pt idx="3033">
                  <c:v>42.700600000000001</c:v>
                </c:pt>
                <c:pt idx="3034">
                  <c:v>42.700499999999998</c:v>
                </c:pt>
                <c:pt idx="3035">
                  <c:v>42.700400000000002</c:v>
                </c:pt>
                <c:pt idx="3036">
                  <c:v>42.700200000000002</c:v>
                </c:pt>
                <c:pt idx="3037">
                  <c:v>42.700099999999999</c:v>
                </c:pt>
                <c:pt idx="3038">
                  <c:v>42.7</c:v>
                </c:pt>
                <c:pt idx="3039">
                  <c:v>42.6999</c:v>
                </c:pt>
                <c:pt idx="3040">
                  <c:v>42.6997</c:v>
                </c:pt>
                <c:pt idx="3041">
                  <c:v>42.699599999999997</c:v>
                </c:pt>
                <c:pt idx="3042">
                  <c:v>42.6995</c:v>
                </c:pt>
                <c:pt idx="3043">
                  <c:v>42.699399999999997</c:v>
                </c:pt>
                <c:pt idx="3044">
                  <c:v>42.699199999999998</c:v>
                </c:pt>
                <c:pt idx="3045">
                  <c:v>42.699100000000001</c:v>
                </c:pt>
                <c:pt idx="3046">
                  <c:v>42.698999999999998</c:v>
                </c:pt>
                <c:pt idx="3047">
                  <c:v>42.698900000000002</c:v>
                </c:pt>
                <c:pt idx="3048">
                  <c:v>42.698799999999999</c:v>
                </c:pt>
                <c:pt idx="3049">
                  <c:v>42.698599999999999</c:v>
                </c:pt>
                <c:pt idx="3050">
                  <c:v>42.698500000000003</c:v>
                </c:pt>
                <c:pt idx="3051">
                  <c:v>42.698399999999999</c:v>
                </c:pt>
                <c:pt idx="3052">
                  <c:v>42.698300000000003</c:v>
                </c:pt>
                <c:pt idx="3053">
                  <c:v>42.6982</c:v>
                </c:pt>
                <c:pt idx="3054">
                  <c:v>42.698</c:v>
                </c:pt>
                <c:pt idx="3055">
                  <c:v>42.697899999999997</c:v>
                </c:pt>
                <c:pt idx="3056">
                  <c:v>42.697800000000001</c:v>
                </c:pt>
                <c:pt idx="3057">
                  <c:v>42.697699999999998</c:v>
                </c:pt>
                <c:pt idx="3058">
                  <c:v>42.697600000000001</c:v>
                </c:pt>
                <c:pt idx="3059">
                  <c:v>42.697499999999998</c:v>
                </c:pt>
                <c:pt idx="3060">
                  <c:v>42.697400000000002</c:v>
                </c:pt>
                <c:pt idx="3061">
                  <c:v>42.697200000000002</c:v>
                </c:pt>
                <c:pt idx="3062">
                  <c:v>42.697099999999999</c:v>
                </c:pt>
                <c:pt idx="3063">
                  <c:v>42.697000000000003</c:v>
                </c:pt>
                <c:pt idx="3064">
                  <c:v>42.696899999999999</c:v>
                </c:pt>
                <c:pt idx="3065">
                  <c:v>42.696800000000003</c:v>
                </c:pt>
                <c:pt idx="3066">
                  <c:v>42.6967</c:v>
                </c:pt>
                <c:pt idx="3067">
                  <c:v>42.696599999999997</c:v>
                </c:pt>
                <c:pt idx="3068">
                  <c:v>42.6965</c:v>
                </c:pt>
                <c:pt idx="3069">
                  <c:v>42.696399999999997</c:v>
                </c:pt>
                <c:pt idx="3070">
                  <c:v>42.696300000000001</c:v>
                </c:pt>
                <c:pt idx="3071">
                  <c:v>42.696100000000001</c:v>
                </c:pt>
                <c:pt idx="3072">
                  <c:v>42.695999999999998</c:v>
                </c:pt>
                <c:pt idx="3073">
                  <c:v>42.695900000000002</c:v>
                </c:pt>
                <c:pt idx="3074">
                  <c:v>42.695799999999998</c:v>
                </c:pt>
                <c:pt idx="3075">
                  <c:v>42.695700000000002</c:v>
                </c:pt>
                <c:pt idx="3076">
                  <c:v>42.695599999999999</c:v>
                </c:pt>
                <c:pt idx="3077">
                  <c:v>42.695500000000003</c:v>
                </c:pt>
                <c:pt idx="3078">
                  <c:v>42.695399999999999</c:v>
                </c:pt>
                <c:pt idx="3079">
                  <c:v>42.695300000000003</c:v>
                </c:pt>
                <c:pt idx="3080">
                  <c:v>42.6952</c:v>
                </c:pt>
                <c:pt idx="3081">
                  <c:v>42.695099999999996</c:v>
                </c:pt>
                <c:pt idx="3082">
                  <c:v>42.695</c:v>
                </c:pt>
                <c:pt idx="3083">
                  <c:v>42.694899999999997</c:v>
                </c:pt>
                <c:pt idx="3084">
                  <c:v>42.694800000000001</c:v>
                </c:pt>
                <c:pt idx="3085">
                  <c:v>42.694699999999997</c:v>
                </c:pt>
                <c:pt idx="3086">
                  <c:v>42.694600000000001</c:v>
                </c:pt>
                <c:pt idx="3087">
                  <c:v>42.694499999999998</c:v>
                </c:pt>
                <c:pt idx="3088">
                  <c:v>42.694400000000002</c:v>
                </c:pt>
                <c:pt idx="3089">
                  <c:v>42.694299999999998</c:v>
                </c:pt>
                <c:pt idx="3090">
                  <c:v>42.694200000000002</c:v>
                </c:pt>
                <c:pt idx="3091">
                  <c:v>42.694099999999999</c:v>
                </c:pt>
                <c:pt idx="3092">
                  <c:v>42.694000000000003</c:v>
                </c:pt>
                <c:pt idx="3093">
                  <c:v>42.693899999999999</c:v>
                </c:pt>
                <c:pt idx="3094">
                  <c:v>42.693800000000003</c:v>
                </c:pt>
                <c:pt idx="3095">
                  <c:v>42.6937</c:v>
                </c:pt>
                <c:pt idx="3096">
                  <c:v>42.693600000000004</c:v>
                </c:pt>
                <c:pt idx="3097">
                  <c:v>42.6935</c:v>
                </c:pt>
                <c:pt idx="3098">
                  <c:v>42.693399999999997</c:v>
                </c:pt>
                <c:pt idx="3099">
                  <c:v>42.693300000000001</c:v>
                </c:pt>
                <c:pt idx="3100">
                  <c:v>42.693199999999997</c:v>
                </c:pt>
                <c:pt idx="3101">
                  <c:v>42.693199999999997</c:v>
                </c:pt>
                <c:pt idx="3102">
                  <c:v>42.693100000000001</c:v>
                </c:pt>
                <c:pt idx="3103">
                  <c:v>42.692999999999998</c:v>
                </c:pt>
                <c:pt idx="3104">
                  <c:v>42.692900000000002</c:v>
                </c:pt>
                <c:pt idx="3105">
                  <c:v>42.692799999999998</c:v>
                </c:pt>
                <c:pt idx="3106">
                  <c:v>42.692700000000002</c:v>
                </c:pt>
                <c:pt idx="3107">
                  <c:v>42.692599999999999</c:v>
                </c:pt>
                <c:pt idx="3108">
                  <c:v>42.692500000000003</c:v>
                </c:pt>
                <c:pt idx="3109">
                  <c:v>42.692399999999999</c:v>
                </c:pt>
                <c:pt idx="3110">
                  <c:v>42.692300000000003</c:v>
                </c:pt>
                <c:pt idx="3111">
                  <c:v>42.692300000000003</c:v>
                </c:pt>
                <c:pt idx="3112">
                  <c:v>42.6922</c:v>
                </c:pt>
                <c:pt idx="3113">
                  <c:v>42.692100000000003</c:v>
                </c:pt>
                <c:pt idx="3114">
                  <c:v>42.692</c:v>
                </c:pt>
                <c:pt idx="3115">
                  <c:v>42.691899999999997</c:v>
                </c:pt>
                <c:pt idx="3116">
                  <c:v>42.691800000000001</c:v>
                </c:pt>
                <c:pt idx="3117">
                  <c:v>42.691800000000001</c:v>
                </c:pt>
                <c:pt idx="3118">
                  <c:v>42.691699999999997</c:v>
                </c:pt>
                <c:pt idx="3119">
                  <c:v>42.691600000000001</c:v>
                </c:pt>
                <c:pt idx="3120">
                  <c:v>42.691499999999998</c:v>
                </c:pt>
                <c:pt idx="3121">
                  <c:v>42.691400000000002</c:v>
                </c:pt>
                <c:pt idx="3122">
                  <c:v>42.691299999999998</c:v>
                </c:pt>
                <c:pt idx="3123">
                  <c:v>42.691299999999998</c:v>
                </c:pt>
                <c:pt idx="3124">
                  <c:v>42.691200000000002</c:v>
                </c:pt>
                <c:pt idx="3125">
                  <c:v>42.691099999999999</c:v>
                </c:pt>
                <c:pt idx="3126">
                  <c:v>42.691000000000003</c:v>
                </c:pt>
                <c:pt idx="3127">
                  <c:v>42.690899999999999</c:v>
                </c:pt>
                <c:pt idx="3128">
                  <c:v>42.690899999999999</c:v>
                </c:pt>
                <c:pt idx="3129">
                  <c:v>42.690800000000003</c:v>
                </c:pt>
                <c:pt idx="3130">
                  <c:v>42.6907</c:v>
                </c:pt>
                <c:pt idx="3131">
                  <c:v>42.690600000000003</c:v>
                </c:pt>
                <c:pt idx="3132">
                  <c:v>42.690600000000003</c:v>
                </c:pt>
                <c:pt idx="3133">
                  <c:v>42.6905</c:v>
                </c:pt>
                <c:pt idx="3134">
                  <c:v>42.690399999999997</c:v>
                </c:pt>
                <c:pt idx="3135">
                  <c:v>42.690300000000001</c:v>
                </c:pt>
                <c:pt idx="3136">
                  <c:v>42.690300000000001</c:v>
                </c:pt>
                <c:pt idx="3137">
                  <c:v>42.690199999999997</c:v>
                </c:pt>
                <c:pt idx="3138">
                  <c:v>42.690100000000001</c:v>
                </c:pt>
                <c:pt idx="3139">
                  <c:v>42.69</c:v>
                </c:pt>
                <c:pt idx="3140">
                  <c:v>42.69</c:v>
                </c:pt>
                <c:pt idx="3141">
                  <c:v>42.689900000000002</c:v>
                </c:pt>
                <c:pt idx="3142">
                  <c:v>42.689799999999998</c:v>
                </c:pt>
                <c:pt idx="3143">
                  <c:v>42.689799999999998</c:v>
                </c:pt>
                <c:pt idx="3144">
                  <c:v>42.689700000000002</c:v>
                </c:pt>
                <c:pt idx="3145">
                  <c:v>42.689599999999999</c:v>
                </c:pt>
                <c:pt idx="3146">
                  <c:v>42.689599999999999</c:v>
                </c:pt>
                <c:pt idx="3147">
                  <c:v>42.689500000000002</c:v>
                </c:pt>
                <c:pt idx="3148">
                  <c:v>42.689399999999999</c:v>
                </c:pt>
                <c:pt idx="3149">
                  <c:v>42.689399999999999</c:v>
                </c:pt>
                <c:pt idx="3150">
                  <c:v>42.689300000000003</c:v>
                </c:pt>
                <c:pt idx="3151">
                  <c:v>42.6892</c:v>
                </c:pt>
                <c:pt idx="3152">
                  <c:v>42.6892</c:v>
                </c:pt>
                <c:pt idx="3153">
                  <c:v>42.689100000000003</c:v>
                </c:pt>
                <c:pt idx="3154">
                  <c:v>42.689</c:v>
                </c:pt>
                <c:pt idx="3155">
                  <c:v>42.689</c:v>
                </c:pt>
                <c:pt idx="3156">
                  <c:v>42.688899999999997</c:v>
                </c:pt>
                <c:pt idx="3157">
                  <c:v>42.688800000000001</c:v>
                </c:pt>
                <c:pt idx="3158">
                  <c:v>42.688800000000001</c:v>
                </c:pt>
                <c:pt idx="3159">
                  <c:v>42.688699999999997</c:v>
                </c:pt>
                <c:pt idx="3160">
                  <c:v>42.688699999999997</c:v>
                </c:pt>
                <c:pt idx="3161">
                  <c:v>42.688600000000001</c:v>
                </c:pt>
                <c:pt idx="3162">
                  <c:v>42.688499999999998</c:v>
                </c:pt>
                <c:pt idx="3163">
                  <c:v>42.688499999999998</c:v>
                </c:pt>
                <c:pt idx="3164">
                  <c:v>42.688400000000001</c:v>
                </c:pt>
                <c:pt idx="3165">
                  <c:v>42.688400000000001</c:v>
                </c:pt>
                <c:pt idx="3166">
                  <c:v>42.688299999999998</c:v>
                </c:pt>
                <c:pt idx="3167">
                  <c:v>42.688200000000002</c:v>
                </c:pt>
                <c:pt idx="3168">
                  <c:v>42.688200000000002</c:v>
                </c:pt>
                <c:pt idx="3169">
                  <c:v>42.688099999999999</c:v>
                </c:pt>
                <c:pt idx="3170">
                  <c:v>42.688099999999999</c:v>
                </c:pt>
                <c:pt idx="3171">
                  <c:v>42.688000000000002</c:v>
                </c:pt>
                <c:pt idx="3172">
                  <c:v>42.688000000000002</c:v>
                </c:pt>
                <c:pt idx="3173">
                  <c:v>42.687899999999999</c:v>
                </c:pt>
                <c:pt idx="3174">
                  <c:v>42.687899999999999</c:v>
                </c:pt>
                <c:pt idx="3175">
                  <c:v>42.687800000000003</c:v>
                </c:pt>
                <c:pt idx="3176">
                  <c:v>42.6877</c:v>
                </c:pt>
                <c:pt idx="3177">
                  <c:v>42.6877</c:v>
                </c:pt>
                <c:pt idx="3178">
                  <c:v>42.687600000000003</c:v>
                </c:pt>
                <c:pt idx="3179">
                  <c:v>42.687600000000003</c:v>
                </c:pt>
                <c:pt idx="3180">
                  <c:v>42.6875</c:v>
                </c:pt>
                <c:pt idx="3181">
                  <c:v>42.6875</c:v>
                </c:pt>
                <c:pt idx="3182">
                  <c:v>42.687399999999997</c:v>
                </c:pt>
                <c:pt idx="3183">
                  <c:v>42.687399999999997</c:v>
                </c:pt>
                <c:pt idx="3184">
                  <c:v>42.6873</c:v>
                </c:pt>
                <c:pt idx="3185">
                  <c:v>42.6873</c:v>
                </c:pt>
                <c:pt idx="3186">
                  <c:v>42.687199999999997</c:v>
                </c:pt>
                <c:pt idx="3187">
                  <c:v>42.687199999999997</c:v>
                </c:pt>
                <c:pt idx="3188">
                  <c:v>42.687199999999997</c:v>
                </c:pt>
                <c:pt idx="3189">
                  <c:v>42.687100000000001</c:v>
                </c:pt>
                <c:pt idx="3190">
                  <c:v>42.687100000000001</c:v>
                </c:pt>
                <c:pt idx="3191">
                  <c:v>42.686999999999998</c:v>
                </c:pt>
                <c:pt idx="3192">
                  <c:v>42.686999999999998</c:v>
                </c:pt>
                <c:pt idx="3193">
                  <c:v>42.686900000000001</c:v>
                </c:pt>
                <c:pt idx="3194">
                  <c:v>42.686900000000001</c:v>
                </c:pt>
                <c:pt idx="3195">
                  <c:v>42.686799999999998</c:v>
                </c:pt>
                <c:pt idx="3196">
                  <c:v>42.686799999999998</c:v>
                </c:pt>
                <c:pt idx="3197">
                  <c:v>42.686799999999998</c:v>
                </c:pt>
                <c:pt idx="3198">
                  <c:v>42.686700000000002</c:v>
                </c:pt>
                <c:pt idx="3199">
                  <c:v>42.686700000000002</c:v>
                </c:pt>
                <c:pt idx="3200">
                  <c:v>42.686599999999999</c:v>
                </c:pt>
                <c:pt idx="3201">
                  <c:v>42.686599999999999</c:v>
                </c:pt>
                <c:pt idx="3202">
                  <c:v>42.686599999999999</c:v>
                </c:pt>
                <c:pt idx="3203">
                  <c:v>42.686500000000002</c:v>
                </c:pt>
                <c:pt idx="3204">
                  <c:v>42.686500000000002</c:v>
                </c:pt>
                <c:pt idx="3205">
                  <c:v>42.686399999999999</c:v>
                </c:pt>
                <c:pt idx="3206">
                  <c:v>42.686399999999999</c:v>
                </c:pt>
                <c:pt idx="3207">
                  <c:v>42.686399999999999</c:v>
                </c:pt>
                <c:pt idx="3208">
                  <c:v>42.686300000000003</c:v>
                </c:pt>
                <c:pt idx="3209">
                  <c:v>42.686300000000003</c:v>
                </c:pt>
                <c:pt idx="3210">
                  <c:v>42.686300000000003</c:v>
                </c:pt>
                <c:pt idx="3211">
                  <c:v>42.686199999999999</c:v>
                </c:pt>
                <c:pt idx="3212">
                  <c:v>42.686199999999999</c:v>
                </c:pt>
                <c:pt idx="3213">
                  <c:v>42.686199999999999</c:v>
                </c:pt>
                <c:pt idx="3214">
                  <c:v>42.686100000000003</c:v>
                </c:pt>
                <c:pt idx="3215">
                  <c:v>42.686100000000003</c:v>
                </c:pt>
                <c:pt idx="3216">
                  <c:v>42.686100000000003</c:v>
                </c:pt>
                <c:pt idx="3217">
                  <c:v>42.686</c:v>
                </c:pt>
                <c:pt idx="3218">
                  <c:v>42.686</c:v>
                </c:pt>
                <c:pt idx="3219">
                  <c:v>42.686</c:v>
                </c:pt>
                <c:pt idx="3220">
                  <c:v>42.685899999999997</c:v>
                </c:pt>
                <c:pt idx="3221">
                  <c:v>42.685899999999997</c:v>
                </c:pt>
                <c:pt idx="3222">
                  <c:v>42.685899999999997</c:v>
                </c:pt>
                <c:pt idx="3223">
                  <c:v>42.685899999999997</c:v>
                </c:pt>
                <c:pt idx="3224">
                  <c:v>42.6858</c:v>
                </c:pt>
                <c:pt idx="3225">
                  <c:v>42.6858</c:v>
                </c:pt>
                <c:pt idx="3226">
                  <c:v>42.6858</c:v>
                </c:pt>
                <c:pt idx="3227">
                  <c:v>42.6858</c:v>
                </c:pt>
                <c:pt idx="3228">
                  <c:v>42.685699999999997</c:v>
                </c:pt>
                <c:pt idx="3229">
                  <c:v>42.685699999999997</c:v>
                </c:pt>
                <c:pt idx="3230">
                  <c:v>42.685699999999997</c:v>
                </c:pt>
                <c:pt idx="3231">
                  <c:v>42.685699999999997</c:v>
                </c:pt>
                <c:pt idx="3232">
                  <c:v>42.685600000000001</c:v>
                </c:pt>
                <c:pt idx="3233">
                  <c:v>42.685600000000001</c:v>
                </c:pt>
                <c:pt idx="3234">
                  <c:v>42.685600000000001</c:v>
                </c:pt>
                <c:pt idx="3235">
                  <c:v>42.685600000000001</c:v>
                </c:pt>
                <c:pt idx="3236">
                  <c:v>42.685499999999998</c:v>
                </c:pt>
                <c:pt idx="3237">
                  <c:v>42.685499999999998</c:v>
                </c:pt>
                <c:pt idx="3238">
                  <c:v>42.685499999999998</c:v>
                </c:pt>
                <c:pt idx="3239">
                  <c:v>42.685499999999998</c:v>
                </c:pt>
                <c:pt idx="3240">
                  <c:v>42.685499999999998</c:v>
                </c:pt>
                <c:pt idx="3241">
                  <c:v>42.685400000000001</c:v>
                </c:pt>
                <c:pt idx="3242">
                  <c:v>42.685400000000001</c:v>
                </c:pt>
                <c:pt idx="3243">
                  <c:v>42.685400000000001</c:v>
                </c:pt>
                <c:pt idx="3244">
                  <c:v>42.685400000000001</c:v>
                </c:pt>
                <c:pt idx="3245">
                  <c:v>42.685400000000001</c:v>
                </c:pt>
                <c:pt idx="3246">
                  <c:v>42.685400000000001</c:v>
                </c:pt>
                <c:pt idx="3247">
                  <c:v>42.685299999999998</c:v>
                </c:pt>
                <c:pt idx="3248">
                  <c:v>42.685299999999998</c:v>
                </c:pt>
                <c:pt idx="3249">
                  <c:v>42.685299999999998</c:v>
                </c:pt>
                <c:pt idx="3250">
                  <c:v>42.685299999999998</c:v>
                </c:pt>
                <c:pt idx="3251">
                  <c:v>42.685299999999998</c:v>
                </c:pt>
                <c:pt idx="3252">
                  <c:v>42.685299999999998</c:v>
                </c:pt>
                <c:pt idx="3253">
                  <c:v>42.685299999999998</c:v>
                </c:pt>
                <c:pt idx="3254">
                  <c:v>42.685299999999998</c:v>
                </c:pt>
                <c:pt idx="3255">
                  <c:v>42.685200000000002</c:v>
                </c:pt>
                <c:pt idx="3256">
                  <c:v>42.685200000000002</c:v>
                </c:pt>
                <c:pt idx="3257">
                  <c:v>42.685200000000002</c:v>
                </c:pt>
                <c:pt idx="3258">
                  <c:v>42.685200000000002</c:v>
                </c:pt>
                <c:pt idx="3259">
                  <c:v>42.685200000000002</c:v>
                </c:pt>
                <c:pt idx="3260">
                  <c:v>42.685200000000002</c:v>
                </c:pt>
                <c:pt idx="3261">
                  <c:v>42.685200000000002</c:v>
                </c:pt>
                <c:pt idx="3262">
                  <c:v>42.685200000000002</c:v>
                </c:pt>
                <c:pt idx="3263">
                  <c:v>42.685200000000002</c:v>
                </c:pt>
                <c:pt idx="3264">
                  <c:v>42.685200000000002</c:v>
                </c:pt>
                <c:pt idx="3265">
                  <c:v>42.685200000000002</c:v>
                </c:pt>
                <c:pt idx="3266">
                  <c:v>42.685200000000002</c:v>
                </c:pt>
                <c:pt idx="3267">
                  <c:v>42.685099999999998</c:v>
                </c:pt>
                <c:pt idx="3268">
                  <c:v>42.685099999999998</c:v>
                </c:pt>
                <c:pt idx="3269">
                  <c:v>42.685099999999998</c:v>
                </c:pt>
                <c:pt idx="3270">
                  <c:v>42.685099999999998</c:v>
                </c:pt>
                <c:pt idx="3271">
                  <c:v>42.685099999999998</c:v>
                </c:pt>
                <c:pt idx="3272">
                  <c:v>42.685099999999998</c:v>
                </c:pt>
                <c:pt idx="3273">
                  <c:v>42.685099999999998</c:v>
                </c:pt>
                <c:pt idx="3274">
                  <c:v>42.685099999999998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6FE-43AF-B75F-AF64296528A7}"/>
            </c:ext>
          </c:extLst>
        </c:ser>
        <c:ser>
          <c:idx val="5"/>
          <c:order val="5"/>
          <c:tx>
            <c:v>Case 6</c:v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PXIE_IS_LEBT_RFQ_VAC!$A$34:$A$3302</c:f>
              <c:numCache>
                <c:formatCode>General</c:formatCode>
                <c:ptCount val="3269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  <c:pt idx="3265">
                  <c:v>6.5369999999999999</c:v>
                </c:pt>
                <c:pt idx="3266">
                  <c:v>6.5389999999999997</c:v>
                </c:pt>
                <c:pt idx="3267">
                  <c:v>6.5410000000000004</c:v>
                </c:pt>
                <c:pt idx="3268">
                  <c:v>6.5430000000000001</c:v>
                </c:pt>
              </c:numCache>
            </c:numRef>
          </c:xVal>
          <c:yVal>
            <c:numRef>
              <c:f>PXIE_IS_LEBT_RFQ_VAC!$L$34:$L$3308</c:f>
              <c:numCache>
                <c:formatCode>0.00E+00</c:formatCode>
                <c:ptCount val="3275"/>
                <c:pt idx="0">
                  <c:v>6556936.9351000004</c:v>
                </c:pt>
                <c:pt idx="1">
                  <c:v>938959.40469999996</c:v>
                </c:pt>
                <c:pt idx="2">
                  <c:v>915479.16330000001</c:v>
                </c:pt>
                <c:pt idx="3">
                  <c:v>904221.08490000002</c:v>
                </c:pt>
                <c:pt idx="4">
                  <c:v>893463.40370000002</c:v>
                </c:pt>
                <c:pt idx="5">
                  <c:v>883200.16630000004</c:v>
                </c:pt>
                <c:pt idx="6">
                  <c:v>873425.69279999996</c:v>
                </c:pt>
                <c:pt idx="7">
                  <c:v>864134.57389999996</c:v>
                </c:pt>
                <c:pt idx="8">
                  <c:v>855321.6679</c:v>
                </c:pt>
                <c:pt idx="9">
                  <c:v>846982.09759999998</c:v>
                </c:pt>
                <c:pt idx="10">
                  <c:v>839111.24769999995</c:v>
                </c:pt>
                <c:pt idx="11">
                  <c:v>831704.76240000001</c:v>
                </c:pt>
                <c:pt idx="12">
                  <c:v>824758.5429</c:v>
                </c:pt>
                <c:pt idx="13">
                  <c:v>818268.745</c:v>
                </c:pt>
                <c:pt idx="14">
                  <c:v>812231.77729999996</c:v>
                </c:pt>
                <c:pt idx="15">
                  <c:v>806644.29890000005</c:v>
                </c:pt>
                <c:pt idx="16">
                  <c:v>801503.21739999996</c:v>
                </c:pt>
                <c:pt idx="17">
                  <c:v>796805.68790000002</c:v>
                </c:pt>
                <c:pt idx="18">
                  <c:v>792549.11049999995</c:v>
                </c:pt>
                <c:pt idx="19">
                  <c:v>788731.1298</c:v>
                </c:pt>
                <c:pt idx="20">
                  <c:v>785349.63280000002</c:v>
                </c:pt>
                <c:pt idx="21">
                  <c:v>782402.74800000002</c:v>
                </c:pt>
                <c:pt idx="22">
                  <c:v>779888.84479999996</c:v>
                </c:pt>
                <c:pt idx="23">
                  <c:v>777806.53170000005</c:v>
                </c:pt>
                <c:pt idx="24">
                  <c:v>776154.65659999999</c:v>
                </c:pt>
                <c:pt idx="25">
                  <c:v>774932.30519999994</c:v>
                </c:pt>
                <c:pt idx="26">
                  <c:v>774138.80099999998</c:v>
                </c:pt>
                <c:pt idx="27">
                  <c:v>773415.14720000001</c:v>
                </c:pt>
                <c:pt idx="28">
                  <c:v>733007.37710000004</c:v>
                </c:pt>
                <c:pt idx="29">
                  <c:v>692599.6067</c:v>
                </c:pt>
                <c:pt idx="30">
                  <c:v>652191.83600000001</c:v>
                </c:pt>
                <c:pt idx="31">
                  <c:v>611784.06519999995</c:v>
                </c:pt>
                <c:pt idx="32">
                  <c:v>571376.29410000006</c:v>
                </c:pt>
                <c:pt idx="33">
                  <c:v>530968.52269999997</c:v>
                </c:pt>
                <c:pt idx="34">
                  <c:v>490560.7512</c:v>
                </c:pt>
                <c:pt idx="35">
                  <c:v>450152.97940000001</c:v>
                </c:pt>
                <c:pt idx="36">
                  <c:v>409745.20730000001</c:v>
                </c:pt>
                <c:pt idx="37">
                  <c:v>369337.435</c:v>
                </c:pt>
                <c:pt idx="38">
                  <c:v>328929.66249999998</c:v>
                </c:pt>
                <c:pt idx="39">
                  <c:v>288521.8898</c:v>
                </c:pt>
                <c:pt idx="40">
                  <c:v>248114.11679999999</c:v>
                </c:pt>
                <c:pt idx="41">
                  <c:v>207706.34359999999</c:v>
                </c:pt>
                <c:pt idx="42">
                  <c:v>167298.57019999999</c:v>
                </c:pt>
                <c:pt idx="43">
                  <c:v>126890.7965</c:v>
                </c:pt>
                <c:pt idx="44">
                  <c:v>86483.022599999997</c:v>
                </c:pt>
                <c:pt idx="45">
                  <c:v>46075.248399999997</c:v>
                </c:pt>
                <c:pt idx="46">
                  <c:v>5667.4740000000002</c:v>
                </c:pt>
                <c:pt idx="47">
                  <c:v>5640.5023000000001</c:v>
                </c:pt>
                <c:pt idx="48">
                  <c:v>5627.1010999999999</c:v>
                </c:pt>
                <c:pt idx="49">
                  <c:v>5613.7888999999996</c:v>
                </c:pt>
                <c:pt idx="50">
                  <c:v>5600.5654000000004</c:v>
                </c:pt>
                <c:pt idx="51">
                  <c:v>5587.4304000000002</c:v>
                </c:pt>
                <c:pt idx="52">
                  <c:v>5574.3837999999996</c:v>
                </c:pt>
                <c:pt idx="53">
                  <c:v>5561.4251999999997</c:v>
                </c:pt>
                <c:pt idx="54">
                  <c:v>5548.5546000000004</c:v>
                </c:pt>
                <c:pt idx="55">
                  <c:v>5535.7717000000002</c:v>
                </c:pt>
                <c:pt idx="56">
                  <c:v>5523.0762999999997</c:v>
                </c:pt>
                <c:pt idx="57">
                  <c:v>5510.4682000000003</c:v>
                </c:pt>
                <c:pt idx="58">
                  <c:v>5497.9471999999996</c:v>
                </c:pt>
                <c:pt idx="59">
                  <c:v>5485.5131000000001</c:v>
                </c:pt>
                <c:pt idx="60">
                  <c:v>5473.1656999999996</c:v>
                </c:pt>
                <c:pt idx="61">
                  <c:v>5460.9048000000003</c:v>
                </c:pt>
                <c:pt idx="62">
                  <c:v>5448.7303000000002</c:v>
                </c:pt>
                <c:pt idx="63">
                  <c:v>5436.6418999999996</c:v>
                </c:pt>
                <c:pt idx="64">
                  <c:v>5424.6394</c:v>
                </c:pt>
                <c:pt idx="65">
                  <c:v>5412.7227000000003</c:v>
                </c:pt>
                <c:pt idx="66">
                  <c:v>5400.8914999999997</c:v>
                </c:pt>
                <c:pt idx="67">
                  <c:v>5389.1457</c:v>
                </c:pt>
                <c:pt idx="68">
                  <c:v>5377.4850999999999</c:v>
                </c:pt>
                <c:pt idx="69">
                  <c:v>5365.9094999999998</c:v>
                </c:pt>
                <c:pt idx="70">
                  <c:v>5354.4187000000002</c:v>
                </c:pt>
                <c:pt idx="71">
                  <c:v>5343.0126</c:v>
                </c:pt>
                <c:pt idx="72">
                  <c:v>5331.6908999999996</c:v>
                </c:pt>
                <c:pt idx="73">
                  <c:v>5320.4534999999996</c:v>
                </c:pt>
                <c:pt idx="74">
                  <c:v>5309.3001999999997</c:v>
                </c:pt>
                <c:pt idx="75">
                  <c:v>5298.2308000000003</c:v>
                </c:pt>
                <c:pt idx="76">
                  <c:v>5287.2452000000003</c:v>
                </c:pt>
                <c:pt idx="77">
                  <c:v>5276.3432000000003</c:v>
                </c:pt>
                <c:pt idx="78">
                  <c:v>5265.5245000000004</c:v>
                </c:pt>
                <c:pt idx="79">
                  <c:v>5254.7891</c:v>
                </c:pt>
                <c:pt idx="80">
                  <c:v>5244.1368000000002</c:v>
                </c:pt>
                <c:pt idx="81">
                  <c:v>5233.5672999999997</c:v>
                </c:pt>
                <c:pt idx="82">
                  <c:v>5223.0806000000002</c:v>
                </c:pt>
                <c:pt idx="83">
                  <c:v>5212.6764999999996</c:v>
                </c:pt>
                <c:pt idx="84">
                  <c:v>5202.3546999999999</c:v>
                </c:pt>
                <c:pt idx="85">
                  <c:v>5192.1152000000002</c:v>
                </c:pt>
                <c:pt idx="86">
                  <c:v>5181.9576999999999</c:v>
                </c:pt>
                <c:pt idx="87">
                  <c:v>5171.8822</c:v>
                </c:pt>
                <c:pt idx="88">
                  <c:v>5161.8883999999998</c:v>
                </c:pt>
                <c:pt idx="89">
                  <c:v>5151.9762000000001</c:v>
                </c:pt>
                <c:pt idx="90">
                  <c:v>5142.1454999999996</c:v>
                </c:pt>
                <c:pt idx="91">
                  <c:v>5132.3959999999997</c:v>
                </c:pt>
                <c:pt idx="92">
                  <c:v>5122.7277000000004</c:v>
                </c:pt>
                <c:pt idx="93">
                  <c:v>5113.1403</c:v>
                </c:pt>
                <c:pt idx="94">
                  <c:v>5103.6337999999996</c:v>
                </c:pt>
                <c:pt idx="95">
                  <c:v>5094.2079000000003</c:v>
                </c:pt>
                <c:pt idx="96">
                  <c:v>5084.8626000000004</c:v>
                </c:pt>
                <c:pt idx="97">
                  <c:v>5075.5977000000003</c:v>
                </c:pt>
                <c:pt idx="98">
                  <c:v>5066.4129000000003</c:v>
                </c:pt>
                <c:pt idx="99">
                  <c:v>5057.3082999999997</c:v>
                </c:pt>
                <c:pt idx="100">
                  <c:v>5048.2835999999998</c:v>
                </c:pt>
                <c:pt idx="101">
                  <c:v>5039.3387000000002</c:v>
                </c:pt>
                <c:pt idx="102">
                  <c:v>5030.4735000000001</c:v>
                </c:pt>
                <c:pt idx="103">
                  <c:v>5021.6877999999997</c:v>
                </c:pt>
                <c:pt idx="104">
                  <c:v>5012.9813999999997</c:v>
                </c:pt>
                <c:pt idx="105">
                  <c:v>5004.3543</c:v>
                </c:pt>
                <c:pt idx="106">
                  <c:v>4995.8063000000002</c:v>
                </c:pt>
                <c:pt idx="107">
                  <c:v>4987.3373000000001</c:v>
                </c:pt>
                <c:pt idx="108">
                  <c:v>4978.9471000000003</c:v>
                </c:pt>
                <c:pt idx="109">
                  <c:v>4970.6355999999996</c:v>
                </c:pt>
                <c:pt idx="110">
                  <c:v>4962.4026999999996</c:v>
                </c:pt>
                <c:pt idx="111">
                  <c:v>4954.2483000000002</c:v>
                </c:pt>
                <c:pt idx="112">
                  <c:v>4946.1720999999998</c:v>
                </c:pt>
                <c:pt idx="113">
                  <c:v>4938.1742000000004</c:v>
                </c:pt>
                <c:pt idx="114">
                  <c:v>4930.2542000000003</c:v>
                </c:pt>
                <c:pt idx="115">
                  <c:v>4922.4123</c:v>
                </c:pt>
                <c:pt idx="116">
                  <c:v>4914.6481000000003</c:v>
                </c:pt>
                <c:pt idx="117">
                  <c:v>4906.9615999999996</c:v>
                </c:pt>
                <c:pt idx="118">
                  <c:v>4899.3527000000004</c:v>
                </c:pt>
                <c:pt idx="119">
                  <c:v>4891.8212999999996</c:v>
                </c:pt>
                <c:pt idx="120">
                  <c:v>4884.3671000000004</c:v>
                </c:pt>
                <c:pt idx="121">
                  <c:v>4876.9902000000002</c:v>
                </c:pt>
                <c:pt idx="122">
                  <c:v>4869.6903000000002</c:v>
                </c:pt>
                <c:pt idx="123">
                  <c:v>4862.4674999999997</c:v>
                </c:pt>
                <c:pt idx="124">
                  <c:v>4855.3215</c:v>
                </c:pt>
                <c:pt idx="125">
                  <c:v>4848.2521999999999</c:v>
                </c:pt>
                <c:pt idx="126">
                  <c:v>4841.2596000000003</c:v>
                </c:pt>
                <c:pt idx="127">
                  <c:v>4834.3434999999999</c:v>
                </c:pt>
                <c:pt idx="128">
                  <c:v>4827.5038999999997</c:v>
                </c:pt>
                <c:pt idx="129">
                  <c:v>4820.7404999999999</c:v>
                </c:pt>
                <c:pt idx="130">
                  <c:v>4814.0533999999998</c:v>
                </c:pt>
                <c:pt idx="131">
                  <c:v>4807.4422999999997</c:v>
                </c:pt>
                <c:pt idx="132">
                  <c:v>4800.9071999999996</c:v>
                </c:pt>
                <c:pt idx="133">
                  <c:v>4794.4480999999996</c:v>
                </c:pt>
                <c:pt idx="134">
                  <c:v>4788.0646999999999</c:v>
                </c:pt>
                <c:pt idx="135">
                  <c:v>4781.7569999999996</c:v>
                </c:pt>
                <c:pt idx="136">
                  <c:v>4775.5249000000003</c:v>
                </c:pt>
                <c:pt idx="137">
                  <c:v>4769.3681999999999</c:v>
                </c:pt>
                <c:pt idx="138">
                  <c:v>4763.2870000000003</c:v>
                </c:pt>
                <c:pt idx="139">
                  <c:v>4757.2811000000002</c:v>
                </c:pt>
                <c:pt idx="140">
                  <c:v>4751.3503000000001</c:v>
                </c:pt>
                <c:pt idx="141">
                  <c:v>4745.4947000000002</c:v>
                </c:pt>
                <c:pt idx="142">
                  <c:v>4739.7141000000001</c:v>
                </c:pt>
                <c:pt idx="143">
                  <c:v>4734.0083999999997</c:v>
                </c:pt>
                <c:pt idx="144">
                  <c:v>4728.3774999999996</c:v>
                </c:pt>
                <c:pt idx="145">
                  <c:v>4722.8213999999998</c:v>
                </c:pt>
                <c:pt idx="146">
                  <c:v>4717.3398999999999</c:v>
                </c:pt>
                <c:pt idx="147">
                  <c:v>4711.933</c:v>
                </c:pt>
                <c:pt idx="148">
                  <c:v>4706.6005999999998</c:v>
                </c:pt>
                <c:pt idx="149">
                  <c:v>4701.3425999999999</c:v>
                </c:pt>
                <c:pt idx="150">
                  <c:v>4696.1589000000004</c:v>
                </c:pt>
                <c:pt idx="151">
                  <c:v>4691.0493999999999</c:v>
                </c:pt>
                <c:pt idx="152">
                  <c:v>4686.0141000000003</c:v>
                </c:pt>
                <c:pt idx="153">
                  <c:v>4681.0528000000004</c:v>
                </c:pt>
                <c:pt idx="154">
                  <c:v>4676.1656000000003</c:v>
                </c:pt>
                <c:pt idx="155">
                  <c:v>4671.3522000000003</c:v>
                </c:pt>
                <c:pt idx="156">
                  <c:v>4666.6126999999997</c:v>
                </c:pt>
                <c:pt idx="157">
                  <c:v>4661.9470000000001</c:v>
                </c:pt>
                <c:pt idx="158">
                  <c:v>4657.3549999999996</c:v>
                </c:pt>
                <c:pt idx="159">
                  <c:v>4652.8365999999996</c:v>
                </c:pt>
                <c:pt idx="160">
                  <c:v>4648.3917000000001</c:v>
                </c:pt>
                <c:pt idx="161">
                  <c:v>4644.0203000000001</c:v>
                </c:pt>
                <c:pt idx="162">
                  <c:v>4639.7223999999997</c:v>
                </c:pt>
                <c:pt idx="163">
                  <c:v>4635.4976999999999</c:v>
                </c:pt>
                <c:pt idx="164">
                  <c:v>4631.3464000000004</c:v>
                </c:pt>
                <c:pt idx="165">
                  <c:v>4627.2682000000004</c:v>
                </c:pt>
                <c:pt idx="166">
                  <c:v>4623.2632000000003</c:v>
                </c:pt>
                <c:pt idx="167">
                  <c:v>4619.3312999999998</c:v>
                </c:pt>
                <c:pt idx="168">
                  <c:v>4615.4723999999997</c:v>
                </c:pt>
                <c:pt idx="169">
                  <c:v>4611.6863999999996</c:v>
                </c:pt>
                <c:pt idx="170">
                  <c:v>4607.9733999999999</c:v>
                </c:pt>
                <c:pt idx="171">
                  <c:v>4604.3332</c:v>
                </c:pt>
                <c:pt idx="172">
                  <c:v>4600.7656999999999</c:v>
                </c:pt>
                <c:pt idx="173">
                  <c:v>4597.2709999999997</c:v>
                </c:pt>
                <c:pt idx="174">
                  <c:v>4593.8490000000002</c:v>
                </c:pt>
                <c:pt idx="175">
                  <c:v>4590.4996000000001</c:v>
                </c:pt>
                <c:pt idx="176">
                  <c:v>4587.2227000000003</c:v>
                </c:pt>
                <c:pt idx="177">
                  <c:v>4584.0183999999999</c:v>
                </c:pt>
                <c:pt idx="178">
                  <c:v>4580.8864999999996</c:v>
                </c:pt>
                <c:pt idx="179">
                  <c:v>4577.8270000000002</c:v>
                </c:pt>
                <c:pt idx="180">
                  <c:v>4574.8398999999999</c:v>
                </c:pt>
                <c:pt idx="181">
                  <c:v>4571.9251999999997</c:v>
                </c:pt>
                <c:pt idx="182">
                  <c:v>4569.0825999999997</c:v>
                </c:pt>
                <c:pt idx="183">
                  <c:v>4566.3122999999996</c:v>
                </c:pt>
                <c:pt idx="184">
                  <c:v>4563.6142</c:v>
                </c:pt>
                <c:pt idx="185">
                  <c:v>4560.9881999999998</c:v>
                </c:pt>
                <c:pt idx="186">
                  <c:v>4558.4344000000001</c:v>
                </c:pt>
                <c:pt idx="187">
                  <c:v>4555.9525000000003</c:v>
                </c:pt>
                <c:pt idx="188">
                  <c:v>4553.5427</c:v>
                </c:pt>
                <c:pt idx="189">
                  <c:v>4551.2048999999997</c:v>
                </c:pt>
                <c:pt idx="190">
                  <c:v>4548.9390000000003</c:v>
                </c:pt>
                <c:pt idx="191">
                  <c:v>4546.7451000000001</c:v>
                </c:pt>
                <c:pt idx="192">
                  <c:v>4544.6229000000003</c:v>
                </c:pt>
                <c:pt idx="193">
                  <c:v>4542.5726999999997</c:v>
                </c:pt>
                <c:pt idx="194">
                  <c:v>4540.5941999999995</c:v>
                </c:pt>
                <c:pt idx="195">
                  <c:v>4538.6875</c:v>
                </c:pt>
                <c:pt idx="196">
                  <c:v>4536.8526000000002</c:v>
                </c:pt>
                <c:pt idx="197">
                  <c:v>4535.0893999999998</c:v>
                </c:pt>
                <c:pt idx="198">
                  <c:v>4533.3977999999997</c:v>
                </c:pt>
                <c:pt idx="199">
                  <c:v>4531.7779</c:v>
                </c:pt>
                <c:pt idx="200">
                  <c:v>4530.2296999999999</c:v>
                </c:pt>
                <c:pt idx="201">
                  <c:v>4528.7530999999999</c:v>
                </c:pt>
                <c:pt idx="202">
                  <c:v>4527.348</c:v>
                </c:pt>
                <c:pt idx="203">
                  <c:v>4526.0145000000002</c:v>
                </c:pt>
                <c:pt idx="204">
                  <c:v>4524.7525999999998</c:v>
                </c:pt>
                <c:pt idx="205">
                  <c:v>4523.5622000000003</c:v>
                </c:pt>
                <c:pt idx="206">
                  <c:v>4522.4432999999999</c:v>
                </c:pt>
                <c:pt idx="207">
                  <c:v>4521.3958000000002</c:v>
                </c:pt>
                <c:pt idx="208">
                  <c:v>4520.4198999999999</c:v>
                </c:pt>
                <c:pt idx="209">
                  <c:v>4519.5154000000002</c:v>
                </c:pt>
                <c:pt idx="210">
                  <c:v>4518.6823999999997</c:v>
                </c:pt>
                <c:pt idx="211">
                  <c:v>4517.9206999999997</c:v>
                </c:pt>
                <c:pt idx="212">
                  <c:v>4516.6050999999998</c:v>
                </c:pt>
                <c:pt idx="213">
                  <c:v>4502.5798999999997</c:v>
                </c:pt>
                <c:pt idx="214">
                  <c:v>4488.5546999999997</c:v>
                </c:pt>
                <c:pt idx="215">
                  <c:v>4474.5294999999996</c:v>
                </c:pt>
                <c:pt idx="216">
                  <c:v>4460.5042000000003</c:v>
                </c:pt>
                <c:pt idx="217">
                  <c:v>4446.4789000000001</c:v>
                </c:pt>
                <c:pt idx="218">
                  <c:v>4432.4534999999996</c:v>
                </c:pt>
                <c:pt idx="219">
                  <c:v>4418.4281000000001</c:v>
                </c:pt>
                <c:pt idx="220">
                  <c:v>4404.4026999999996</c:v>
                </c:pt>
                <c:pt idx="221">
                  <c:v>4390.3771999999999</c:v>
                </c:pt>
                <c:pt idx="222">
                  <c:v>4376.3517000000002</c:v>
                </c:pt>
                <c:pt idx="223">
                  <c:v>4362.3261000000002</c:v>
                </c:pt>
                <c:pt idx="224">
                  <c:v>4348.3005000000003</c:v>
                </c:pt>
                <c:pt idx="225">
                  <c:v>4334.2749000000003</c:v>
                </c:pt>
                <c:pt idx="226">
                  <c:v>4320.2492000000002</c:v>
                </c:pt>
                <c:pt idx="227">
                  <c:v>4306.2235000000001</c:v>
                </c:pt>
                <c:pt idx="228">
                  <c:v>4292.1976999999997</c:v>
                </c:pt>
                <c:pt idx="229">
                  <c:v>4278.1719000000003</c:v>
                </c:pt>
                <c:pt idx="230">
                  <c:v>4264.1460999999999</c:v>
                </c:pt>
                <c:pt idx="231">
                  <c:v>4250.1202000000003</c:v>
                </c:pt>
                <c:pt idx="232">
                  <c:v>4236.0942999999997</c:v>
                </c:pt>
                <c:pt idx="233">
                  <c:v>4222.0682999999999</c:v>
                </c:pt>
                <c:pt idx="234">
                  <c:v>4208.0423000000001</c:v>
                </c:pt>
                <c:pt idx="235">
                  <c:v>4194.0162</c:v>
                </c:pt>
                <c:pt idx="236">
                  <c:v>4179.9902000000002</c:v>
                </c:pt>
                <c:pt idx="237">
                  <c:v>4165.9639999999999</c:v>
                </c:pt>
                <c:pt idx="238">
                  <c:v>4151.9378999999999</c:v>
                </c:pt>
                <c:pt idx="239">
                  <c:v>4137.9116999999997</c:v>
                </c:pt>
                <c:pt idx="240">
                  <c:v>4123.8854000000001</c:v>
                </c:pt>
                <c:pt idx="241">
                  <c:v>4109.8590999999997</c:v>
                </c:pt>
                <c:pt idx="242">
                  <c:v>4095.8328000000001</c:v>
                </c:pt>
                <c:pt idx="243">
                  <c:v>4081.8063999999999</c:v>
                </c:pt>
                <c:pt idx="244">
                  <c:v>4067.78</c:v>
                </c:pt>
                <c:pt idx="245">
                  <c:v>4053.7536</c:v>
                </c:pt>
                <c:pt idx="246">
                  <c:v>4039.7271000000001</c:v>
                </c:pt>
                <c:pt idx="247">
                  <c:v>4025.7004999999999</c:v>
                </c:pt>
                <c:pt idx="248">
                  <c:v>4011.674</c:v>
                </c:pt>
                <c:pt idx="249">
                  <c:v>3997.6473999999998</c:v>
                </c:pt>
                <c:pt idx="250">
                  <c:v>3983.6206999999999</c:v>
                </c:pt>
                <c:pt idx="251">
                  <c:v>3969.5940000000001</c:v>
                </c:pt>
                <c:pt idx="252">
                  <c:v>3955.5673000000002</c:v>
                </c:pt>
                <c:pt idx="253">
                  <c:v>3941.5405000000001</c:v>
                </c:pt>
                <c:pt idx="254">
                  <c:v>3927.5137</c:v>
                </c:pt>
                <c:pt idx="255">
                  <c:v>3913.4868000000001</c:v>
                </c:pt>
                <c:pt idx="256">
                  <c:v>3899.4598999999998</c:v>
                </c:pt>
                <c:pt idx="257">
                  <c:v>3885.433</c:v>
                </c:pt>
                <c:pt idx="258">
                  <c:v>3871.4059999999999</c:v>
                </c:pt>
                <c:pt idx="259">
                  <c:v>3857.3789999999999</c:v>
                </c:pt>
                <c:pt idx="260">
                  <c:v>3843.3519999999999</c:v>
                </c:pt>
                <c:pt idx="261">
                  <c:v>3829.3249000000001</c:v>
                </c:pt>
                <c:pt idx="262">
                  <c:v>3815.2977000000001</c:v>
                </c:pt>
                <c:pt idx="263">
                  <c:v>3801.2705999999998</c:v>
                </c:pt>
                <c:pt idx="264">
                  <c:v>3787.2433000000001</c:v>
                </c:pt>
                <c:pt idx="265">
                  <c:v>3773.2161000000001</c:v>
                </c:pt>
                <c:pt idx="266">
                  <c:v>3759.1887999999999</c:v>
                </c:pt>
                <c:pt idx="267">
                  <c:v>3745.1614</c:v>
                </c:pt>
                <c:pt idx="268">
                  <c:v>3731.1341000000002</c:v>
                </c:pt>
                <c:pt idx="269">
                  <c:v>3717.1066000000001</c:v>
                </c:pt>
                <c:pt idx="270">
                  <c:v>3703.0792000000001</c:v>
                </c:pt>
                <c:pt idx="271">
                  <c:v>3689.0517</c:v>
                </c:pt>
                <c:pt idx="272">
                  <c:v>3675.0241000000001</c:v>
                </c:pt>
                <c:pt idx="273">
                  <c:v>3660.9965000000002</c:v>
                </c:pt>
                <c:pt idx="274">
                  <c:v>3646.9688999999998</c:v>
                </c:pt>
                <c:pt idx="275">
                  <c:v>3632.9413</c:v>
                </c:pt>
                <c:pt idx="276">
                  <c:v>3618.9135999999999</c:v>
                </c:pt>
                <c:pt idx="277">
                  <c:v>3604.8858</c:v>
                </c:pt>
                <c:pt idx="278">
                  <c:v>3590.8580000000002</c:v>
                </c:pt>
                <c:pt idx="279">
                  <c:v>3576.8301999999999</c:v>
                </c:pt>
                <c:pt idx="280">
                  <c:v>3562.8022999999998</c:v>
                </c:pt>
                <c:pt idx="281">
                  <c:v>3548.7743999999998</c:v>
                </c:pt>
                <c:pt idx="282">
                  <c:v>3534.7465000000002</c:v>
                </c:pt>
                <c:pt idx="283">
                  <c:v>3520.7184999999999</c:v>
                </c:pt>
                <c:pt idx="284">
                  <c:v>3506.6905000000002</c:v>
                </c:pt>
                <c:pt idx="285">
                  <c:v>3492.6624000000002</c:v>
                </c:pt>
                <c:pt idx="286">
                  <c:v>3478.6343000000002</c:v>
                </c:pt>
                <c:pt idx="287">
                  <c:v>3464.6061</c:v>
                </c:pt>
                <c:pt idx="288">
                  <c:v>3450.578</c:v>
                </c:pt>
                <c:pt idx="289">
                  <c:v>3436.5497</c:v>
                </c:pt>
                <c:pt idx="290">
                  <c:v>3422.5214999999998</c:v>
                </c:pt>
                <c:pt idx="291">
                  <c:v>3408.4931000000001</c:v>
                </c:pt>
                <c:pt idx="292">
                  <c:v>3394.4648000000002</c:v>
                </c:pt>
                <c:pt idx="293">
                  <c:v>3380.4364</c:v>
                </c:pt>
                <c:pt idx="294">
                  <c:v>3366.4079999999999</c:v>
                </c:pt>
                <c:pt idx="295">
                  <c:v>3352.3795</c:v>
                </c:pt>
                <c:pt idx="296">
                  <c:v>3338.3510000000001</c:v>
                </c:pt>
                <c:pt idx="297">
                  <c:v>3324.3224</c:v>
                </c:pt>
                <c:pt idx="298">
                  <c:v>3310.2937999999999</c:v>
                </c:pt>
                <c:pt idx="299">
                  <c:v>3296.2651999999998</c:v>
                </c:pt>
                <c:pt idx="300">
                  <c:v>3282.2365</c:v>
                </c:pt>
                <c:pt idx="301">
                  <c:v>3268.2078000000001</c:v>
                </c:pt>
                <c:pt idx="302">
                  <c:v>3254.1790000000001</c:v>
                </c:pt>
                <c:pt idx="303">
                  <c:v>3240.1502999999998</c:v>
                </c:pt>
                <c:pt idx="304">
                  <c:v>3226.1214</c:v>
                </c:pt>
                <c:pt idx="305">
                  <c:v>3212.0925000000002</c:v>
                </c:pt>
                <c:pt idx="306">
                  <c:v>3198.0636</c:v>
                </c:pt>
                <c:pt idx="307">
                  <c:v>3184.0347000000002</c:v>
                </c:pt>
                <c:pt idx="308">
                  <c:v>3170.0057000000002</c:v>
                </c:pt>
                <c:pt idx="309">
                  <c:v>3155.9766</c:v>
                </c:pt>
                <c:pt idx="310">
                  <c:v>3141.9475000000002</c:v>
                </c:pt>
                <c:pt idx="311">
                  <c:v>3127.9184</c:v>
                </c:pt>
                <c:pt idx="312">
                  <c:v>3113.8892999999998</c:v>
                </c:pt>
                <c:pt idx="313">
                  <c:v>3099.8600999999999</c:v>
                </c:pt>
                <c:pt idx="314">
                  <c:v>3085.8308000000002</c:v>
                </c:pt>
                <c:pt idx="315">
                  <c:v>3071.8015</c:v>
                </c:pt>
                <c:pt idx="316">
                  <c:v>3057.7721999999999</c:v>
                </c:pt>
                <c:pt idx="317">
                  <c:v>3043.7429000000002</c:v>
                </c:pt>
                <c:pt idx="318">
                  <c:v>3029.7134999999998</c:v>
                </c:pt>
                <c:pt idx="319">
                  <c:v>3015.6840000000002</c:v>
                </c:pt>
                <c:pt idx="320">
                  <c:v>3001.6545000000001</c:v>
                </c:pt>
                <c:pt idx="321">
                  <c:v>2987.625</c:v>
                </c:pt>
                <c:pt idx="322">
                  <c:v>2973.5954000000002</c:v>
                </c:pt>
                <c:pt idx="323">
                  <c:v>2959.5657999999999</c:v>
                </c:pt>
                <c:pt idx="324">
                  <c:v>2945.5362</c:v>
                </c:pt>
                <c:pt idx="325">
                  <c:v>2931.5065</c:v>
                </c:pt>
                <c:pt idx="326">
                  <c:v>2917.4767999999999</c:v>
                </c:pt>
                <c:pt idx="327">
                  <c:v>2903.4470000000001</c:v>
                </c:pt>
                <c:pt idx="328">
                  <c:v>2889.4171999999999</c:v>
                </c:pt>
                <c:pt idx="329">
                  <c:v>2875.3872999999999</c:v>
                </c:pt>
                <c:pt idx="330">
                  <c:v>2861.3575000000001</c:v>
                </c:pt>
                <c:pt idx="331">
                  <c:v>2847.3274999999999</c:v>
                </c:pt>
                <c:pt idx="332">
                  <c:v>2842.8724000000002</c:v>
                </c:pt>
                <c:pt idx="333">
                  <c:v>2840.2620999999999</c:v>
                </c:pt>
                <c:pt idx="334">
                  <c:v>2837.6893</c:v>
                </c:pt>
                <c:pt idx="335">
                  <c:v>2835.154</c:v>
                </c:pt>
                <c:pt idx="336">
                  <c:v>2832.6561999999999</c:v>
                </c:pt>
                <c:pt idx="337">
                  <c:v>2830.1959000000002</c:v>
                </c:pt>
                <c:pt idx="338">
                  <c:v>2827.7730999999999</c:v>
                </c:pt>
                <c:pt idx="339">
                  <c:v>2825.3876</c:v>
                </c:pt>
                <c:pt idx="340">
                  <c:v>2823.0394999999999</c:v>
                </c:pt>
                <c:pt idx="341">
                  <c:v>2820.7287000000001</c:v>
                </c:pt>
                <c:pt idx="342">
                  <c:v>2818.4553000000001</c:v>
                </c:pt>
                <c:pt idx="343">
                  <c:v>2816.2190999999998</c:v>
                </c:pt>
                <c:pt idx="344">
                  <c:v>2814.0201999999999</c:v>
                </c:pt>
                <c:pt idx="345">
                  <c:v>2811.8584999999998</c:v>
                </c:pt>
                <c:pt idx="346">
                  <c:v>2809.7339000000002</c:v>
                </c:pt>
                <c:pt idx="347">
                  <c:v>2807.6466</c:v>
                </c:pt>
                <c:pt idx="348">
                  <c:v>2805.5963000000002</c:v>
                </c:pt>
                <c:pt idx="349">
                  <c:v>2803.5832</c:v>
                </c:pt>
                <c:pt idx="350">
                  <c:v>2801.6071000000002</c:v>
                </c:pt>
                <c:pt idx="351">
                  <c:v>2799.6680999999999</c:v>
                </c:pt>
                <c:pt idx="352">
                  <c:v>2797.7662</c:v>
                </c:pt>
                <c:pt idx="353">
                  <c:v>2795.9011999999998</c:v>
                </c:pt>
                <c:pt idx="354">
                  <c:v>2794.0731999999998</c:v>
                </c:pt>
                <c:pt idx="355">
                  <c:v>2792.2822000000001</c:v>
                </c:pt>
                <c:pt idx="356">
                  <c:v>2790.5279999999998</c:v>
                </c:pt>
                <c:pt idx="357">
                  <c:v>2788.8108000000002</c:v>
                </c:pt>
                <c:pt idx="358">
                  <c:v>2787.1305000000002</c:v>
                </c:pt>
                <c:pt idx="359">
                  <c:v>2785.4870000000001</c:v>
                </c:pt>
                <c:pt idx="360">
                  <c:v>2783.8804</c:v>
                </c:pt>
                <c:pt idx="361">
                  <c:v>2782.3105999999998</c:v>
                </c:pt>
                <c:pt idx="362">
                  <c:v>2780.7775000000001</c:v>
                </c:pt>
                <c:pt idx="363">
                  <c:v>2779.2813000000001</c:v>
                </c:pt>
                <c:pt idx="364">
                  <c:v>2777.8218000000002</c:v>
                </c:pt>
                <c:pt idx="365">
                  <c:v>2776.3989999999999</c:v>
                </c:pt>
                <c:pt idx="366">
                  <c:v>2775.0129999999999</c:v>
                </c:pt>
                <c:pt idx="367">
                  <c:v>2773.6635999999999</c:v>
                </c:pt>
                <c:pt idx="368">
                  <c:v>2772.3508999999999</c:v>
                </c:pt>
                <c:pt idx="369">
                  <c:v>2771.0749000000001</c:v>
                </c:pt>
                <c:pt idx="370">
                  <c:v>2769.8355000000001</c:v>
                </c:pt>
                <c:pt idx="371">
                  <c:v>2768.6327999999999</c:v>
                </c:pt>
                <c:pt idx="372">
                  <c:v>2767.4666999999999</c:v>
                </c:pt>
                <c:pt idx="373">
                  <c:v>2766.3371000000002</c:v>
                </c:pt>
                <c:pt idx="374">
                  <c:v>2765.2442000000001</c:v>
                </c:pt>
                <c:pt idx="375">
                  <c:v>2764.1878000000002</c:v>
                </c:pt>
                <c:pt idx="376">
                  <c:v>2763.1680000000001</c:v>
                </c:pt>
                <c:pt idx="377">
                  <c:v>2762.1846999999998</c:v>
                </c:pt>
                <c:pt idx="378">
                  <c:v>2761.2379000000001</c:v>
                </c:pt>
                <c:pt idx="379">
                  <c:v>2760.3276999999998</c:v>
                </c:pt>
                <c:pt idx="380">
                  <c:v>2759.4539</c:v>
                </c:pt>
                <c:pt idx="381">
                  <c:v>2758.6165999999998</c:v>
                </c:pt>
                <c:pt idx="382">
                  <c:v>2757.8159000000001</c:v>
                </c:pt>
                <c:pt idx="383">
                  <c:v>2757.0515</c:v>
                </c:pt>
                <c:pt idx="384">
                  <c:v>2756.3236999999999</c:v>
                </c:pt>
                <c:pt idx="385">
                  <c:v>2755.6323000000002</c:v>
                </c:pt>
                <c:pt idx="386">
                  <c:v>2754.9773</c:v>
                </c:pt>
                <c:pt idx="387">
                  <c:v>2754.3588</c:v>
                </c:pt>
                <c:pt idx="388">
                  <c:v>2753.7766000000001</c:v>
                </c:pt>
                <c:pt idx="389">
                  <c:v>2753.2309</c:v>
                </c:pt>
                <c:pt idx="390">
                  <c:v>2752.7215999999999</c:v>
                </c:pt>
                <c:pt idx="391">
                  <c:v>2752.2487000000001</c:v>
                </c:pt>
                <c:pt idx="392">
                  <c:v>2751.8121999999998</c:v>
                </c:pt>
                <c:pt idx="393">
                  <c:v>2751.4121</c:v>
                </c:pt>
                <c:pt idx="394">
                  <c:v>2751.0484000000001</c:v>
                </c:pt>
                <c:pt idx="395">
                  <c:v>2750.721</c:v>
                </c:pt>
                <c:pt idx="396">
                  <c:v>2750.43</c:v>
                </c:pt>
                <c:pt idx="397">
                  <c:v>2750.1754000000001</c:v>
                </c:pt>
                <c:pt idx="398">
                  <c:v>2749.9571000000001</c:v>
                </c:pt>
                <c:pt idx="399">
                  <c:v>2749.7752999999998</c:v>
                </c:pt>
                <c:pt idx="400">
                  <c:v>2749.6297</c:v>
                </c:pt>
                <c:pt idx="401">
                  <c:v>2749.5205999999998</c:v>
                </c:pt>
                <c:pt idx="402">
                  <c:v>2749.4477000000002</c:v>
                </c:pt>
                <c:pt idx="403">
                  <c:v>2749.4113000000002</c:v>
                </c:pt>
                <c:pt idx="404">
                  <c:v>2749.4112</c:v>
                </c:pt>
                <c:pt idx="405">
                  <c:v>2749.4474</c:v>
                </c:pt>
                <c:pt idx="406">
                  <c:v>2749.52</c:v>
                </c:pt>
                <c:pt idx="407">
                  <c:v>2749.7121000000002</c:v>
                </c:pt>
                <c:pt idx="408">
                  <c:v>2750.5218</c:v>
                </c:pt>
                <c:pt idx="409">
                  <c:v>2751.3314</c:v>
                </c:pt>
                <c:pt idx="410">
                  <c:v>2752.1408999999999</c:v>
                </c:pt>
                <c:pt idx="411">
                  <c:v>2752.9504000000002</c:v>
                </c:pt>
                <c:pt idx="412">
                  <c:v>2753.7597999999998</c:v>
                </c:pt>
                <c:pt idx="413">
                  <c:v>2754.5691999999999</c:v>
                </c:pt>
                <c:pt idx="414">
                  <c:v>2755.3784999999998</c:v>
                </c:pt>
                <c:pt idx="415">
                  <c:v>2756.1878000000002</c:v>
                </c:pt>
                <c:pt idx="416">
                  <c:v>2756.9969999999998</c:v>
                </c:pt>
                <c:pt idx="417">
                  <c:v>2757.8060999999998</c:v>
                </c:pt>
                <c:pt idx="418">
                  <c:v>2758.6152000000002</c:v>
                </c:pt>
                <c:pt idx="419">
                  <c:v>2759.4241999999999</c:v>
                </c:pt>
                <c:pt idx="420">
                  <c:v>2760.2332000000001</c:v>
                </c:pt>
                <c:pt idx="421">
                  <c:v>2761.0421000000001</c:v>
                </c:pt>
                <c:pt idx="422">
                  <c:v>2761.8510000000001</c:v>
                </c:pt>
                <c:pt idx="423">
                  <c:v>2762.6597999999999</c:v>
                </c:pt>
                <c:pt idx="424">
                  <c:v>2763.4686000000002</c:v>
                </c:pt>
                <c:pt idx="425">
                  <c:v>2764.2772</c:v>
                </c:pt>
                <c:pt idx="426">
                  <c:v>2765.0859</c:v>
                </c:pt>
                <c:pt idx="427">
                  <c:v>2765.8944999999999</c:v>
                </c:pt>
                <c:pt idx="428">
                  <c:v>2766.703</c:v>
                </c:pt>
                <c:pt idx="429">
                  <c:v>2767.5113999999999</c:v>
                </c:pt>
                <c:pt idx="430">
                  <c:v>2768.3198000000002</c:v>
                </c:pt>
                <c:pt idx="431">
                  <c:v>2769.1282000000001</c:v>
                </c:pt>
                <c:pt idx="432">
                  <c:v>2769.9364999999998</c:v>
                </c:pt>
                <c:pt idx="433">
                  <c:v>2770.7447000000002</c:v>
                </c:pt>
                <c:pt idx="434">
                  <c:v>2771.5529000000001</c:v>
                </c:pt>
                <c:pt idx="435">
                  <c:v>2772.3609999999999</c:v>
                </c:pt>
                <c:pt idx="436">
                  <c:v>2773.1691000000001</c:v>
                </c:pt>
                <c:pt idx="437">
                  <c:v>2773.9771000000001</c:v>
                </c:pt>
                <c:pt idx="438">
                  <c:v>2774.7851000000001</c:v>
                </c:pt>
                <c:pt idx="439">
                  <c:v>2775.5929999999998</c:v>
                </c:pt>
                <c:pt idx="440">
                  <c:v>2776.4007999999999</c:v>
                </c:pt>
                <c:pt idx="441">
                  <c:v>2777.2085999999999</c:v>
                </c:pt>
                <c:pt idx="442">
                  <c:v>2778.0162999999998</c:v>
                </c:pt>
                <c:pt idx="443">
                  <c:v>2778.8240000000001</c:v>
                </c:pt>
                <c:pt idx="444">
                  <c:v>2779.6316000000002</c:v>
                </c:pt>
                <c:pt idx="445">
                  <c:v>2780.4391999999998</c:v>
                </c:pt>
                <c:pt idx="446">
                  <c:v>2781.2465999999999</c:v>
                </c:pt>
                <c:pt idx="447">
                  <c:v>2782.0540999999998</c:v>
                </c:pt>
                <c:pt idx="448">
                  <c:v>2782.8615</c:v>
                </c:pt>
                <c:pt idx="449">
                  <c:v>2783.6687999999999</c:v>
                </c:pt>
                <c:pt idx="450">
                  <c:v>2784.4760999999999</c:v>
                </c:pt>
                <c:pt idx="451">
                  <c:v>2785.2833000000001</c:v>
                </c:pt>
                <c:pt idx="452">
                  <c:v>2786.0904999999998</c:v>
                </c:pt>
                <c:pt idx="453">
                  <c:v>2786.8975999999998</c:v>
                </c:pt>
                <c:pt idx="454">
                  <c:v>2787.7046</c:v>
                </c:pt>
                <c:pt idx="455">
                  <c:v>2788.5115999999998</c:v>
                </c:pt>
                <c:pt idx="456">
                  <c:v>2789.3184999999999</c:v>
                </c:pt>
                <c:pt idx="457">
                  <c:v>2790.5358000000001</c:v>
                </c:pt>
                <c:pt idx="458">
                  <c:v>2793.0129999999999</c:v>
                </c:pt>
                <c:pt idx="459">
                  <c:v>2795.4902000000002</c:v>
                </c:pt>
                <c:pt idx="460">
                  <c:v>2797.9672999999998</c:v>
                </c:pt>
                <c:pt idx="461">
                  <c:v>2800.4443999999999</c:v>
                </c:pt>
                <c:pt idx="462">
                  <c:v>2802.9214999999999</c:v>
                </c:pt>
                <c:pt idx="463">
                  <c:v>2805.3986</c:v>
                </c:pt>
                <c:pt idx="464">
                  <c:v>2807.8755999999998</c:v>
                </c:pt>
                <c:pt idx="465">
                  <c:v>2810.3526999999999</c:v>
                </c:pt>
                <c:pt idx="466">
                  <c:v>2812.8296999999998</c:v>
                </c:pt>
                <c:pt idx="467">
                  <c:v>2815.3065999999999</c:v>
                </c:pt>
                <c:pt idx="468">
                  <c:v>2817.7836000000002</c:v>
                </c:pt>
                <c:pt idx="469">
                  <c:v>2820.2604999999999</c:v>
                </c:pt>
                <c:pt idx="470">
                  <c:v>2822.7374</c:v>
                </c:pt>
                <c:pt idx="471">
                  <c:v>2825.2143000000001</c:v>
                </c:pt>
                <c:pt idx="472">
                  <c:v>2827.6912000000002</c:v>
                </c:pt>
                <c:pt idx="473">
                  <c:v>2830.1680000000001</c:v>
                </c:pt>
                <c:pt idx="474">
                  <c:v>2832.6448</c:v>
                </c:pt>
                <c:pt idx="475">
                  <c:v>2835.1215999999999</c:v>
                </c:pt>
                <c:pt idx="476">
                  <c:v>2837.5983999999999</c:v>
                </c:pt>
                <c:pt idx="477">
                  <c:v>2840.0751</c:v>
                </c:pt>
                <c:pt idx="478">
                  <c:v>2842.5518000000002</c:v>
                </c:pt>
                <c:pt idx="479">
                  <c:v>2845.0284999999999</c:v>
                </c:pt>
                <c:pt idx="480">
                  <c:v>2847.5052000000001</c:v>
                </c:pt>
                <c:pt idx="481">
                  <c:v>2849.9818</c:v>
                </c:pt>
                <c:pt idx="482">
                  <c:v>2852.4584</c:v>
                </c:pt>
                <c:pt idx="483">
                  <c:v>2854.9349999999999</c:v>
                </c:pt>
                <c:pt idx="484">
                  <c:v>2857.4115999999999</c:v>
                </c:pt>
                <c:pt idx="485">
                  <c:v>2859.8881999999999</c:v>
                </c:pt>
                <c:pt idx="486">
                  <c:v>2862.3647000000001</c:v>
                </c:pt>
                <c:pt idx="487">
                  <c:v>2864.8411999999998</c:v>
                </c:pt>
                <c:pt idx="488">
                  <c:v>2867.3177000000001</c:v>
                </c:pt>
                <c:pt idx="489">
                  <c:v>2869.7941000000001</c:v>
                </c:pt>
                <c:pt idx="490">
                  <c:v>2872.2705000000001</c:v>
                </c:pt>
                <c:pt idx="491">
                  <c:v>2874.7469000000001</c:v>
                </c:pt>
                <c:pt idx="492">
                  <c:v>2875.5154000000002</c:v>
                </c:pt>
                <c:pt idx="493">
                  <c:v>2875.9701</c:v>
                </c:pt>
                <c:pt idx="494">
                  <c:v>2876.4247999999998</c:v>
                </c:pt>
                <c:pt idx="495">
                  <c:v>2876.8795</c:v>
                </c:pt>
                <c:pt idx="496">
                  <c:v>2877.3341</c:v>
                </c:pt>
                <c:pt idx="497">
                  <c:v>2877.7887999999998</c:v>
                </c:pt>
                <c:pt idx="498">
                  <c:v>2878.2433000000001</c:v>
                </c:pt>
                <c:pt idx="499">
                  <c:v>2878.6979000000001</c:v>
                </c:pt>
                <c:pt idx="500">
                  <c:v>2879.1523999999999</c:v>
                </c:pt>
                <c:pt idx="501">
                  <c:v>2879.6069000000002</c:v>
                </c:pt>
                <c:pt idx="502">
                  <c:v>2880.0612999999998</c:v>
                </c:pt>
                <c:pt idx="503">
                  <c:v>2880.5158000000001</c:v>
                </c:pt>
                <c:pt idx="504">
                  <c:v>2880.9702000000002</c:v>
                </c:pt>
                <c:pt idx="505">
                  <c:v>2881.4245000000001</c:v>
                </c:pt>
                <c:pt idx="506">
                  <c:v>2881.8788</c:v>
                </c:pt>
                <c:pt idx="507">
                  <c:v>2882.3330999999998</c:v>
                </c:pt>
                <c:pt idx="508">
                  <c:v>2882.7874000000002</c:v>
                </c:pt>
                <c:pt idx="509">
                  <c:v>2883.2415999999998</c:v>
                </c:pt>
                <c:pt idx="510">
                  <c:v>2883.6958</c:v>
                </c:pt>
                <c:pt idx="511">
                  <c:v>2884.15</c:v>
                </c:pt>
                <c:pt idx="512">
                  <c:v>2884.6041</c:v>
                </c:pt>
                <c:pt idx="513">
                  <c:v>2885.0581999999999</c:v>
                </c:pt>
                <c:pt idx="514">
                  <c:v>2885.5122999999999</c:v>
                </c:pt>
                <c:pt idx="515">
                  <c:v>2885.9663</c:v>
                </c:pt>
                <c:pt idx="516">
                  <c:v>2886.4203000000002</c:v>
                </c:pt>
                <c:pt idx="517">
                  <c:v>2886.8742999999999</c:v>
                </c:pt>
                <c:pt idx="518">
                  <c:v>2887.3283000000001</c:v>
                </c:pt>
                <c:pt idx="519">
                  <c:v>2887.7822000000001</c:v>
                </c:pt>
                <c:pt idx="520">
                  <c:v>2888.2359999999999</c:v>
                </c:pt>
                <c:pt idx="521">
                  <c:v>2888.6898999999999</c:v>
                </c:pt>
                <c:pt idx="522">
                  <c:v>2889.1437000000001</c:v>
                </c:pt>
                <c:pt idx="523">
                  <c:v>2889.5974999999999</c:v>
                </c:pt>
                <c:pt idx="524">
                  <c:v>2890.0511999999999</c:v>
                </c:pt>
                <c:pt idx="525">
                  <c:v>2890.5048999999999</c:v>
                </c:pt>
                <c:pt idx="526">
                  <c:v>2890.9585999999999</c:v>
                </c:pt>
                <c:pt idx="527">
                  <c:v>2891.4123</c:v>
                </c:pt>
                <c:pt idx="528">
                  <c:v>2891.8658999999998</c:v>
                </c:pt>
                <c:pt idx="529">
                  <c:v>2892.3195000000001</c:v>
                </c:pt>
                <c:pt idx="530">
                  <c:v>2892.7730999999999</c:v>
                </c:pt>
                <c:pt idx="531">
                  <c:v>2893.2266</c:v>
                </c:pt>
                <c:pt idx="532">
                  <c:v>2893.6801</c:v>
                </c:pt>
                <c:pt idx="533">
                  <c:v>2894.1334999999999</c:v>
                </c:pt>
                <c:pt idx="534">
                  <c:v>2894.587</c:v>
                </c:pt>
                <c:pt idx="535">
                  <c:v>2895.0403999999999</c:v>
                </c:pt>
                <c:pt idx="536">
                  <c:v>2895.4937</c:v>
                </c:pt>
                <c:pt idx="537">
                  <c:v>2895.9470999999999</c:v>
                </c:pt>
                <c:pt idx="538">
                  <c:v>2896.4004</c:v>
                </c:pt>
                <c:pt idx="539">
                  <c:v>2896.8535999999999</c:v>
                </c:pt>
                <c:pt idx="540">
                  <c:v>2897.3069</c:v>
                </c:pt>
                <c:pt idx="541">
                  <c:v>2897.7601</c:v>
                </c:pt>
                <c:pt idx="542">
                  <c:v>2898.2132000000001</c:v>
                </c:pt>
                <c:pt idx="543">
                  <c:v>2898.6664000000001</c:v>
                </c:pt>
                <c:pt idx="544">
                  <c:v>2899.1194999999998</c:v>
                </c:pt>
                <c:pt idx="545">
                  <c:v>2899.5726</c:v>
                </c:pt>
                <c:pt idx="546">
                  <c:v>2900.0255999999999</c:v>
                </c:pt>
                <c:pt idx="547">
                  <c:v>2900.4785999999999</c:v>
                </c:pt>
                <c:pt idx="548">
                  <c:v>2900.9315999999999</c:v>
                </c:pt>
                <c:pt idx="549">
                  <c:v>2901.3845999999999</c:v>
                </c:pt>
                <c:pt idx="550">
                  <c:v>2901.8375000000001</c:v>
                </c:pt>
                <c:pt idx="551">
                  <c:v>2902.2903999999999</c:v>
                </c:pt>
                <c:pt idx="552">
                  <c:v>2902.7431999999999</c:v>
                </c:pt>
                <c:pt idx="553">
                  <c:v>2903.1959999999999</c:v>
                </c:pt>
                <c:pt idx="554">
                  <c:v>2903.6487999999999</c:v>
                </c:pt>
                <c:pt idx="555">
                  <c:v>2904.1016</c:v>
                </c:pt>
                <c:pt idx="556">
                  <c:v>2904.5542999999998</c:v>
                </c:pt>
                <c:pt idx="557">
                  <c:v>2905.0070000000001</c:v>
                </c:pt>
                <c:pt idx="558">
                  <c:v>2905.4596999999999</c:v>
                </c:pt>
                <c:pt idx="559">
                  <c:v>2905.9123</c:v>
                </c:pt>
                <c:pt idx="560">
                  <c:v>2906.3649</c:v>
                </c:pt>
                <c:pt idx="561">
                  <c:v>2906.8175000000001</c:v>
                </c:pt>
                <c:pt idx="562">
                  <c:v>2907.27</c:v>
                </c:pt>
                <c:pt idx="563">
                  <c:v>2907.7224999999999</c:v>
                </c:pt>
                <c:pt idx="564">
                  <c:v>2908.1750000000002</c:v>
                </c:pt>
                <c:pt idx="565">
                  <c:v>2908.6273999999999</c:v>
                </c:pt>
                <c:pt idx="566">
                  <c:v>2909.0798</c:v>
                </c:pt>
                <c:pt idx="567">
                  <c:v>2909.5322000000001</c:v>
                </c:pt>
                <c:pt idx="568">
                  <c:v>2909.9845</c:v>
                </c:pt>
                <c:pt idx="569">
                  <c:v>2910.4367999999999</c:v>
                </c:pt>
                <c:pt idx="570">
                  <c:v>2910.8890999999999</c:v>
                </c:pt>
                <c:pt idx="571">
                  <c:v>2911.3413999999998</c:v>
                </c:pt>
                <c:pt idx="572">
                  <c:v>2911.7936</c:v>
                </c:pt>
                <c:pt idx="573">
                  <c:v>2912.2458000000001</c:v>
                </c:pt>
                <c:pt idx="574">
                  <c:v>2912.6979000000001</c:v>
                </c:pt>
                <c:pt idx="575">
                  <c:v>2913.15</c:v>
                </c:pt>
                <c:pt idx="576">
                  <c:v>2913.6021000000001</c:v>
                </c:pt>
                <c:pt idx="577">
                  <c:v>2914.0542</c:v>
                </c:pt>
                <c:pt idx="578">
                  <c:v>2914.5061999999998</c:v>
                </c:pt>
                <c:pt idx="579">
                  <c:v>2914.9582</c:v>
                </c:pt>
                <c:pt idx="580">
                  <c:v>2915.4101000000001</c:v>
                </c:pt>
                <c:pt idx="581">
                  <c:v>2915.8620999999998</c:v>
                </c:pt>
                <c:pt idx="582">
                  <c:v>2916.3139999999999</c:v>
                </c:pt>
                <c:pt idx="583">
                  <c:v>2916.7658000000001</c:v>
                </c:pt>
                <c:pt idx="584">
                  <c:v>2917.2175999999999</c:v>
                </c:pt>
                <c:pt idx="585">
                  <c:v>2917.6694000000002</c:v>
                </c:pt>
                <c:pt idx="586">
                  <c:v>2918.1212</c:v>
                </c:pt>
                <c:pt idx="587">
                  <c:v>2918.5729000000001</c:v>
                </c:pt>
                <c:pt idx="588">
                  <c:v>2919.0246000000002</c:v>
                </c:pt>
                <c:pt idx="589">
                  <c:v>2919.4762999999998</c:v>
                </c:pt>
                <c:pt idx="590">
                  <c:v>2919.9279999999999</c:v>
                </c:pt>
                <c:pt idx="591">
                  <c:v>2920.3796000000002</c:v>
                </c:pt>
                <c:pt idx="592">
                  <c:v>2920.8310999999999</c:v>
                </c:pt>
                <c:pt idx="593">
                  <c:v>2921.2827000000002</c:v>
                </c:pt>
                <c:pt idx="594">
                  <c:v>2921.7341999999999</c:v>
                </c:pt>
                <c:pt idx="595">
                  <c:v>2922.1857</c:v>
                </c:pt>
                <c:pt idx="596">
                  <c:v>2922.6370999999999</c:v>
                </c:pt>
                <c:pt idx="597">
                  <c:v>2923.0884999999998</c:v>
                </c:pt>
                <c:pt idx="598">
                  <c:v>2923.5399000000002</c:v>
                </c:pt>
                <c:pt idx="599">
                  <c:v>2923.9913000000001</c:v>
                </c:pt>
                <c:pt idx="600">
                  <c:v>2924.4425999999999</c:v>
                </c:pt>
                <c:pt idx="601">
                  <c:v>2924.8939</c:v>
                </c:pt>
                <c:pt idx="602">
                  <c:v>2925.3451</c:v>
                </c:pt>
                <c:pt idx="603">
                  <c:v>2925.7963</c:v>
                </c:pt>
                <c:pt idx="604">
                  <c:v>2926.2474999999999</c:v>
                </c:pt>
                <c:pt idx="605">
                  <c:v>2926.6986999999999</c:v>
                </c:pt>
                <c:pt idx="606">
                  <c:v>2927.1498000000001</c:v>
                </c:pt>
                <c:pt idx="607">
                  <c:v>2927.6008999999999</c:v>
                </c:pt>
                <c:pt idx="608">
                  <c:v>2928.0520000000001</c:v>
                </c:pt>
                <c:pt idx="609">
                  <c:v>2928.5030000000002</c:v>
                </c:pt>
                <c:pt idx="610">
                  <c:v>2928.9540000000002</c:v>
                </c:pt>
                <c:pt idx="611">
                  <c:v>2929.4050000000002</c:v>
                </c:pt>
                <c:pt idx="612">
                  <c:v>2929.8559</c:v>
                </c:pt>
                <c:pt idx="613">
                  <c:v>2930.3067999999998</c:v>
                </c:pt>
                <c:pt idx="614">
                  <c:v>2930.7577000000001</c:v>
                </c:pt>
                <c:pt idx="615">
                  <c:v>2931.2085000000002</c:v>
                </c:pt>
                <c:pt idx="616">
                  <c:v>2931.6592999999998</c:v>
                </c:pt>
                <c:pt idx="617">
                  <c:v>2932.1100999999999</c:v>
                </c:pt>
                <c:pt idx="618">
                  <c:v>2932.5608000000002</c:v>
                </c:pt>
                <c:pt idx="619">
                  <c:v>2933.0115000000001</c:v>
                </c:pt>
                <c:pt idx="620">
                  <c:v>2933.4621999999999</c:v>
                </c:pt>
                <c:pt idx="621">
                  <c:v>2933.9128999999998</c:v>
                </c:pt>
                <c:pt idx="622">
                  <c:v>2934.3634999999999</c:v>
                </c:pt>
                <c:pt idx="623">
                  <c:v>2934.8141000000001</c:v>
                </c:pt>
                <c:pt idx="624">
                  <c:v>2935.2646</c:v>
                </c:pt>
                <c:pt idx="625">
                  <c:v>2935.7150999999999</c:v>
                </c:pt>
                <c:pt idx="626">
                  <c:v>2936.1655999999998</c:v>
                </c:pt>
                <c:pt idx="627">
                  <c:v>2936.6161000000002</c:v>
                </c:pt>
                <c:pt idx="628">
                  <c:v>2937.0664999999999</c:v>
                </c:pt>
                <c:pt idx="629">
                  <c:v>2937.5169000000001</c:v>
                </c:pt>
                <c:pt idx="630">
                  <c:v>2937.9672</c:v>
                </c:pt>
                <c:pt idx="631">
                  <c:v>2938.4176000000002</c:v>
                </c:pt>
                <c:pt idx="632">
                  <c:v>2938.8679000000002</c:v>
                </c:pt>
                <c:pt idx="633">
                  <c:v>2939.3181</c:v>
                </c:pt>
                <c:pt idx="634">
                  <c:v>2939.7683000000002</c:v>
                </c:pt>
                <c:pt idx="635">
                  <c:v>2940.2184999999999</c:v>
                </c:pt>
                <c:pt idx="636">
                  <c:v>2940.6687000000002</c:v>
                </c:pt>
                <c:pt idx="637">
                  <c:v>2941.1188000000002</c:v>
                </c:pt>
                <c:pt idx="638">
                  <c:v>2941.5689000000002</c:v>
                </c:pt>
                <c:pt idx="639">
                  <c:v>2942.0189999999998</c:v>
                </c:pt>
                <c:pt idx="640">
                  <c:v>2942.4690999999998</c:v>
                </c:pt>
                <c:pt idx="641">
                  <c:v>2942.9191000000001</c:v>
                </c:pt>
                <c:pt idx="642">
                  <c:v>2943.3690000000001</c:v>
                </c:pt>
                <c:pt idx="643">
                  <c:v>2943.819</c:v>
                </c:pt>
                <c:pt idx="644">
                  <c:v>2944.2689</c:v>
                </c:pt>
                <c:pt idx="645">
                  <c:v>2944.7188000000001</c:v>
                </c:pt>
                <c:pt idx="646">
                  <c:v>2945.1686</c:v>
                </c:pt>
                <c:pt idx="647">
                  <c:v>2945.6183999999998</c:v>
                </c:pt>
                <c:pt idx="648">
                  <c:v>2946.0682000000002</c:v>
                </c:pt>
                <c:pt idx="649">
                  <c:v>2946.518</c:v>
                </c:pt>
                <c:pt idx="650">
                  <c:v>2946.9677000000001</c:v>
                </c:pt>
                <c:pt idx="651">
                  <c:v>2947.4173999999998</c:v>
                </c:pt>
                <c:pt idx="652">
                  <c:v>2947.8670000000002</c:v>
                </c:pt>
                <c:pt idx="653">
                  <c:v>2948.3166000000001</c:v>
                </c:pt>
                <c:pt idx="654">
                  <c:v>2948.7662</c:v>
                </c:pt>
                <c:pt idx="655">
                  <c:v>2949.2157999999999</c:v>
                </c:pt>
                <c:pt idx="656">
                  <c:v>2949.6653000000001</c:v>
                </c:pt>
                <c:pt idx="657">
                  <c:v>2950.1147999999998</c:v>
                </c:pt>
                <c:pt idx="658">
                  <c:v>2950.5643</c:v>
                </c:pt>
                <c:pt idx="659">
                  <c:v>2951.0137</c:v>
                </c:pt>
                <c:pt idx="660">
                  <c:v>2951.4630999999999</c:v>
                </c:pt>
                <c:pt idx="661">
                  <c:v>2951.9124999999999</c:v>
                </c:pt>
                <c:pt idx="662">
                  <c:v>2952.3618000000001</c:v>
                </c:pt>
                <c:pt idx="663">
                  <c:v>2952.8110999999999</c:v>
                </c:pt>
                <c:pt idx="664">
                  <c:v>2953.2604000000001</c:v>
                </c:pt>
                <c:pt idx="665">
                  <c:v>2953.7096000000001</c:v>
                </c:pt>
                <c:pt idx="666">
                  <c:v>2954.1588000000002</c:v>
                </c:pt>
                <c:pt idx="667">
                  <c:v>2954.6080000000002</c:v>
                </c:pt>
                <c:pt idx="668">
                  <c:v>2955.0571</c:v>
                </c:pt>
                <c:pt idx="669">
                  <c:v>2955.5061999999998</c:v>
                </c:pt>
                <c:pt idx="670">
                  <c:v>2955.9553000000001</c:v>
                </c:pt>
                <c:pt idx="671">
                  <c:v>2956.4043999999999</c:v>
                </c:pt>
                <c:pt idx="672">
                  <c:v>2956.8534</c:v>
                </c:pt>
                <c:pt idx="673">
                  <c:v>2957.3024</c:v>
                </c:pt>
                <c:pt idx="674">
                  <c:v>2957.7512999999999</c:v>
                </c:pt>
                <c:pt idx="675">
                  <c:v>2958.2002000000002</c:v>
                </c:pt>
                <c:pt idx="676">
                  <c:v>2958.6491000000001</c:v>
                </c:pt>
                <c:pt idx="677">
                  <c:v>2959.098</c:v>
                </c:pt>
                <c:pt idx="678">
                  <c:v>2959.5468000000001</c:v>
                </c:pt>
                <c:pt idx="679">
                  <c:v>2959.9956000000002</c:v>
                </c:pt>
                <c:pt idx="680">
                  <c:v>2960.4443000000001</c:v>
                </c:pt>
                <c:pt idx="681">
                  <c:v>2960.8930999999998</c:v>
                </c:pt>
                <c:pt idx="682">
                  <c:v>2961.3418000000001</c:v>
                </c:pt>
                <c:pt idx="683">
                  <c:v>2961.7903999999999</c:v>
                </c:pt>
                <c:pt idx="684">
                  <c:v>2962.2390999999998</c:v>
                </c:pt>
                <c:pt idx="685">
                  <c:v>2962.6876999999999</c:v>
                </c:pt>
                <c:pt idx="686">
                  <c:v>2963.1361999999999</c:v>
                </c:pt>
                <c:pt idx="687">
                  <c:v>2963.5848000000001</c:v>
                </c:pt>
                <c:pt idx="688">
                  <c:v>2964.0333000000001</c:v>
                </c:pt>
                <c:pt idx="689">
                  <c:v>2964.4816999999998</c:v>
                </c:pt>
                <c:pt idx="690">
                  <c:v>2964.9301999999998</c:v>
                </c:pt>
                <c:pt idx="691">
                  <c:v>2965.3786</c:v>
                </c:pt>
                <c:pt idx="692">
                  <c:v>2965.8269</c:v>
                </c:pt>
                <c:pt idx="693">
                  <c:v>2966.2752999999998</c:v>
                </c:pt>
                <c:pt idx="694">
                  <c:v>2966.7235999999998</c:v>
                </c:pt>
                <c:pt idx="695">
                  <c:v>2967.1718999999998</c:v>
                </c:pt>
                <c:pt idx="696">
                  <c:v>2967.6201000000001</c:v>
                </c:pt>
                <c:pt idx="697">
                  <c:v>2968.0682999999999</c:v>
                </c:pt>
                <c:pt idx="698">
                  <c:v>2968.5165000000002</c:v>
                </c:pt>
                <c:pt idx="699">
                  <c:v>2968.9647</c:v>
                </c:pt>
                <c:pt idx="700">
                  <c:v>2969.4128000000001</c:v>
                </c:pt>
                <c:pt idx="701">
                  <c:v>2969.8609000000001</c:v>
                </c:pt>
                <c:pt idx="702">
                  <c:v>2970.3089</c:v>
                </c:pt>
                <c:pt idx="703">
                  <c:v>2970.7570000000001</c:v>
                </c:pt>
                <c:pt idx="704">
                  <c:v>2971.2049000000002</c:v>
                </c:pt>
                <c:pt idx="705">
                  <c:v>2971.6529</c:v>
                </c:pt>
                <c:pt idx="706">
                  <c:v>2972.1008000000002</c:v>
                </c:pt>
                <c:pt idx="707">
                  <c:v>2972.5486999999998</c:v>
                </c:pt>
                <c:pt idx="708">
                  <c:v>2972.9965999999999</c:v>
                </c:pt>
                <c:pt idx="709">
                  <c:v>2973.4443999999999</c:v>
                </c:pt>
                <c:pt idx="710">
                  <c:v>2973.8921999999998</c:v>
                </c:pt>
                <c:pt idx="711">
                  <c:v>2974.34</c:v>
                </c:pt>
                <c:pt idx="712">
                  <c:v>2974.7876999999999</c:v>
                </c:pt>
                <c:pt idx="713">
                  <c:v>2975.2354</c:v>
                </c:pt>
                <c:pt idx="714">
                  <c:v>2975.6831000000002</c:v>
                </c:pt>
                <c:pt idx="715">
                  <c:v>2976.1307000000002</c:v>
                </c:pt>
                <c:pt idx="716">
                  <c:v>2976.5783000000001</c:v>
                </c:pt>
                <c:pt idx="717">
                  <c:v>2977.0259000000001</c:v>
                </c:pt>
                <c:pt idx="718">
                  <c:v>2977.4735000000001</c:v>
                </c:pt>
                <c:pt idx="719">
                  <c:v>2977.9209999999998</c:v>
                </c:pt>
                <c:pt idx="720">
                  <c:v>2978.3683999999998</c:v>
                </c:pt>
                <c:pt idx="721">
                  <c:v>2978.8159000000001</c:v>
                </c:pt>
                <c:pt idx="722">
                  <c:v>2979.2633000000001</c:v>
                </c:pt>
                <c:pt idx="723">
                  <c:v>2979.7107000000001</c:v>
                </c:pt>
                <c:pt idx="724">
                  <c:v>2980.1579999999999</c:v>
                </c:pt>
                <c:pt idx="725">
                  <c:v>2980.6053999999999</c:v>
                </c:pt>
                <c:pt idx="726">
                  <c:v>2981.0526</c:v>
                </c:pt>
                <c:pt idx="727">
                  <c:v>2981.4998999999998</c:v>
                </c:pt>
                <c:pt idx="728">
                  <c:v>2981.9470999999999</c:v>
                </c:pt>
                <c:pt idx="729">
                  <c:v>2982.3942999999999</c:v>
                </c:pt>
                <c:pt idx="730">
                  <c:v>2982.8415</c:v>
                </c:pt>
                <c:pt idx="731">
                  <c:v>2983.2885999999999</c:v>
                </c:pt>
                <c:pt idx="732">
                  <c:v>2983.7357000000002</c:v>
                </c:pt>
                <c:pt idx="733">
                  <c:v>2984.1828</c:v>
                </c:pt>
                <c:pt idx="734">
                  <c:v>2984.6298000000002</c:v>
                </c:pt>
                <c:pt idx="735">
                  <c:v>2985.0767999999998</c:v>
                </c:pt>
                <c:pt idx="736">
                  <c:v>2985.5237000000002</c:v>
                </c:pt>
                <c:pt idx="737">
                  <c:v>2985.9706999999999</c:v>
                </c:pt>
                <c:pt idx="738">
                  <c:v>2986.4176000000002</c:v>
                </c:pt>
                <c:pt idx="739">
                  <c:v>2986.8645000000001</c:v>
                </c:pt>
                <c:pt idx="740">
                  <c:v>2987.3112999999998</c:v>
                </c:pt>
                <c:pt idx="741">
                  <c:v>2987.7581</c:v>
                </c:pt>
                <c:pt idx="742">
                  <c:v>2988.2049000000002</c:v>
                </c:pt>
                <c:pt idx="743">
                  <c:v>2988.6516000000001</c:v>
                </c:pt>
                <c:pt idx="744">
                  <c:v>2989.0983000000001</c:v>
                </c:pt>
                <c:pt idx="745">
                  <c:v>2989.5450000000001</c:v>
                </c:pt>
                <c:pt idx="746">
                  <c:v>2989.9917</c:v>
                </c:pt>
                <c:pt idx="747">
                  <c:v>2990.4382999999998</c:v>
                </c:pt>
                <c:pt idx="748">
                  <c:v>2990.8849</c:v>
                </c:pt>
                <c:pt idx="749">
                  <c:v>2991.3314</c:v>
                </c:pt>
                <c:pt idx="750">
                  <c:v>2991.7779</c:v>
                </c:pt>
                <c:pt idx="751">
                  <c:v>2992.2244000000001</c:v>
                </c:pt>
                <c:pt idx="752">
                  <c:v>2992.6709000000001</c:v>
                </c:pt>
                <c:pt idx="753">
                  <c:v>2993.1172999999999</c:v>
                </c:pt>
                <c:pt idx="754">
                  <c:v>2993.5637000000002</c:v>
                </c:pt>
                <c:pt idx="755">
                  <c:v>2994.01</c:v>
                </c:pt>
                <c:pt idx="756">
                  <c:v>2994.4564</c:v>
                </c:pt>
                <c:pt idx="757">
                  <c:v>2994.9027000000001</c:v>
                </c:pt>
                <c:pt idx="758">
                  <c:v>2995.3489</c:v>
                </c:pt>
                <c:pt idx="759">
                  <c:v>2995.7950999999998</c:v>
                </c:pt>
                <c:pt idx="760">
                  <c:v>2996.2413000000001</c:v>
                </c:pt>
                <c:pt idx="761">
                  <c:v>2996.6875</c:v>
                </c:pt>
                <c:pt idx="762">
                  <c:v>2997.1336000000001</c:v>
                </c:pt>
                <c:pt idx="763">
                  <c:v>2997.5798</c:v>
                </c:pt>
                <c:pt idx="764">
                  <c:v>2998.0257999999999</c:v>
                </c:pt>
                <c:pt idx="765">
                  <c:v>2998.4719</c:v>
                </c:pt>
                <c:pt idx="766">
                  <c:v>2998.9178999999999</c:v>
                </c:pt>
                <c:pt idx="767">
                  <c:v>2999.3638000000001</c:v>
                </c:pt>
                <c:pt idx="768">
                  <c:v>2999.8098</c:v>
                </c:pt>
                <c:pt idx="769">
                  <c:v>3000.2557000000002</c:v>
                </c:pt>
                <c:pt idx="770">
                  <c:v>3000.7015999999999</c:v>
                </c:pt>
                <c:pt idx="771">
                  <c:v>3001.1473999999998</c:v>
                </c:pt>
                <c:pt idx="772">
                  <c:v>3001.5931999999998</c:v>
                </c:pt>
                <c:pt idx="773">
                  <c:v>3002.0390000000002</c:v>
                </c:pt>
                <c:pt idx="774">
                  <c:v>3002.4848000000002</c:v>
                </c:pt>
                <c:pt idx="775">
                  <c:v>3002.9304999999999</c:v>
                </c:pt>
                <c:pt idx="776">
                  <c:v>3003.3762000000002</c:v>
                </c:pt>
                <c:pt idx="777">
                  <c:v>3003.8218000000002</c:v>
                </c:pt>
                <c:pt idx="778">
                  <c:v>3004.2674999999999</c:v>
                </c:pt>
                <c:pt idx="779">
                  <c:v>3004.7130000000002</c:v>
                </c:pt>
                <c:pt idx="780">
                  <c:v>3005.1586000000002</c:v>
                </c:pt>
                <c:pt idx="781">
                  <c:v>3005.6041</c:v>
                </c:pt>
                <c:pt idx="782">
                  <c:v>3006.0495999999998</c:v>
                </c:pt>
                <c:pt idx="783">
                  <c:v>3006.4951000000001</c:v>
                </c:pt>
                <c:pt idx="784">
                  <c:v>3006.9405000000002</c:v>
                </c:pt>
                <c:pt idx="785">
                  <c:v>3007.3859000000002</c:v>
                </c:pt>
                <c:pt idx="786">
                  <c:v>3007.8312999999998</c:v>
                </c:pt>
                <c:pt idx="787">
                  <c:v>3008.2766000000001</c:v>
                </c:pt>
                <c:pt idx="788">
                  <c:v>3008.7219</c:v>
                </c:pt>
                <c:pt idx="789">
                  <c:v>3009.1671999999999</c:v>
                </c:pt>
                <c:pt idx="790">
                  <c:v>3009.6124</c:v>
                </c:pt>
                <c:pt idx="791">
                  <c:v>3010.0576000000001</c:v>
                </c:pt>
                <c:pt idx="792">
                  <c:v>3010.5028000000002</c:v>
                </c:pt>
                <c:pt idx="793">
                  <c:v>3010.9479999999999</c:v>
                </c:pt>
                <c:pt idx="794">
                  <c:v>3011.3930999999998</c:v>
                </c:pt>
                <c:pt idx="795">
                  <c:v>3011.8380999999999</c:v>
                </c:pt>
                <c:pt idx="796">
                  <c:v>3012.2831999999999</c:v>
                </c:pt>
                <c:pt idx="797">
                  <c:v>3012.7282</c:v>
                </c:pt>
                <c:pt idx="798">
                  <c:v>3013.1732000000002</c:v>
                </c:pt>
                <c:pt idx="799">
                  <c:v>3013.6181000000001</c:v>
                </c:pt>
                <c:pt idx="800">
                  <c:v>3014.0630999999998</c:v>
                </c:pt>
                <c:pt idx="801">
                  <c:v>3014.5079000000001</c:v>
                </c:pt>
                <c:pt idx="802">
                  <c:v>3014.9528</c:v>
                </c:pt>
                <c:pt idx="803">
                  <c:v>3015.3975999999998</c:v>
                </c:pt>
                <c:pt idx="804">
                  <c:v>3015.8424</c:v>
                </c:pt>
                <c:pt idx="805">
                  <c:v>3016.2872000000002</c:v>
                </c:pt>
                <c:pt idx="806">
                  <c:v>3016.7319000000002</c:v>
                </c:pt>
                <c:pt idx="807">
                  <c:v>3017.1765999999998</c:v>
                </c:pt>
                <c:pt idx="808">
                  <c:v>3017.6212999999998</c:v>
                </c:pt>
                <c:pt idx="809">
                  <c:v>3018.0659000000001</c:v>
                </c:pt>
                <c:pt idx="810">
                  <c:v>3018.5104999999999</c:v>
                </c:pt>
                <c:pt idx="811">
                  <c:v>3018.9551000000001</c:v>
                </c:pt>
                <c:pt idx="812">
                  <c:v>3019.0345000000002</c:v>
                </c:pt>
                <c:pt idx="813">
                  <c:v>3019.0772000000002</c:v>
                </c:pt>
                <c:pt idx="814">
                  <c:v>3019.1190999999999</c:v>
                </c:pt>
                <c:pt idx="815">
                  <c:v>3019.1601000000001</c:v>
                </c:pt>
                <c:pt idx="816">
                  <c:v>3019.2002000000002</c:v>
                </c:pt>
                <c:pt idx="817">
                  <c:v>3019.2393999999999</c:v>
                </c:pt>
                <c:pt idx="818">
                  <c:v>3019.2777000000001</c:v>
                </c:pt>
                <c:pt idx="819">
                  <c:v>3019.3152</c:v>
                </c:pt>
                <c:pt idx="820">
                  <c:v>3019.3517000000002</c:v>
                </c:pt>
                <c:pt idx="821">
                  <c:v>3019.3874000000001</c:v>
                </c:pt>
                <c:pt idx="822">
                  <c:v>3019.4222</c:v>
                </c:pt>
                <c:pt idx="823">
                  <c:v>3019.4562000000001</c:v>
                </c:pt>
                <c:pt idx="824">
                  <c:v>3019.4892</c:v>
                </c:pt>
                <c:pt idx="825">
                  <c:v>3019.5214000000001</c:v>
                </c:pt>
                <c:pt idx="826">
                  <c:v>3019.5527000000002</c:v>
                </c:pt>
                <c:pt idx="827">
                  <c:v>3019.5830999999998</c:v>
                </c:pt>
                <c:pt idx="828">
                  <c:v>3019.6127000000001</c:v>
                </c:pt>
                <c:pt idx="829">
                  <c:v>3019.6412999999998</c:v>
                </c:pt>
                <c:pt idx="830">
                  <c:v>3019.6691000000001</c:v>
                </c:pt>
                <c:pt idx="831">
                  <c:v>3019.6959999999999</c:v>
                </c:pt>
                <c:pt idx="832">
                  <c:v>3019.7221</c:v>
                </c:pt>
                <c:pt idx="833">
                  <c:v>3019.7471999999998</c:v>
                </c:pt>
                <c:pt idx="834">
                  <c:v>3019.7714999999998</c:v>
                </c:pt>
                <c:pt idx="835">
                  <c:v>3019.7948999999999</c:v>
                </c:pt>
                <c:pt idx="836">
                  <c:v>3019.8173999999999</c:v>
                </c:pt>
                <c:pt idx="837">
                  <c:v>3019.8389999999999</c:v>
                </c:pt>
                <c:pt idx="838">
                  <c:v>3019.8598000000002</c:v>
                </c:pt>
                <c:pt idx="839">
                  <c:v>3019.8796000000002</c:v>
                </c:pt>
                <c:pt idx="840">
                  <c:v>3019.8987000000002</c:v>
                </c:pt>
                <c:pt idx="841">
                  <c:v>3019.9168</c:v>
                </c:pt>
                <c:pt idx="842">
                  <c:v>3019.9340000000002</c:v>
                </c:pt>
                <c:pt idx="843">
                  <c:v>3019.9504000000002</c:v>
                </c:pt>
                <c:pt idx="844">
                  <c:v>3019.9659000000001</c:v>
                </c:pt>
                <c:pt idx="845">
                  <c:v>3019.9805000000001</c:v>
                </c:pt>
                <c:pt idx="846">
                  <c:v>3019.9942000000001</c:v>
                </c:pt>
                <c:pt idx="847">
                  <c:v>3020.0070999999998</c:v>
                </c:pt>
                <c:pt idx="848">
                  <c:v>3020.0191</c:v>
                </c:pt>
                <c:pt idx="849">
                  <c:v>3020.0302000000001</c:v>
                </c:pt>
                <c:pt idx="850">
                  <c:v>3020.0403999999999</c:v>
                </c:pt>
                <c:pt idx="851">
                  <c:v>3020.0497999999998</c:v>
                </c:pt>
                <c:pt idx="852">
                  <c:v>3020.0583000000001</c:v>
                </c:pt>
                <c:pt idx="853">
                  <c:v>3020.0659000000001</c:v>
                </c:pt>
                <c:pt idx="854">
                  <c:v>3020.0726</c:v>
                </c:pt>
                <c:pt idx="855">
                  <c:v>3020.0783999999999</c:v>
                </c:pt>
                <c:pt idx="856">
                  <c:v>3020.0834</c:v>
                </c:pt>
                <c:pt idx="857">
                  <c:v>3020.0875000000001</c:v>
                </c:pt>
                <c:pt idx="858">
                  <c:v>3020.0907000000002</c:v>
                </c:pt>
                <c:pt idx="859">
                  <c:v>3020.0929999999998</c:v>
                </c:pt>
                <c:pt idx="860">
                  <c:v>3020.0945000000002</c:v>
                </c:pt>
                <c:pt idx="861">
                  <c:v>3020.0951</c:v>
                </c:pt>
                <c:pt idx="862">
                  <c:v>3020.0947999999999</c:v>
                </c:pt>
                <c:pt idx="863">
                  <c:v>3020.0936000000002</c:v>
                </c:pt>
                <c:pt idx="864">
                  <c:v>3020.0916000000002</c:v>
                </c:pt>
                <c:pt idx="865">
                  <c:v>3020.0886</c:v>
                </c:pt>
                <c:pt idx="866">
                  <c:v>3020.0848000000001</c:v>
                </c:pt>
                <c:pt idx="867">
                  <c:v>3020.0801999999999</c:v>
                </c:pt>
                <c:pt idx="868">
                  <c:v>3020.0745999999999</c:v>
                </c:pt>
                <c:pt idx="869">
                  <c:v>3020.0682000000002</c:v>
                </c:pt>
                <c:pt idx="870">
                  <c:v>3020.0608999999999</c:v>
                </c:pt>
                <c:pt idx="871">
                  <c:v>3020.0527000000002</c:v>
                </c:pt>
                <c:pt idx="872">
                  <c:v>3020.0436</c:v>
                </c:pt>
                <c:pt idx="873">
                  <c:v>3020.0337</c:v>
                </c:pt>
                <c:pt idx="874">
                  <c:v>3020.0228999999999</c:v>
                </c:pt>
                <c:pt idx="875">
                  <c:v>3020.0111999999999</c:v>
                </c:pt>
                <c:pt idx="876">
                  <c:v>3019.9985999999999</c:v>
                </c:pt>
                <c:pt idx="877">
                  <c:v>3019.9852000000001</c:v>
                </c:pt>
                <c:pt idx="878">
                  <c:v>3019.9708000000001</c:v>
                </c:pt>
                <c:pt idx="879">
                  <c:v>3019.9555999999998</c:v>
                </c:pt>
                <c:pt idx="880">
                  <c:v>3019.9396000000002</c:v>
                </c:pt>
                <c:pt idx="881">
                  <c:v>3019.9225999999999</c:v>
                </c:pt>
                <c:pt idx="882">
                  <c:v>3019.9047999999998</c:v>
                </c:pt>
                <c:pt idx="883">
                  <c:v>3019.8861000000002</c:v>
                </c:pt>
                <c:pt idx="884">
                  <c:v>3019.8665000000001</c:v>
                </c:pt>
                <c:pt idx="885">
                  <c:v>3019.846</c:v>
                </c:pt>
                <c:pt idx="886">
                  <c:v>3019.8247000000001</c:v>
                </c:pt>
                <c:pt idx="887">
                  <c:v>3019.8024</c:v>
                </c:pt>
                <c:pt idx="888">
                  <c:v>3019.7793000000001</c:v>
                </c:pt>
                <c:pt idx="889">
                  <c:v>3019.7554</c:v>
                </c:pt>
                <c:pt idx="890">
                  <c:v>3019.7305000000001</c:v>
                </c:pt>
                <c:pt idx="891">
                  <c:v>3019.7048</c:v>
                </c:pt>
                <c:pt idx="892">
                  <c:v>3019.6781999999998</c:v>
                </c:pt>
                <c:pt idx="893">
                  <c:v>3019.6507000000001</c:v>
                </c:pt>
                <c:pt idx="894">
                  <c:v>3019.6223</c:v>
                </c:pt>
                <c:pt idx="895">
                  <c:v>3019.5931</c:v>
                </c:pt>
                <c:pt idx="896">
                  <c:v>3019.5628999999999</c:v>
                </c:pt>
                <c:pt idx="897">
                  <c:v>3019.5319</c:v>
                </c:pt>
                <c:pt idx="898">
                  <c:v>3019.5</c:v>
                </c:pt>
                <c:pt idx="899">
                  <c:v>3019.4672999999998</c:v>
                </c:pt>
                <c:pt idx="900">
                  <c:v>3019.4335999999998</c:v>
                </c:pt>
                <c:pt idx="901">
                  <c:v>3019.3991000000001</c:v>
                </c:pt>
                <c:pt idx="902">
                  <c:v>3019.3636999999999</c:v>
                </c:pt>
                <c:pt idx="903">
                  <c:v>3019.3274000000001</c:v>
                </c:pt>
                <c:pt idx="904">
                  <c:v>3019.2903000000001</c:v>
                </c:pt>
                <c:pt idx="905">
                  <c:v>3019.2521999999999</c:v>
                </c:pt>
                <c:pt idx="906">
                  <c:v>3019.2132999999999</c:v>
                </c:pt>
                <c:pt idx="907">
                  <c:v>3019.1734999999999</c:v>
                </c:pt>
                <c:pt idx="908">
                  <c:v>3019.1327999999999</c:v>
                </c:pt>
                <c:pt idx="909">
                  <c:v>3019.0913</c:v>
                </c:pt>
                <c:pt idx="910">
                  <c:v>3019.0488</c:v>
                </c:pt>
                <c:pt idx="911">
                  <c:v>3019.0055000000002</c:v>
                </c:pt>
                <c:pt idx="912">
                  <c:v>3018.9612999999999</c:v>
                </c:pt>
                <c:pt idx="913">
                  <c:v>3018.9162000000001</c:v>
                </c:pt>
                <c:pt idx="914">
                  <c:v>3018.8701999999998</c:v>
                </c:pt>
                <c:pt idx="915">
                  <c:v>3018.8234000000002</c:v>
                </c:pt>
                <c:pt idx="916">
                  <c:v>3018.7755999999999</c:v>
                </c:pt>
                <c:pt idx="917">
                  <c:v>3018.6790999999998</c:v>
                </c:pt>
                <c:pt idx="918">
                  <c:v>3012.1736999999998</c:v>
                </c:pt>
                <c:pt idx="919">
                  <c:v>3005.6680999999999</c:v>
                </c:pt>
                <c:pt idx="920">
                  <c:v>2999.1622000000002</c:v>
                </c:pt>
                <c:pt idx="921">
                  <c:v>2992.6561999999999</c:v>
                </c:pt>
                <c:pt idx="922">
                  <c:v>2986.15</c:v>
                </c:pt>
                <c:pt idx="923">
                  <c:v>2979.6435000000001</c:v>
                </c:pt>
                <c:pt idx="924">
                  <c:v>2973.1369</c:v>
                </c:pt>
                <c:pt idx="925">
                  <c:v>2966.6300999999999</c:v>
                </c:pt>
                <c:pt idx="926">
                  <c:v>2960.123</c:v>
                </c:pt>
                <c:pt idx="927">
                  <c:v>2953.6158</c:v>
                </c:pt>
                <c:pt idx="928">
                  <c:v>2947.1084000000001</c:v>
                </c:pt>
                <c:pt idx="929">
                  <c:v>2940.6007</c:v>
                </c:pt>
                <c:pt idx="930">
                  <c:v>2934.0929000000001</c:v>
                </c:pt>
                <c:pt idx="931">
                  <c:v>2927.5848999999998</c:v>
                </c:pt>
                <c:pt idx="932">
                  <c:v>2921.0765999999999</c:v>
                </c:pt>
                <c:pt idx="933">
                  <c:v>2914.5682000000002</c:v>
                </c:pt>
                <c:pt idx="934">
                  <c:v>2908.0594999999998</c:v>
                </c:pt>
                <c:pt idx="935">
                  <c:v>2901.5506999999998</c:v>
                </c:pt>
                <c:pt idx="936">
                  <c:v>2895.0417000000002</c:v>
                </c:pt>
                <c:pt idx="937">
                  <c:v>2888.5324000000001</c:v>
                </c:pt>
                <c:pt idx="938">
                  <c:v>2882.0230000000001</c:v>
                </c:pt>
                <c:pt idx="939">
                  <c:v>2875.5133000000001</c:v>
                </c:pt>
                <c:pt idx="940">
                  <c:v>2869.0034999999998</c:v>
                </c:pt>
                <c:pt idx="941">
                  <c:v>2862.4935</c:v>
                </c:pt>
                <c:pt idx="942">
                  <c:v>2855.9832000000001</c:v>
                </c:pt>
                <c:pt idx="943">
                  <c:v>2849.4728</c:v>
                </c:pt>
                <c:pt idx="944">
                  <c:v>2842.9621000000002</c:v>
                </c:pt>
                <c:pt idx="945">
                  <c:v>2836.4513000000002</c:v>
                </c:pt>
                <c:pt idx="946">
                  <c:v>2829.9402</c:v>
                </c:pt>
                <c:pt idx="947">
                  <c:v>2823.4290000000001</c:v>
                </c:pt>
                <c:pt idx="948">
                  <c:v>2816.9176000000002</c:v>
                </c:pt>
                <c:pt idx="949">
                  <c:v>2810.4059000000002</c:v>
                </c:pt>
                <c:pt idx="950">
                  <c:v>2803.8941</c:v>
                </c:pt>
                <c:pt idx="951">
                  <c:v>2797.3820000000001</c:v>
                </c:pt>
                <c:pt idx="952">
                  <c:v>2790.8697999999999</c:v>
                </c:pt>
                <c:pt idx="953">
                  <c:v>2784.3573000000001</c:v>
                </c:pt>
                <c:pt idx="954">
                  <c:v>2777.8447000000001</c:v>
                </c:pt>
                <c:pt idx="955">
                  <c:v>2771.3317999999999</c:v>
                </c:pt>
                <c:pt idx="956">
                  <c:v>2764.8188</c:v>
                </c:pt>
                <c:pt idx="957">
                  <c:v>2763.6453000000001</c:v>
                </c:pt>
                <c:pt idx="958">
                  <c:v>2763.0003000000002</c:v>
                </c:pt>
                <c:pt idx="959">
                  <c:v>2762.3553999999999</c:v>
                </c:pt>
                <c:pt idx="960">
                  <c:v>2761.7103999999999</c:v>
                </c:pt>
                <c:pt idx="961">
                  <c:v>2761.0654</c:v>
                </c:pt>
                <c:pt idx="962">
                  <c:v>2760.4203000000002</c:v>
                </c:pt>
                <c:pt idx="963">
                  <c:v>2759.7752</c:v>
                </c:pt>
                <c:pt idx="964">
                  <c:v>2759.13</c:v>
                </c:pt>
                <c:pt idx="965">
                  <c:v>2758.4848000000002</c:v>
                </c:pt>
                <c:pt idx="966">
                  <c:v>2757.8395999999998</c:v>
                </c:pt>
                <c:pt idx="967">
                  <c:v>2757.1943000000001</c:v>
                </c:pt>
                <c:pt idx="968">
                  <c:v>2756.549</c:v>
                </c:pt>
                <c:pt idx="969">
                  <c:v>2755.9036000000001</c:v>
                </c:pt>
                <c:pt idx="970">
                  <c:v>2755.2582000000002</c:v>
                </c:pt>
                <c:pt idx="971">
                  <c:v>2754.6127999999999</c:v>
                </c:pt>
                <c:pt idx="972">
                  <c:v>2753.9672999999998</c:v>
                </c:pt>
                <c:pt idx="973">
                  <c:v>2753.3217</c:v>
                </c:pt>
                <c:pt idx="974">
                  <c:v>2752.6761999999999</c:v>
                </c:pt>
                <c:pt idx="975">
                  <c:v>2752.0304999999998</c:v>
                </c:pt>
                <c:pt idx="976">
                  <c:v>2751.3849</c:v>
                </c:pt>
                <c:pt idx="977">
                  <c:v>2750.7392</c:v>
                </c:pt>
                <c:pt idx="978">
                  <c:v>2750.0934000000002</c:v>
                </c:pt>
                <c:pt idx="979">
                  <c:v>2749.4477000000002</c:v>
                </c:pt>
                <c:pt idx="980">
                  <c:v>2748.8018000000002</c:v>
                </c:pt>
                <c:pt idx="981">
                  <c:v>2748.1559999999999</c:v>
                </c:pt>
                <c:pt idx="982">
                  <c:v>2747.5101</c:v>
                </c:pt>
                <c:pt idx="983">
                  <c:v>2746.8640999999998</c:v>
                </c:pt>
                <c:pt idx="984">
                  <c:v>2746.2181</c:v>
                </c:pt>
                <c:pt idx="985">
                  <c:v>2745.5720999999999</c:v>
                </c:pt>
                <c:pt idx="986">
                  <c:v>2744.9259999999999</c:v>
                </c:pt>
                <c:pt idx="987">
                  <c:v>2744.2799</c:v>
                </c:pt>
                <c:pt idx="988">
                  <c:v>2743.6338000000001</c:v>
                </c:pt>
                <c:pt idx="989">
                  <c:v>2742.9875999999999</c:v>
                </c:pt>
                <c:pt idx="990">
                  <c:v>2742.3413</c:v>
                </c:pt>
                <c:pt idx="991">
                  <c:v>2741.6950000000002</c:v>
                </c:pt>
                <c:pt idx="992">
                  <c:v>2741.0486999999998</c:v>
                </c:pt>
                <c:pt idx="993">
                  <c:v>2740.4023999999999</c:v>
                </c:pt>
                <c:pt idx="994">
                  <c:v>2739.7559999999999</c:v>
                </c:pt>
                <c:pt idx="995">
                  <c:v>2739.1095</c:v>
                </c:pt>
                <c:pt idx="996">
                  <c:v>2738.4630000000002</c:v>
                </c:pt>
                <c:pt idx="997">
                  <c:v>2737.8164999999999</c:v>
                </c:pt>
                <c:pt idx="998">
                  <c:v>2737.1698999999999</c:v>
                </c:pt>
                <c:pt idx="999">
                  <c:v>2736.5232999999998</c:v>
                </c:pt>
                <c:pt idx="1000">
                  <c:v>2735.8766000000001</c:v>
                </c:pt>
                <c:pt idx="1001">
                  <c:v>2735.2298999999998</c:v>
                </c:pt>
                <c:pt idx="1002">
                  <c:v>2734.5832</c:v>
                </c:pt>
                <c:pt idx="1003">
                  <c:v>2733.9364</c:v>
                </c:pt>
                <c:pt idx="1004">
                  <c:v>2733.2896000000001</c:v>
                </c:pt>
                <c:pt idx="1005">
                  <c:v>2732.6426999999999</c:v>
                </c:pt>
                <c:pt idx="1006">
                  <c:v>2731.9958000000001</c:v>
                </c:pt>
                <c:pt idx="1007">
                  <c:v>2731.3489</c:v>
                </c:pt>
                <c:pt idx="1008">
                  <c:v>2730.7019</c:v>
                </c:pt>
                <c:pt idx="1009">
                  <c:v>2730.0549000000001</c:v>
                </c:pt>
                <c:pt idx="1010">
                  <c:v>2729.4078</c:v>
                </c:pt>
                <c:pt idx="1011">
                  <c:v>2728.7606999999998</c:v>
                </c:pt>
                <c:pt idx="1012">
                  <c:v>2728.1134999999999</c:v>
                </c:pt>
                <c:pt idx="1013">
                  <c:v>2727.4663</c:v>
                </c:pt>
                <c:pt idx="1014">
                  <c:v>2726.8191000000002</c:v>
                </c:pt>
                <c:pt idx="1015">
                  <c:v>2726.1718000000001</c:v>
                </c:pt>
                <c:pt idx="1016">
                  <c:v>2725.5245</c:v>
                </c:pt>
                <c:pt idx="1017">
                  <c:v>2724.8771999999999</c:v>
                </c:pt>
                <c:pt idx="1018">
                  <c:v>2724.2296999999999</c:v>
                </c:pt>
                <c:pt idx="1019">
                  <c:v>2723.5823</c:v>
                </c:pt>
                <c:pt idx="1020">
                  <c:v>2722.9348</c:v>
                </c:pt>
                <c:pt idx="1021">
                  <c:v>2722.2873</c:v>
                </c:pt>
                <c:pt idx="1022">
                  <c:v>2721.6397000000002</c:v>
                </c:pt>
                <c:pt idx="1023">
                  <c:v>2720.9920999999999</c:v>
                </c:pt>
                <c:pt idx="1024">
                  <c:v>2720.3445000000002</c:v>
                </c:pt>
                <c:pt idx="1025">
                  <c:v>2719.6968000000002</c:v>
                </c:pt>
                <c:pt idx="1026">
                  <c:v>2719.049</c:v>
                </c:pt>
                <c:pt idx="1027">
                  <c:v>2718.4011999999998</c:v>
                </c:pt>
                <c:pt idx="1028">
                  <c:v>2717.7534000000001</c:v>
                </c:pt>
                <c:pt idx="1029">
                  <c:v>2717.1055999999999</c:v>
                </c:pt>
                <c:pt idx="1030">
                  <c:v>2716.4576999999999</c:v>
                </c:pt>
                <c:pt idx="1031">
                  <c:v>2715.8096999999998</c:v>
                </c:pt>
                <c:pt idx="1032">
                  <c:v>2715.1617000000001</c:v>
                </c:pt>
                <c:pt idx="1033">
                  <c:v>2714.5137</c:v>
                </c:pt>
                <c:pt idx="1034">
                  <c:v>2713.8656000000001</c:v>
                </c:pt>
                <c:pt idx="1035">
                  <c:v>2713.2175000000002</c:v>
                </c:pt>
                <c:pt idx="1036">
                  <c:v>2712.5693999999999</c:v>
                </c:pt>
                <c:pt idx="1037">
                  <c:v>2711.9212000000002</c:v>
                </c:pt>
                <c:pt idx="1038">
                  <c:v>2711.2728999999999</c:v>
                </c:pt>
                <c:pt idx="1039">
                  <c:v>2710.6246999999998</c:v>
                </c:pt>
                <c:pt idx="1040">
                  <c:v>2709.9764</c:v>
                </c:pt>
                <c:pt idx="1041">
                  <c:v>2709.328</c:v>
                </c:pt>
                <c:pt idx="1042">
                  <c:v>2708.6795999999999</c:v>
                </c:pt>
                <c:pt idx="1043">
                  <c:v>2708.0311000000002</c:v>
                </c:pt>
                <c:pt idx="1044">
                  <c:v>2707.3827000000001</c:v>
                </c:pt>
                <c:pt idx="1045">
                  <c:v>2706.7341000000001</c:v>
                </c:pt>
                <c:pt idx="1046">
                  <c:v>2706.0855999999999</c:v>
                </c:pt>
                <c:pt idx="1047">
                  <c:v>2705.4369999999999</c:v>
                </c:pt>
                <c:pt idx="1048">
                  <c:v>2704.7883000000002</c:v>
                </c:pt>
                <c:pt idx="1049">
                  <c:v>2704.1396</c:v>
                </c:pt>
                <c:pt idx="1050">
                  <c:v>2703.4908999999998</c:v>
                </c:pt>
                <c:pt idx="1051">
                  <c:v>2702.8420999999998</c:v>
                </c:pt>
                <c:pt idx="1052">
                  <c:v>2702.1932999999999</c:v>
                </c:pt>
                <c:pt idx="1053">
                  <c:v>2701.5444000000002</c:v>
                </c:pt>
                <c:pt idx="1054">
                  <c:v>2700.8955000000001</c:v>
                </c:pt>
                <c:pt idx="1055">
                  <c:v>2700.2465999999999</c:v>
                </c:pt>
                <c:pt idx="1056">
                  <c:v>2699.5976000000001</c:v>
                </c:pt>
                <c:pt idx="1057">
                  <c:v>2698.9486000000002</c:v>
                </c:pt>
                <c:pt idx="1058">
                  <c:v>2698.2995000000001</c:v>
                </c:pt>
                <c:pt idx="1059">
                  <c:v>2697.6504</c:v>
                </c:pt>
                <c:pt idx="1060">
                  <c:v>2697.0012999999999</c:v>
                </c:pt>
                <c:pt idx="1061">
                  <c:v>2696.3521000000001</c:v>
                </c:pt>
                <c:pt idx="1062">
                  <c:v>2695.7028</c:v>
                </c:pt>
                <c:pt idx="1063">
                  <c:v>2695.0536000000002</c:v>
                </c:pt>
                <c:pt idx="1064">
                  <c:v>2694.4041999999999</c:v>
                </c:pt>
                <c:pt idx="1065">
                  <c:v>2693.7548999999999</c:v>
                </c:pt>
                <c:pt idx="1066">
                  <c:v>2693.1055000000001</c:v>
                </c:pt>
                <c:pt idx="1067">
                  <c:v>2691.8094999999998</c:v>
                </c:pt>
                <c:pt idx="1068">
                  <c:v>2401.06</c:v>
                </c:pt>
                <c:pt idx="1069">
                  <c:v>2110.3101000000001</c:v>
                </c:pt>
                <c:pt idx="1070">
                  <c:v>1819.5596</c:v>
                </c:pt>
                <c:pt idx="1071">
                  <c:v>1528.8087</c:v>
                </c:pt>
                <c:pt idx="1072">
                  <c:v>1238.0572999999999</c:v>
                </c:pt>
                <c:pt idx="1073">
                  <c:v>947.30539999999996</c:v>
                </c:pt>
                <c:pt idx="1074">
                  <c:v>656.553</c:v>
                </c:pt>
                <c:pt idx="1075">
                  <c:v>365.80009999999999</c:v>
                </c:pt>
                <c:pt idx="1076">
                  <c:v>75.046700000000001</c:v>
                </c:pt>
                <c:pt idx="1077">
                  <c:v>75.035600000000002</c:v>
                </c:pt>
                <c:pt idx="1078">
                  <c:v>75.03</c:v>
                </c:pt>
                <c:pt idx="1079">
                  <c:v>75.024500000000003</c:v>
                </c:pt>
                <c:pt idx="1080">
                  <c:v>75.018900000000002</c:v>
                </c:pt>
                <c:pt idx="1081">
                  <c:v>75.013400000000004</c:v>
                </c:pt>
                <c:pt idx="1082">
                  <c:v>75.007800000000003</c:v>
                </c:pt>
                <c:pt idx="1083">
                  <c:v>75.002300000000005</c:v>
                </c:pt>
                <c:pt idx="1084">
                  <c:v>74.996700000000004</c:v>
                </c:pt>
                <c:pt idx="1085">
                  <c:v>74.991200000000006</c:v>
                </c:pt>
                <c:pt idx="1086">
                  <c:v>74.985600000000005</c:v>
                </c:pt>
                <c:pt idx="1087">
                  <c:v>74.980099999999993</c:v>
                </c:pt>
                <c:pt idx="1088">
                  <c:v>74.974599999999995</c:v>
                </c:pt>
                <c:pt idx="1089">
                  <c:v>74.968999999999994</c:v>
                </c:pt>
                <c:pt idx="1090">
                  <c:v>74.963499999999996</c:v>
                </c:pt>
                <c:pt idx="1091">
                  <c:v>74.957999999999998</c:v>
                </c:pt>
                <c:pt idx="1092">
                  <c:v>74.952399999999997</c:v>
                </c:pt>
                <c:pt idx="1093">
                  <c:v>74.946899999999999</c:v>
                </c:pt>
                <c:pt idx="1094">
                  <c:v>74.941400000000002</c:v>
                </c:pt>
                <c:pt idx="1095">
                  <c:v>74.935900000000004</c:v>
                </c:pt>
                <c:pt idx="1096">
                  <c:v>74.930400000000006</c:v>
                </c:pt>
                <c:pt idx="1097">
                  <c:v>74.924899999999994</c:v>
                </c:pt>
                <c:pt idx="1098">
                  <c:v>74.919300000000007</c:v>
                </c:pt>
                <c:pt idx="1099">
                  <c:v>74.913799999999995</c:v>
                </c:pt>
                <c:pt idx="1100">
                  <c:v>74.908299999999997</c:v>
                </c:pt>
                <c:pt idx="1101">
                  <c:v>74.902799999999999</c:v>
                </c:pt>
                <c:pt idx="1102">
                  <c:v>74.897300000000001</c:v>
                </c:pt>
                <c:pt idx="1103">
                  <c:v>74.891900000000007</c:v>
                </c:pt>
                <c:pt idx="1104">
                  <c:v>74.886399999999995</c:v>
                </c:pt>
                <c:pt idx="1105">
                  <c:v>74.880899999999997</c:v>
                </c:pt>
                <c:pt idx="1106">
                  <c:v>74.875399999999999</c:v>
                </c:pt>
                <c:pt idx="1107">
                  <c:v>74.869900000000001</c:v>
                </c:pt>
                <c:pt idx="1108">
                  <c:v>74.864400000000003</c:v>
                </c:pt>
                <c:pt idx="1109">
                  <c:v>74.858900000000006</c:v>
                </c:pt>
                <c:pt idx="1110">
                  <c:v>74.853499999999997</c:v>
                </c:pt>
                <c:pt idx="1111">
                  <c:v>74.847999999999999</c:v>
                </c:pt>
                <c:pt idx="1112">
                  <c:v>74.842500000000001</c:v>
                </c:pt>
                <c:pt idx="1113">
                  <c:v>74.837100000000007</c:v>
                </c:pt>
                <c:pt idx="1114">
                  <c:v>74.831599999999995</c:v>
                </c:pt>
                <c:pt idx="1115">
                  <c:v>74.826099999999997</c:v>
                </c:pt>
                <c:pt idx="1116">
                  <c:v>74.820700000000002</c:v>
                </c:pt>
                <c:pt idx="1117">
                  <c:v>74.815200000000004</c:v>
                </c:pt>
                <c:pt idx="1118">
                  <c:v>74.809799999999996</c:v>
                </c:pt>
                <c:pt idx="1119">
                  <c:v>74.804299999999998</c:v>
                </c:pt>
                <c:pt idx="1120">
                  <c:v>74.798900000000003</c:v>
                </c:pt>
                <c:pt idx="1121">
                  <c:v>74.793400000000005</c:v>
                </c:pt>
                <c:pt idx="1122">
                  <c:v>74.787999999999997</c:v>
                </c:pt>
                <c:pt idx="1123">
                  <c:v>74.782600000000002</c:v>
                </c:pt>
                <c:pt idx="1124">
                  <c:v>74.777100000000004</c:v>
                </c:pt>
                <c:pt idx="1125">
                  <c:v>74.771699999999996</c:v>
                </c:pt>
                <c:pt idx="1126">
                  <c:v>74.766300000000001</c:v>
                </c:pt>
                <c:pt idx="1127">
                  <c:v>74.760800000000003</c:v>
                </c:pt>
                <c:pt idx="1128">
                  <c:v>74.755399999999995</c:v>
                </c:pt>
                <c:pt idx="1129">
                  <c:v>74.75</c:v>
                </c:pt>
                <c:pt idx="1130">
                  <c:v>74.744600000000005</c:v>
                </c:pt>
                <c:pt idx="1131">
                  <c:v>74.739199999999997</c:v>
                </c:pt>
                <c:pt idx="1132">
                  <c:v>74.733699999999999</c:v>
                </c:pt>
                <c:pt idx="1133">
                  <c:v>74.728300000000004</c:v>
                </c:pt>
                <c:pt idx="1134">
                  <c:v>74.722899999999996</c:v>
                </c:pt>
                <c:pt idx="1135">
                  <c:v>74.717500000000001</c:v>
                </c:pt>
                <c:pt idx="1136">
                  <c:v>74.712100000000007</c:v>
                </c:pt>
                <c:pt idx="1137">
                  <c:v>74.706699999999998</c:v>
                </c:pt>
                <c:pt idx="1138">
                  <c:v>74.701300000000003</c:v>
                </c:pt>
                <c:pt idx="1139">
                  <c:v>74.695899999999995</c:v>
                </c:pt>
                <c:pt idx="1140">
                  <c:v>74.6905</c:v>
                </c:pt>
                <c:pt idx="1141">
                  <c:v>74.685199999999995</c:v>
                </c:pt>
                <c:pt idx="1142">
                  <c:v>74.6798</c:v>
                </c:pt>
                <c:pt idx="1143">
                  <c:v>74.674400000000006</c:v>
                </c:pt>
                <c:pt idx="1144">
                  <c:v>74.668999999999997</c:v>
                </c:pt>
                <c:pt idx="1145">
                  <c:v>74.663600000000002</c:v>
                </c:pt>
                <c:pt idx="1146">
                  <c:v>74.658299999999997</c:v>
                </c:pt>
                <c:pt idx="1147">
                  <c:v>74.652900000000002</c:v>
                </c:pt>
                <c:pt idx="1148">
                  <c:v>74.647499999999994</c:v>
                </c:pt>
                <c:pt idx="1149">
                  <c:v>74.642200000000003</c:v>
                </c:pt>
                <c:pt idx="1150">
                  <c:v>74.636799999999994</c:v>
                </c:pt>
                <c:pt idx="1151">
                  <c:v>74.631399999999999</c:v>
                </c:pt>
                <c:pt idx="1152">
                  <c:v>74.626099999999994</c:v>
                </c:pt>
                <c:pt idx="1153">
                  <c:v>74.620699999999999</c:v>
                </c:pt>
                <c:pt idx="1154">
                  <c:v>74.615399999999994</c:v>
                </c:pt>
                <c:pt idx="1155">
                  <c:v>74.61</c:v>
                </c:pt>
                <c:pt idx="1156">
                  <c:v>74.604699999999994</c:v>
                </c:pt>
                <c:pt idx="1157">
                  <c:v>74.599299999999999</c:v>
                </c:pt>
                <c:pt idx="1158">
                  <c:v>74.593999999999994</c:v>
                </c:pt>
                <c:pt idx="1159">
                  <c:v>74.588700000000003</c:v>
                </c:pt>
                <c:pt idx="1160">
                  <c:v>74.583299999999994</c:v>
                </c:pt>
                <c:pt idx="1161">
                  <c:v>74.578000000000003</c:v>
                </c:pt>
                <c:pt idx="1162">
                  <c:v>74.572699999999998</c:v>
                </c:pt>
                <c:pt idx="1163">
                  <c:v>74.567300000000003</c:v>
                </c:pt>
                <c:pt idx="1164">
                  <c:v>74.561999999999998</c:v>
                </c:pt>
                <c:pt idx="1165">
                  <c:v>74.556700000000006</c:v>
                </c:pt>
                <c:pt idx="1166">
                  <c:v>74.551400000000001</c:v>
                </c:pt>
                <c:pt idx="1167">
                  <c:v>74.546099999999996</c:v>
                </c:pt>
                <c:pt idx="1168">
                  <c:v>74.540700000000001</c:v>
                </c:pt>
                <c:pt idx="1169">
                  <c:v>74.535399999999996</c:v>
                </c:pt>
                <c:pt idx="1170">
                  <c:v>74.530100000000004</c:v>
                </c:pt>
                <c:pt idx="1171">
                  <c:v>74.524799999999999</c:v>
                </c:pt>
                <c:pt idx="1172">
                  <c:v>74.519499999999994</c:v>
                </c:pt>
                <c:pt idx="1173">
                  <c:v>74.514200000000002</c:v>
                </c:pt>
                <c:pt idx="1174">
                  <c:v>74.508899999999997</c:v>
                </c:pt>
                <c:pt idx="1175">
                  <c:v>74.503600000000006</c:v>
                </c:pt>
                <c:pt idx="1176">
                  <c:v>74.4983</c:v>
                </c:pt>
                <c:pt idx="1177">
                  <c:v>74.493099999999998</c:v>
                </c:pt>
                <c:pt idx="1178">
                  <c:v>74.487799999999993</c:v>
                </c:pt>
                <c:pt idx="1179">
                  <c:v>74.482500000000002</c:v>
                </c:pt>
                <c:pt idx="1180">
                  <c:v>74.477199999999996</c:v>
                </c:pt>
                <c:pt idx="1181">
                  <c:v>74.471900000000005</c:v>
                </c:pt>
                <c:pt idx="1182">
                  <c:v>74.466700000000003</c:v>
                </c:pt>
                <c:pt idx="1183">
                  <c:v>74.461399999999998</c:v>
                </c:pt>
                <c:pt idx="1184">
                  <c:v>74.456100000000006</c:v>
                </c:pt>
                <c:pt idx="1185">
                  <c:v>74.450900000000004</c:v>
                </c:pt>
                <c:pt idx="1186">
                  <c:v>74.445599999999999</c:v>
                </c:pt>
                <c:pt idx="1187">
                  <c:v>74.440299999999993</c:v>
                </c:pt>
                <c:pt idx="1188">
                  <c:v>74.435100000000006</c:v>
                </c:pt>
                <c:pt idx="1189">
                  <c:v>74.4298</c:v>
                </c:pt>
                <c:pt idx="1190">
                  <c:v>74.424599999999998</c:v>
                </c:pt>
                <c:pt idx="1191">
                  <c:v>74.419300000000007</c:v>
                </c:pt>
                <c:pt idx="1192">
                  <c:v>74.414100000000005</c:v>
                </c:pt>
                <c:pt idx="1193">
                  <c:v>74.408799999999999</c:v>
                </c:pt>
                <c:pt idx="1194">
                  <c:v>74.403599999999997</c:v>
                </c:pt>
                <c:pt idx="1195">
                  <c:v>74.398399999999995</c:v>
                </c:pt>
                <c:pt idx="1196">
                  <c:v>74.393100000000004</c:v>
                </c:pt>
                <c:pt idx="1197">
                  <c:v>74.387900000000002</c:v>
                </c:pt>
                <c:pt idx="1198">
                  <c:v>74.3827</c:v>
                </c:pt>
                <c:pt idx="1199">
                  <c:v>74.377399999999994</c:v>
                </c:pt>
                <c:pt idx="1200">
                  <c:v>74.372200000000007</c:v>
                </c:pt>
                <c:pt idx="1201">
                  <c:v>74.367000000000004</c:v>
                </c:pt>
                <c:pt idx="1202">
                  <c:v>74.361800000000002</c:v>
                </c:pt>
                <c:pt idx="1203">
                  <c:v>74.3566</c:v>
                </c:pt>
                <c:pt idx="1204">
                  <c:v>74.351299999999995</c:v>
                </c:pt>
                <c:pt idx="1205">
                  <c:v>74.346100000000007</c:v>
                </c:pt>
                <c:pt idx="1206">
                  <c:v>74.340900000000005</c:v>
                </c:pt>
                <c:pt idx="1207">
                  <c:v>74.335700000000003</c:v>
                </c:pt>
                <c:pt idx="1208">
                  <c:v>74.330500000000001</c:v>
                </c:pt>
                <c:pt idx="1209">
                  <c:v>74.325299999999999</c:v>
                </c:pt>
                <c:pt idx="1210">
                  <c:v>74.320099999999996</c:v>
                </c:pt>
                <c:pt idx="1211">
                  <c:v>74.314899999999994</c:v>
                </c:pt>
                <c:pt idx="1212">
                  <c:v>74.309700000000007</c:v>
                </c:pt>
                <c:pt idx="1213">
                  <c:v>74.304599999999994</c:v>
                </c:pt>
                <c:pt idx="1214">
                  <c:v>74.299400000000006</c:v>
                </c:pt>
                <c:pt idx="1215">
                  <c:v>74.294200000000004</c:v>
                </c:pt>
                <c:pt idx="1216">
                  <c:v>74.289000000000001</c:v>
                </c:pt>
                <c:pt idx="1217">
                  <c:v>74.283799999999999</c:v>
                </c:pt>
                <c:pt idx="1218">
                  <c:v>74.278700000000001</c:v>
                </c:pt>
                <c:pt idx="1219">
                  <c:v>74.273499999999999</c:v>
                </c:pt>
                <c:pt idx="1220">
                  <c:v>74.268299999999996</c:v>
                </c:pt>
                <c:pt idx="1221">
                  <c:v>74.263199999999998</c:v>
                </c:pt>
                <c:pt idx="1222">
                  <c:v>74.257999999999996</c:v>
                </c:pt>
                <c:pt idx="1223">
                  <c:v>74.252799999999993</c:v>
                </c:pt>
                <c:pt idx="1224">
                  <c:v>74.247699999999995</c:v>
                </c:pt>
                <c:pt idx="1225">
                  <c:v>74.242500000000007</c:v>
                </c:pt>
                <c:pt idx="1226">
                  <c:v>74.237399999999994</c:v>
                </c:pt>
                <c:pt idx="1227">
                  <c:v>74.232200000000006</c:v>
                </c:pt>
                <c:pt idx="1228">
                  <c:v>74.227099999999993</c:v>
                </c:pt>
                <c:pt idx="1229">
                  <c:v>74.221900000000005</c:v>
                </c:pt>
                <c:pt idx="1230">
                  <c:v>74.216800000000006</c:v>
                </c:pt>
                <c:pt idx="1231">
                  <c:v>74.211600000000004</c:v>
                </c:pt>
                <c:pt idx="1232">
                  <c:v>74.206500000000005</c:v>
                </c:pt>
                <c:pt idx="1233">
                  <c:v>74.201400000000007</c:v>
                </c:pt>
                <c:pt idx="1234">
                  <c:v>74.196299999999994</c:v>
                </c:pt>
                <c:pt idx="1235">
                  <c:v>74.191100000000006</c:v>
                </c:pt>
                <c:pt idx="1236">
                  <c:v>74.186000000000007</c:v>
                </c:pt>
                <c:pt idx="1237">
                  <c:v>74.180899999999994</c:v>
                </c:pt>
                <c:pt idx="1238">
                  <c:v>74.175799999999995</c:v>
                </c:pt>
                <c:pt idx="1239">
                  <c:v>74.170599999999993</c:v>
                </c:pt>
                <c:pt idx="1240">
                  <c:v>74.165499999999994</c:v>
                </c:pt>
                <c:pt idx="1241">
                  <c:v>74.160399999999996</c:v>
                </c:pt>
                <c:pt idx="1242">
                  <c:v>74.155299999999997</c:v>
                </c:pt>
                <c:pt idx="1243">
                  <c:v>74.150199999999998</c:v>
                </c:pt>
                <c:pt idx="1244">
                  <c:v>74.145099999999999</c:v>
                </c:pt>
                <c:pt idx="1245">
                  <c:v>74.14</c:v>
                </c:pt>
                <c:pt idx="1246">
                  <c:v>74.134900000000002</c:v>
                </c:pt>
                <c:pt idx="1247">
                  <c:v>74.129800000000003</c:v>
                </c:pt>
                <c:pt idx="1248">
                  <c:v>74.124700000000004</c:v>
                </c:pt>
                <c:pt idx="1249">
                  <c:v>74.119600000000005</c:v>
                </c:pt>
                <c:pt idx="1250">
                  <c:v>74.114500000000007</c:v>
                </c:pt>
                <c:pt idx="1251">
                  <c:v>74.109499999999997</c:v>
                </c:pt>
                <c:pt idx="1252">
                  <c:v>74.104399999999998</c:v>
                </c:pt>
                <c:pt idx="1253">
                  <c:v>74.099299999999999</c:v>
                </c:pt>
                <c:pt idx="1254">
                  <c:v>74.094200000000001</c:v>
                </c:pt>
                <c:pt idx="1255">
                  <c:v>74.089200000000005</c:v>
                </c:pt>
                <c:pt idx="1256">
                  <c:v>74.084100000000007</c:v>
                </c:pt>
                <c:pt idx="1257">
                  <c:v>74.078999999999994</c:v>
                </c:pt>
                <c:pt idx="1258">
                  <c:v>74.073999999999998</c:v>
                </c:pt>
                <c:pt idx="1259">
                  <c:v>74.068899999999999</c:v>
                </c:pt>
                <c:pt idx="1260">
                  <c:v>74.063800000000001</c:v>
                </c:pt>
                <c:pt idx="1261">
                  <c:v>74.058800000000005</c:v>
                </c:pt>
                <c:pt idx="1262">
                  <c:v>74.053700000000006</c:v>
                </c:pt>
                <c:pt idx="1263">
                  <c:v>74.048699999999997</c:v>
                </c:pt>
                <c:pt idx="1264">
                  <c:v>74.043599999999998</c:v>
                </c:pt>
                <c:pt idx="1265">
                  <c:v>74.038600000000002</c:v>
                </c:pt>
                <c:pt idx="1266">
                  <c:v>74.033500000000004</c:v>
                </c:pt>
                <c:pt idx="1267">
                  <c:v>74.028499999999994</c:v>
                </c:pt>
                <c:pt idx="1268">
                  <c:v>74.023499999999999</c:v>
                </c:pt>
                <c:pt idx="1269">
                  <c:v>74.0184</c:v>
                </c:pt>
                <c:pt idx="1270">
                  <c:v>74.013400000000004</c:v>
                </c:pt>
                <c:pt idx="1271">
                  <c:v>74.008399999999995</c:v>
                </c:pt>
                <c:pt idx="1272">
                  <c:v>74.003399999999999</c:v>
                </c:pt>
                <c:pt idx="1273">
                  <c:v>73.9983</c:v>
                </c:pt>
                <c:pt idx="1274">
                  <c:v>73.993300000000005</c:v>
                </c:pt>
                <c:pt idx="1275">
                  <c:v>73.988299999999995</c:v>
                </c:pt>
                <c:pt idx="1276">
                  <c:v>73.9833</c:v>
                </c:pt>
                <c:pt idx="1277">
                  <c:v>73.978300000000004</c:v>
                </c:pt>
                <c:pt idx="1278">
                  <c:v>73.973299999999995</c:v>
                </c:pt>
                <c:pt idx="1279">
                  <c:v>73.968199999999996</c:v>
                </c:pt>
                <c:pt idx="1280">
                  <c:v>73.963200000000001</c:v>
                </c:pt>
                <c:pt idx="1281">
                  <c:v>73.958200000000005</c:v>
                </c:pt>
                <c:pt idx="1282">
                  <c:v>73.953199999999995</c:v>
                </c:pt>
                <c:pt idx="1283">
                  <c:v>73.948300000000003</c:v>
                </c:pt>
                <c:pt idx="1284">
                  <c:v>73.943299999999994</c:v>
                </c:pt>
                <c:pt idx="1285">
                  <c:v>73.938299999999998</c:v>
                </c:pt>
                <c:pt idx="1286">
                  <c:v>73.933300000000003</c:v>
                </c:pt>
                <c:pt idx="1287">
                  <c:v>73.928299999999993</c:v>
                </c:pt>
                <c:pt idx="1288">
                  <c:v>73.923299999999998</c:v>
                </c:pt>
                <c:pt idx="1289">
                  <c:v>73.918300000000002</c:v>
                </c:pt>
                <c:pt idx="1290">
                  <c:v>73.913399999999996</c:v>
                </c:pt>
                <c:pt idx="1291">
                  <c:v>73.9084</c:v>
                </c:pt>
                <c:pt idx="1292">
                  <c:v>73.903400000000005</c:v>
                </c:pt>
                <c:pt idx="1293">
                  <c:v>73.898399999999995</c:v>
                </c:pt>
                <c:pt idx="1294">
                  <c:v>73.893500000000003</c:v>
                </c:pt>
                <c:pt idx="1295">
                  <c:v>73.888499999999993</c:v>
                </c:pt>
                <c:pt idx="1296">
                  <c:v>73.883600000000001</c:v>
                </c:pt>
                <c:pt idx="1297">
                  <c:v>73.878600000000006</c:v>
                </c:pt>
                <c:pt idx="1298">
                  <c:v>73.873599999999996</c:v>
                </c:pt>
                <c:pt idx="1299">
                  <c:v>73.868700000000004</c:v>
                </c:pt>
                <c:pt idx="1300">
                  <c:v>73.863699999999994</c:v>
                </c:pt>
                <c:pt idx="1301">
                  <c:v>73.858800000000002</c:v>
                </c:pt>
                <c:pt idx="1302">
                  <c:v>73.853899999999996</c:v>
                </c:pt>
                <c:pt idx="1303">
                  <c:v>73.8489</c:v>
                </c:pt>
                <c:pt idx="1304">
                  <c:v>73.843999999999994</c:v>
                </c:pt>
                <c:pt idx="1305">
                  <c:v>73.838999999999999</c:v>
                </c:pt>
                <c:pt idx="1306">
                  <c:v>73.834100000000007</c:v>
                </c:pt>
                <c:pt idx="1307">
                  <c:v>73.8292</c:v>
                </c:pt>
                <c:pt idx="1308">
                  <c:v>73.824299999999994</c:v>
                </c:pt>
                <c:pt idx="1309">
                  <c:v>73.819299999999998</c:v>
                </c:pt>
                <c:pt idx="1310">
                  <c:v>73.814400000000006</c:v>
                </c:pt>
                <c:pt idx="1311">
                  <c:v>73.8095</c:v>
                </c:pt>
                <c:pt idx="1312">
                  <c:v>73.804599999999994</c:v>
                </c:pt>
                <c:pt idx="1313">
                  <c:v>73.799700000000001</c:v>
                </c:pt>
                <c:pt idx="1314">
                  <c:v>73.794799999999995</c:v>
                </c:pt>
                <c:pt idx="1315">
                  <c:v>73.7898</c:v>
                </c:pt>
                <c:pt idx="1316">
                  <c:v>73.784899999999993</c:v>
                </c:pt>
                <c:pt idx="1317">
                  <c:v>73.78</c:v>
                </c:pt>
                <c:pt idx="1318">
                  <c:v>73.775099999999995</c:v>
                </c:pt>
                <c:pt idx="1319">
                  <c:v>73.770200000000003</c:v>
                </c:pt>
                <c:pt idx="1320">
                  <c:v>73.765299999999996</c:v>
                </c:pt>
                <c:pt idx="1321">
                  <c:v>73.760499999999993</c:v>
                </c:pt>
                <c:pt idx="1322">
                  <c:v>73.755600000000001</c:v>
                </c:pt>
                <c:pt idx="1323">
                  <c:v>73.750699999999995</c:v>
                </c:pt>
                <c:pt idx="1324">
                  <c:v>73.745800000000003</c:v>
                </c:pt>
                <c:pt idx="1325">
                  <c:v>73.740899999999996</c:v>
                </c:pt>
                <c:pt idx="1326">
                  <c:v>73.736000000000004</c:v>
                </c:pt>
                <c:pt idx="1327">
                  <c:v>73.731200000000001</c:v>
                </c:pt>
                <c:pt idx="1328">
                  <c:v>73.726299999999995</c:v>
                </c:pt>
                <c:pt idx="1329">
                  <c:v>73.721400000000003</c:v>
                </c:pt>
                <c:pt idx="1330">
                  <c:v>73.716499999999996</c:v>
                </c:pt>
                <c:pt idx="1331">
                  <c:v>73.711699999999993</c:v>
                </c:pt>
                <c:pt idx="1332">
                  <c:v>73.706800000000001</c:v>
                </c:pt>
                <c:pt idx="1333">
                  <c:v>73.701999999999998</c:v>
                </c:pt>
                <c:pt idx="1334">
                  <c:v>73.697100000000006</c:v>
                </c:pt>
                <c:pt idx="1335">
                  <c:v>73.692300000000003</c:v>
                </c:pt>
                <c:pt idx="1336">
                  <c:v>73.687399999999997</c:v>
                </c:pt>
                <c:pt idx="1337">
                  <c:v>73.682599999999994</c:v>
                </c:pt>
                <c:pt idx="1338">
                  <c:v>73.677700000000002</c:v>
                </c:pt>
                <c:pt idx="1339">
                  <c:v>73.672899999999998</c:v>
                </c:pt>
                <c:pt idx="1340">
                  <c:v>73.668000000000006</c:v>
                </c:pt>
                <c:pt idx="1341">
                  <c:v>73.663200000000003</c:v>
                </c:pt>
                <c:pt idx="1342">
                  <c:v>73.6584</c:v>
                </c:pt>
                <c:pt idx="1343">
                  <c:v>73.653499999999994</c:v>
                </c:pt>
                <c:pt idx="1344">
                  <c:v>73.648700000000005</c:v>
                </c:pt>
                <c:pt idx="1345">
                  <c:v>73.643900000000002</c:v>
                </c:pt>
                <c:pt idx="1346">
                  <c:v>73.638999999999996</c:v>
                </c:pt>
                <c:pt idx="1347">
                  <c:v>73.634200000000007</c:v>
                </c:pt>
                <c:pt idx="1348">
                  <c:v>73.629400000000004</c:v>
                </c:pt>
                <c:pt idx="1349">
                  <c:v>73.624600000000001</c:v>
                </c:pt>
                <c:pt idx="1350">
                  <c:v>73.619799999999998</c:v>
                </c:pt>
                <c:pt idx="1351">
                  <c:v>73.614999999999995</c:v>
                </c:pt>
                <c:pt idx="1352">
                  <c:v>73.610200000000006</c:v>
                </c:pt>
                <c:pt idx="1353">
                  <c:v>73.605400000000003</c:v>
                </c:pt>
                <c:pt idx="1354">
                  <c:v>73.6006</c:v>
                </c:pt>
                <c:pt idx="1355">
                  <c:v>73.595799999999997</c:v>
                </c:pt>
                <c:pt idx="1356">
                  <c:v>73.590999999999994</c:v>
                </c:pt>
                <c:pt idx="1357">
                  <c:v>73.586200000000005</c:v>
                </c:pt>
                <c:pt idx="1358">
                  <c:v>73.581400000000002</c:v>
                </c:pt>
                <c:pt idx="1359">
                  <c:v>73.576599999999999</c:v>
                </c:pt>
                <c:pt idx="1360">
                  <c:v>73.571799999999996</c:v>
                </c:pt>
                <c:pt idx="1361">
                  <c:v>73.566999999999993</c:v>
                </c:pt>
                <c:pt idx="1362">
                  <c:v>73.562200000000004</c:v>
                </c:pt>
                <c:pt idx="1363">
                  <c:v>73.557500000000005</c:v>
                </c:pt>
                <c:pt idx="1364">
                  <c:v>73.552700000000002</c:v>
                </c:pt>
                <c:pt idx="1365">
                  <c:v>73.547899999999998</c:v>
                </c:pt>
                <c:pt idx="1366">
                  <c:v>73.543099999999995</c:v>
                </c:pt>
                <c:pt idx="1367">
                  <c:v>73.538399999999996</c:v>
                </c:pt>
                <c:pt idx="1368">
                  <c:v>73.533600000000007</c:v>
                </c:pt>
                <c:pt idx="1369">
                  <c:v>73.528800000000004</c:v>
                </c:pt>
                <c:pt idx="1370">
                  <c:v>73.524100000000004</c:v>
                </c:pt>
                <c:pt idx="1371">
                  <c:v>73.519300000000001</c:v>
                </c:pt>
                <c:pt idx="1372">
                  <c:v>73.514600000000002</c:v>
                </c:pt>
                <c:pt idx="1373">
                  <c:v>73.509799999999998</c:v>
                </c:pt>
                <c:pt idx="1374">
                  <c:v>73.505099999999999</c:v>
                </c:pt>
                <c:pt idx="1375">
                  <c:v>73.500299999999996</c:v>
                </c:pt>
                <c:pt idx="1376">
                  <c:v>73.495599999999996</c:v>
                </c:pt>
                <c:pt idx="1377">
                  <c:v>73.490899999999996</c:v>
                </c:pt>
                <c:pt idx="1378">
                  <c:v>73.486099999999993</c:v>
                </c:pt>
                <c:pt idx="1379">
                  <c:v>73.481399999999994</c:v>
                </c:pt>
                <c:pt idx="1380">
                  <c:v>73.476699999999994</c:v>
                </c:pt>
                <c:pt idx="1381">
                  <c:v>73.471900000000005</c:v>
                </c:pt>
                <c:pt idx="1382">
                  <c:v>73.467200000000005</c:v>
                </c:pt>
                <c:pt idx="1383">
                  <c:v>73.462500000000006</c:v>
                </c:pt>
                <c:pt idx="1384">
                  <c:v>73.457800000000006</c:v>
                </c:pt>
                <c:pt idx="1385">
                  <c:v>73.453000000000003</c:v>
                </c:pt>
                <c:pt idx="1386">
                  <c:v>73.448300000000003</c:v>
                </c:pt>
                <c:pt idx="1387">
                  <c:v>73.443600000000004</c:v>
                </c:pt>
                <c:pt idx="1388">
                  <c:v>73.438900000000004</c:v>
                </c:pt>
                <c:pt idx="1389">
                  <c:v>73.434200000000004</c:v>
                </c:pt>
                <c:pt idx="1390">
                  <c:v>73.429500000000004</c:v>
                </c:pt>
                <c:pt idx="1391">
                  <c:v>73.424800000000005</c:v>
                </c:pt>
                <c:pt idx="1392">
                  <c:v>73.420100000000005</c:v>
                </c:pt>
                <c:pt idx="1393">
                  <c:v>73.415400000000005</c:v>
                </c:pt>
                <c:pt idx="1394">
                  <c:v>73.410700000000006</c:v>
                </c:pt>
                <c:pt idx="1395">
                  <c:v>73.406000000000006</c:v>
                </c:pt>
                <c:pt idx="1396">
                  <c:v>73.401300000000006</c:v>
                </c:pt>
                <c:pt idx="1397">
                  <c:v>73.396600000000007</c:v>
                </c:pt>
                <c:pt idx="1398">
                  <c:v>73.391900000000007</c:v>
                </c:pt>
                <c:pt idx="1399">
                  <c:v>73.387299999999996</c:v>
                </c:pt>
                <c:pt idx="1400">
                  <c:v>73.382599999999996</c:v>
                </c:pt>
                <c:pt idx="1401">
                  <c:v>73.377899999999997</c:v>
                </c:pt>
                <c:pt idx="1402">
                  <c:v>73.373199999999997</c:v>
                </c:pt>
                <c:pt idx="1403">
                  <c:v>73.368600000000001</c:v>
                </c:pt>
                <c:pt idx="1404">
                  <c:v>73.363900000000001</c:v>
                </c:pt>
                <c:pt idx="1405">
                  <c:v>73.359200000000001</c:v>
                </c:pt>
                <c:pt idx="1406">
                  <c:v>73.354600000000005</c:v>
                </c:pt>
                <c:pt idx="1407">
                  <c:v>73.349900000000005</c:v>
                </c:pt>
                <c:pt idx="1408">
                  <c:v>73.345299999999995</c:v>
                </c:pt>
                <c:pt idx="1409">
                  <c:v>73.340599999999995</c:v>
                </c:pt>
                <c:pt idx="1410">
                  <c:v>73.335999999999999</c:v>
                </c:pt>
                <c:pt idx="1411">
                  <c:v>73.331299999999999</c:v>
                </c:pt>
                <c:pt idx="1412">
                  <c:v>73.326700000000002</c:v>
                </c:pt>
                <c:pt idx="1413">
                  <c:v>73.322000000000003</c:v>
                </c:pt>
                <c:pt idx="1414">
                  <c:v>73.317400000000006</c:v>
                </c:pt>
                <c:pt idx="1415">
                  <c:v>73.312700000000007</c:v>
                </c:pt>
                <c:pt idx="1416">
                  <c:v>73.308099999999996</c:v>
                </c:pt>
                <c:pt idx="1417">
                  <c:v>73.3035</c:v>
                </c:pt>
                <c:pt idx="1418">
                  <c:v>73.298900000000003</c:v>
                </c:pt>
                <c:pt idx="1419">
                  <c:v>73.294200000000004</c:v>
                </c:pt>
                <c:pt idx="1420">
                  <c:v>73.289599999999993</c:v>
                </c:pt>
                <c:pt idx="1421">
                  <c:v>73.284999999999997</c:v>
                </c:pt>
                <c:pt idx="1422">
                  <c:v>73.2804</c:v>
                </c:pt>
                <c:pt idx="1423">
                  <c:v>73.275700000000001</c:v>
                </c:pt>
                <c:pt idx="1424">
                  <c:v>73.271100000000004</c:v>
                </c:pt>
                <c:pt idx="1425">
                  <c:v>73.266499999999994</c:v>
                </c:pt>
                <c:pt idx="1426">
                  <c:v>73.261899999999997</c:v>
                </c:pt>
                <c:pt idx="1427">
                  <c:v>73.257300000000001</c:v>
                </c:pt>
                <c:pt idx="1428">
                  <c:v>73.252700000000004</c:v>
                </c:pt>
                <c:pt idx="1429">
                  <c:v>73.248099999999994</c:v>
                </c:pt>
                <c:pt idx="1430">
                  <c:v>73.243499999999997</c:v>
                </c:pt>
                <c:pt idx="1431">
                  <c:v>73.238900000000001</c:v>
                </c:pt>
                <c:pt idx="1432">
                  <c:v>73.234300000000005</c:v>
                </c:pt>
                <c:pt idx="1433">
                  <c:v>73.229699999999994</c:v>
                </c:pt>
                <c:pt idx="1434">
                  <c:v>73.225200000000001</c:v>
                </c:pt>
                <c:pt idx="1435">
                  <c:v>73.220600000000005</c:v>
                </c:pt>
                <c:pt idx="1436">
                  <c:v>73.215999999999994</c:v>
                </c:pt>
                <c:pt idx="1437">
                  <c:v>73.211399999999998</c:v>
                </c:pt>
                <c:pt idx="1438">
                  <c:v>73.206800000000001</c:v>
                </c:pt>
                <c:pt idx="1439">
                  <c:v>73.202299999999994</c:v>
                </c:pt>
                <c:pt idx="1440">
                  <c:v>73.197699999999998</c:v>
                </c:pt>
                <c:pt idx="1441">
                  <c:v>73.193100000000001</c:v>
                </c:pt>
                <c:pt idx="1442">
                  <c:v>73.188599999999994</c:v>
                </c:pt>
                <c:pt idx="1443">
                  <c:v>73.183999999999997</c:v>
                </c:pt>
                <c:pt idx="1444">
                  <c:v>73.179400000000001</c:v>
                </c:pt>
                <c:pt idx="1445">
                  <c:v>73.174899999999994</c:v>
                </c:pt>
                <c:pt idx="1446">
                  <c:v>73.170299999999997</c:v>
                </c:pt>
                <c:pt idx="1447">
                  <c:v>73.165800000000004</c:v>
                </c:pt>
                <c:pt idx="1448">
                  <c:v>73.161199999999994</c:v>
                </c:pt>
                <c:pt idx="1449">
                  <c:v>73.156700000000001</c:v>
                </c:pt>
                <c:pt idx="1450">
                  <c:v>73.152100000000004</c:v>
                </c:pt>
                <c:pt idx="1451">
                  <c:v>73.147599999999997</c:v>
                </c:pt>
                <c:pt idx="1452">
                  <c:v>73.143100000000004</c:v>
                </c:pt>
                <c:pt idx="1453">
                  <c:v>73.138499999999993</c:v>
                </c:pt>
                <c:pt idx="1454">
                  <c:v>73.134</c:v>
                </c:pt>
                <c:pt idx="1455">
                  <c:v>73.129499999999993</c:v>
                </c:pt>
                <c:pt idx="1456">
                  <c:v>73.124899999999997</c:v>
                </c:pt>
                <c:pt idx="1457">
                  <c:v>73.120400000000004</c:v>
                </c:pt>
                <c:pt idx="1458">
                  <c:v>73.115899999999996</c:v>
                </c:pt>
                <c:pt idx="1459">
                  <c:v>73.111400000000003</c:v>
                </c:pt>
                <c:pt idx="1460">
                  <c:v>73.106899999999996</c:v>
                </c:pt>
                <c:pt idx="1461">
                  <c:v>73.1023</c:v>
                </c:pt>
                <c:pt idx="1462">
                  <c:v>73.097800000000007</c:v>
                </c:pt>
                <c:pt idx="1463">
                  <c:v>73.093299999999999</c:v>
                </c:pt>
                <c:pt idx="1464">
                  <c:v>73.088800000000006</c:v>
                </c:pt>
                <c:pt idx="1465">
                  <c:v>73.084299999999999</c:v>
                </c:pt>
                <c:pt idx="1466">
                  <c:v>73.079800000000006</c:v>
                </c:pt>
                <c:pt idx="1467">
                  <c:v>73.075299999999999</c:v>
                </c:pt>
                <c:pt idx="1468">
                  <c:v>73.070800000000006</c:v>
                </c:pt>
                <c:pt idx="1469">
                  <c:v>73.066299999999998</c:v>
                </c:pt>
                <c:pt idx="1470">
                  <c:v>73.061800000000005</c:v>
                </c:pt>
                <c:pt idx="1471">
                  <c:v>73.057400000000001</c:v>
                </c:pt>
                <c:pt idx="1472">
                  <c:v>73.052899999999994</c:v>
                </c:pt>
                <c:pt idx="1473">
                  <c:v>73.048400000000001</c:v>
                </c:pt>
                <c:pt idx="1474">
                  <c:v>73.043899999999994</c:v>
                </c:pt>
                <c:pt idx="1475">
                  <c:v>73.039400000000001</c:v>
                </c:pt>
                <c:pt idx="1476">
                  <c:v>73.034999999999997</c:v>
                </c:pt>
                <c:pt idx="1477">
                  <c:v>73.030500000000004</c:v>
                </c:pt>
                <c:pt idx="1478">
                  <c:v>73.025999999999996</c:v>
                </c:pt>
                <c:pt idx="1479">
                  <c:v>73.021600000000007</c:v>
                </c:pt>
                <c:pt idx="1480">
                  <c:v>73.017099999999999</c:v>
                </c:pt>
                <c:pt idx="1481">
                  <c:v>73.012600000000006</c:v>
                </c:pt>
                <c:pt idx="1482">
                  <c:v>73.008200000000002</c:v>
                </c:pt>
                <c:pt idx="1483">
                  <c:v>73.003699999999995</c:v>
                </c:pt>
                <c:pt idx="1484">
                  <c:v>72.999300000000005</c:v>
                </c:pt>
                <c:pt idx="1485">
                  <c:v>72.994799999999998</c:v>
                </c:pt>
                <c:pt idx="1486">
                  <c:v>72.990399999999994</c:v>
                </c:pt>
                <c:pt idx="1487">
                  <c:v>72.985900000000001</c:v>
                </c:pt>
                <c:pt idx="1488">
                  <c:v>72.981499999999997</c:v>
                </c:pt>
                <c:pt idx="1489">
                  <c:v>72.977000000000004</c:v>
                </c:pt>
                <c:pt idx="1490">
                  <c:v>72.9726</c:v>
                </c:pt>
                <c:pt idx="1491">
                  <c:v>72.968199999999996</c:v>
                </c:pt>
                <c:pt idx="1492">
                  <c:v>72.963700000000003</c:v>
                </c:pt>
                <c:pt idx="1493">
                  <c:v>72.959299999999999</c:v>
                </c:pt>
                <c:pt idx="1494">
                  <c:v>72.954899999999995</c:v>
                </c:pt>
                <c:pt idx="1495">
                  <c:v>72.950500000000005</c:v>
                </c:pt>
                <c:pt idx="1496">
                  <c:v>72.945999999999998</c:v>
                </c:pt>
                <c:pt idx="1497">
                  <c:v>72.941599999999994</c:v>
                </c:pt>
                <c:pt idx="1498">
                  <c:v>72.937200000000004</c:v>
                </c:pt>
                <c:pt idx="1499">
                  <c:v>72.9328</c:v>
                </c:pt>
                <c:pt idx="1500">
                  <c:v>72.928399999999996</c:v>
                </c:pt>
                <c:pt idx="1501">
                  <c:v>72.924000000000007</c:v>
                </c:pt>
                <c:pt idx="1502">
                  <c:v>72.919600000000003</c:v>
                </c:pt>
                <c:pt idx="1503">
                  <c:v>72.915199999999999</c:v>
                </c:pt>
                <c:pt idx="1504">
                  <c:v>72.910799999999995</c:v>
                </c:pt>
                <c:pt idx="1505">
                  <c:v>72.906400000000005</c:v>
                </c:pt>
                <c:pt idx="1506">
                  <c:v>72.902000000000001</c:v>
                </c:pt>
                <c:pt idx="1507">
                  <c:v>72.897599999999997</c:v>
                </c:pt>
                <c:pt idx="1508">
                  <c:v>72.893199999999993</c:v>
                </c:pt>
                <c:pt idx="1509">
                  <c:v>72.888800000000003</c:v>
                </c:pt>
                <c:pt idx="1510">
                  <c:v>72.884399999999999</c:v>
                </c:pt>
                <c:pt idx="1511">
                  <c:v>72.880099999999999</c:v>
                </c:pt>
                <c:pt idx="1512">
                  <c:v>72.875699999999995</c:v>
                </c:pt>
                <c:pt idx="1513">
                  <c:v>72.871300000000005</c:v>
                </c:pt>
                <c:pt idx="1514">
                  <c:v>72.866900000000001</c:v>
                </c:pt>
                <c:pt idx="1515">
                  <c:v>72.8626</c:v>
                </c:pt>
                <c:pt idx="1516">
                  <c:v>72.858199999999997</c:v>
                </c:pt>
                <c:pt idx="1517">
                  <c:v>72.853800000000007</c:v>
                </c:pt>
                <c:pt idx="1518">
                  <c:v>72.849500000000006</c:v>
                </c:pt>
                <c:pt idx="1519">
                  <c:v>72.845100000000002</c:v>
                </c:pt>
                <c:pt idx="1520">
                  <c:v>72.840800000000002</c:v>
                </c:pt>
                <c:pt idx="1521">
                  <c:v>72.836399999999998</c:v>
                </c:pt>
                <c:pt idx="1522">
                  <c:v>72.832099999999997</c:v>
                </c:pt>
                <c:pt idx="1523">
                  <c:v>72.827699999999993</c:v>
                </c:pt>
                <c:pt idx="1524">
                  <c:v>72.823400000000007</c:v>
                </c:pt>
                <c:pt idx="1525">
                  <c:v>72.819000000000003</c:v>
                </c:pt>
                <c:pt idx="1526">
                  <c:v>72.814700000000002</c:v>
                </c:pt>
                <c:pt idx="1527">
                  <c:v>72.810299999999998</c:v>
                </c:pt>
                <c:pt idx="1528">
                  <c:v>72.805999999999997</c:v>
                </c:pt>
                <c:pt idx="1529">
                  <c:v>72.801699999999997</c:v>
                </c:pt>
                <c:pt idx="1530">
                  <c:v>72.797300000000007</c:v>
                </c:pt>
                <c:pt idx="1531">
                  <c:v>72.793000000000006</c:v>
                </c:pt>
                <c:pt idx="1532">
                  <c:v>72.788700000000006</c:v>
                </c:pt>
                <c:pt idx="1533">
                  <c:v>72.784400000000005</c:v>
                </c:pt>
                <c:pt idx="1534">
                  <c:v>72.78</c:v>
                </c:pt>
                <c:pt idx="1535">
                  <c:v>72.775700000000001</c:v>
                </c:pt>
                <c:pt idx="1536">
                  <c:v>72.7714</c:v>
                </c:pt>
                <c:pt idx="1537">
                  <c:v>72.767099999999999</c:v>
                </c:pt>
                <c:pt idx="1538">
                  <c:v>72.762799999999999</c:v>
                </c:pt>
                <c:pt idx="1539">
                  <c:v>72.758499999999998</c:v>
                </c:pt>
                <c:pt idx="1540">
                  <c:v>72.754199999999997</c:v>
                </c:pt>
                <c:pt idx="1541">
                  <c:v>72.749899999999997</c:v>
                </c:pt>
                <c:pt idx="1542">
                  <c:v>72.745599999999996</c:v>
                </c:pt>
                <c:pt idx="1543">
                  <c:v>72.741299999999995</c:v>
                </c:pt>
                <c:pt idx="1544">
                  <c:v>72.736999999999995</c:v>
                </c:pt>
                <c:pt idx="1545">
                  <c:v>72.732699999999994</c:v>
                </c:pt>
                <c:pt idx="1546">
                  <c:v>72.728399999999993</c:v>
                </c:pt>
                <c:pt idx="1547">
                  <c:v>72.724100000000007</c:v>
                </c:pt>
                <c:pt idx="1548">
                  <c:v>72.719899999999996</c:v>
                </c:pt>
                <c:pt idx="1549">
                  <c:v>72.715599999999995</c:v>
                </c:pt>
                <c:pt idx="1550">
                  <c:v>72.711299999999994</c:v>
                </c:pt>
                <c:pt idx="1551">
                  <c:v>72.706999999999994</c:v>
                </c:pt>
                <c:pt idx="1552">
                  <c:v>72.702799999999996</c:v>
                </c:pt>
                <c:pt idx="1553">
                  <c:v>72.698499999999996</c:v>
                </c:pt>
                <c:pt idx="1554">
                  <c:v>72.694199999999995</c:v>
                </c:pt>
                <c:pt idx="1555">
                  <c:v>72.69</c:v>
                </c:pt>
                <c:pt idx="1556">
                  <c:v>72.685699999999997</c:v>
                </c:pt>
                <c:pt idx="1557">
                  <c:v>72.681399999999996</c:v>
                </c:pt>
                <c:pt idx="1558">
                  <c:v>72.677199999999999</c:v>
                </c:pt>
                <c:pt idx="1559">
                  <c:v>72.672899999999998</c:v>
                </c:pt>
                <c:pt idx="1560">
                  <c:v>72.668700000000001</c:v>
                </c:pt>
                <c:pt idx="1561">
                  <c:v>72.664400000000001</c:v>
                </c:pt>
                <c:pt idx="1562">
                  <c:v>72.660200000000003</c:v>
                </c:pt>
                <c:pt idx="1563">
                  <c:v>72.655900000000003</c:v>
                </c:pt>
                <c:pt idx="1564">
                  <c:v>72.651700000000005</c:v>
                </c:pt>
                <c:pt idx="1565">
                  <c:v>72.647499999999994</c:v>
                </c:pt>
                <c:pt idx="1566">
                  <c:v>72.643199999999993</c:v>
                </c:pt>
                <c:pt idx="1567">
                  <c:v>72.638999999999996</c:v>
                </c:pt>
                <c:pt idx="1568">
                  <c:v>72.634799999999998</c:v>
                </c:pt>
                <c:pt idx="1569">
                  <c:v>72.630499999999998</c:v>
                </c:pt>
                <c:pt idx="1570">
                  <c:v>72.626300000000001</c:v>
                </c:pt>
                <c:pt idx="1571">
                  <c:v>72.622100000000003</c:v>
                </c:pt>
                <c:pt idx="1572">
                  <c:v>72.617900000000006</c:v>
                </c:pt>
                <c:pt idx="1573">
                  <c:v>72.613699999999994</c:v>
                </c:pt>
                <c:pt idx="1574">
                  <c:v>72.609499999999997</c:v>
                </c:pt>
                <c:pt idx="1575">
                  <c:v>72.605199999999996</c:v>
                </c:pt>
                <c:pt idx="1576">
                  <c:v>72.600999999999999</c:v>
                </c:pt>
                <c:pt idx="1577">
                  <c:v>72.596800000000002</c:v>
                </c:pt>
                <c:pt idx="1578">
                  <c:v>72.592600000000004</c:v>
                </c:pt>
                <c:pt idx="1579">
                  <c:v>72.588399999999993</c:v>
                </c:pt>
                <c:pt idx="1580">
                  <c:v>72.584199999999996</c:v>
                </c:pt>
                <c:pt idx="1581">
                  <c:v>72.58</c:v>
                </c:pt>
                <c:pt idx="1582">
                  <c:v>72.575800000000001</c:v>
                </c:pt>
                <c:pt idx="1583">
                  <c:v>72.571700000000007</c:v>
                </c:pt>
                <c:pt idx="1584">
                  <c:v>72.567499999999995</c:v>
                </c:pt>
                <c:pt idx="1585">
                  <c:v>72.563299999999998</c:v>
                </c:pt>
                <c:pt idx="1586">
                  <c:v>72.559100000000001</c:v>
                </c:pt>
                <c:pt idx="1587">
                  <c:v>72.554900000000004</c:v>
                </c:pt>
                <c:pt idx="1588">
                  <c:v>72.550700000000006</c:v>
                </c:pt>
                <c:pt idx="1589">
                  <c:v>72.546599999999998</c:v>
                </c:pt>
                <c:pt idx="1590">
                  <c:v>72.542400000000001</c:v>
                </c:pt>
                <c:pt idx="1591">
                  <c:v>72.538200000000003</c:v>
                </c:pt>
                <c:pt idx="1592">
                  <c:v>72.534099999999995</c:v>
                </c:pt>
                <c:pt idx="1593">
                  <c:v>72.529899999999998</c:v>
                </c:pt>
                <c:pt idx="1594">
                  <c:v>72.525700000000001</c:v>
                </c:pt>
                <c:pt idx="1595">
                  <c:v>72.521600000000007</c:v>
                </c:pt>
                <c:pt idx="1596">
                  <c:v>72.517399999999995</c:v>
                </c:pt>
                <c:pt idx="1597">
                  <c:v>72.513300000000001</c:v>
                </c:pt>
                <c:pt idx="1598">
                  <c:v>72.509100000000004</c:v>
                </c:pt>
                <c:pt idx="1599">
                  <c:v>72.504999999999995</c:v>
                </c:pt>
                <c:pt idx="1600">
                  <c:v>72.500799999999998</c:v>
                </c:pt>
                <c:pt idx="1601">
                  <c:v>72.496700000000004</c:v>
                </c:pt>
                <c:pt idx="1602">
                  <c:v>72.492599999999996</c:v>
                </c:pt>
                <c:pt idx="1603">
                  <c:v>72.488399999999999</c:v>
                </c:pt>
                <c:pt idx="1604">
                  <c:v>72.484300000000005</c:v>
                </c:pt>
                <c:pt idx="1605">
                  <c:v>72.480199999999996</c:v>
                </c:pt>
                <c:pt idx="1606">
                  <c:v>72.475999999999999</c:v>
                </c:pt>
                <c:pt idx="1607">
                  <c:v>72.471900000000005</c:v>
                </c:pt>
                <c:pt idx="1608">
                  <c:v>72.467799999999997</c:v>
                </c:pt>
                <c:pt idx="1609">
                  <c:v>72.463700000000003</c:v>
                </c:pt>
                <c:pt idx="1610">
                  <c:v>72.459500000000006</c:v>
                </c:pt>
                <c:pt idx="1611">
                  <c:v>72.455399999999997</c:v>
                </c:pt>
                <c:pt idx="1612">
                  <c:v>72.451300000000003</c:v>
                </c:pt>
                <c:pt idx="1613">
                  <c:v>72.447199999999995</c:v>
                </c:pt>
                <c:pt idx="1614">
                  <c:v>72.443100000000001</c:v>
                </c:pt>
                <c:pt idx="1615">
                  <c:v>72.438999999999993</c:v>
                </c:pt>
                <c:pt idx="1616">
                  <c:v>72.434899999999999</c:v>
                </c:pt>
                <c:pt idx="1617">
                  <c:v>72.430800000000005</c:v>
                </c:pt>
                <c:pt idx="1618">
                  <c:v>72.426699999999997</c:v>
                </c:pt>
                <c:pt idx="1619">
                  <c:v>72.422600000000003</c:v>
                </c:pt>
                <c:pt idx="1620">
                  <c:v>72.418499999999995</c:v>
                </c:pt>
                <c:pt idx="1621">
                  <c:v>72.414400000000001</c:v>
                </c:pt>
                <c:pt idx="1622">
                  <c:v>72.410300000000007</c:v>
                </c:pt>
                <c:pt idx="1623">
                  <c:v>72.406199999999998</c:v>
                </c:pt>
                <c:pt idx="1624">
                  <c:v>72.402199999999993</c:v>
                </c:pt>
                <c:pt idx="1625">
                  <c:v>72.398099999999999</c:v>
                </c:pt>
                <c:pt idx="1626">
                  <c:v>72.394000000000005</c:v>
                </c:pt>
                <c:pt idx="1627">
                  <c:v>72.389899999999997</c:v>
                </c:pt>
                <c:pt idx="1628">
                  <c:v>72.385900000000007</c:v>
                </c:pt>
                <c:pt idx="1629">
                  <c:v>72.381799999999998</c:v>
                </c:pt>
                <c:pt idx="1630">
                  <c:v>72.377700000000004</c:v>
                </c:pt>
                <c:pt idx="1631">
                  <c:v>72.373699999999999</c:v>
                </c:pt>
                <c:pt idx="1632">
                  <c:v>72.369600000000005</c:v>
                </c:pt>
                <c:pt idx="1633">
                  <c:v>72.365499999999997</c:v>
                </c:pt>
                <c:pt idx="1634">
                  <c:v>72.361500000000007</c:v>
                </c:pt>
                <c:pt idx="1635">
                  <c:v>72.357399999999998</c:v>
                </c:pt>
                <c:pt idx="1636">
                  <c:v>72.353399999999993</c:v>
                </c:pt>
                <c:pt idx="1637">
                  <c:v>72.349299999999999</c:v>
                </c:pt>
                <c:pt idx="1638">
                  <c:v>72.345299999999995</c:v>
                </c:pt>
                <c:pt idx="1639">
                  <c:v>72.341200000000001</c:v>
                </c:pt>
                <c:pt idx="1640">
                  <c:v>72.337199999999996</c:v>
                </c:pt>
                <c:pt idx="1641">
                  <c:v>72.333200000000005</c:v>
                </c:pt>
                <c:pt idx="1642">
                  <c:v>72.329099999999997</c:v>
                </c:pt>
                <c:pt idx="1643">
                  <c:v>72.325100000000006</c:v>
                </c:pt>
                <c:pt idx="1644">
                  <c:v>72.321100000000001</c:v>
                </c:pt>
                <c:pt idx="1645">
                  <c:v>72.316999999999993</c:v>
                </c:pt>
                <c:pt idx="1646">
                  <c:v>72.313000000000002</c:v>
                </c:pt>
                <c:pt idx="1647">
                  <c:v>72.308999999999997</c:v>
                </c:pt>
                <c:pt idx="1648">
                  <c:v>72.305000000000007</c:v>
                </c:pt>
                <c:pt idx="1649">
                  <c:v>72.301000000000002</c:v>
                </c:pt>
                <c:pt idx="1650">
                  <c:v>72.296999999999997</c:v>
                </c:pt>
                <c:pt idx="1651">
                  <c:v>72.292900000000003</c:v>
                </c:pt>
                <c:pt idx="1652">
                  <c:v>72.288899999999998</c:v>
                </c:pt>
                <c:pt idx="1653">
                  <c:v>72.284899999999993</c:v>
                </c:pt>
                <c:pt idx="1654">
                  <c:v>72.280900000000003</c:v>
                </c:pt>
                <c:pt idx="1655">
                  <c:v>72.276899999999998</c:v>
                </c:pt>
                <c:pt idx="1656">
                  <c:v>72.272900000000007</c:v>
                </c:pt>
                <c:pt idx="1657">
                  <c:v>72.268900000000002</c:v>
                </c:pt>
                <c:pt idx="1658">
                  <c:v>72.264899999999997</c:v>
                </c:pt>
                <c:pt idx="1659">
                  <c:v>72.260999999999996</c:v>
                </c:pt>
                <c:pt idx="1660">
                  <c:v>72.257000000000005</c:v>
                </c:pt>
                <c:pt idx="1661">
                  <c:v>72.253</c:v>
                </c:pt>
                <c:pt idx="1662">
                  <c:v>72.248999999999995</c:v>
                </c:pt>
                <c:pt idx="1663">
                  <c:v>72.245000000000005</c:v>
                </c:pt>
                <c:pt idx="1664">
                  <c:v>72.241</c:v>
                </c:pt>
                <c:pt idx="1665">
                  <c:v>72.237099999999998</c:v>
                </c:pt>
                <c:pt idx="1666">
                  <c:v>72.233099999999993</c:v>
                </c:pt>
                <c:pt idx="1667">
                  <c:v>72.229100000000003</c:v>
                </c:pt>
                <c:pt idx="1668">
                  <c:v>72.225200000000001</c:v>
                </c:pt>
                <c:pt idx="1669">
                  <c:v>72.221199999999996</c:v>
                </c:pt>
                <c:pt idx="1670">
                  <c:v>72.217200000000005</c:v>
                </c:pt>
                <c:pt idx="1671">
                  <c:v>72.213300000000004</c:v>
                </c:pt>
                <c:pt idx="1672">
                  <c:v>72.209299999999999</c:v>
                </c:pt>
                <c:pt idx="1673">
                  <c:v>72.205399999999997</c:v>
                </c:pt>
                <c:pt idx="1674">
                  <c:v>72.201400000000007</c:v>
                </c:pt>
                <c:pt idx="1675">
                  <c:v>72.197500000000005</c:v>
                </c:pt>
                <c:pt idx="1676">
                  <c:v>72.1935</c:v>
                </c:pt>
                <c:pt idx="1677">
                  <c:v>72.189599999999999</c:v>
                </c:pt>
                <c:pt idx="1678">
                  <c:v>72.185599999999994</c:v>
                </c:pt>
                <c:pt idx="1679">
                  <c:v>72.181700000000006</c:v>
                </c:pt>
                <c:pt idx="1680">
                  <c:v>72.177800000000005</c:v>
                </c:pt>
                <c:pt idx="1681">
                  <c:v>72.1738</c:v>
                </c:pt>
                <c:pt idx="1682">
                  <c:v>72.169899999999998</c:v>
                </c:pt>
                <c:pt idx="1683">
                  <c:v>72.165999999999997</c:v>
                </c:pt>
                <c:pt idx="1684">
                  <c:v>72.162099999999995</c:v>
                </c:pt>
                <c:pt idx="1685">
                  <c:v>72.158100000000005</c:v>
                </c:pt>
                <c:pt idx="1686">
                  <c:v>72.154200000000003</c:v>
                </c:pt>
                <c:pt idx="1687">
                  <c:v>72.150300000000001</c:v>
                </c:pt>
                <c:pt idx="1688">
                  <c:v>72.1464</c:v>
                </c:pt>
                <c:pt idx="1689">
                  <c:v>72.142499999999998</c:v>
                </c:pt>
                <c:pt idx="1690">
                  <c:v>72.138599999999997</c:v>
                </c:pt>
                <c:pt idx="1691">
                  <c:v>72.134699999999995</c:v>
                </c:pt>
                <c:pt idx="1692">
                  <c:v>72.130799999999994</c:v>
                </c:pt>
                <c:pt idx="1693">
                  <c:v>72.126900000000006</c:v>
                </c:pt>
                <c:pt idx="1694">
                  <c:v>72.123000000000005</c:v>
                </c:pt>
                <c:pt idx="1695">
                  <c:v>72.119100000000003</c:v>
                </c:pt>
                <c:pt idx="1696">
                  <c:v>72.115200000000002</c:v>
                </c:pt>
                <c:pt idx="1697">
                  <c:v>72.1113</c:v>
                </c:pt>
                <c:pt idx="1698">
                  <c:v>72.107399999999998</c:v>
                </c:pt>
                <c:pt idx="1699">
                  <c:v>72.103499999999997</c:v>
                </c:pt>
                <c:pt idx="1700">
                  <c:v>72.099599999999995</c:v>
                </c:pt>
                <c:pt idx="1701">
                  <c:v>72.095699999999994</c:v>
                </c:pt>
                <c:pt idx="1702">
                  <c:v>72.091899999999995</c:v>
                </c:pt>
                <c:pt idx="1703">
                  <c:v>72.087999999999994</c:v>
                </c:pt>
                <c:pt idx="1704">
                  <c:v>72.084100000000007</c:v>
                </c:pt>
                <c:pt idx="1705">
                  <c:v>72.080200000000005</c:v>
                </c:pt>
                <c:pt idx="1706">
                  <c:v>72.076400000000007</c:v>
                </c:pt>
                <c:pt idx="1707">
                  <c:v>72.072500000000005</c:v>
                </c:pt>
                <c:pt idx="1708">
                  <c:v>72.068700000000007</c:v>
                </c:pt>
                <c:pt idx="1709">
                  <c:v>72.064800000000005</c:v>
                </c:pt>
                <c:pt idx="1710">
                  <c:v>72.060900000000004</c:v>
                </c:pt>
                <c:pt idx="1711">
                  <c:v>72.057100000000005</c:v>
                </c:pt>
                <c:pt idx="1712">
                  <c:v>72.053200000000004</c:v>
                </c:pt>
                <c:pt idx="1713">
                  <c:v>72.049400000000006</c:v>
                </c:pt>
                <c:pt idx="1714">
                  <c:v>72.045500000000004</c:v>
                </c:pt>
                <c:pt idx="1715">
                  <c:v>72.041700000000006</c:v>
                </c:pt>
                <c:pt idx="1716">
                  <c:v>72.037899999999993</c:v>
                </c:pt>
                <c:pt idx="1717">
                  <c:v>72.034000000000006</c:v>
                </c:pt>
                <c:pt idx="1718">
                  <c:v>72.030199999999994</c:v>
                </c:pt>
                <c:pt idx="1719">
                  <c:v>72.026300000000006</c:v>
                </c:pt>
                <c:pt idx="1720">
                  <c:v>72.022499999999994</c:v>
                </c:pt>
                <c:pt idx="1721">
                  <c:v>72.018699999999995</c:v>
                </c:pt>
                <c:pt idx="1722">
                  <c:v>72.014899999999997</c:v>
                </c:pt>
                <c:pt idx="1723">
                  <c:v>72.010999999999996</c:v>
                </c:pt>
                <c:pt idx="1724">
                  <c:v>72.007199999999997</c:v>
                </c:pt>
                <c:pt idx="1725">
                  <c:v>72.003399999999999</c:v>
                </c:pt>
                <c:pt idx="1726">
                  <c:v>71.999600000000001</c:v>
                </c:pt>
                <c:pt idx="1727">
                  <c:v>71.995800000000003</c:v>
                </c:pt>
                <c:pt idx="1728">
                  <c:v>71.992000000000004</c:v>
                </c:pt>
                <c:pt idx="1729">
                  <c:v>71.988200000000006</c:v>
                </c:pt>
                <c:pt idx="1730">
                  <c:v>71.984399999999994</c:v>
                </c:pt>
                <c:pt idx="1731">
                  <c:v>71.980500000000006</c:v>
                </c:pt>
                <c:pt idx="1732">
                  <c:v>71.976799999999997</c:v>
                </c:pt>
                <c:pt idx="1733">
                  <c:v>71.972999999999999</c:v>
                </c:pt>
                <c:pt idx="1734">
                  <c:v>71.969200000000001</c:v>
                </c:pt>
                <c:pt idx="1735">
                  <c:v>71.965400000000002</c:v>
                </c:pt>
                <c:pt idx="1736">
                  <c:v>71.961600000000004</c:v>
                </c:pt>
                <c:pt idx="1737">
                  <c:v>71.957800000000006</c:v>
                </c:pt>
                <c:pt idx="1738">
                  <c:v>71.953999999999994</c:v>
                </c:pt>
                <c:pt idx="1739">
                  <c:v>71.950199999999995</c:v>
                </c:pt>
                <c:pt idx="1740">
                  <c:v>71.946399999999997</c:v>
                </c:pt>
                <c:pt idx="1741">
                  <c:v>71.942700000000002</c:v>
                </c:pt>
                <c:pt idx="1742">
                  <c:v>71.938900000000004</c:v>
                </c:pt>
                <c:pt idx="1743">
                  <c:v>71.935100000000006</c:v>
                </c:pt>
                <c:pt idx="1744">
                  <c:v>71.931399999999996</c:v>
                </c:pt>
                <c:pt idx="1745">
                  <c:v>71.927599999999998</c:v>
                </c:pt>
                <c:pt idx="1746">
                  <c:v>71.9238</c:v>
                </c:pt>
                <c:pt idx="1747">
                  <c:v>71.920100000000005</c:v>
                </c:pt>
                <c:pt idx="1748">
                  <c:v>71.916300000000007</c:v>
                </c:pt>
                <c:pt idx="1749">
                  <c:v>71.912599999999998</c:v>
                </c:pt>
                <c:pt idx="1750">
                  <c:v>71.908799999999999</c:v>
                </c:pt>
                <c:pt idx="1751">
                  <c:v>71.905100000000004</c:v>
                </c:pt>
                <c:pt idx="1752">
                  <c:v>71.901300000000006</c:v>
                </c:pt>
                <c:pt idx="1753">
                  <c:v>71.897599999999997</c:v>
                </c:pt>
                <c:pt idx="1754">
                  <c:v>71.893799999999999</c:v>
                </c:pt>
                <c:pt idx="1755">
                  <c:v>71.890100000000004</c:v>
                </c:pt>
                <c:pt idx="1756">
                  <c:v>71.886300000000006</c:v>
                </c:pt>
                <c:pt idx="1757">
                  <c:v>71.882599999999996</c:v>
                </c:pt>
                <c:pt idx="1758">
                  <c:v>71.878900000000002</c:v>
                </c:pt>
                <c:pt idx="1759">
                  <c:v>71.875100000000003</c:v>
                </c:pt>
                <c:pt idx="1760">
                  <c:v>71.871399999999994</c:v>
                </c:pt>
                <c:pt idx="1761">
                  <c:v>71.867699999999999</c:v>
                </c:pt>
                <c:pt idx="1762">
                  <c:v>71.864000000000004</c:v>
                </c:pt>
                <c:pt idx="1763">
                  <c:v>71.860299999999995</c:v>
                </c:pt>
                <c:pt idx="1764">
                  <c:v>71.856499999999997</c:v>
                </c:pt>
                <c:pt idx="1765">
                  <c:v>71.852800000000002</c:v>
                </c:pt>
                <c:pt idx="1766">
                  <c:v>71.849100000000007</c:v>
                </c:pt>
                <c:pt idx="1767">
                  <c:v>71.845399999999998</c:v>
                </c:pt>
                <c:pt idx="1768">
                  <c:v>71.841700000000003</c:v>
                </c:pt>
                <c:pt idx="1769">
                  <c:v>71.837999999999994</c:v>
                </c:pt>
                <c:pt idx="1770">
                  <c:v>71.834299999999999</c:v>
                </c:pt>
                <c:pt idx="1771">
                  <c:v>71.830600000000004</c:v>
                </c:pt>
                <c:pt idx="1772">
                  <c:v>71.826899999999995</c:v>
                </c:pt>
                <c:pt idx="1773">
                  <c:v>71.8232</c:v>
                </c:pt>
                <c:pt idx="1774">
                  <c:v>71.819500000000005</c:v>
                </c:pt>
                <c:pt idx="1775">
                  <c:v>71.815799999999996</c:v>
                </c:pt>
                <c:pt idx="1776">
                  <c:v>71.812100000000001</c:v>
                </c:pt>
                <c:pt idx="1777">
                  <c:v>71.808499999999995</c:v>
                </c:pt>
                <c:pt idx="1778">
                  <c:v>71.8048</c:v>
                </c:pt>
                <c:pt idx="1779">
                  <c:v>71.801100000000005</c:v>
                </c:pt>
                <c:pt idx="1780">
                  <c:v>71.797399999999996</c:v>
                </c:pt>
                <c:pt idx="1781">
                  <c:v>71.793800000000005</c:v>
                </c:pt>
                <c:pt idx="1782">
                  <c:v>71.790099999999995</c:v>
                </c:pt>
                <c:pt idx="1783">
                  <c:v>71.7864</c:v>
                </c:pt>
                <c:pt idx="1784">
                  <c:v>71.782700000000006</c:v>
                </c:pt>
                <c:pt idx="1785">
                  <c:v>71.7791</c:v>
                </c:pt>
                <c:pt idx="1786">
                  <c:v>71.775400000000005</c:v>
                </c:pt>
                <c:pt idx="1787">
                  <c:v>71.771799999999999</c:v>
                </c:pt>
                <c:pt idx="1788">
                  <c:v>71.768100000000004</c:v>
                </c:pt>
                <c:pt idx="1789">
                  <c:v>71.764499999999998</c:v>
                </c:pt>
                <c:pt idx="1790">
                  <c:v>71.760800000000003</c:v>
                </c:pt>
                <c:pt idx="1791">
                  <c:v>71.757199999999997</c:v>
                </c:pt>
                <c:pt idx="1792">
                  <c:v>71.753500000000003</c:v>
                </c:pt>
                <c:pt idx="1793">
                  <c:v>71.749899999999997</c:v>
                </c:pt>
                <c:pt idx="1794">
                  <c:v>71.746200000000002</c:v>
                </c:pt>
                <c:pt idx="1795">
                  <c:v>71.742599999999996</c:v>
                </c:pt>
                <c:pt idx="1796">
                  <c:v>71.739000000000004</c:v>
                </c:pt>
                <c:pt idx="1797">
                  <c:v>71.735299999999995</c:v>
                </c:pt>
                <c:pt idx="1798">
                  <c:v>71.731700000000004</c:v>
                </c:pt>
                <c:pt idx="1799">
                  <c:v>71.728099999999998</c:v>
                </c:pt>
                <c:pt idx="1800">
                  <c:v>71.724500000000006</c:v>
                </c:pt>
                <c:pt idx="1801">
                  <c:v>71.720799999999997</c:v>
                </c:pt>
                <c:pt idx="1802">
                  <c:v>71.717200000000005</c:v>
                </c:pt>
                <c:pt idx="1803">
                  <c:v>71.7136</c:v>
                </c:pt>
                <c:pt idx="1804">
                  <c:v>71.709999999999994</c:v>
                </c:pt>
                <c:pt idx="1805">
                  <c:v>71.706400000000002</c:v>
                </c:pt>
                <c:pt idx="1806">
                  <c:v>71.702799999999996</c:v>
                </c:pt>
                <c:pt idx="1807">
                  <c:v>71.699200000000005</c:v>
                </c:pt>
                <c:pt idx="1808">
                  <c:v>71.695599999999999</c:v>
                </c:pt>
                <c:pt idx="1809">
                  <c:v>71.691999999999993</c:v>
                </c:pt>
                <c:pt idx="1810">
                  <c:v>71.688400000000001</c:v>
                </c:pt>
                <c:pt idx="1811">
                  <c:v>71.684799999999996</c:v>
                </c:pt>
                <c:pt idx="1812">
                  <c:v>71.681200000000004</c:v>
                </c:pt>
                <c:pt idx="1813">
                  <c:v>71.677599999999998</c:v>
                </c:pt>
                <c:pt idx="1814">
                  <c:v>71.674000000000007</c:v>
                </c:pt>
                <c:pt idx="1815">
                  <c:v>71.670400000000001</c:v>
                </c:pt>
                <c:pt idx="1816">
                  <c:v>71.666799999999995</c:v>
                </c:pt>
                <c:pt idx="1817">
                  <c:v>71.663300000000007</c:v>
                </c:pt>
                <c:pt idx="1818">
                  <c:v>71.659700000000001</c:v>
                </c:pt>
                <c:pt idx="1819">
                  <c:v>71.656099999999995</c:v>
                </c:pt>
                <c:pt idx="1820">
                  <c:v>71.652500000000003</c:v>
                </c:pt>
                <c:pt idx="1821">
                  <c:v>71.649000000000001</c:v>
                </c:pt>
                <c:pt idx="1822">
                  <c:v>71.645399999999995</c:v>
                </c:pt>
                <c:pt idx="1823">
                  <c:v>71.641800000000003</c:v>
                </c:pt>
                <c:pt idx="1824">
                  <c:v>71.638300000000001</c:v>
                </c:pt>
                <c:pt idx="1825">
                  <c:v>71.634699999999995</c:v>
                </c:pt>
                <c:pt idx="1826">
                  <c:v>71.631200000000007</c:v>
                </c:pt>
                <c:pt idx="1827">
                  <c:v>71.627600000000001</c:v>
                </c:pt>
                <c:pt idx="1828">
                  <c:v>71.624099999999999</c:v>
                </c:pt>
                <c:pt idx="1829">
                  <c:v>71.620500000000007</c:v>
                </c:pt>
                <c:pt idx="1830">
                  <c:v>71.617000000000004</c:v>
                </c:pt>
                <c:pt idx="1831">
                  <c:v>71.613399999999999</c:v>
                </c:pt>
                <c:pt idx="1832">
                  <c:v>71.609899999999996</c:v>
                </c:pt>
                <c:pt idx="1833">
                  <c:v>71.606300000000005</c:v>
                </c:pt>
                <c:pt idx="1834">
                  <c:v>71.602800000000002</c:v>
                </c:pt>
                <c:pt idx="1835">
                  <c:v>71.599299999999999</c:v>
                </c:pt>
                <c:pt idx="1836">
                  <c:v>71.595699999999994</c:v>
                </c:pt>
                <c:pt idx="1837">
                  <c:v>71.592200000000005</c:v>
                </c:pt>
                <c:pt idx="1838">
                  <c:v>71.588700000000003</c:v>
                </c:pt>
                <c:pt idx="1839">
                  <c:v>71.5852</c:v>
                </c:pt>
                <c:pt idx="1840">
                  <c:v>71.581599999999995</c:v>
                </c:pt>
                <c:pt idx="1841">
                  <c:v>71.578100000000006</c:v>
                </c:pt>
                <c:pt idx="1842">
                  <c:v>71.574600000000004</c:v>
                </c:pt>
                <c:pt idx="1843">
                  <c:v>71.571100000000001</c:v>
                </c:pt>
                <c:pt idx="1844">
                  <c:v>71.567599999999999</c:v>
                </c:pt>
                <c:pt idx="1845">
                  <c:v>71.564099999999996</c:v>
                </c:pt>
                <c:pt idx="1846">
                  <c:v>71.560599999999994</c:v>
                </c:pt>
                <c:pt idx="1847">
                  <c:v>71.557100000000005</c:v>
                </c:pt>
                <c:pt idx="1848">
                  <c:v>71.553600000000003</c:v>
                </c:pt>
                <c:pt idx="1849">
                  <c:v>71.5501</c:v>
                </c:pt>
                <c:pt idx="1850">
                  <c:v>71.546599999999998</c:v>
                </c:pt>
                <c:pt idx="1851">
                  <c:v>71.543099999999995</c:v>
                </c:pt>
                <c:pt idx="1852">
                  <c:v>71.539599999999993</c:v>
                </c:pt>
                <c:pt idx="1853">
                  <c:v>71.536100000000005</c:v>
                </c:pt>
                <c:pt idx="1854">
                  <c:v>71.532600000000002</c:v>
                </c:pt>
                <c:pt idx="1855">
                  <c:v>71.5291</c:v>
                </c:pt>
                <c:pt idx="1856">
                  <c:v>71.525700000000001</c:v>
                </c:pt>
                <c:pt idx="1857">
                  <c:v>71.522199999999998</c:v>
                </c:pt>
                <c:pt idx="1858">
                  <c:v>71.518699999999995</c:v>
                </c:pt>
                <c:pt idx="1859">
                  <c:v>71.515199999999993</c:v>
                </c:pt>
                <c:pt idx="1860">
                  <c:v>71.511799999999994</c:v>
                </c:pt>
                <c:pt idx="1861">
                  <c:v>71.508300000000006</c:v>
                </c:pt>
                <c:pt idx="1862">
                  <c:v>71.504800000000003</c:v>
                </c:pt>
                <c:pt idx="1863">
                  <c:v>71.501400000000004</c:v>
                </c:pt>
                <c:pt idx="1864">
                  <c:v>71.497900000000001</c:v>
                </c:pt>
                <c:pt idx="1865">
                  <c:v>71.494500000000002</c:v>
                </c:pt>
                <c:pt idx="1866">
                  <c:v>71.491</c:v>
                </c:pt>
                <c:pt idx="1867">
                  <c:v>71.4876</c:v>
                </c:pt>
                <c:pt idx="1868">
                  <c:v>71.484099999999998</c:v>
                </c:pt>
                <c:pt idx="1869">
                  <c:v>71.480699999999999</c:v>
                </c:pt>
                <c:pt idx="1870">
                  <c:v>71.477199999999996</c:v>
                </c:pt>
                <c:pt idx="1871">
                  <c:v>71.473799999999997</c:v>
                </c:pt>
                <c:pt idx="1872">
                  <c:v>71.470299999999995</c:v>
                </c:pt>
                <c:pt idx="1873">
                  <c:v>71.466899999999995</c:v>
                </c:pt>
                <c:pt idx="1874">
                  <c:v>71.463499999999996</c:v>
                </c:pt>
                <c:pt idx="1875">
                  <c:v>71.459999999999994</c:v>
                </c:pt>
                <c:pt idx="1876">
                  <c:v>71.456599999999995</c:v>
                </c:pt>
                <c:pt idx="1877">
                  <c:v>71.453199999999995</c:v>
                </c:pt>
                <c:pt idx="1878">
                  <c:v>71.449799999999996</c:v>
                </c:pt>
                <c:pt idx="1879">
                  <c:v>71.446299999999994</c:v>
                </c:pt>
                <c:pt idx="1880">
                  <c:v>71.442899999999995</c:v>
                </c:pt>
                <c:pt idx="1881">
                  <c:v>71.439499999999995</c:v>
                </c:pt>
                <c:pt idx="1882">
                  <c:v>71.436099999999996</c:v>
                </c:pt>
                <c:pt idx="1883">
                  <c:v>71.432699999999997</c:v>
                </c:pt>
                <c:pt idx="1884">
                  <c:v>71.429299999999998</c:v>
                </c:pt>
                <c:pt idx="1885">
                  <c:v>71.425899999999999</c:v>
                </c:pt>
                <c:pt idx="1886">
                  <c:v>71.422499999999999</c:v>
                </c:pt>
                <c:pt idx="1887">
                  <c:v>71.4191</c:v>
                </c:pt>
                <c:pt idx="1888">
                  <c:v>71.415700000000001</c:v>
                </c:pt>
                <c:pt idx="1889">
                  <c:v>71.412300000000002</c:v>
                </c:pt>
                <c:pt idx="1890">
                  <c:v>71.408900000000003</c:v>
                </c:pt>
                <c:pt idx="1891">
                  <c:v>71.405500000000004</c:v>
                </c:pt>
                <c:pt idx="1892">
                  <c:v>71.402100000000004</c:v>
                </c:pt>
                <c:pt idx="1893">
                  <c:v>71.398700000000005</c:v>
                </c:pt>
                <c:pt idx="1894">
                  <c:v>71.395300000000006</c:v>
                </c:pt>
                <c:pt idx="1895">
                  <c:v>71.391999999999996</c:v>
                </c:pt>
                <c:pt idx="1896">
                  <c:v>71.388599999999997</c:v>
                </c:pt>
                <c:pt idx="1897">
                  <c:v>71.385199999999998</c:v>
                </c:pt>
                <c:pt idx="1898">
                  <c:v>71.381799999999998</c:v>
                </c:pt>
                <c:pt idx="1899">
                  <c:v>71.378500000000003</c:v>
                </c:pt>
                <c:pt idx="1900">
                  <c:v>71.375100000000003</c:v>
                </c:pt>
                <c:pt idx="1901">
                  <c:v>71.371700000000004</c:v>
                </c:pt>
                <c:pt idx="1902">
                  <c:v>71.368399999999994</c:v>
                </c:pt>
                <c:pt idx="1903">
                  <c:v>71.364999999999995</c:v>
                </c:pt>
                <c:pt idx="1904">
                  <c:v>71.361699999999999</c:v>
                </c:pt>
                <c:pt idx="1905">
                  <c:v>71.3583</c:v>
                </c:pt>
                <c:pt idx="1906">
                  <c:v>71.354900000000001</c:v>
                </c:pt>
                <c:pt idx="1907">
                  <c:v>71.351600000000005</c:v>
                </c:pt>
                <c:pt idx="1908">
                  <c:v>71.348299999999995</c:v>
                </c:pt>
                <c:pt idx="1909">
                  <c:v>71.344899999999996</c:v>
                </c:pt>
                <c:pt idx="1910">
                  <c:v>71.3416</c:v>
                </c:pt>
                <c:pt idx="1911">
                  <c:v>71.338200000000001</c:v>
                </c:pt>
                <c:pt idx="1912">
                  <c:v>71.334900000000005</c:v>
                </c:pt>
                <c:pt idx="1913">
                  <c:v>71.331599999999995</c:v>
                </c:pt>
                <c:pt idx="1914">
                  <c:v>71.328199999999995</c:v>
                </c:pt>
                <c:pt idx="1915">
                  <c:v>71.3249</c:v>
                </c:pt>
                <c:pt idx="1916">
                  <c:v>71.321600000000004</c:v>
                </c:pt>
                <c:pt idx="1917">
                  <c:v>71.318200000000004</c:v>
                </c:pt>
                <c:pt idx="1918">
                  <c:v>71.314899999999994</c:v>
                </c:pt>
                <c:pt idx="1919">
                  <c:v>71.311599999999999</c:v>
                </c:pt>
                <c:pt idx="1920">
                  <c:v>71.308300000000003</c:v>
                </c:pt>
                <c:pt idx="1921">
                  <c:v>71.305000000000007</c:v>
                </c:pt>
                <c:pt idx="1922">
                  <c:v>71.301699999999997</c:v>
                </c:pt>
                <c:pt idx="1923">
                  <c:v>71.298400000000001</c:v>
                </c:pt>
                <c:pt idx="1924">
                  <c:v>71.295100000000005</c:v>
                </c:pt>
                <c:pt idx="1925">
                  <c:v>71.291799999999995</c:v>
                </c:pt>
                <c:pt idx="1926">
                  <c:v>71.288499999999999</c:v>
                </c:pt>
                <c:pt idx="1927">
                  <c:v>71.285200000000003</c:v>
                </c:pt>
                <c:pt idx="1928">
                  <c:v>71.281899999999993</c:v>
                </c:pt>
                <c:pt idx="1929">
                  <c:v>71.278599999999997</c:v>
                </c:pt>
                <c:pt idx="1930">
                  <c:v>71.275300000000001</c:v>
                </c:pt>
                <c:pt idx="1931">
                  <c:v>71.272000000000006</c:v>
                </c:pt>
                <c:pt idx="1932">
                  <c:v>71.268699999999995</c:v>
                </c:pt>
                <c:pt idx="1933">
                  <c:v>71.2654</c:v>
                </c:pt>
                <c:pt idx="1934">
                  <c:v>71.262100000000004</c:v>
                </c:pt>
                <c:pt idx="1935">
                  <c:v>71.258899999999997</c:v>
                </c:pt>
                <c:pt idx="1936">
                  <c:v>71.255600000000001</c:v>
                </c:pt>
                <c:pt idx="1937">
                  <c:v>71.252300000000005</c:v>
                </c:pt>
                <c:pt idx="1938">
                  <c:v>71.248999999999995</c:v>
                </c:pt>
                <c:pt idx="1939">
                  <c:v>71.245800000000003</c:v>
                </c:pt>
                <c:pt idx="1940">
                  <c:v>71.242500000000007</c:v>
                </c:pt>
                <c:pt idx="1941">
                  <c:v>71.2393</c:v>
                </c:pt>
                <c:pt idx="1942">
                  <c:v>71.236000000000004</c:v>
                </c:pt>
                <c:pt idx="1943">
                  <c:v>71.232699999999994</c:v>
                </c:pt>
                <c:pt idx="1944">
                  <c:v>71.229500000000002</c:v>
                </c:pt>
                <c:pt idx="1945">
                  <c:v>71.226200000000006</c:v>
                </c:pt>
                <c:pt idx="1946">
                  <c:v>71.222999999999999</c:v>
                </c:pt>
                <c:pt idx="1947">
                  <c:v>71.219700000000003</c:v>
                </c:pt>
                <c:pt idx="1948">
                  <c:v>71.216499999999996</c:v>
                </c:pt>
                <c:pt idx="1949">
                  <c:v>71.213200000000001</c:v>
                </c:pt>
                <c:pt idx="1950">
                  <c:v>71.209999999999994</c:v>
                </c:pt>
                <c:pt idx="1951">
                  <c:v>71.206800000000001</c:v>
                </c:pt>
                <c:pt idx="1952">
                  <c:v>71.203500000000005</c:v>
                </c:pt>
                <c:pt idx="1953">
                  <c:v>71.200299999999999</c:v>
                </c:pt>
                <c:pt idx="1954">
                  <c:v>71.197100000000006</c:v>
                </c:pt>
                <c:pt idx="1955">
                  <c:v>71.193799999999996</c:v>
                </c:pt>
                <c:pt idx="1956">
                  <c:v>71.190600000000003</c:v>
                </c:pt>
                <c:pt idx="1957">
                  <c:v>71.187399999999997</c:v>
                </c:pt>
                <c:pt idx="1958">
                  <c:v>71.184200000000004</c:v>
                </c:pt>
                <c:pt idx="1959">
                  <c:v>71.180999999999997</c:v>
                </c:pt>
                <c:pt idx="1960">
                  <c:v>71.177800000000005</c:v>
                </c:pt>
                <c:pt idx="1961">
                  <c:v>71.174499999999995</c:v>
                </c:pt>
                <c:pt idx="1962">
                  <c:v>71.171300000000002</c:v>
                </c:pt>
                <c:pt idx="1963">
                  <c:v>71.168099999999995</c:v>
                </c:pt>
                <c:pt idx="1964">
                  <c:v>71.164900000000003</c:v>
                </c:pt>
                <c:pt idx="1965">
                  <c:v>71.161699999999996</c:v>
                </c:pt>
                <c:pt idx="1966">
                  <c:v>71.158500000000004</c:v>
                </c:pt>
                <c:pt idx="1967">
                  <c:v>71.155299999999997</c:v>
                </c:pt>
                <c:pt idx="1968">
                  <c:v>71.152100000000004</c:v>
                </c:pt>
                <c:pt idx="1969">
                  <c:v>71.148899999999998</c:v>
                </c:pt>
                <c:pt idx="1970">
                  <c:v>71.145700000000005</c:v>
                </c:pt>
                <c:pt idx="1971">
                  <c:v>71.142600000000002</c:v>
                </c:pt>
                <c:pt idx="1972">
                  <c:v>71.139399999999995</c:v>
                </c:pt>
                <c:pt idx="1973">
                  <c:v>71.136200000000002</c:v>
                </c:pt>
                <c:pt idx="1974">
                  <c:v>71.132999999999996</c:v>
                </c:pt>
                <c:pt idx="1975">
                  <c:v>71.129800000000003</c:v>
                </c:pt>
                <c:pt idx="1976">
                  <c:v>71.1267</c:v>
                </c:pt>
                <c:pt idx="1977">
                  <c:v>71.123500000000007</c:v>
                </c:pt>
                <c:pt idx="1978">
                  <c:v>71.1203</c:v>
                </c:pt>
                <c:pt idx="1979">
                  <c:v>71.117199999999997</c:v>
                </c:pt>
                <c:pt idx="1980">
                  <c:v>71.114000000000004</c:v>
                </c:pt>
                <c:pt idx="1981">
                  <c:v>71.110799999999998</c:v>
                </c:pt>
                <c:pt idx="1982">
                  <c:v>71.107699999999994</c:v>
                </c:pt>
                <c:pt idx="1983">
                  <c:v>71.104500000000002</c:v>
                </c:pt>
                <c:pt idx="1984">
                  <c:v>71.101399999999998</c:v>
                </c:pt>
                <c:pt idx="1985">
                  <c:v>71.098200000000006</c:v>
                </c:pt>
                <c:pt idx="1986">
                  <c:v>71.095100000000002</c:v>
                </c:pt>
                <c:pt idx="1987">
                  <c:v>71.091899999999995</c:v>
                </c:pt>
                <c:pt idx="1988">
                  <c:v>71.088800000000006</c:v>
                </c:pt>
                <c:pt idx="1989">
                  <c:v>71.085599999999999</c:v>
                </c:pt>
                <c:pt idx="1990">
                  <c:v>71.082499999999996</c:v>
                </c:pt>
                <c:pt idx="1991">
                  <c:v>71.079400000000007</c:v>
                </c:pt>
                <c:pt idx="1992">
                  <c:v>71.0762</c:v>
                </c:pt>
                <c:pt idx="1993">
                  <c:v>71.073099999999997</c:v>
                </c:pt>
                <c:pt idx="1994">
                  <c:v>71.069999999999993</c:v>
                </c:pt>
                <c:pt idx="1995">
                  <c:v>71.066900000000004</c:v>
                </c:pt>
                <c:pt idx="1996">
                  <c:v>71.063699999999997</c:v>
                </c:pt>
                <c:pt idx="1997">
                  <c:v>71.060599999999994</c:v>
                </c:pt>
                <c:pt idx="1998">
                  <c:v>71.057500000000005</c:v>
                </c:pt>
                <c:pt idx="1999">
                  <c:v>71.054400000000001</c:v>
                </c:pt>
                <c:pt idx="2000">
                  <c:v>71.051299999999998</c:v>
                </c:pt>
                <c:pt idx="2001">
                  <c:v>71.048199999999994</c:v>
                </c:pt>
                <c:pt idx="2002">
                  <c:v>71.045100000000005</c:v>
                </c:pt>
                <c:pt idx="2003">
                  <c:v>71.041899999999998</c:v>
                </c:pt>
                <c:pt idx="2004">
                  <c:v>71.038799999999995</c:v>
                </c:pt>
                <c:pt idx="2005">
                  <c:v>71.035700000000006</c:v>
                </c:pt>
                <c:pt idx="2006">
                  <c:v>71.032600000000002</c:v>
                </c:pt>
                <c:pt idx="2007">
                  <c:v>71.029600000000002</c:v>
                </c:pt>
                <c:pt idx="2008">
                  <c:v>71.026499999999999</c:v>
                </c:pt>
                <c:pt idx="2009">
                  <c:v>71.023399999999995</c:v>
                </c:pt>
                <c:pt idx="2010">
                  <c:v>71.020300000000006</c:v>
                </c:pt>
                <c:pt idx="2011">
                  <c:v>71.017200000000003</c:v>
                </c:pt>
                <c:pt idx="2012">
                  <c:v>71.014099999999999</c:v>
                </c:pt>
                <c:pt idx="2013">
                  <c:v>71.010999999999996</c:v>
                </c:pt>
                <c:pt idx="2014">
                  <c:v>71.007999999999996</c:v>
                </c:pt>
                <c:pt idx="2015">
                  <c:v>71.004900000000006</c:v>
                </c:pt>
                <c:pt idx="2016">
                  <c:v>71.001800000000003</c:v>
                </c:pt>
                <c:pt idx="2017">
                  <c:v>70.998699999999999</c:v>
                </c:pt>
                <c:pt idx="2018">
                  <c:v>70.995699999999999</c:v>
                </c:pt>
                <c:pt idx="2019">
                  <c:v>70.992599999999996</c:v>
                </c:pt>
                <c:pt idx="2020">
                  <c:v>70.989500000000007</c:v>
                </c:pt>
                <c:pt idx="2021">
                  <c:v>70.986500000000007</c:v>
                </c:pt>
                <c:pt idx="2022">
                  <c:v>70.983400000000003</c:v>
                </c:pt>
                <c:pt idx="2023">
                  <c:v>70.980400000000003</c:v>
                </c:pt>
                <c:pt idx="2024">
                  <c:v>70.9773</c:v>
                </c:pt>
                <c:pt idx="2025">
                  <c:v>70.974299999999999</c:v>
                </c:pt>
                <c:pt idx="2026">
                  <c:v>70.971199999999996</c:v>
                </c:pt>
                <c:pt idx="2027">
                  <c:v>70.968199999999996</c:v>
                </c:pt>
                <c:pt idx="2028">
                  <c:v>70.965100000000007</c:v>
                </c:pt>
                <c:pt idx="2029">
                  <c:v>70.962100000000007</c:v>
                </c:pt>
                <c:pt idx="2030">
                  <c:v>70.959100000000007</c:v>
                </c:pt>
                <c:pt idx="2031">
                  <c:v>70.956000000000003</c:v>
                </c:pt>
                <c:pt idx="2032">
                  <c:v>70.953000000000003</c:v>
                </c:pt>
                <c:pt idx="2033">
                  <c:v>70.95</c:v>
                </c:pt>
                <c:pt idx="2034">
                  <c:v>70.946899999999999</c:v>
                </c:pt>
                <c:pt idx="2035">
                  <c:v>70.943899999999999</c:v>
                </c:pt>
                <c:pt idx="2036">
                  <c:v>70.940899999999999</c:v>
                </c:pt>
                <c:pt idx="2037">
                  <c:v>70.937899999999999</c:v>
                </c:pt>
                <c:pt idx="2038">
                  <c:v>70.934899999999999</c:v>
                </c:pt>
                <c:pt idx="2039">
                  <c:v>70.931899999999999</c:v>
                </c:pt>
                <c:pt idx="2040">
                  <c:v>70.928799999999995</c:v>
                </c:pt>
                <c:pt idx="2041">
                  <c:v>70.925799999999995</c:v>
                </c:pt>
                <c:pt idx="2042">
                  <c:v>70.922799999999995</c:v>
                </c:pt>
                <c:pt idx="2043">
                  <c:v>70.919799999999995</c:v>
                </c:pt>
                <c:pt idx="2044">
                  <c:v>70.916799999999995</c:v>
                </c:pt>
                <c:pt idx="2045">
                  <c:v>70.913799999999995</c:v>
                </c:pt>
                <c:pt idx="2046">
                  <c:v>70.910799999999995</c:v>
                </c:pt>
                <c:pt idx="2047">
                  <c:v>70.907799999999995</c:v>
                </c:pt>
                <c:pt idx="2048">
                  <c:v>70.904799999999994</c:v>
                </c:pt>
                <c:pt idx="2049">
                  <c:v>70.901899999999998</c:v>
                </c:pt>
                <c:pt idx="2050">
                  <c:v>70.898899999999998</c:v>
                </c:pt>
                <c:pt idx="2051">
                  <c:v>70.895899999999997</c:v>
                </c:pt>
                <c:pt idx="2052">
                  <c:v>70.892899999999997</c:v>
                </c:pt>
                <c:pt idx="2053">
                  <c:v>70.889899999999997</c:v>
                </c:pt>
                <c:pt idx="2054">
                  <c:v>70.886899999999997</c:v>
                </c:pt>
                <c:pt idx="2055">
                  <c:v>70.884</c:v>
                </c:pt>
                <c:pt idx="2056">
                  <c:v>70.881</c:v>
                </c:pt>
                <c:pt idx="2057">
                  <c:v>70.878</c:v>
                </c:pt>
                <c:pt idx="2058">
                  <c:v>70.875100000000003</c:v>
                </c:pt>
                <c:pt idx="2059">
                  <c:v>70.872100000000003</c:v>
                </c:pt>
                <c:pt idx="2060">
                  <c:v>70.869100000000003</c:v>
                </c:pt>
                <c:pt idx="2061">
                  <c:v>70.866200000000006</c:v>
                </c:pt>
                <c:pt idx="2062">
                  <c:v>70.863200000000006</c:v>
                </c:pt>
                <c:pt idx="2063">
                  <c:v>70.860299999999995</c:v>
                </c:pt>
                <c:pt idx="2064">
                  <c:v>70.857299999999995</c:v>
                </c:pt>
                <c:pt idx="2065">
                  <c:v>70.854399999999998</c:v>
                </c:pt>
                <c:pt idx="2066">
                  <c:v>70.851399999999998</c:v>
                </c:pt>
                <c:pt idx="2067">
                  <c:v>70.848500000000001</c:v>
                </c:pt>
                <c:pt idx="2068">
                  <c:v>70.845500000000001</c:v>
                </c:pt>
                <c:pt idx="2069">
                  <c:v>70.842600000000004</c:v>
                </c:pt>
                <c:pt idx="2070">
                  <c:v>70.839699999999993</c:v>
                </c:pt>
                <c:pt idx="2071">
                  <c:v>70.836699999999993</c:v>
                </c:pt>
                <c:pt idx="2072">
                  <c:v>70.833799999999997</c:v>
                </c:pt>
                <c:pt idx="2073">
                  <c:v>70.8309</c:v>
                </c:pt>
                <c:pt idx="2074">
                  <c:v>70.8279</c:v>
                </c:pt>
                <c:pt idx="2075">
                  <c:v>70.825000000000003</c:v>
                </c:pt>
                <c:pt idx="2076">
                  <c:v>70.822100000000006</c:v>
                </c:pt>
                <c:pt idx="2077">
                  <c:v>70.819199999999995</c:v>
                </c:pt>
                <c:pt idx="2078">
                  <c:v>70.816299999999998</c:v>
                </c:pt>
                <c:pt idx="2079">
                  <c:v>70.813400000000001</c:v>
                </c:pt>
                <c:pt idx="2080">
                  <c:v>70.810400000000001</c:v>
                </c:pt>
                <c:pt idx="2081">
                  <c:v>70.807500000000005</c:v>
                </c:pt>
                <c:pt idx="2082">
                  <c:v>70.804599999999994</c:v>
                </c:pt>
                <c:pt idx="2083">
                  <c:v>70.801699999999997</c:v>
                </c:pt>
                <c:pt idx="2084">
                  <c:v>70.7988</c:v>
                </c:pt>
                <c:pt idx="2085">
                  <c:v>70.795900000000003</c:v>
                </c:pt>
                <c:pt idx="2086">
                  <c:v>70.793000000000006</c:v>
                </c:pt>
                <c:pt idx="2087">
                  <c:v>70.790099999999995</c:v>
                </c:pt>
                <c:pt idx="2088">
                  <c:v>70.787300000000002</c:v>
                </c:pt>
                <c:pt idx="2089">
                  <c:v>70.784400000000005</c:v>
                </c:pt>
                <c:pt idx="2090">
                  <c:v>70.781499999999994</c:v>
                </c:pt>
                <c:pt idx="2091">
                  <c:v>70.778599999999997</c:v>
                </c:pt>
                <c:pt idx="2092">
                  <c:v>70.775700000000001</c:v>
                </c:pt>
                <c:pt idx="2093">
                  <c:v>70.772800000000004</c:v>
                </c:pt>
                <c:pt idx="2094">
                  <c:v>70.77</c:v>
                </c:pt>
                <c:pt idx="2095">
                  <c:v>70.767099999999999</c:v>
                </c:pt>
                <c:pt idx="2096">
                  <c:v>70.764200000000002</c:v>
                </c:pt>
                <c:pt idx="2097">
                  <c:v>70.761300000000006</c:v>
                </c:pt>
                <c:pt idx="2098">
                  <c:v>70.758499999999998</c:v>
                </c:pt>
                <c:pt idx="2099">
                  <c:v>70.755600000000001</c:v>
                </c:pt>
                <c:pt idx="2100">
                  <c:v>70.752799999999993</c:v>
                </c:pt>
                <c:pt idx="2101">
                  <c:v>70.749899999999997</c:v>
                </c:pt>
                <c:pt idx="2102">
                  <c:v>70.747</c:v>
                </c:pt>
                <c:pt idx="2103">
                  <c:v>70.744200000000006</c:v>
                </c:pt>
                <c:pt idx="2104">
                  <c:v>70.741299999999995</c:v>
                </c:pt>
                <c:pt idx="2105">
                  <c:v>70.738500000000002</c:v>
                </c:pt>
                <c:pt idx="2106">
                  <c:v>70.735600000000005</c:v>
                </c:pt>
                <c:pt idx="2107">
                  <c:v>70.732799999999997</c:v>
                </c:pt>
                <c:pt idx="2108">
                  <c:v>70.73</c:v>
                </c:pt>
                <c:pt idx="2109">
                  <c:v>70.727099999999993</c:v>
                </c:pt>
                <c:pt idx="2110">
                  <c:v>70.724299999999999</c:v>
                </c:pt>
                <c:pt idx="2111">
                  <c:v>70.721500000000006</c:v>
                </c:pt>
                <c:pt idx="2112">
                  <c:v>70.718599999999995</c:v>
                </c:pt>
                <c:pt idx="2113">
                  <c:v>70.715800000000002</c:v>
                </c:pt>
                <c:pt idx="2114">
                  <c:v>70.712999999999994</c:v>
                </c:pt>
                <c:pt idx="2115">
                  <c:v>70.7102</c:v>
                </c:pt>
                <c:pt idx="2116">
                  <c:v>70.707300000000004</c:v>
                </c:pt>
                <c:pt idx="2117">
                  <c:v>70.704499999999996</c:v>
                </c:pt>
                <c:pt idx="2118">
                  <c:v>70.701700000000002</c:v>
                </c:pt>
                <c:pt idx="2119">
                  <c:v>70.698899999999995</c:v>
                </c:pt>
                <c:pt idx="2120">
                  <c:v>70.696100000000001</c:v>
                </c:pt>
                <c:pt idx="2121">
                  <c:v>70.693299999999994</c:v>
                </c:pt>
                <c:pt idx="2122">
                  <c:v>70.6905</c:v>
                </c:pt>
                <c:pt idx="2123">
                  <c:v>70.687700000000007</c:v>
                </c:pt>
                <c:pt idx="2124">
                  <c:v>70.684899999999999</c:v>
                </c:pt>
                <c:pt idx="2125">
                  <c:v>70.682100000000005</c:v>
                </c:pt>
                <c:pt idx="2126">
                  <c:v>70.679299999999998</c:v>
                </c:pt>
                <c:pt idx="2127">
                  <c:v>70.676500000000004</c:v>
                </c:pt>
                <c:pt idx="2128">
                  <c:v>70.673699999999997</c:v>
                </c:pt>
                <c:pt idx="2129">
                  <c:v>70.670900000000003</c:v>
                </c:pt>
                <c:pt idx="2130">
                  <c:v>70.668099999999995</c:v>
                </c:pt>
                <c:pt idx="2131">
                  <c:v>70.665300000000002</c:v>
                </c:pt>
                <c:pt idx="2132">
                  <c:v>70.662499999999994</c:v>
                </c:pt>
                <c:pt idx="2133">
                  <c:v>70.659800000000004</c:v>
                </c:pt>
                <c:pt idx="2134">
                  <c:v>70.656999999999996</c:v>
                </c:pt>
                <c:pt idx="2135">
                  <c:v>70.654200000000003</c:v>
                </c:pt>
                <c:pt idx="2136">
                  <c:v>70.651499999999999</c:v>
                </c:pt>
                <c:pt idx="2137">
                  <c:v>70.648700000000005</c:v>
                </c:pt>
                <c:pt idx="2138">
                  <c:v>70.645899999999997</c:v>
                </c:pt>
                <c:pt idx="2139">
                  <c:v>70.643199999999993</c:v>
                </c:pt>
                <c:pt idx="2140">
                  <c:v>70.6404</c:v>
                </c:pt>
                <c:pt idx="2141">
                  <c:v>70.637600000000006</c:v>
                </c:pt>
                <c:pt idx="2142">
                  <c:v>70.634900000000002</c:v>
                </c:pt>
                <c:pt idx="2143">
                  <c:v>70.632099999999994</c:v>
                </c:pt>
                <c:pt idx="2144">
                  <c:v>70.629400000000004</c:v>
                </c:pt>
                <c:pt idx="2145">
                  <c:v>70.626599999999996</c:v>
                </c:pt>
                <c:pt idx="2146">
                  <c:v>70.623900000000006</c:v>
                </c:pt>
                <c:pt idx="2147">
                  <c:v>70.621099999999998</c:v>
                </c:pt>
                <c:pt idx="2148">
                  <c:v>70.618399999999994</c:v>
                </c:pt>
                <c:pt idx="2149">
                  <c:v>70.615700000000004</c:v>
                </c:pt>
                <c:pt idx="2150">
                  <c:v>70.612899999999996</c:v>
                </c:pt>
                <c:pt idx="2151">
                  <c:v>70.610200000000006</c:v>
                </c:pt>
                <c:pt idx="2152">
                  <c:v>70.607500000000002</c:v>
                </c:pt>
                <c:pt idx="2153">
                  <c:v>70.604699999999994</c:v>
                </c:pt>
                <c:pt idx="2154">
                  <c:v>70.602000000000004</c:v>
                </c:pt>
                <c:pt idx="2155">
                  <c:v>70.599299999999999</c:v>
                </c:pt>
                <c:pt idx="2156">
                  <c:v>70.596599999999995</c:v>
                </c:pt>
                <c:pt idx="2157">
                  <c:v>70.593900000000005</c:v>
                </c:pt>
                <c:pt idx="2158">
                  <c:v>70.591099999999997</c:v>
                </c:pt>
                <c:pt idx="2159">
                  <c:v>70.588399999999993</c:v>
                </c:pt>
                <c:pt idx="2160">
                  <c:v>70.585700000000003</c:v>
                </c:pt>
                <c:pt idx="2161">
                  <c:v>70.582999999999998</c:v>
                </c:pt>
                <c:pt idx="2162">
                  <c:v>70.580299999999994</c:v>
                </c:pt>
                <c:pt idx="2163">
                  <c:v>70.577600000000004</c:v>
                </c:pt>
                <c:pt idx="2164">
                  <c:v>70.5749</c:v>
                </c:pt>
                <c:pt idx="2165">
                  <c:v>70.572199999999995</c:v>
                </c:pt>
                <c:pt idx="2166">
                  <c:v>70.569500000000005</c:v>
                </c:pt>
                <c:pt idx="2167">
                  <c:v>70.566800000000001</c:v>
                </c:pt>
                <c:pt idx="2168">
                  <c:v>70.564099999999996</c:v>
                </c:pt>
                <c:pt idx="2169">
                  <c:v>70.561400000000006</c:v>
                </c:pt>
                <c:pt idx="2170">
                  <c:v>70.558700000000002</c:v>
                </c:pt>
                <c:pt idx="2171">
                  <c:v>70.556100000000001</c:v>
                </c:pt>
                <c:pt idx="2172">
                  <c:v>70.553399999999996</c:v>
                </c:pt>
                <c:pt idx="2173">
                  <c:v>70.550700000000006</c:v>
                </c:pt>
                <c:pt idx="2174">
                  <c:v>70.548000000000002</c:v>
                </c:pt>
                <c:pt idx="2175">
                  <c:v>70.545400000000001</c:v>
                </c:pt>
                <c:pt idx="2176">
                  <c:v>70.542699999999996</c:v>
                </c:pt>
                <c:pt idx="2177">
                  <c:v>70.540000000000006</c:v>
                </c:pt>
                <c:pt idx="2178">
                  <c:v>70.537400000000005</c:v>
                </c:pt>
                <c:pt idx="2179">
                  <c:v>70.534700000000001</c:v>
                </c:pt>
                <c:pt idx="2180">
                  <c:v>70.531999999999996</c:v>
                </c:pt>
                <c:pt idx="2181">
                  <c:v>70.529399999999995</c:v>
                </c:pt>
                <c:pt idx="2182">
                  <c:v>70.526700000000005</c:v>
                </c:pt>
                <c:pt idx="2183">
                  <c:v>70.524100000000004</c:v>
                </c:pt>
                <c:pt idx="2184">
                  <c:v>70.5214</c:v>
                </c:pt>
                <c:pt idx="2185">
                  <c:v>70.518799999999999</c:v>
                </c:pt>
                <c:pt idx="2186">
                  <c:v>70.516099999999994</c:v>
                </c:pt>
                <c:pt idx="2187">
                  <c:v>70.513499999999993</c:v>
                </c:pt>
                <c:pt idx="2188">
                  <c:v>70.510800000000003</c:v>
                </c:pt>
                <c:pt idx="2189">
                  <c:v>70.508200000000002</c:v>
                </c:pt>
                <c:pt idx="2190">
                  <c:v>70.505600000000001</c:v>
                </c:pt>
                <c:pt idx="2191">
                  <c:v>70.502899999999997</c:v>
                </c:pt>
                <c:pt idx="2192">
                  <c:v>70.500299999999996</c:v>
                </c:pt>
                <c:pt idx="2193">
                  <c:v>70.497699999999995</c:v>
                </c:pt>
                <c:pt idx="2194">
                  <c:v>70.495099999999994</c:v>
                </c:pt>
                <c:pt idx="2195">
                  <c:v>70.492400000000004</c:v>
                </c:pt>
                <c:pt idx="2196">
                  <c:v>70.489800000000002</c:v>
                </c:pt>
                <c:pt idx="2197">
                  <c:v>70.487200000000001</c:v>
                </c:pt>
                <c:pt idx="2198">
                  <c:v>70.4846</c:v>
                </c:pt>
                <c:pt idx="2199">
                  <c:v>70.481999999999999</c:v>
                </c:pt>
                <c:pt idx="2200">
                  <c:v>70.479399999999998</c:v>
                </c:pt>
                <c:pt idx="2201">
                  <c:v>70.476699999999994</c:v>
                </c:pt>
                <c:pt idx="2202">
                  <c:v>70.474100000000007</c:v>
                </c:pt>
                <c:pt idx="2203">
                  <c:v>70.471500000000006</c:v>
                </c:pt>
                <c:pt idx="2204">
                  <c:v>70.468900000000005</c:v>
                </c:pt>
                <c:pt idx="2205">
                  <c:v>70.466300000000004</c:v>
                </c:pt>
                <c:pt idx="2206">
                  <c:v>70.463700000000003</c:v>
                </c:pt>
                <c:pt idx="2207">
                  <c:v>70.461100000000002</c:v>
                </c:pt>
                <c:pt idx="2208">
                  <c:v>70.458600000000004</c:v>
                </c:pt>
                <c:pt idx="2209">
                  <c:v>70.456000000000003</c:v>
                </c:pt>
                <c:pt idx="2210">
                  <c:v>70.453400000000002</c:v>
                </c:pt>
                <c:pt idx="2211">
                  <c:v>70.450800000000001</c:v>
                </c:pt>
                <c:pt idx="2212">
                  <c:v>70.4482</c:v>
                </c:pt>
                <c:pt idx="2213">
                  <c:v>70.445599999999999</c:v>
                </c:pt>
                <c:pt idx="2214">
                  <c:v>70.443100000000001</c:v>
                </c:pt>
                <c:pt idx="2215">
                  <c:v>70.4405</c:v>
                </c:pt>
                <c:pt idx="2216">
                  <c:v>70.437899999999999</c:v>
                </c:pt>
                <c:pt idx="2217">
                  <c:v>70.435400000000001</c:v>
                </c:pt>
                <c:pt idx="2218">
                  <c:v>70.4328</c:v>
                </c:pt>
                <c:pt idx="2219">
                  <c:v>70.430199999999999</c:v>
                </c:pt>
                <c:pt idx="2220">
                  <c:v>70.427700000000002</c:v>
                </c:pt>
                <c:pt idx="2221">
                  <c:v>70.4251</c:v>
                </c:pt>
                <c:pt idx="2222">
                  <c:v>70.422600000000003</c:v>
                </c:pt>
                <c:pt idx="2223">
                  <c:v>70.42</c:v>
                </c:pt>
                <c:pt idx="2224">
                  <c:v>70.417400000000001</c:v>
                </c:pt>
                <c:pt idx="2225">
                  <c:v>70.414900000000003</c:v>
                </c:pt>
                <c:pt idx="2226">
                  <c:v>70.412400000000005</c:v>
                </c:pt>
                <c:pt idx="2227">
                  <c:v>70.409800000000004</c:v>
                </c:pt>
                <c:pt idx="2228">
                  <c:v>70.407300000000006</c:v>
                </c:pt>
                <c:pt idx="2229">
                  <c:v>70.404700000000005</c:v>
                </c:pt>
                <c:pt idx="2230">
                  <c:v>70.402199999999993</c:v>
                </c:pt>
                <c:pt idx="2231">
                  <c:v>70.399699999999996</c:v>
                </c:pt>
                <c:pt idx="2232">
                  <c:v>70.397099999999995</c:v>
                </c:pt>
                <c:pt idx="2233">
                  <c:v>70.394599999999997</c:v>
                </c:pt>
                <c:pt idx="2234">
                  <c:v>70.392099999999999</c:v>
                </c:pt>
                <c:pt idx="2235">
                  <c:v>70.389600000000002</c:v>
                </c:pt>
                <c:pt idx="2236">
                  <c:v>70.387</c:v>
                </c:pt>
                <c:pt idx="2237">
                  <c:v>70.384500000000003</c:v>
                </c:pt>
                <c:pt idx="2238">
                  <c:v>70.382000000000005</c:v>
                </c:pt>
                <c:pt idx="2239">
                  <c:v>70.379499999999993</c:v>
                </c:pt>
                <c:pt idx="2240">
                  <c:v>70.376999999999995</c:v>
                </c:pt>
                <c:pt idx="2241">
                  <c:v>70.374499999999998</c:v>
                </c:pt>
                <c:pt idx="2242">
                  <c:v>70.372</c:v>
                </c:pt>
                <c:pt idx="2243">
                  <c:v>70.369500000000002</c:v>
                </c:pt>
                <c:pt idx="2244">
                  <c:v>70.367000000000004</c:v>
                </c:pt>
                <c:pt idx="2245">
                  <c:v>70.364500000000007</c:v>
                </c:pt>
                <c:pt idx="2246">
                  <c:v>70.361999999999995</c:v>
                </c:pt>
                <c:pt idx="2247">
                  <c:v>70.359499999999997</c:v>
                </c:pt>
                <c:pt idx="2248">
                  <c:v>70.356999999999999</c:v>
                </c:pt>
                <c:pt idx="2249">
                  <c:v>70.354500000000002</c:v>
                </c:pt>
                <c:pt idx="2250">
                  <c:v>70.352000000000004</c:v>
                </c:pt>
                <c:pt idx="2251">
                  <c:v>70.349500000000006</c:v>
                </c:pt>
                <c:pt idx="2252">
                  <c:v>70.346999999999994</c:v>
                </c:pt>
                <c:pt idx="2253">
                  <c:v>70.3446</c:v>
                </c:pt>
                <c:pt idx="2254">
                  <c:v>70.342100000000002</c:v>
                </c:pt>
                <c:pt idx="2255">
                  <c:v>70.339600000000004</c:v>
                </c:pt>
                <c:pt idx="2256">
                  <c:v>70.337100000000007</c:v>
                </c:pt>
                <c:pt idx="2257">
                  <c:v>70.334699999999998</c:v>
                </c:pt>
                <c:pt idx="2258">
                  <c:v>70.3322</c:v>
                </c:pt>
                <c:pt idx="2259">
                  <c:v>70.329700000000003</c:v>
                </c:pt>
                <c:pt idx="2260">
                  <c:v>70.327299999999994</c:v>
                </c:pt>
                <c:pt idx="2261">
                  <c:v>70.324799999999996</c:v>
                </c:pt>
                <c:pt idx="2262">
                  <c:v>70.322400000000002</c:v>
                </c:pt>
                <c:pt idx="2263">
                  <c:v>70.319900000000004</c:v>
                </c:pt>
                <c:pt idx="2264">
                  <c:v>70.317499999999995</c:v>
                </c:pt>
                <c:pt idx="2265">
                  <c:v>70.314999999999998</c:v>
                </c:pt>
                <c:pt idx="2266">
                  <c:v>70.312600000000003</c:v>
                </c:pt>
                <c:pt idx="2267">
                  <c:v>70.310100000000006</c:v>
                </c:pt>
                <c:pt idx="2268">
                  <c:v>70.307699999999997</c:v>
                </c:pt>
                <c:pt idx="2269">
                  <c:v>70.305199999999999</c:v>
                </c:pt>
                <c:pt idx="2270">
                  <c:v>70.302800000000005</c:v>
                </c:pt>
                <c:pt idx="2271">
                  <c:v>70.300399999999996</c:v>
                </c:pt>
                <c:pt idx="2272">
                  <c:v>70.297899999999998</c:v>
                </c:pt>
                <c:pt idx="2273">
                  <c:v>70.295500000000004</c:v>
                </c:pt>
                <c:pt idx="2274">
                  <c:v>70.293099999999995</c:v>
                </c:pt>
                <c:pt idx="2275">
                  <c:v>70.290700000000001</c:v>
                </c:pt>
                <c:pt idx="2276">
                  <c:v>70.288200000000003</c:v>
                </c:pt>
                <c:pt idx="2277">
                  <c:v>70.285799999999995</c:v>
                </c:pt>
                <c:pt idx="2278">
                  <c:v>70.2834</c:v>
                </c:pt>
                <c:pt idx="2279">
                  <c:v>70.281000000000006</c:v>
                </c:pt>
                <c:pt idx="2280">
                  <c:v>70.278599999999997</c:v>
                </c:pt>
                <c:pt idx="2281">
                  <c:v>70.276200000000003</c:v>
                </c:pt>
                <c:pt idx="2282">
                  <c:v>70.273799999999994</c:v>
                </c:pt>
                <c:pt idx="2283">
                  <c:v>70.271299999999997</c:v>
                </c:pt>
                <c:pt idx="2284">
                  <c:v>70.268900000000002</c:v>
                </c:pt>
                <c:pt idx="2285">
                  <c:v>70.266499999999994</c:v>
                </c:pt>
                <c:pt idx="2286">
                  <c:v>70.264099999999999</c:v>
                </c:pt>
                <c:pt idx="2287">
                  <c:v>70.261799999999994</c:v>
                </c:pt>
                <c:pt idx="2288">
                  <c:v>70.259399999999999</c:v>
                </c:pt>
                <c:pt idx="2289">
                  <c:v>70.257000000000005</c:v>
                </c:pt>
                <c:pt idx="2290">
                  <c:v>70.254599999999996</c:v>
                </c:pt>
                <c:pt idx="2291">
                  <c:v>70.252200000000002</c:v>
                </c:pt>
                <c:pt idx="2292">
                  <c:v>70.249799999999993</c:v>
                </c:pt>
                <c:pt idx="2293">
                  <c:v>70.247399999999999</c:v>
                </c:pt>
                <c:pt idx="2294">
                  <c:v>70.245099999999994</c:v>
                </c:pt>
                <c:pt idx="2295">
                  <c:v>70.242699999999999</c:v>
                </c:pt>
                <c:pt idx="2296">
                  <c:v>70.240300000000005</c:v>
                </c:pt>
                <c:pt idx="2297">
                  <c:v>70.237899999999996</c:v>
                </c:pt>
                <c:pt idx="2298">
                  <c:v>70.235600000000005</c:v>
                </c:pt>
                <c:pt idx="2299">
                  <c:v>70.233199999999997</c:v>
                </c:pt>
                <c:pt idx="2300">
                  <c:v>70.230900000000005</c:v>
                </c:pt>
                <c:pt idx="2301">
                  <c:v>70.228499999999997</c:v>
                </c:pt>
                <c:pt idx="2302">
                  <c:v>70.226100000000002</c:v>
                </c:pt>
                <c:pt idx="2303">
                  <c:v>70.223799999999997</c:v>
                </c:pt>
                <c:pt idx="2304">
                  <c:v>70.221400000000003</c:v>
                </c:pt>
                <c:pt idx="2305">
                  <c:v>70.219099999999997</c:v>
                </c:pt>
                <c:pt idx="2306">
                  <c:v>70.216700000000003</c:v>
                </c:pt>
                <c:pt idx="2307">
                  <c:v>70.214399999999998</c:v>
                </c:pt>
                <c:pt idx="2308">
                  <c:v>70.212000000000003</c:v>
                </c:pt>
                <c:pt idx="2309">
                  <c:v>70.209699999999998</c:v>
                </c:pt>
                <c:pt idx="2310">
                  <c:v>70.207400000000007</c:v>
                </c:pt>
                <c:pt idx="2311">
                  <c:v>70.204999999999998</c:v>
                </c:pt>
                <c:pt idx="2312">
                  <c:v>70.202699999999993</c:v>
                </c:pt>
                <c:pt idx="2313">
                  <c:v>70.200400000000002</c:v>
                </c:pt>
                <c:pt idx="2314">
                  <c:v>70.197999999999993</c:v>
                </c:pt>
                <c:pt idx="2315">
                  <c:v>70.195700000000002</c:v>
                </c:pt>
                <c:pt idx="2316">
                  <c:v>70.193399999999997</c:v>
                </c:pt>
                <c:pt idx="2317">
                  <c:v>70.191100000000006</c:v>
                </c:pt>
                <c:pt idx="2318">
                  <c:v>70.188800000000001</c:v>
                </c:pt>
                <c:pt idx="2319">
                  <c:v>70.186400000000006</c:v>
                </c:pt>
                <c:pt idx="2320">
                  <c:v>70.184100000000001</c:v>
                </c:pt>
                <c:pt idx="2321">
                  <c:v>70.181799999999996</c:v>
                </c:pt>
                <c:pt idx="2322">
                  <c:v>70.179500000000004</c:v>
                </c:pt>
                <c:pt idx="2323">
                  <c:v>70.177199999999999</c:v>
                </c:pt>
                <c:pt idx="2324">
                  <c:v>70.174899999999994</c:v>
                </c:pt>
                <c:pt idx="2325">
                  <c:v>70.172600000000003</c:v>
                </c:pt>
                <c:pt idx="2326">
                  <c:v>70.170299999999997</c:v>
                </c:pt>
                <c:pt idx="2327">
                  <c:v>70.168000000000006</c:v>
                </c:pt>
                <c:pt idx="2328">
                  <c:v>70.165700000000001</c:v>
                </c:pt>
                <c:pt idx="2329">
                  <c:v>70.163399999999996</c:v>
                </c:pt>
                <c:pt idx="2330">
                  <c:v>70.161100000000005</c:v>
                </c:pt>
                <c:pt idx="2331">
                  <c:v>70.158799999999999</c:v>
                </c:pt>
                <c:pt idx="2332">
                  <c:v>70.156599999999997</c:v>
                </c:pt>
                <c:pt idx="2333">
                  <c:v>70.154300000000006</c:v>
                </c:pt>
                <c:pt idx="2334">
                  <c:v>70.152000000000001</c:v>
                </c:pt>
                <c:pt idx="2335">
                  <c:v>70.149699999999996</c:v>
                </c:pt>
                <c:pt idx="2336">
                  <c:v>70.147499999999994</c:v>
                </c:pt>
                <c:pt idx="2337">
                  <c:v>70.145200000000003</c:v>
                </c:pt>
                <c:pt idx="2338">
                  <c:v>70.142899999999997</c:v>
                </c:pt>
                <c:pt idx="2339">
                  <c:v>70.140699999999995</c:v>
                </c:pt>
                <c:pt idx="2340">
                  <c:v>70.138400000000004</c:v>
                </c:pt>
                <c:pt idx="2341">
                  <c:v>70.136099999999999</c:v>
                </c:pt>
                <c:pt idx="2342">
                  <c:v>70.133899999999997</c:v>
                </c:pt>
                <c:pt idx="2343">
                  <c:v>70.131600000000006</c:v>
                </c:pt>
                <c:pt idx="2344">
                  <c:v>70.129400000000004</c:v>
                </c:pt>
                <c:pt idx="2345">
                  <c:v>70.127099999999999</c:v>
                </c:pt>
                <c:pt idx="2346">
                  <c:v>70.124899999999997</c:v>
                </c:pt>
                <c:pt idx="2347">
                  <c:v>70.122600000000006</c:v>
                </c:pt>
                <c:pt idx="2348">
                  <c:v>70.120400000000004</c:v>
                </c:pt>
                <c:pt idx="2349">
                  <c:v>70.118099999999998</c:v>
                </c:pt>
                <c:pt idx="2350">
                  <c:v>70.115899999999996</c:v>
                </c:pt>
                <c:pt idx="2351">
                  <c:v>70.113699999999994</c:v>
                </c:pt>
                <c:pt idx="2352">
                  <c:v>70.111400000000003</c:v>
                </c:pt>
                <c:pt idx="2353">
                  <c:v>70.109200000000001</c:v>
                </c:pt>
                <c:pt idx="2354">
                  <c:v>70.106999999999999</c:v>
                </c:pt>
                <c:pt idx="2355">
                  <c:v>70.104699999999994</c:v>
                </c:pt>
                <c:pt idx="2356">
                  <c:v>70.102500000000006</c:v>
                </c:pt>
                <c:pt idx="2357">
                  <c:v>70.100300000000004</c:v>
                </c:pt>
                <c:pt idx="2358">
                  <c:v>70.098100000000002</c:v>
                </c:pt>
                <c:pt idx="2359">
                  <c:v>70.095799999999997</c:v>
                </c:pt>
                <c:pt idx="2360">
                  <c:v>70.093599999999995</c:v>
                </c:pt>
                <c:pt idx="2361">
                  <c:v>70.091399999999993</c:v>
                </c:pt>
                <c:pt idx="2362">
                  <c:v>70.089200000000005</c:v>
                </c:pt>
                <c:pt idx="2363">
                  <c:v>70.087000000000003</c:v>
                </c:pt>
                <c:pt idx="2364">
                  <c:v>70.084800000000001</c:v>
                </c:pt>
                <c:pt idx="2365">
                  <c:v>70.082599999999999</c:v>
                </c:pt>
                <c:pt idx="2366">
                  <c:v>70.080399999999997</c:v>
                </c:pt>
                <c:pt idx="2367">
                  <c:v>70.078199999999995</c:v>
                </c:pt>
                <c:pt idx="2368">
                  <c:v>70.075999999999993</c:v>
                </c:pt>
                <c:pt idx="2369">
                  <c:v>70.073800000000006</c:v>
                </c:pt>
                <c:pt idx="2370">
                  <c:v>70.071600000000004</c:v>
                </c:pt>
                <c:pt idx="2371">
                  <c:v>70.069400000000002</c:v>
                </c:pt>
                <c:pt idx="2372">
                  <c:v>70.067300000000003</c:v>
                </c:pt>
                <c:pt idx="2373">
                  <c:v>70.065100000000001</c:v>
                </c:pt>
                <c:pt idx="2374">
                  <c:v>70.062899999999999</c:v>
                </c:pt>
                <c:pt idx="2375">
                  <c:v>70.060699999999997</c:v>
                </c:pt>
                <c:pt idx="2376">
                  <c:v>70.058499999999995</c:v>
                </c:pt>
                <c:pt idx="2377">
                  <c:v>70.056399999999996</c:v>
                </c:pt>
                <c:pt idx="2378">
                  <c:v>70.054199999999994</c:v>
                </c:pt>
                <c:pt idx="2379">
                  <c:v>70.052000000000007</c:v>
                </c:pt>
                <c:pt idx="2380">
                  <c:v>70.049899999999994</c:v>
                </c:pt>
                <c:pt idx="2381">
                  <c:v>70.047700000000006</c:v>
                </c:pt>
                <c:pt idx="2382">
                  <c:v>70.045500000000004</c:v>
                </c:pt>
                <c:pt idx="2383">
                  <c:v>70.043400000000005</c:v>
                </c:pt>
                <c:pt idx="2384">
                  <c:v>70.041200000000003</c:v>
                </c:pt>
                <c:pt idx="2385">
                  <c:v>70.039100000000005</c:v>
                </c:pt>
                <c:pt idx="2386">
                  <c:v>70.036900000000003</c:v>
                </c:pt>
                <c:pt idx="2387">
                  <c:v>70.034800000000004</c:v>
                </c:pt>
                <c:pt idx="2388">
                  <c:v>70.032600000000002</c:v>
                </c:pt>
                <c:pt idx="2389">
                  <c:v>70.030500000000004</c:v>
                </c:pt>
                <c:pt idx="2390">
                  <c:v>70.028400000000005</c:v>
                </c:pt>
                <c:pt idx="2391">
                  <c:v>70.026200000000003</c:v>
                </c:pt>
                <c:pt idx="2392">
                  <c:v>70.024100000000004</c:v>
                </c:pt>
                <c:pt idx="2393">
                  <c:v>70.021900000000002</c:v>
                </c:pt>
                <c:pt idx="2394">
                  <c:v>70.019800000000004</c:v>
                </c:pt>
                <c:pt idx="2395">
                  <c:v>70.017700000000005</c:v>
                </c:pt>
                <c:pt idx="2396">
                  <c:v>70.015600000000006</c:v>
                </c:pt>
                <c:pt idx="2397">
                  <c:v>70.013400000000004</c:v>
                </c:pt>
                <c:pt idx="2398">
                  <c:v>70.011300000000006</c:v>
                </c:pt>
                <c:pt idx="2399">
                  <c:v>70.009200000000007</c:v>
                </c:pt>
                <c:pt idx="2400">
                  <c:v>70.007099999999994</c:v>
                </c:pt>
                <c:pt idx="2401">
                  <c:v>70.004999999999995</c:v>
                </c:pt>
                <c:pt idx="2402">
                  <c:v>70.002899999999997</c:v>
                </c:pt>
                <c:pt idx="2403">
                  <c:v>70.000799999999998</c:v>
                </c:pt>
                <c:pt idx="2404">
                  <c:v>69.998599999999996</c:v>
                </c:pt>
                <c:pt idx="2405">
                  <c:v>69.996499999999997</c:v>
                </c:pt>
                <c:pt idx="2406">
                  <c:v>69.994399999999999</c:v>
                </c:pt>
                <c:pt idx="2407">
                  <c:v>69.9923</c:v>
                </c:pt>
                <c:pt idx="2408">
                  <c:v>69.990200000000002</c:v>
                </c:pt>
                <c:pt idx="2409">
                  <c:v>69.988200000000006</c:v>
                </c:pt>
                <c:pt idx="2410">
                  <c:v>69.986099999999993</c:v>
                </c:pt>
                <c:pt idx="2411">
                  <c:v>69.983999999999995</c:v>
                </c:pt>
                <c:pt idx="2412">
                  <c:v>69.981899999999996</c:v>
                </c:pt>
                <c:pt idx="2413">
                  <c:v>69.979799999999997</c:v>
                </c:pt>
                <c:pt idx="2414">
                  <c:v>69.977699999999999</c:v>
                </c:pt>
                <c:pt idx="2415">
                  <c:v>69.9756</c:v>
                </c:pt>
                <c:pt idx="2416">
                  <c:v>69.973600000000005</c:v>
                </c:pt>
                <c:pt idx="2417">
                  <c:v>69.971500000000006</c:v>
                </c:pt>
                <c:pt idx="2418">
                  <c:v>69.969399999999993</c:v>
                </c:pt>
                <c:pt idx="2419">
                  <c:v>69.967399999999998</c:v>
                </c:pt>
                <c:pt idx="2420">
                  <c:v>69.965299999999999</c:v>
                </c:pt>
                <c:pt idx="2421">
                  <c:v>69.963200000000001</c:v>
                </c:pt>
                <c:pt idx="2422">
                  <c:v>69.961200000000005</c:v>
                </c:pt>
                <c:pt idx="2423">
                  <c:v>69.959100000000007</c:v>
                </c:pt>
                <c:pt idx="2424">
                  <c:v>69.956999999999994</c:v>
                </c:pt>
                <c:pt idx="2425">
                  <c:v>69.954999999999998</c:v>
                </c:pt>
                <c:pt idx="2426">
                  <c:v>69.9529</c:v>
                </c:pt>
                <c:pt idx="2427">
                  <c:v>69.950900000000004</c:v>
                </c:pt>
                <c:pt idx="2428">
                  <c:v>69.948800000000006</c:v>
                </c:pt>
                <c:pt idx="2429">
                  <c:v>69.946799999999996</c:v>
                </c:pt>
                <c:pt idx="2430">
                  <c:v>69.944800000000001</c:v>
                </c:pt>
                <c:pt idx="2431">
                  <c:v>69.942700000000002</c:v>
                </c:pt>
                <c:pt idx="2432">
                  <c:v>69.940700000000007</c:v>
                </c:pt>
                <c:pt idx="2433">
                  <c:v>69.938599999999994</c:v>
                </c:pt>
                <c:pt idx="2434">
                  <c:v>69.936599999999999</c:v>
                </c:pt>
                <c:pt idx="2435">
                  <c:v>69.934600000000003</c:v>
                </c:pt>
                <c:pt idx="2436">
                  <c:v>69.932599999999994</c:v>
                </c:pt>
                <c:pt idx="2437">
                  <c:v>69.930499999999995</c:v>
                </c:pt>
                <c:pt idx="2438">
                  <c:v>69.9285</c:v>
                </c:pt>
                <c:pt idx="2439">
                  <c:v>69.926500000000004</c:v>
                </c:pt>
                <c:pt idx="2440">
                  <c:v>69.924499999999995</c:v>
                </c:pt>
                <c:pt idx="2441">
                  <c:v>69.922499999999999</c:v>
                </c:pt>
                <c:pt idx="2442">
                  <c:v>69.920400000000001</c:v>
                </c:pt>
                <c:pt idx="2443">
                  <c:v>69.918400000000005</c:v>
                </c:pt>
                <c:pt idx="2444">
                  <c:v>69.916399999999996</c:v>
                </c:pt>
                <c:pt idx="2445">
                  <c:v>69.914400000000001</c:v>
                </c:pt>
                <c:pt idx="2446">
                  <c:v>69.912400000000005</c:v>
                </c:pt>
                <c:pt idx="2447">
                  <c:v>69.910399999999996</c:v>
                </c:pt>
                <c:pt idx="2448">
                  <c:v>69.9084</c:v>
                </c:pt>
                <c:pt idx="2449">
                  <c:v>69.906400000000005</c:v>
                </c:pt>
                <c:pt idx="2450">
                  <c:v>69.904399999999995</c:v>
                </c:pt>
                <c:pt idx="2451">
                  <c:v>69.9024</c:v>
                </c:pt>
                <c:pt idx="2452">
                  <c:v>69.900400000000005</c:v>
                </c:pt>
                <c:pt idx="2453">
                  <c:v>69.898499999999999</c:v>
                </c:pt>
                <c:pt idx="2454">
                  <c:v>69.896500000000003</c:v>
                </c:pt>
                <c:pt idx="2455">
                  <c:v>69.894499999999994</c:v>
                </c:pt>
                <c:pt idx="2456">
                  <c:v>69.892499999999998</c:v>
                </c:pt>
                <c:pt idx="2457">
                  <c:v>69.890500000000003</c:v>
                </c:pt>
                <c:pt idx="2458">
                  <c:v>69.888599999999997</c:v>
                </c:pt>
                <c:pt idx="2459">
                  <c:v>69.886600000000001</c:v>
                </c:pt>
                <c:pt idx="2460">
                  <c:v>69.884600000000006</c:v>
                </c:pt>
                <c:pt idx="2461">
                  <c:v>69.8827</c:v>
                </c:pt>
                <c:pt idx="2462">
                  <c:v>69.880700000000004</c:v>
                </c:pt>
                <c:pt idx="2463">
                  <c:v>69.878699999999995</c:v>
                </c:pt>
                <c:pt idx="2464">
                  <c:v>69.876800000000003</c:v>
                </c:pt>
                <c:pt idx="2465">
                  <c:v>69.874799999999993</c:v>
                </c:pt>
                <c:pt idx="2466">
                  <c:v>69.872900000000001</c:v>
                </c:pt>
                <c:pt idx="2467">
                  <c:v>69.870900000000006</c:v>
                </c:pt>
                <c:pt idx="2468">
                  <c:v>69.869</c:v>
                </c:pt>
                <c:pt idx="2469">
                  <c:v>69.867000000000004</c:v>
                </c:pt>
                <c:pt idx="2470">
                  <c:v>69.865099999999998</c:v>
                </c:pt>
                <c:pt idx="2471">
                  <c:v>69.863100000000003</c:v>
                </c:pt>
                <c:pt idx="2472">
                  <c:v>69.861199999999997</c:v>
                </c:pt>
                <c:pt idx="2473">
                  <c:v>69.859300000000005</c:v>
                </c:pt>
                <c:pt idx="2474">
                  <c:v>69.857299999999995</c:v>
                </c:pt>
                <c:pt idx="2475">
                  <c:v>69.855400000000003</c:v>
                </c:pt>
                <c:pt idx="2476">
                  <c:v>69.853499999999997</c:v>
                </c:pt>
                <c:pt idx="2477">
                  <c:v>69.851500000000001</c:v>
                </c:pt>
                <c:pt idx="2478">
                  <c:v>69.849599999999995</c:v>
                </c:pt>
                <c:pt idx="2479">
                  <c:v>69.847700000000003</c:v>
                </c:pt>
                <c:pt idx="2480">
                  <c:v>69.845799999999997</c:v>
                </c:pt>
                <c:pt idx="2481">
                  <c:v>69.843900000000005</c:v>
                </c:pt>
                <c:pt idx="2482">
                  <c:v>69.841899999999995</c:v>
                </c:pt>
                <c:pt idx="2483">
                  <c:v>69.84</c:v>
                </c:pt>
                <c:pt idx="2484">
                  <c:v>69.838099999999997</c:v>
                </c:pt>
                <c:pt idx="2485">
                  <c:v>69.836200000000005</c:v>
                </c:pt>
                <c:pt idx="2486">
                  <c:v>69.834299999999999</c:v>
                </c:pt>
                <c:pt idx="2487">
                  <c:v>69.832400000000007</c:v>
                </c:pt>
                <c:pt idx="2488">
                  <c:v>69.830500000000001</c:v>
                </c:pt>
                <c:pt idx="2489">
                  <c:v>69.828599999999994</c:v>
                </c:pt>
                <c:pt idx="2490">
                  <c:v>69.826700000000002</c:v>
                </c:pt>
                <c:pt idx="2491">
                  <c:v>69.824799999999996</c:v>
                </c:pt>
                <c:pt idx="2492">
                  <c:v>69.822900000000004</c:v>
                </c:pt>
                <c:pt idx="2493">
                  <c:v>69.820999999999998</c:v>
                </c:pt>
                <c:pt idx="2494">
                  <c:v>69.819199999999995</c:v>
                </c:pt>
                <c:pt idx="2495">
                  <c:v>69.817300000000003</c:v>
                </c:pt>
                <c:pt idx="2496">
                  <c:v>69.815399999999997</c:v>
                </c:pt>
                <c:pt idx="2497">
                  <c:v>69.813500000000005</c:v>
                </c:pt>
                <c:pt idx="2498">
                  <c:v>69.811599999999999</c:v>
                </c:pt>
                <c:pt idx="2499">
                  <c:v>69.809799999999996</c:v>
                </c:pt>
                <c:pt idx="2500">
                  <c:v>69.807900000000004</c:v>
                </c:pt>
                <c:pt idx="2501">
                  <c:v>69.805999999999997</c:v>
                </c:pt>
                <c:pt idx="2502">
                  <c:v>69.804199999999994</c:v>
                </c:pt>
                <c:pt idx="2503">
                  <c:v>69.802300000000002</c:v>
                </c:pt>
                <c:pt idx="2504">
                  <c:v>69.800399999999996</c:v>
                </c:pt>
                <c:pt idx="2505">
                  <c:v>69.798599999999993</c:v>
                </c:pt>
                <c:pt idx="2506">
                  <c:v>69.796700000000001</c:v>
                </c:pt>
                <c:pt idx="2507">
                  <c:v>69.794899999999998</c:v>
                </c:pt>
                <c:pt idx="2508">
                  <c:v>69.793000000000006</c:v>
                </c:pt>
                <c:pt idx="2509">
                  <c:v>69.791200000000003</c:v>
                </c:pt>
                <c:pt idx="2510">
                  <c:v>69.789299999999997</c:v>
                </c:pt>
                <c:pt idx="2511">
                  <c:v>69.787499999999994</c:v>
                </c:pt>
                <c:pt idx="2512">
                  <c:v>69.785600000000002</c:v>
                </c:pt>
                <c:pt idx="2513">
                  <c:v>69.783799999999999</c:v>
                </c:pt>
                <c:pt idx="2514">
                  <c:v>69.781999999999996</c:v>
                </c:pt>
                <c:pt idx="2515">
                  <c:v>69.780100000000004</c:v>
                </c:pt>
                <c:pt idx="2516">
                  <c:v>69.778300000000002</c:v>
                </c:pt>
                <c:pt idx="2517">
                  <c:v>69.776499999999999</c:v>
                </c:pt>
                <c:pt idx="2518">
                  <c:v>69.774600000000007</c:v>
                </c:pt>
                <c:pt idx="2519">
                  <c:v>69.772800000000004</c:v>
                </c:pt>
                <c:pt idx="2520">
                  <c:v>69.771000000000001</c:v>
                </c:pt>
                <c:pt idx="2521">
                  <c:v>69.769199999999998</c:v>
                </c:pt>
                <c:pt idx="2522">
                  <c:v>69.767399999999995</c:v>
                </c:pt>
                <c:pt idx="2523">
                  <c:v>69.765500000000003</c:v>
                </c:pt>
                <c:pt idx="2524">
                  <c:v>69.7637</c:v>
                </c:pt>
                <c:pt idx="2525">
                  <c:v>69.761899999999997</c:v>
                </c:pt>
                <c:pt idx="2526">
                  <c:v>69.760099999999994</c:v>
                </c:pt>
                <c:pt idx="2527">
                  <c:v>69.758300000000006</c:v>
                </c:pt>
                <c:pt idx="2528">
                  <c:v>69.756500000000003</c:v>
                </c:pt>
                <c:pt idx="2529">
                  <c:v>69.7547</c:v>
                </c:pt>
                <c:pt idx="2530">
                  <c:v>69.752899999999997</c:v>
                </c:pt>
                <c:pt idx="2531">
                  <c:v>69.751099999999994</c:v>
                </c:pt>
                <c:pt idx="2532">
                  <c:v>69.749300000000005</c:v>
                </c:pt>
                <c:pt idx="2533">
                  <c:v>69.747500000000002</c:v>
                </c:pt>
                <c:pt idx="2534">
                  <c:v>69.745699999999999</c:v>
                </c:pt>
                <c:pt idx="2535">
                  <c:v>69.744</c:v>
                </c:pt>
                <c:pt idx="2536">
                  <c:v>69.742199999999997</c:v>
                </c:pt>
                <c:pt idx="2537">
                  <c:v>69.740399999999994</c:v>
                </c:pt>
                <c:pt idx="2538">
                  <c:v>69.738600000000005</c:v>
                </c:pt>
                <c:pt idx="2539">
                  <c:v>69.736800000000002</c:v>
                </c:pt>
                <c:pt idx="2540">
                  <c:v>69.735100000000003</c:v>
                </c:pt>
                <c:pt idx="2541">
                  <c:v>69.7333</c:v>
                </c:pt>
                <c:pt idx="2542">
                  <c:v>69.731499999999997</c:v>
                </c:pt>
                <c:pt idx="2543">
                  <c:v>69.729799999999997</c:v>
                </c:pt>
                <c:pt idx="2544">
                  <c:v>69.727999999999994</c:v>
                </c:pt>
                <c:pt idx="2545">
                  <c:v>69.726200000000006</c:v>
                </c:pt>
                <c:pt idx="2546">
                  <c:v>69.724500000000006</c:v>
                </c:pt>
                <c:pt idx="2547">
                  <c:v>69.722700000000003</c:v>
                </c:pt>
                <c:pt idx="2548">
                  <c:v>69.721000000000004</c:v>
                </c:pt>
                <c:pt idx="2549">
                  <c:v>69.719200000000001</c:v>
                </c:pt>
                <c:pt idx="2550">
                  <c:v>69.717500000000001</c:v>
                </c:pt>
                <c:pt idx="2551">
                  <c:v>69.715699999999998</c:v>
                </c:pt>
                <c:pt idx="2552">
                  <c:v>69.713999999999999</c:v>
                </c:pt>
                <c:pt idx="2553">
                  <c:v>69.712199999999996</c:v>
                </c:pt>
                <c:pt idx="2554">
                  <c:v>69.710499999999996</c:v>
                </c:pt>
                <c:pt idx="2555">
                  <c:v>69.708799999999997</c:v>
                </c:pt>
                <c:pt idx="2556">
                  <c:v>69.706999999999994</c:v>
                </c:pt>
                <c:pt idx="2557">
                  <c:v>69.705299999999994</c:v>
                </c:pt>
                <c:pt idx="2558">
                  <c:v>69.703599999999994</c:v>
                </c:pt>
                <c:pt idx="2559">
                  <c:v>69.701800000000006</c:v>
                </c:pt>
                <c:pt idx="2560">
                  <c:v>69.700100000000006</c:v>
                </c:pt>
                <c:pt idx="2561">
                  <c:v>69.698400000000007</c:v>
                </c:pt>
                <c:pt idx="2562">
                  <c:v>69.696700000000007</c:v>
                </c:pt>
                <c:pt idx="2563">
                  <c:v>69.694999999999993</c:v>
                </c:pt>
                <c:pt idx="2564">
                  <c:v>69.693200000000004</c:v>
                </c:pt>
                <c:pt idx="2565">
                  <c:v>69.691500000000005</c:v>
                </c:pt>
                <c:pt idx="2566">
                  <c:v>69.689800000000005</c:v>
                </c:pt>
                <c:pt idx="2567">
                  <c:v>69.688100000000006</c:v>
                </c:pt>
                <c:pt idx="2568">
                  <c:v>69.686400000000006</c:v>
                </c:pt>
                <c:pt idx="2569">
                  <c:v>69.684700000000007</c:v>
                </c:pt>
                <c:pt idx="2570">
                  <c:v>69.683000000000007</c:v>
                </c:pt>
                <c:pt idx="2571">
                  <c:v>69.681299999999993</c:v>
                </c:pt>
                <c:pt idx="2572">
                  <c:v>69.679599999999994</c:v>
                </c:pt>
                <c:pt idx="2573">
                  <c:v>69.677899999999994</c:v>
                </c:pt>
                <c:pt idx="2574">
                  <c:v>69.676199999999994</c:v>
                </c:pt>
                <c:pt idx="2575">
                  <c:v>69.674499999999995</c:v>
                </c:pt>
                <c:pt idx="2576">
                  <c:v>69.672899999999998</c:v>
                </c:pt>
                <c:pt idx="2577">
                  <c:v>69.671199999999999</c:v>
                </c:pt>
                <c:pt idx="2578">
                  <c:v>69.669499999999999</c:v>
                </c:pt>
                <c:pt idx="2579">
                  <c:v>69.6678</c:v>
                </c:pt>
                <c:pt idx="2580">
                  <c:v>69.6661</c:v>
                </c:pt>
                <c:pt idx="2581">
                  <c:v>69.664500000000004</c:v>
                </c:pt>
                <c:pt idx="2582">
                  <c:v>69.662800000000004</c:v>
                </c:pt>
                <c:pt idx="2583">
                  <c:v>69.661100000000005</c:v>
                </c:pt>
                <c:pt idx="2584">
                  <c:v>69.659499999999994</c:v>
                </c:pt>
                <c:pt idx="2585">
                  <c:v>69.657799999999995</c:v>
                </c:pt>
                <c:pt idx="2586">
                  <c:v>69.656099999999995</c:v>
                </c:pt>
                <c:pt idx="2587">
                  <c:v>69.654499999999999</c:v>
                </c:pt>
                <c:pt idx="2588">
                  <c:v>69.652799999999999</c:v>
                </c:pt>
                <c:pt idx="2589">
                  <c:v>69.651200000000003</c:v>
                </c:pt>
                <c:pt idx="2590">
                  <c:v>69.649500000000003</c:v>
                </c:pt>
                <c:pt idx="2591">
                  <c:v>69.647900000000007</c:v>
                </c:pt>
                <c:pt idx="2592">
                  <c:v>69.646199999999993</c:v>
                </c:pt>
                <c:pt idx="2593">
                  <c:v>69.644599999999997</c:v>
                </c:pt>
                <c:pt idx="2594">
                  <c:v>69.642899999999997</c:v>
                </c:pt>
                <c:pt idx="2595">
                  <c:v>69.641300000000001</c:v>
                </c:pt>
                <c:pt idx="2596">
                  <c:v>69.639700000000005</c:v>
                </c:pt>
                <c:pt idx="2597">
                  <c:v>69.638000000000005</c:v>
                </c:pt>
                <c:pt idx="2598">
                  <c:v>69.636399999999995</c:v>
                </c:pt>
                <c:pt idx="2599">
                  <c:v>69.634799999999998</c:v>
                </c:pt>
                <c:pt idx="2600">
                  <c:v>69.633099999999999</c:v>
                </c:pt>
                <c:pt idx="2601">
                  <c:v>69.631500000000003</c:v>
                </c:pt>
                <c:pt idx="2602">
                  <c:v>69.629900000000006</c:v>
                </c:pt>
                <c:pt idx="2603">
                  <c:v>69.628299999999996</c:v>
                </c:pt>
                <c:pt idx="2604">
                  <c:v>69.6267</c:v>
                </c:pt>
                <c:pt idx="2605">
                  <c:v>69.625</c:v>
                </c:pt>
                <c:pt idx="2606">
                  <c:v>69.623400000000004</c:v>
                </c:pt>
                <c:pt idx="2607">
                  <c:v>69.621799999999993</c:v>
                </c:pt>
                <c:pt idx="2608">
                  <c:v>69.620199999999997</c:v>
                </c:pt>
                <c:pt idx="2609">
                  <c:v>69.618600000000001</c:v>
                </c:pt>
                <c:pt idx="2610">
                  <c:v>69.617000000000004</c:v>
                </c:pt>
                <c:pt idx="2611">
                  <c:v>69.615399999999994</c:v>
                </c:pt>
                <c:pt idx="2612">
                  <c:v>69.613799999999998</c:v>
                </c:pt>
                <c:pt idx="2613">
                  <c:v>69.612200000000001</c:v>
                </c:pt>
                <c:pt idx="2614">
                  <c:v>69.610600000000005</c:v>
                </c:pt>
                <c:pt idx="2615">
                  <c:v>69.608999999999995</c:v>
                </c:pt>
                <c:pt idx="2616">
                  <c:v>69.607399999999998</c:v>
                </c:pt>
                <c:pt idx="2617">
                  <c:v>69.605900000000005</c:v>
                </c:pt>
                <c:pt idx="2618">
                  <c:v>69.604299999999995</c:v>
                </c:pt>
                <c:pt idx="2619">
                  <c:v>69.602699999999999</c:v>
                </c:pt>
                <c:pt idx="2620">
                  <c:v>69.601100000000002</c:v>
                </c:pt>
                <c:pt idx="2621">
                  <c:v>69.599500000000006</c:v>
                </c:pt>
                <c:pt idx="2622">
                  <c:v>69.597999999999999</c:v>
                </c:pt>
                <c:pt idx="2623">
                  <c:v>69.596400000000003</c:v>
                </c:pt>
                <c:pt idx="2624">
                  <c:v>69.594800000000006</c:v>
                </c:pt>
                <c:pt idx="2625">
                  <c:v>69.593299999999999</c:v>
                </c:pt>
                <c:pt idx="2626">
                  <c:v>69.591700000000003</c:v>
                </c:pt>
                <c:pt idx="2627">
                  <c:v>69.590100000000007</c:v>
                </c:pt>
                <c:pt idx="2628">
                  <c:v>69.5886</c:v>
                </c:pt>
                <c:pt idx="2629">
                  <c:v>69.587000000000003</c:v>
                </c:pt>
                <c:pt idx="2630">
                  <c:v>69.585499999999996</c:v>
                </c:pt>
                <c:pt idx="2631">
                  <c:v>69.5839</c:v>
                </c:pt>
                <c:pt idx="2632">
                  <c:v>69.582400000000007</c:v>
                </c:pt>
                <c:pt idx="2633">
                  <c:v>69.580799999999996</c:v>
                </c:pt>
                <c:pt idx="2634">
                  <c:v>69.579300000000003</c:v>
                </c:pt>
                <c:pt idx="2635">
                  <c:v>69.577699999999993</c:v>
                </c:pt>
                <c:pt idx="2636">
                  <c:v>69.5762</c:v>
                </c:pt>
                <c:pt idx="2637">
                  <c:v>69.574600000000004</c:v>
                </c:pt>
                <c:pt idx="2638">
                  <c:v>69.573099999999997</c:v>
                </c:pt>
                <c:pt idx="2639">
                  <c:v>69.571600000000004</c:v>
                </c:pt>
                <c:pt idx="2640">
                  <c:v>69.570099999999996</c:v>
                </c:pt>
                <c:pt idx="2641">
                  <c:v>69.5685</c:v>
                </c:pt>
                <c:pt idx="2642">
                  <c:v>69.566999999999993</c:v>
                </c:pt>
                <c:pt idx="2643">
                  <c:v>69.5655</c:v>
                </c:pt>
                <c:pt idx="2644">
                  <c:v>69.563999999999993</c:v>
                </c:pt>
                <c:pt idx="2645">
                  <c:v>69.562399999999997</c:v>
                </c:pt>
                <c:pt idx="2646">
                  <c:v>69.560900000000004</c:v>
                </c:pt>
                <c:pt idx="2647">
                  <c:v>69.559399999999997</c:v>
                </c:pt>
                <c:pt idx="2648">
                  <c:v>69.557900000000004</c:v>
                </c:pt>
                <c:pt idx="2649">
                  <c:v>69.556399999999996</c:v>
                </c:pt>
                <c:pt idx="2650">
                  <c:v>69.554900000000004</c:v>
                </c:pt>
                <c:pt idx="2651">
                  <c:v>69.553399999999996</c:v>
                </c:pt>
                <c:pt idx="2652">
                  <c:v>69.551900000000003</c:v>
                </c:pt>
                <c:pt idx="2653">
                  <c:v>69.550399999999996</c:v>
                </c:pt>
                <c:pt idx="2654">
                  <c:v>69.548900000000003</c:v>
                </c:pt>
                <c:pt idx="2655">
                  <c:v>69.547399999999996</c:v>
                </c:pt>
                <c:pt idx="2656">
                  <c:v>69.545900000000003</c:v>
                </c:pt>
                <c:pt idx="2657">
                  <c:v>69.544399999999996</c:v>
                </c:pt>
                <c:pt idx="2658">
                  <c:v>69.542900000000003</c:v>
                </c:pt>
                <c:pt idx="2659">
                  <c:v>69.541399999999996</c:v>
                </c:pt>
                <c:pt idx="2660">
                  <c:v>69.540000000000006</c:v>
                </c:pt>
                <c:pt idx="2661">
                  <c:v>69.538499999999999</c:v>
                </c:pt>
                <c:pt idx="2662">
                  <c:v>69.537000000000006</c:v>
                </c:pt>
                <c:pt idx="2663">
                  <c:v>69.535499999999999</c:v>
                </c:pt>
                <c:pt idx="2664">
                  <c:v>69.534099999999995</c:v>
                </c:pt>
                <c:pt idx="2665">
                  <c:v>69.532600000000002</c:v>
                </c:pt>
                <c:pt idx="2666">
                  <c:v>69.531099999999995</c:v>
                </c:pt>
                <c:pt idx="2667">
                  <c:v>69.529700000000005</c:v>
                </c:pt>
                <c:pt idx="2668">
                  <c:v>69.528199999999998</c:v>
                </c:pt>
                <c:pt idx="2669">
                  <c:v>69.526700000000005</c:v>
                </c:pt>
                <c:pt idx="2670">
                  <c:v>69.525300000000001</c:v>
                </c:pt>
                <c:pt idx="2671">
                  <c:v>69.523799999999994</c:v>
                </c:pt>
                <c:pt idx="2672">
                  <c:v>69.522400000000005</c:v>
                </c:pt>
                <c:pt idx="2673">
                  <c:v>69.520899999999997</c:v>
                </c:pt>
                <c:pt idx="2674">
                  <c:v>69.519499999999994</c:v>
                </c:pt>
                <c:pt idx="2675">
                  <c:v>69.518000000000001</c:v>
                </c:pt>
                <c:pt idx="2676">
                  <c:v>69.516599999999997</c:v>
                </c:pt>
                <c:pt idx="2677">
                  <c:v>69.515199999999993</c:v>
                </c:pt>
                <c:pt idx="2678">
                  <c:v>69.5137</c:v>
                </c:pt>
                <c:pt idx="2679">
                  <c:v>69.512299999999996</c:v>
                </c:pt>
                <c:pt idx="2680">
                  <c:v>69.510800000000003</c:v>
                </c:pt>
                <c:pt idx="2681">
                  <c:v>69.509399999999999</c:v>
                </c:pt>
                <c:pt idx="2682">
                  <c:v>69.507999999999996</c:v>
                </c:pt>
                <c:pt idx="2683">
                  <c:v>69.506600000000006</c:v>
                </c:pt>
                <c:pt idx="2684">
                  <c:v>69.505099999999999</c:v>
                </c:pt>
                <c:pt idx="2685">
                  <c:v>69.503699999999995</c:v>
                </c:pt>
                <c:pt idx="2686">
                  <c:v>69.502300000000005</c:v>
                </c:pt>
                <c:pt idx="2687">
                  <c:v>69.500900000000001</c:v>
                </c:pt>
                <c:pt idx="2688">
                  <c:v>69.499499999999998</c:v>
                </c:pt>
                <c:pt idx="2689">
                  <c:v>69.498099999999994</c:v>
                </c:pt>
                <c:pt idx="2690">
                  <c:v>69.496600000000001</c:v>
                </c:pt>
                <c:pt idx="2691">
                  <c:v>69.495199999999997</c:v>
                </c:pt>
                <c:pt idx="2692">
                  <c:v>69.493799999999993</c:v>
                </c:pt>
                <c:pt idx="2693">
                  <c:v>69.492400000000004</c:v>
                </c:pt>
                <c:pt idx="2694">
                  <c:v>69.491</c:v>
                </c:pt>
                <c:pt idx="2695">
                  <c:v>69.489599999999996</c:v>
                </c:pt>
                <c:pt idx="2696">
                  <c:v>69.488200000000006</c:v>
                </c:pt>
                <c:pt idx="2697">
                  <c:v>69.486900000000006</c:v>
                </c:pt>
                <c:pt idx="2698">
                  <c:v>69.485500000000002</c:v>
                </c:pt>
                <c:pt idx="2699">
                  <c:v>69.484099999999998</c:v>
                </c:pt>
                <c:pt idx="2700">
                  <c:v>69.482699999999994</c:v>
                </c:pt>
                <c:pt idx="2701">
                  <c:v>69.481300000000005</c:v>
                </c:pt>
                <c:pt idx="2702">
                  <c:v>69.479900000000001</c:v>
                </c:pt>
                <c:pt idx="2703">
                  <c:v>69.4786</c:v>
                </c:pt>
                <c:pt idx="2704">
                  <c:v>69.477199999999996</c:v>
                </c:pt>
                <c:pt idx="2705">
                  <c:v>69.475800000000007</c:v>
                </c:pt>
                <c:pt idx="2706">
                  <c:v>69.474400000000003</c:v>
                </c:pt>
                <c:pt idx="2707">
                  <c:v>69.473100000000002</c:v>
                </c:pt>
                <c:pt idx="2708">
                  <c:v>69.471699999999998</c:v>
                </c:pt>
                <c:pt idx="2709">
                  <c:v>69.470299999999995</c:v>
                </c:pt>
                <c:pt idx="2710">
                  <c:v>69.468999999999994</c:v>
                </c:pt>
                <c:pt idx="2711">
                  <c:v>69.467600000000004</c:v>
                </c:pt>
                <c:pt idx="2712">
                  <c:v>69.466300000000004</c:v>
                </c:pt>
                <c:pt idx="2713">
                  <c:v>69.4649</c:v>
                </c:pt>
                <c:pt idx="2714">
                  <c:v>69.4636</c:v>
                </c:pt>
                <c:pt idx="2715">
                  <c:v>69.462199999999996</c:v>
                </c:pt>
                <c:pt idx="2716">
                  <c:v>69.460899999999995</c:v>
                </c:pt>
                <c:pt idx="2717">
                  <c:v>69.459500000000006</c:v>
                </c:pt>
                <c:pt idx="2718">
                  <c:v>69.458200000000005</c:v>
                </c:pt>
                <c:pt idx="2719">
                  <c:v>69.456800000000001</c:v>
                </c:pt>
                <c:pt idx="2720">
                  <c:v>69.455500000000001</c:v>
                </c:pt>
                <c:pt idx="2721">
                  <c:v>69.4542</c:v>
                </c:pt>
                <c:pt idx="2722">
                  <c:v>69.452799999999996</c:v>
                </c:pt>
                <c:pt idx="2723">
                  <c:v>69.451499999999996</c:v>
                </c:pt>
                <c:pt idx="2724">
                  <c:v>69.450199999999995</c:v>
                </c:pt>
                <c:pt idx="2725">
                  <c:v>69.448899999999995</c:v>
                </c:pt>
                <c:pt idx="2726">
                  <c:v>69.447500000000005</c:v>
                </c:pt>
                <c:pt idx="2727">
                  <c:v>69.446200000000005</c:v>
                </c:pt>
                <c:pt idx="2728">
                  <c:v>69.444900000000004</c:v>
                </c:pt>
                <c:pt idx="2729">
                  <c:v>69.443600000000004</c:v>
                </c:pt>
                <c:pt idx="2730">
                  <c:v>69.442300000000003</c:v>
                </c:pt>
                <c:pt idx="2731">
                  <c:v>69.441000000000003</c:v>
                </c:pt>
                <c:pt idx="2732">
                  <c:v>69.439700000000002</c:v>
                </c:pt>
                <c:pt idx="2733">
                  <c:v>69.438400000000001</c:v>
                </c:pt>
                <c:pt idx="2734">
                  <c:v>69.437100000000001</c:v>
                </c:pt>
                <c:pt idx="2735">
                  <c:v>69.4358</c:v>
                </c:pt>
                <c:pt idx="2736">
                  <c:v>69.4345</c:v>
                </c:pt>
                <c:pt idx="2737">
                  <c:v>69.433199999999999</c:v>
                </c:pt>
                <c:pt idx="2738">
                  <c:v>69.431899999999999</c:v>
                </c:pt>
                <c:pt idx="2739">
                  <c:v>69.430599999999998</c:v>
                </c:pt>
                <c:pt idx="2740">
                  <c:v>69.429299999999998</c:v>
                </c:pt>
                <c:pt idx="2741">
                  <c:v>69.427999999999997</c:v>
                </c:pt>
                <c:pt idx="2742">
                  <c:v>69.426699999999997</c:v>
                </c:pt>
                <c:pt idx="2743">
                  <c:v>69.4255</c:v>
                </c:pt>
                <c:pt idx="2744">
                  <c:v>69.424199999999999</c:v>
                </c:pt>
                <c:pt idx="2745">
                  <c:v>69.422899999999998</c:v>
                </c:pt>
                <c:pt idx="2746">
                  <c:v>69.421599999999998</c:v>
                </c:pt>
                <c:pt idx="2747">
                  <c:v>69.420400000000001</c:v>
                </c:pt>
                <c:pt idx="2748">
                  <c:v>69.4191</c:v>
                </c:pt>
                <c:pt idx="2749">
                  <c:v>69.4178</c:v>
                </c:pt>
                <c:pt idx="2750">
                  <c:v>69.416600000000003</c:v>
                </c:pt>
                <c:pt idx="2751">
                  <c:v>69.415300000000002</c:v>
                </c:pt>
                <c:pt idx="2752">
                  <c:v>69.414000000000001</c:v>
                </c:pt>
                <c:pt idx="2753">
                  <c:v>69.412800000000004</c:v>
                </c:pt>
                <c:pt idx="2754">
                  <c:v>69.411500000000004</c:v>
                </c:pt>
                <c:pt idx="2755">
                  <c:v>69.410300000000007</c:v>
                </c:pt>
                <c:pt idx="2756">
                  <c:v>69.409000000000006</c:v>
                </c:pt>
                <c:pt idx="2757">
                  <c:v>69.407799999999995</c:v>
                </c:pt>
                <c:pt idx="2758">
                  <c:v>69.406499999999994</c:v>
                </c:pt>
                <c:pt idx="2759">
                  <c:v>69.405299999999997</c:v>
                </c:pt>
                <c:pt idx="2760">
                  <c:v>69.4041</c:v>
                </c:pt>
                <c:pt idx="2761">
                  <c:v>69.402799999999999</c:v>
                </c:pt>
                <c:pt idx="2762">
                  <c:v>69.401600000000002</c:v>
                </c:pt>
                <c:pt idx="2763">
                  <c:v>69.400300000000001</c:v>
                </c:pt>
                <c:pt idx="2764">
                  <c:v>69.399100000000004</c:v>
                </c:pt>
                <c:pt idx="2765">
                  <c:v>69.397900000000007</c:v>
                </c:pt>
                <c:pt idx="2766">
                  <c:v>69.396699999999996</c:v>
                </c:pt>
                <c:pt idx="2767">
                  <c:v>69.395399999999995</c:v>
                </c:pt>
                <c:pt idx="2768">
                  <c:v>69.394199999999998</c:v>
                </c:pt>
                <c:pt idx="2769">
                  <c:v>69.393000000000001</c:v>
                </c:pt>
                <c:pt idx="2770">
                  <c:v>69.391800000000003</c:v>
                </c:pt>
                <c:pt idx="2771">
                  <c:v>69.390600000000006</c:v>
                </c:pt>
                <c:pt idx="2772">
                  <c:v>69.389399999999995</c:v>
                </c:pt>
                <c:pt idx="2773">
                  <c:v>69.388199999999998</c:v>
                </c:pt>
                <c:pt idx="2774">
                  <c:v>69.387</c:v>
                </c:pt>
                <c:pt idx="2775">
                  <c:v>69.3857</c:v>
                </c:pt>
                <c:pt idx="2776">
                  <c:v>69.384500000000003</c:v>
                </c:pt>
                <c:pt idx="2777">
                  <c:v>69.383399999999995</c:v>
                </c:pt>
                <c:pt idx="2778">
                  <c:v>69.382199999999997</c:v>
                </c:pt>
                <c:pt idx="2779">
                  <c:v>69.381</c:v>
                </c:pt>
                <c:pt idx="2780">
                  <c:v>69.379800000000003</c:v>
                </c:pt>
                <c:pt idx="2781">
                  <c:v>69.378600000000006</c:v>
                </c:pt>
                <c:pt idx="2782">
                  <c:v>69.377399999999994</c:v>
                </c:pt>
                <c:pt idx="2783">
                  <c:v>69.376199999999997</c:v>
                </c:pt>
                <c:pt idx="2784">
                  <c:v>69.375</c:v>
                </c:pt>
                <c:pt idx="2785">
                  <c:v>69.373900000000006</c:v>
                </c:pt>
                <c:pt idx="2786">
                  <c:v>69.372699999999995</c:v>
                </c:pt>
                <c:pt idx="2787">
                  <c:v>69.371499999999997</c:v>
                </c:pt>
                <c:pt idx="2788">
                  <c:v>69.3703</c:v>
                </c:pt>
                <c:pt idx="2789">
                  <c:v>69.369200000000006</c:v>
                </c:pt>
                <c:pt idx="2790">
                  <c:v>69.367999999999995</c:v>
                </c:pt>
                <c:pt idx="2791">
                  <c:v>69.366799999999998</c:v>
                </c:pt>
                <c:pt idx="2792">
                  <c:v>69.365700000000004</c:v>
                </c:pt>
                <c:pt idx="2793">
                  <c:v>69.364500000000007</c:v>
                </c:pt>
                <c:pt idx="2794">
                  <c:v>69.363299999999995</c:v>
                </c:pt>
                <c:pt idx="2795">
                  <c:v>69.362200000000001</c:v>
                </c:pt>
                <c:pt idx="2796">
                  <c:v>69.361000000000004</c:v>
                </c:pt>
                <c:pt idx="2797">
                  <c:v>69.359899999999996</c:v>
                </c:pt>
                <c:pt idx="2798">
                  <c:v>69.358699999999999</c:v>
                </c:pt>
                <c:pt idx="2799">
                  <c:v>69.357600000000005</c:v>
                </c:pt>
                <c:pt idx="2800">
                  <c:v>69.356499999999997</c:v>
                </c:pt>
                <c:pt idx="2801">
                  <c:v>69.3553</c:v>
                </c:pt>
                <c:pt idx="2802">
                  <c:v>69.354200000000006</c:v>
                </c:pt>
                <c:pt idx="2803">
                  <c:v>69.352999999999994</c:v>
                </c:pt>
                <c:pt idx="2804">
                  <c:v>69.351900000000001</c:v>
                </c:pt>
                <c:pt idx="2805">
                  <c:v>69.350800000000007</c:v>
                </c:pt>
                <c:pt idx="2806">
                  <c:v>69.349599999999995</c:v>
                </c:pt>
                <c:pt idx="2807">
                  <c:v>69.348500000000001</c:v>
                </c:pt>
                <c:pt idx="2808">
                  <c:v>69.347399999999993</c:v>
                </c:pt>
                <c:pt idx="2809">
                  <c:v>69.346299999999999</c:v>
                </c:pt>
                <c:pt idx="2810">
                  <c:v>69.345200000000006</c:v>
                </c:pt>
                <c:pt idx="2811">
                  <c:v>69.343999999999994</c:v>
                </c:pt>
                <c:pt idx="2812">
                  <c:v>69.3429</c:v>
                </c:pt>
                <c:pt idx="2813">
                  <c:v>69.341800000000006</c:v>
                </c:pt>
                <c:pt idx="2814">
                  <c:v>69.340699999999998</c:v>
                </c:pt>
                <c:pt idx="2815">
                  <c:v>69.339600000000004</c:v>
                </c:pt>
                <c:pt idx="2816">
                  <c:v>69.338499999999996</c:v>
                </c:pt>
                <c:pt idx="2817">
                  <c:v>69.337400000000002</c:v>
                </c:pt>
                <c:pt idx="2818">
                  <c:v>69.336299999999994</c:v>
                </c:pt>
                <c:pt idx="2819">
                  <c:v>69.3352</c:v>
                </c:pt>
                <c:pt idx="2820">
                  <c:v>69.334100000000007</c:v>
                </c:pt>
                <c:pt idx="2821">
                  <c:v>69.332999999999998</c:v>
                </c:pt>
                <c:pt idx="2822">
                  <c:v>69.331900000000005</c:v>
                </c:pt>
                <c:pt idx="2823">
                  <c:v>69.330799999999996</c:v>
                </c:pt>
                <c:pt idx="2824">
                  <c:v>69.329700000000003</c:v>
                </c:pt>
                <c:pt idx="2825">
                  <c:v>69.328699999999998</c:v>
                </c:pt>
                <c:pt idx="2826">
                  <c:v>69.327600000000004</c:v>
                </c:pt>
                <c:pt idx="2827">
                  <c:v>69.326499999999996</c:v>
                </c:pt>
                <c:pt idx="2828">
                  <c:v>69.325400000000002</c:v>
                </c:pt>
                <c:pt idx="2829">
                  <c:v>69.324399999999997</c:v>
                </c:pt>
                <c:pt idx="2830">
                  <c:v>69.323300000000003</c:v>
                </c:pt>
                <c:pt idx="2831">
                  <c:v>69.322199999999995</c:v>
                </c:pt>
                <c:pt idx="2832">
                  <c:v>69.321200000000005</c:v>
                </c:pt>
                <c:pt idx="2833">
                  <c:v>69.320099999999996</c:v>
                </c:pt>
                <c:pt idx="2834">
                  <c:v>69.319000000000003</c:v>
                </c:pt>
                <c:pt idx="2835">
                  <c:v>69.317999999999998</c:v>
                </c:pt>
                <c:pt idx="2836">
                  <c:v>69.316900000000004</c:v>
                </c:pt>
                <c:pt idx="2837">
                  <c:v>69.315899999999999</c:v>
                </c:pt>
                <c:pt idx="2838">
                  <c:v>69.314800000000005</c:v>
                </c:pt>
                <c:pt idx="2839">
                  <c:v>69.313800000000001</c:v>
                </c:pt>
                <c:pt idx="2840">
                  <c:v>69.312700000000007</c:v>
                </c:pt>
                <c:pt idx="2841">
                  <c:v>69.311700000000002</c:v>
                </c:pt>
                <c:pt idx="2842">
                  <c:v>69.310599999999994</c:v>
                </c:pt>
                <c:pt idx="2843">
                  <c:v>69.309600000000003</c:v>
                </c:pt>
                <c:pt idx="2844">
                  <c:v>69.308599999999998</c:v>
                </c:pt>
                <c:pt idx="2845">
                  <c:v>69.307500000000005</c:v>
                </c:pt>
                <c:pt idx="2846">
                  <c:v>69.3065</c:v>
                </c:pt>
                <c:pt idx="2847">
                  <c:v>69.305499999999995</c:v>
                </c:pt>
                <c:pt idx="2848">
                  <c:v>69.304400000000001</c:v>
                </c:pt>
                <c:pt idx="2849">
                  <c:v>69.303399999999996</c:v>
                </c:pt>
                <c:pt idx="2850">
                  <c:v>69.302400000000006</c:v>
                </c:pt>
                <c:pt idx="2851">
                  <c:v>69.301400000000001</c:v>
                </c:pt>
                <c:pt idx="2852">
                  <c:v>69.300299999999993</c:v>
                </c:pt>
                <c:pt idx="2853">
                  <c:v>69.299300000000002</c:v>
                </c:pt>
                <c:pt idx="2854">
                  <c:v>69.298299999999998</c:v>
                </c:pt>
                <c:pt idx="2855">
                  <c:v>69.297300000000007</c:v>
                </c:pt>
                <c:pt idx="2856">
                  <c:v>69.296300000000002</c:v>
                </c:pt>
                <c:pt idx="2857">
                  <c:v>69.295299999999997</c:v>
                </c:pt>
                <c:pt idx="2858">
                  <c:v>69.294300000000007</c:v>
                </c:pt>
                <c:pt idx="2859">
                  <c:v>69.293300000000002</c:v>
                </c:pt>
                <c:pt idx="2860">
                  <c:v>69.292299999999997</c:v>
                </c:pt>
                <c:pt idx="2861">
                  <c:v>69.291300000000007</c:v>
                </c:pt>
                <c:pt idx="2862">
                  <c:v>69.290300000000002</c:v>
                </c:pt>
                <c:pt idx="2863">
                  <c:v>69.289299999999997</c:v>
                </c:pt>
                <c:pt idx="2864">
                  <c:v>69.288300000000007</c:v>
                </c:pt>
                <c:pt idx="2865">
                  <c:v>69.287300000000002</c:v>
                </c:pt>
                <c:pt idx="2866">
                  <c:v>69.286299999999997</c:v>
                </c:pt>
                <c:pt idx="2867">
                  <c:v>69.285399999999996</c:v>
                </c:pt>
                <c:pt idx="2868">
                  <c:v>69.284400000000005</c:v>
                </c:pt>
                <c:pt idx="2869">
                  <c:v>69.2834</c:v>
                </c:pt>
                <c:pt idx="2870">
                  <c:v>69.282399999999996</c:v>
                </c:pt>
                <c:pt idx="2871">
                  <c:v>69.281499999999994</c:v>
                </c:pt>
                <c:pt idx="2872">
                  <c:v>69.280500000000004</c:v>
                </c:pt>
                <c:pt idx="2873">
                  <c:v>69.279499999999999</c:v>
                </c:pt>
                <c:pt idx="2874">
                  <c:v>69.278599999999997</c:v>
                </c:pt>
                <c:pt idx="2875">
                  <c:v>69.277600000000007</c:v>
                </c:pt>
                <c:pt idx="2876">
                  <c:v>69.276600000000002</c:v>
                </c:pt>
                <c:pt idx="2877">
                  <c:v>69.275700000000001</c:v>
                </c:pt>
                <c:pt idx="2878">
                  <c:v>69.274699999999996</c:v>
                </c:pt>
                <c:pt idx="2879">
                  <c:v>69.273799999999994</c:v>
                </c:pt>
                <c:pt idx="2880">
                  <c:v>69.272800000000004</c:v>
                </c:pt>
                <c:pt idx="2881">
                  <c:v>69.271900000000002</c:v>
                </c:pt>
                <c:pt idx="2882">
                  <c:v>69.270899999999997</c:v>
                </c:pt>
                <c:pt idx="2883">
                  <c:v>69.27</c:v>
                </c:pt>
                <c:pt idx="2884">
                  <c:v>69.269099999999995</c:v>
                </c:pt>
                <c:pt idx="2885">
                  <c:v>69.268100000000004</c:v>
                </c:pt>
                <c:pt idx="2886">
                  <c:v>69.267200000000003</c:v>
                </c:pt>
                <c:pt idx="2887">
                  <c:v>69.266199999999998</c:v>
                </c:pt>
                <c:pt idx="2888">
                  <c:v>69.265299999999996</c:v>
                </c:pt>
                <c:pt idx="2889">
                  <c:v>69.264399999999995</c:v>
                </c:pt>
                <c:pt idx="2890">
                  <c:v>69.263499999999993</c:v>
                </c:pt>
                <c:pt idx="2891">
                  <c:v>69.262500000000003</c:v>
                </c:pt>
                <c:pt idx="2892">
                  <c:v>69.261600000000001</c:v>
                </c:pt>
                <c:pt idx="2893">
                  <c:v>69.2607</c:v>
                </c:pt>
                <c:pt idx="2894">
                  <c:v>69.259799999999998</c:v>
                </c:pt>
                <c:pt idx="2895">
                  <c:v>69.258899999999997</c:v>
                </c:pt>
                <c:pt idx="2896">
                  <c:v>69.257999999999996</c:v>
                </c:pt>
                <c:pt idx="2897">
                  <c:v>69.257000000000005</c:v>
                </c:pt>
                <c:pt idx="2898">
                  <c:v>69.256100000000004</c:v>
                </c:pt>
                <c:pt idx="2899">
                  <c:v>69.255200000000002</c:v>
                </c:pt>
                <c:pt idx="2900">
                  <c:v>69.254300000000001</c:v>
                </c:pt>
                <c:pt idx="2901">
                  <c:v>69.253399999999999</c:v>
                </c:pt>
                <c:pt idx="2902">
                  <c:v>69.252499999999998</c:v>
                </c:pt>
                <c:pt idx="2903">
                  <c:v>69.251599999999996</c:v>
                </c:pt>
                <c:pt idx="2904">
                  <c:v>69.250699999999995</c:v>
                </c:pt>
                <c:pt idx="2905">
                  <c:v>69.249899999999997</c:v>
                </c:pt>
                <c:pt idx="2906">
                  <c:v>69.248999999999995</c:v>
                </c:pt>
                <c:pt idx="2907">
                  <c:v>69.248099999999994</c:v>
                </c:pt>
                <c:pt idx="2908">
                  <c:v>69.247200000000007</c:v>
                </c:pt>
                <c:pt idx="2909">
                  <c:v>69.246300000000005</c:v>
                </c:pt>
                <c:pt idx="2910">
                  <c:v>69.245400000000004</c:v>
                </c:pt>
                <c:pt idx="2911">
                  <c:v>69.244600000000005</c:v>
                </c:pt>
                <c:pt idx="2912">
                  <c:v>69.243700000000004</c:v>
                </c:pt>
                <c:pt idx="2913">
                  <c:v>69.242800000000003</c:v>
                </c:pt>
                <c:pt idx="2914">
                  <c:v>69.241900000000001</c:v>
                </c:pt>
                <c:pt idx="2915">
                  <c:v>69.241100000000003</c:v>
                </c:pt>
                <c:pt idx="2916">
                  <c:v>69.240200000000002</c:v>
                </c:pt>
                <c:pt idx="2917">
                  <c:v>69.239400000000003</c:v>
                </c:pt>
                <c:pt idx="2918">
                  <c:v>69.238500000000002</c:v>
                </c:pt>
                <c:pt idx="2919">
                  <c:v>69.2376</c:v>
                </c:pt>
                <c:pt idx="2920">
                  <c:v>69.236800000000002</c:v>
                </c:pt>
                <c:pt idx="2921">
                  <c:v>69.235900000000001</c:v>
                </c:pt>
                <c:pt idx="2922">
                  <c:v>69.235100000000003</c:v>
                </c:pt>
                <c:pt idx="2923">
                  <c:v>69.234200000000001</c:v>
                </c:pt>
                <c:pt idx="2924">
                  <c:v>69.233400000000003</c:v>
                </c:pt>
                <c:pt idx="2925">
                  <c:v>69.232600000000005</c:v>
                </c:pt>
                <c:pt idx="2926">
                  <c:v>69.231700000000004</c:v>
                </c:pt>
                <c:pt idx="2927">
                  <c:v>69.230900000000005</c:v>
                </c:pt>
                <c:pt idx="2928">
                  <c:v>69.23</c:v>
                </c:pt>
                <c:pt idx="2929">
                  <c:v>69.229200000000006</c:v>
                </c:pt>
                <c:pt idx="2930">
                  <c:v>69.228399999999993</c:v>
                </c:pt>
                <c:pt idx="2931">
                  <c:v>69.227599999999995</c:v>
                </c:pt>
                <c:pt idx="2932">
                  <c:v>69.226699999999994</c:v>
                </c:pt>
                <c:pt idx="2933">
                  <c:v>69.225899999999996</c:v>
                </c:pt>
                <c:pt idx="2934">
                  <c:v>69.225099999999998</c:v>
                </c:pt>
                <c:pt idx="2935">
                  <c:v>69.224299999999999</c:v>
                </c:pt>
                <c:pt idx="2936">
                  <c:v>69.223500000000001</c:v>
                </c:pt>
                <c:pt idx="2937">
                  <c:v>69.2226</c:v>
                </c:pt>
                <c:pt idx="2938">
                  <c:v>69.221800000000002</c:v>
                </c:pt>
                <c:pt idx="2939">
                  <c:v>69.221000000000004</c:v>
                </c:pt>
                <c:pt idx="2940">
                  <c:v>69.220200000000006</c:v>
                </c:pt>
                <c:pt idx="2941">
                  <c:v>69.219399999999993</c:v>
                </c:pt>
                <c:pt idx="2942">
                  <c:v>69.218599999999995</c:v>
                </c:pt>
                <c:pt idx="2943">
                  <c:v>69.217799999999997</c:v>
                </c:pt>
                <c:pt idx="2944">
                  <c:v>69.216999999999999</c:v>
                </c:pt>
                <c:pt idx="2945">
                  <c:v>69.216200000000001</c:v>
                </c:pt>
                <c:pt idx="2946">
                  <c:v>69.215400000000002</c:v>
                </c:pt>
                <c:pt idx="2947">
                  <c:v>69.214600000000004</c:v>
                </c:pt>
                <c:pt idx="2948">
                  <c:v>69.213899999999995</c:v>
                </c:pt>
                <c:pt idx="2949">
                  <c:v>69.213099999999997</c:v>
                </c:pt>
                <c:pt idx="2950">
                  <c:v>69.212299999999999</c:v>
                </c:pt>
                <c:pt idx="2951">
                  <c:v>69.211500000000001</c:v>
                </c:pt>
                <c:pt idx="2952">
                  <c:v>69.210700000000003</c:v>
                </c:pt>
                <c:pt idx="2953">
                  <c:v>69.209999999999994</c:v>
                </c:pt>
                <c:pt idx="2954">
                  <c:v>69.209199999999996</c:v>
                </c:pt>
                <c:pt idx="2955">
                  <c:v>69.208399999999997</c:v>
                </c:pt>
                <c:pt idx="2956">
                  <c:v>69.207599999999999</c:v>
                </c:pt>
                <c:pt idx="2957">
                  <c:v>69.206900000000005</c:v>
                </c:pt>
                <c:pt idx="2958">
                  <c:v>69.206100000000006</c:v>
                </c:pt>
                <c:pt idx="2959">
                  <c:v>69.205399999999997</c:v>
                </c:pt>
                <c:pt idx="2960">
                  <c:v>69.204599999999999</c:v>
                </c:pt>
                <c:pt idx="2961">
                  <c:v>69.203800000000001</c:v>
                </c:pt>
                <c:pt idx="2962">
                  <c:v>69.203100000000006</c:v>
                </c:pt>
                <c:pt idx="2963">
                  <c:v>69.202299999999994</c:v>
                </c:pt>
                <c:pt idx="2964">
                  <c:v>69.201599999999999</c:v>
                </c:pt>
                <c:pt idx="2965">
                  <c:v>69.200800000000001</c:v>
                </c:pt>
                <c:pt idx="2966">
                  <c:v>69.200100000000006</c:v>
                </c:pt>
                <c:pt idx="2967">
                  <c:v>69.199399999999997</c:v>
                </c:pt>
                <c:pt idx="2968">
                  <c:v>69.198599999999999</c:v>
                </c:pt>
                <c:pt idx="2969">
                  <c:v>69.197900000000004</c:v>
                </c:pt>
                <c:pt idx="2970">
                  <c:v>69.197100000000006</c:v>
                </c:pt>
                <c:pt idx="2971">
                  <c:v>69.196399999999997</c:v>
                </c:pt>
                <c:pt idx="2972">
                  <c:v>69.195700000000002</c:v>
                </c:pt>
                <c:pt idx="2973">
                  <c:v>69.194999999999993</c:v>
                </c:pt>
                <c:pt idx="2974">
                  <c:v>69.194199999999995</c:v>
                </c:pt>
                <c:pt idx="2975">
                  <c:v>69.1935</c:v>
                </c:pt>
                <c:pt idx="2976">
                  <c:v>69.192800000000005</c:v>
                </c:pt>
                <c:pt idx="2977">
                  <c:v>69.192099999999996</c:v>
                </c:pt>
                <c:pt idx="2978">
                  <c:v>69.191400000000002</c:v>
                </c:pt>
                <c:pt idx="2979">
                  <c:v>69.190600000000003</c:v>
                </c:pt>
                <c:pt idx="2980">
                  <c:v>69.189899999999994</c:v>
                </c:pt>
                <c:pt idx="2981">
                  <c:v>69.1892</c:v>
                </c:pt>
                <c:pt idx="2982">
                  <c:v>69.188500000000005</c:v>
                </c:pt>
                <c:pt idx="2983">
                  <c:v>69.187799999999996</c:v>
                </c:pt>
                <c:pt idx="2984">
                  <c:v>69.187100000000001</c:v>
                </c:pt>
                <c:pt idx="2985">
                  <c:v>69.186400000000006</c:v>
                </c:pt>
                <c:pt idx="2986">
                  <c:v>69.185699999999997</c:v>
                </c:pt>
                <c:pt idx="2987">
                  <c:v>69.185000000000002</c:v>
                </c:pt>
                <c:pt idx="2988">
                  <c:v>69.184299999999993</c:v>
                </c:pt>
                <c:pt idx="2989">
                  <c:v>69.183700000000002</c:v>
                </c:pt>
                <c:pt idx="2990">
                  <c:v>69.183000000000007</c:v>
                </c:pt>
                <c:pt idx="2991">
                  <c:v>69.182299999999998</c:v>
                </c:pt>
                <c:pt idx="2992">
                  <c:v>69.181600000000003</c:v>
                </c:pt>
                <c:pt idx="2993">
                  <c:v>69.180899999999994</c:v>
                </c:pt>
                <c:pt idx="2994">
                  <c:v>69.180300000000003</c:v>
                </c:pt>
                <c:pt idx="2995">
                  <c:v>69.179599999999994</c:v>
                </c:pt>
                <c:pt idx="2996">
                  <c:v>69.178899999999999</c:v>
                </c:pt>
                <c:pt idx="2997">
                  <c:v>69.178200000000004</c:v>
                </c:pt>
                <c:pt idx="2998">
                  <c:v>69.177599999999998</c:v>
                </c:pt>
                <c:pt idx="2999">
                  <c:v>69.176900000000003</c:v>
                </c:pt>
                <c:pt idx="3000">
                  <c:v>69.176199999999994</c:v>
                </c:pt>
                <c:pt idx="3001">
                  <c:v>69.175600000000003</c:v>
                </c:pt>
                <c:pt idx="3002">
                  <c:v>69.174899999999994</c:v>
                </c:pt>
                <c:pt idx="3003">
                  <c:v>69.174300000000002</c:v>
                </c:pt>
                <c:pt idx="3004">
                  <c:v>69.173599999999993</c:v>
                </c:pt>
                <c:pt idx="3005">
                  <c:v>69.173000000000002</c:v>
                </c:pt>
                <c:pt idx="3006">
                  <c:v>69.172300000000007</c:v>
                </c:pt>
                <c:pt idx="3007">
                  <c:v>69.171700000000001</c:v>
                </c:pt>
                <c:pt idx="3008">
                  <c:v>69.171000000000006</c:v>
                </c:pt>
                <c:pt idx="3009">
                  <c:v>69.170400000000001</c:v>
                </c:pt>
                <c:pt idx="3010">
                  <c:v>69.169799999999995</c:v>
                </c:pt>
                <c:pt idx="3011">
                  <c:v>69.1691</c:v>
                </c:pt>
                <c:pt idx="3012">
                  <c:v>69.168499999999995</c:v>
                </c:pt>
                <c:pt idx="3013">
                  <c:v>69.167900000000003</c:v>
                </c:pt>
                <c:pt idx="3014">
                  <c:v>69.167199999999994</c:v>
                </c:pt>
                <c:pt idx="3015">
                  <c:v>69.166600000000003</c:v>
                </c:pt>
                <c:pt idx="3016">
                  <c:v>69.165999999999997</c:v>
                </c:pt>
                <c:pt idx="3017">
                  <c:v>69.165400000000005</c:v>
                </c:pt>
                <c:pt idx="3018">
                  <c:v>69.164699999999996</c:v>
                </c:pt>
                <c:pt idx="3019">
                  <c:v>69.164100000000005</c:v>
                </c:pt>
                <c:pt idx="3020">
                  <c:v>69.163499999999999</c:v>
                </c:pt>
                <c:pt idx="3021">
                  <c:v>69.162899999999993</c:v>
                </c:pt>
                <c:pt idx="3022">
                  <c:v>69.162300000000002</c:v>
                </c:pt>
                <c:pt idx="3023">
                  <c:v>69.161699999999996</c:v>
                </c:pt>
                <c:pt idx="3024">
                  <c:v>69.161100000000005</c:v>
                </c:pt>
                <c:pt idx="3025">
                  <c:v>69.160499999999999</c:v>
                </c:pt>
                <c:pt idx="3026">
                  <c:v>69.159899999999993</c:v>
                </c:pt>
                <c:pt idx="3027">
                  <c:v>69.159300000000002</c:v>
                </c:pt>
                <c:pt idx="3028">
                  <c:v>69.158699999999996</c:v>
                </c:pt>
                <c:pt idx="3029">
                  <c:v>69.158100000000005</c:v>
                </c:pt>
                <c:pt idx="3030">
                  <c:v>69.157499999999999</c:v>
                </c:pt>
                <c:pt idx="3031">
                  <c:v>69.156899999999993</c:v>
                </c:pt>
                <c:pt idx="3032">
                  <c:v>69.156300000000002</c:v>
                </c:pt>
                <c:pt idx="3033">
                  <c:v>69.155699999999996</c:v>
                </c:pt>
                <c:pt idx="3034">
                  <c:v>69.155199999999994</c:v>
                </c:pt>
                <c:pt idx="3035">
                  <c:v>69.154600000000002</c:v>
                </c:pt>
                <c:pt idx="3036">
                  <c:v>69.153999999999996</c:v>
                </c:pt>
                <c:pt idx="3037">
                  <c:v>69.153400000000005</c:v>
                </c:pt>
                <c:pt idx="3038">
                  <c:v>69.152900000000002</c:v>
                </c:pt>
                <c:pt idx="3039">
                  <c:v>69.152299999999997</c:v>
                </c:pt>
                <c:pt idx="3040">
                  <c:v>69.151700000000005</c:v>
                </c:pt>
                <c:pt idx="3041">
                  <c:v>69.151200000000003</c:v>
                </c:pt>
                <c:pt idx="3042">
                  <c:v>69.150599999999997</c:v>
                </c:pt>
                <c:pt idx="3043">
                  <c:v>69.150000000000006</c:v>
                </c:pt>
                <c:pt idx="3044">
                  <c:v>69.149500000000003</c:v>
                </c:pt>
                <c:pt idx="3045">
                  <c:v>69.148899999999998</c:v>
                </c:pt>
                <c:pt idx="3046">
                  <c:v>69.148399999999995</c:v>
                </c:pt>
                <c:pt idx="3047">
                  <c:v>69.147800000000004</c:v>
                </c:pt>
                <c:pt idx="3048">
                  <c:v>69.147300000000001</c:v>
                </c:pt>
                <c:pt idx="3049">
                  <c:v>69.146699999999996</c:v>
                </c:pt>
                <c:pt idx="3050">
                  <c:v>69.146199999999993</c:v>
                </c:pt>
                <c:pt idx="3051">
                  <c:v>69.145700000000005</c:v>
                </c:pt>
                <c:pt idx="3052">
                  <c:v>69.145099999999999</c:v>
                </c:pt>
                <c:pt idx="3053">
                  <c:v>69.144599999999997</c:v>
                </c:pt>
                <c:pt idx="3054">
                  <c:v>69.144099999999995</c:v>
                </c:pt>
                <c:pt idx="3055">
                  <c:v>69.143500000000003</c:v>
                </c:pt>
                <c:pt idx="3056">
                  <c:v>69.143000000000001</c:v>
                </c:pt>
                <c:pt idx="3057">
                  <c:v>69.142499999999998</c:v>
                </c:pt>
                <c:pt idx="3058">
                  <c:v>69.141900000000007</c:v>
                </c:pt>
                <c:pt idx="3059">
                  <c:v>69.141400000000004</c:v>
                </c:pt>
                <c:pt idx="3060">
                  <c:v>69.140900000000002</c:v>
                </c:pt>
                <c:pt idx="3061">
                  <c:v>69.1404</c:v>
                </c:pt>
                <c:pt idx="3062">
                  <c:v>69.139899999999997</c:v>
                </c:pt>
                <c:pt idx="3063">
                  <c:v>69.139399999999995</c:v>
                </c:pt>
                <c:pt idx="3064">
                  <c:v>69.138900000000007</c:v>
                </c:pt>
                <c:pt idx="3065">
                  <c:v>69.138400000000004</c:v>
                </c:pt>
                <c:pt idx="3066">
                  <c:v>69.137900000000002</c:v>
                </c:pt>
                <c:pt idx="3067">
                  <c:v>69.137299999999996</c:v>
                </c:pt>
                <c:pt idx="3068">
                  <c:v>69.136899999999997</c:v>
                </c:pt>
                <c:pt idx="3069">
                  <c:v>69.136399999999995</c:v>
                </c:pt>
                <c:pt idx="3070">
                  <c:v>69.135900000000007</c:v>
                </c:pt>
                <c:pt idx="3071">
                  <c:v>69.135400000000004</c:v>
                </c:pt>
                <c:pt idx="3072">
                  <c:v>69.134900000000002</c:v>
                </c:pt>
                <c:pt idx="3073">
                  <c:v>69.134399999999999</c:v>
                </c:pt>
                <c:pt idx="3074">
                  <c:v>69.133899999999997</c:v>
                </c:pt>
                <c:pt idx="3075">
                  <c:v>69.133399999999995</c:v>
                </c:pt>
                <c:pt idx="3076">
                  <c:v>69.132900000000006</c:v>
                </c:pt>
                <c:pt idx="3077">
                  <c:v>69.132499999999993</c:v>
                </c:pt>
                <c:pt idx="3078">
                  <c:v>69.132000000000005</c:v>
                </c:pt>
                <c:pt idx="3079">
                  <c:v>69.131500000000003</c:v>
                </c:pt>
                <c:pt idx="3080">
                  <c:v>69.131</c:v>
                </c:pt>
                <c:pt idx="3081">
                  <c:v>69.130600000000001</c:v>
                </c:pt>
                <c:pt idx="3082">
                  <c:v>69.130099999999999</c:v>
                </c:pt>
                <c:pt idx="3083">
                  <c:v>69.1297</c:v>
                </c:pt>
                <c:pt idx="3084">
                  <c:v>69.129199999999997</c:v>
                </c:pt>
                <c:pt idx="3085">
                  <c:v>69.128699999999995</c:v>
                </c:pt>
                <c:pt idx="3086">
                  <c:v>69.128299999999996</c:v>
                </c:pt>
                <c:pt idx="3087">
                  <c:v>69.127799999999993</c:v>
                </c:pt>
                <c:pt idx="3088">
                  <c:v>69.127399999999994</c:v>
                </c:pt>
                <c:pt idx="3089">
                  <c:v>69.126900000000006</c:v>
                </c:pt>
                <c:pt idx="3090">
                  <c:v>69.126499999999993</c:v>
                </c:pt>
                <c:pt idx="3091">
                  <c:v>69.126000000000005</c:v>
                </c:pt>
                <c:pt idx="3092">
                  <c:v>69.125600000000006</c:v>
                </c:pt>
                <c:pt idx="3093">
                  <c:v>69.125200000000007</c:v>
                </c:pt>
                <c:pt idx="3094">
                  <c:v>69.124700000000004</c:v>
                </c:pt>
                <c:pt idx="3095">
                  <c:v>69.124300000000005</c:v>
                </c:pt>
                <c:pt idx="3096">
                  <c:v>69.123900000000006</c:v>
                </c:pt>
                <c:pt idx="3097">
                  <c:v>69.123400000000004</c:v>
                </c:pt>
                <c:pt idx="3098">
                  <c:v>69.123000000000005</c:v>
                </c:pt>
                <c:pt idx="3099">
                  <c:v>69.122600000000006</c:v>
                </c:pt>
                <c:pt idx="3100">
                  <c:v>69.122100000000003</c:v>
                </c:pt>
                <c:pt idx="3101">
                  <c:v>69.121700000000004</c:v>
                </c:pt>
                <c:pt idx="3102">
                  <c:v>69.121300000000005</c:v>
                </c:pt>
                <c:pt idx="3103">
                  <c:v>69.120900000000006</c:v>
                </c:pt>
                <c:pt idx="3104">
                  <c:v>69.120500000000007</c:v>
                </c:pt>
                <c:pt idx="3105">
                  <c:v>69.120099999999994</c:v>
                </c:pt>
                <c:pt idx="3106">
                  <c:v>69.119699999999995</c:v>
                </c:pt>
                <c:pt idx="3107">
                  <c:v>69.119299999999996</c:v>
                </c:pt>
                <c:pt idx="3108">
                  <c:v>69.118899999999996</c:v>
                </c:pt>
                <c:pt idx="3109">
                  <c:v>69.118499999999997</c:v>
                </c:pt>
                <c:pt idx="3110">
                  <c:v>69.118099999999998</c:v>
                </c:pt>
                <c:pt idx="3111">
                  <c:v>69.117699999999999</c:v>
                </c:pt>
                <c:pt idx="3112">
                  <c:v>69.1173</c:v>
                </c:pt>
                <c:pt idx="3113">
                  <c:v>69.116900000000001</c:v>
                </c:pt>
                <c:pt idx="3114">
                  <c:v>69.116500000000002</c:v>
                </c:pt>
                <c:pt idx="3115">
                  <c:v>69.116100000000003</c:v>
                </c:pt>
                <c:pt idx="3116">
                  <c:v>69.115700000000004</c:v>
                </c:pt>
                <c:pt idx="3117">
                  <c:v>69.115300000000005</c:v>
                </c:pt>
                <c:pt idx="3118">
                  <c:v>69.114999999999995</c:v>
                </c:pt>
                <c:pt idx="3119">
                  <c:v>69.114599999999996</c:v>
                </c:pt>
                <c:pt idx="3120">
                  <c:v>69.114199999999997</c:v>
                </c:pt>
                <c:pt idx="3121">
                  <c:v>69.113799999999998</c:v>
                </c:pt>
                <c:pt idx="3122">
                  <c:v>69.113500000000002</c:v>
                </c:pt>
                <c:pt idx="3123">
                  <c:v>69.113100000000003</c:v>
                </c:pt>
                <c:pt idx="3124">
                  <c:v>69.112700000000004</c:v>
                </c:pt>
                <c:pt idx="3125">
                  <c:v>69.112399999999994</c:v>
                </c:pt>
                <c:pt idx="3126">
                  <c:v>69.111999999999995</c:v>
                </c:pt>
                <c:pt idx="3127">
                  <c:v>69.111599999999996</c:v>
                </c:pt>
                <c:pt idx="3128">
                  <c:v>69.1113</c:v>
                </c:pt>
                <c:pt idx="3129">
                  <c:v>69.110900000000001</c:v>
                </c:pt>
                <c:pt idx="3130">
                  <c:v>69.110600000000005</c:v>
                </c:pt>
                <c:pt idx="3131">
                  <c:v>69.110200000000006</c:v>
                </c:pt>
                <c:pt idx="3132">
                  <c:v>69.109899999999996</c:v>
                </c:pt>
                <c:pt idx="3133">
                  <c:v>69.1096</c:v>
                </c:pt>
                <c:pt idx="3134">
                  <c:v>69.109200000000001</c:v>
                </c:pt>
                <c:pt idx="3135">
                  <c:v>69.108900000000006</c:v>
                </c:pt>
                <c:pt idx="3136">
                  <c:v>69.108500000000006</c:v>
                </c:pt>
                <c:pt idx="3137">
                  <c:v>69.108199999999997</c:v>
                </c:pt>
                <c:pt idx="3138">
                  <c:v>69.107900000000001</c:v>
                </c:pt>
                <c:pt idx="3139">
                  <c:v>69.107500000000002</c:v>
                </c:pt>
                <c:pt idx="3140">
                  <c:v>69.107200000000006</c:v>
                </c:pt>
                <c:pt idx="3141">
                  <c:v>69.106899999999996</c:v>
                </c:pt>
                <c:pt idx="3142">
                  <c:v>69.1066</c:v>
                </c:pt>
                <c:pt idx="3143">
                  <c:v>69.106300000000005</c:v>
                </c:pt>
                <c:pt idx="3144">
                  <c:v>69.105900000000005</c:v>
                </c:pt>
                <c:pt idx="3145">
                  <c:v>69.105599999999995</c:v>
                </c:pt>
                <c:pt idx="3146">
                  <c:v>69.1053</c:v>
                </c:pt>
                <c:pt idx="3147">
                  <c:v>69.105000000000004</c:v>
                </c:pt>
                <c:pt idx="3148">
                  <c:v>69.104699999999994</c:v>
                </c:pt>
                <c:pt idx="3149">
                  <c:v>69.104399999999998</c:v>
                </c:pt>
                <c:pt idx="3150">
                  <c:v>69.104100000000003</c:v>
                </c:pt>
                <c:pt idx="3151">
                  <c:v>69.103800000000007</c:v>
                </c:pt>
                <c:pt idx="3152">
                  <c:v>69.103499999999997</c:v>
                </c:pt>
                <c:pt idx="3153">
                  <c:v>69.103200000000001</c:v>
                </c:pt>
                <c:pt idx="3154">
                  <c:v>69.102900000000005</c:v>
                </c:pt>
                <c:pt idx="3155">
                  <c:v>69.102599999999995</c:v>
                </c:pt>
                <c:pt idx="3156">
                  <c:v>69.1023</c:v>
                </c:pt>
                <c:pt idx="3157">
                  <c:v>69.102000000000004</c:v>
                </c:pt>
                <c:pt idx="3158">
                  <c:v>69.101699999999994</c:v>
                </c:pt>
                <c:pt idx="3159">
                  <c:v>69.101500000000001</c:v>
                </c:pt>
                <c:pt idx="3160">
                  <c:v>69.101200000000006</c:v>
                </c:pt>
                <c:pt idx="3161">
                  <c:v>69.100899999999996</c:v>
                </c:pt>
                <c:pt idx="3162">
                  <c:v>69.1006</c:v>
                </c:pt>
                <c:pt idx="3163">
                  <c:v>69.100399999999993</c:v>
                </c:pt>
                <c:pt idx="3164">
                  <c:v>69.100099999999998</c:v>
                </c:pt>
                <c:pt idx="3165">
                  <c:v>69.099800000000002</c:v>
                </c:pt>
                <c:pt idx="3166">
                  <c:v>69.099599999999995</c:v>
                </c:pt>
                <c:pt idx="3167">
                  <c:v>69.099299999999999</c:v>
                </c:pt>
                <c:pt idx="3168">
                  <c:v>69.099000000000004</c:v>
                </c:pt>
                <c:pt idx="3169">
                  <c:v>69.098799999999997</c:v>
                </c:pt>
                <c:pt idx="3170">
                  <c:v>69.098500000000001</c:v>
                </c:pt>
                <c:pt idx="3171">
                  <c:v>69.098299999999995</c:v>
                </c:pt>
                <c:pt idx="3172">
                  <c:v>69.097999999999999</c:v>
                </c:pt>
                <c:pt idx="3173">
                  <c:v>69.097800000000007</c:v>
                </c:pt>
                <c:pt idx="3174">
                  <c:v>69.097499999999997</c:v>
                </c:pt>
                <c:pt idx="3175">
                  <c:v>69.097300000000004</c:v>
                </c:pt>
                <c:pt idx="3176">
                  <c:v>69.097099999999998</c:v>
                </c:pt>
                <c:pt idx="3177">
                  <c:v>69.096800000000002</c:v>
                </c:pt>
                <c:pt idx="3178">
                  <c:v>69.096599999999995</c:v>
                </c:pt>
                <c:pt idx="3179">
                  <c:v>69.096299999999999</c:v>
                </c:pt>
                <c:pt idx="3180">
                  <c:v>69.096100000000007</c:v>
                </c:pt>
                <c:pt idx="3181">
                  <c:v>69.0959</c:v>
                </c:pt>
                <c:pt idx="3182">
                  <c:v>69.095699999999994</c:v>
                </c:pt>
                <c:pt idx="3183">
                  <c:v>69.095399999999998</c:v>
                </c:pt>
                <c:pt idx="3184">
                  <c:v>69.095200000000006</c:v>
                </c:pt>
                <c:pt idx="3185">
                  <c:v>69.094999999999999</c:v>
                </c:pt>
                <c:pt idx="3186">
                  <c:v>69.094800000000006</c:v>
                </c:pt>
                <c:pt idx="3187">
                  <c:v>69.0946</c:v>
                </c:pt>
                <c:pt idx="3188">
                  <c:v>69.094399999999993</c:v>
                </c:pt>
                <c:pt idx="3189">
                  <c:v>69.094099999999997</c:v>
                </c:pt>
                <c:pt idx="3190">
                  <c:v>69.093900000000005</c:v>
                </c:pt>
                <c:pt idx="3191">
                  <c:v>69.093699999999998</c:v>
                </c:pt>
                <c:pt idx="3192">
                  <c:v>69.093500000000006</c:v>
                </c:pt>
                <c:pt idx="3193">
                  <c:v>69.093299999999999</c:v>
                </c:pt>
                <c:pt idx="3194">
                  <c:v>69.093100000000007</c:v>
                </c:pt>
                <c:pt idx="3195">
                  <c:v>69.0929</c:v>
                </c:pt>
                <c:pt idx="3196">
                  <c:v>69.092699999999994</c:v>
                </c:pt>
                <c:pt idx="3197">
                  <c:v>69.092600000000004</c:v>
                </c:pt>
                <c:pt idx="3198">
                  <c:v>69.092399999999998</c:v>
                </c:pt>
                <c:pt idx="3199">
                  <c:v>69.092200000000005</c:v>
                </c:pt>
                <c:pt idx="3200">
                  <c:v>69.091999999999999</c:v>
                </c:pt>
                <c:pt idx="3201">
                  <c:v>69.091800000000006</c:v>
                </c:pt>
                <c:pt idx="3202">
                  <c:v>69.0916</c:v>
                </c:pt>
                <c:pt idx="3203">
                  <c:v>69.091499999999996</c:v>
                </c:pt>
                <c:pt idx="3204">
                  <c:v>69.091300000000004</c:v>
                </c:pt>
                <c:pt idx="3205">
                  <c:v>69.091099999999997</c:v>
                </c:pt>
                <c:pt idx="3206">
                  <c:v>69.090999999999994</c:v>
                </c:pt>
                <c:pt idx="3207">
                  <c:v>69.090800000000002</c:v>
                </c:pt>
                <c:pt idx="3208">
                  <c:v>69.090599999999995</c:v>
                </c:pt>
                <c:pt idx="3209">
                  <c:v>69.090500000000006</c:v>
                </c:pt>
                <c:pt idx="3210">
                  <c:v>69.090299999999999</c:v>
                </c:pt>
                <c:pt idx="3211">
                  <c:v>69.090100000000007</c:v>
                </c:pt>
                <c:pt idx="3212">
                  <c:v>69.09</c:v>
                </c:pt>
                <c:pt idx="3213">
                  <c:v>69.089799999999997</c:v>
                </c:pt>
                <c:pt idx="3214">
                  <c:v>69.089699999999993</c:v>
                </c:pt>
                <c:pt idx="3215">
                  <c:v>69.089500000000001</c:v>
                </c:pt>
                <c:pt idx="3216">
                  <c:v>69.089399999999998</c:v>
                </c:pt>
                <c:pt idx="3217">
                  <c:v>69.089299999999994</c:v>
                </c:pt>
                <c:pt idx="3218">
                  <c:v>69.089100000000002</c:v>
                </c:pt>
                <c:pt idx="3219">
                  <c:v>69.088999999999999</c:v>
                </c:pt>
                <c:pt idx="3220">
                  <c:v>69.088800000000006</c:v>
                </c:pt>
                <c:pt idx="3221">
                  <c:v>69.088700000000003</c:v>
                </c:pt>
                <c:pt idx="3222">
                  <c:v>69.0886</c:v>
                </c:pt>
                <c:pt idx="3223">
                  <c:v>69.088499999999996</c:v>
                </c:pt>
                <c:pt idx="3224">
                  <c:v>69.088300000000004</c:v>
                </c:pt>
                <c:pt idx="3225">
                  <c:v>69.088200000000001</c:v>
                </c:pt>
                <c:pt idx="3226">
                  <c:v>69.088099999999997</c:v>
                </c:pt>
                <c:pt idx="3227">
                  <c:v>69.087999999999994</c:v>
                </c:pt>
                <c:pt idx="3228">
                  <c:v>69.087800000000001</c:v>
                </c:pt>
                <c:pt idx="3229">
                  <c:v>69.087699999999998</c:v>
                </c:pt>
                <c:pt idx="3230">
                  <c:v>69.087599999999995</c:v>
                </c:pt>
                <c:pt idx="3231">
                  <c:v>69.087500000000006</c:v>
                </c:pt>
                <c:pt idx="3232">
                  <c:v>69.087400000000002</c:v>
                </c:pt>
                <c:pt idx="3233">
                  <c:v>69.087299999999999</c:v>
                </c:pt>
                <c:pt idx="3234">
                  <c:v>69.087199999999996</c:v>
                </c:pt>
                <c:pt idx="3235">
                  <c:v>69.087100000000007</c:v>
                </c:pt>
                <c:pt idx="3236">
                  <c:v>69.087000000000003</c:v>
                </c:pt>
                <c:pt idx="3237">
                  <c:v>69.0869</c:v>
                </c:pt>
                <c:pt idx="3238">
                  <c:v>69.086799999999997</c:v>
                </c:pt>
                <c:pt idx="3239">
                  <c:v>69.086699999999993</c:v>
                </c:pt>
                <c:pt idx="3240">
                  <c:v>69.086600000000004</c:v>
                </c:pt>
                <c:pt idx="3241">
                  <c:v>69.086600000000004</c:v>
                </c:pt>
                <c:pt idx="3242">
                  <c:v>69.086500000000001</c:v>
                </c:pt>
                <c:pt idx="3243">
                  <c:v>69.086399999999998</c:v>
                </c:pt>
                <c:pt idx="3244">
                  <c:v>69.086299999999994</c:v>
                </c:pt>
                <c:pt idx="3245">
                  <c:v>69.086200000000005</c:v>
                </c:pt>
                <c:pt idx="3246">
                  <c:v>69.086200000000005</c:v>
                </c:pt>
                <c:pt idx="3247">
                  <c:v>69.086100000000002</c:v>
                </c:pt>
                <c:pt idx="3248">
                  <c:v>69.085999999999999</c:v>
                </c:pt>
                <c:pt idx="3249">
                  <c:v>69.085999999999999</c:v>
                </c:pt>
                <c:pt idx="3250">
                  <c:v>69.085899999999995</c:v>
                </c:pt>
                <c:pt idx="3251">
                  <c:v>69.085800000000006</c:v>
                </c:pt>
                <c:pt idx="3252">
                  <c:v>69.085800000000006</c:v>
                </c:pt>
                <c:pt idx="3253">
                  <c:v>69.085700000000003</c:v>
                </c:pt>
                <c:pt idx="3254">
                  <c:v>69.085700000000003</c:v>
                </c:pt>
                <c:pt idx="3255">
                  <c:v>69.085599999999999</c:v>
                </c:pt>
                <c:pt idx="3256">
                  <c:v>69.085599999999999</c:v>
                </c:pt>
                <c:pt idx="3257">
                  <c:v>69.085499999999996</c:v>
                </c:pt>
                <c:pt idx="3258">
                  <c:v>69.085499999999996</c:v>
                </c:pt>
                <c:pt idx="3259">
                  <c:v>69.085400000000007</c:v>
                </c:pt>
                <c:pt idx="3260">
                  <c:v>69.085400000000007</c:v>
                </c:pt>
                <c:pt idx="3261">
                  <c:v>69.085400000000007</c:v>
                </c:pt>
                <c:pt idx="3262">
                  <c:v>69.085300000000004</c:v>
                </c:pt>
                <c:pt idx="3263">
                  <c:v>69.085300000000004</c:v>
                </c:pt>
                <c:pt idx="3264">
                  <c:v>69.085300000000004</c:v>
                </c:pt>
                <c:pt idx="3265">
                  <c:v>69.0852</c:v>
                </c:pt>
                <c:pt idx="3266">
                  <c:v>69.0852</c:v>
                </c:pt>
                <c:pt idx="3267">
                  <c:v>69.0852</c:v>
                </c:pt>
                <c:pt idx="3268">
                  <c:v>69.0852</c:v>
                </c:pt>
                <c:pt idx="3269">
                  <c:v>69.085099999999997</c:v>
                </c:pt>
                <c:pt idx="3270">
                  <c:v>69.085099999999997</c:v>
                </c:pt>
                <c:pt idx="3271">
                  <c:v>69.085099999999997</c:v>
                </c:pt>
                <c:pt idx="3272">
                  <c:v>69.085099999999997</c:v>
                </c:pt>
                <c:pt idx="3273">
                  <c:v>69.085099999999997</c:v>
                </c:pt>
                <c:pt idx="3274">
                  <c:v>69.085099999999997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6FE-43AF-B75F-AF6429652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174656"/>
        <c:axId val="141205504"/>
      </c:scatterChart>
      <c:scatterChart>
        <c:scatterStyle val="lineMarker"/>
        <c:varyColors val="0"/>
        <c:ser>
          <c:idx val="7"/>
          <c:order val="7"/>
          <c:tx>
            <c:v>Case7</c:v>
          </c:tx>
          <c:marker>
            <c:symbol val="none"/>
          </c:marker>
          <c:xVal>
            <c:numRef>
              <c:f>PXIE_IS_LEBT_RFQ_VAC!$A$34:$A$3310</c:f>
              <c:numCache>
                <c:formatCode>General</c:formatCode>
                <c:ptCount val="3277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  <c:pt idx="3265">
                  <c:v>6.5369999999999999</c:v>
                </c:pt>
                <c:pt idx="3266">
                  <c:v>6.5389999999999997</c:v>
                </c:pt>
                <c:pt idx="3267">
                  <c:v>6.5410000000000004</c:v>
                </c:pt>
                <c:pt idx="3268">
                  <c:v>6.5430000000000001</c:v>
                </c:pt>
                <c:pt idx="3269">
                  <c:v>6.5449999999999999</c:v>
                </c:pt>
                <c:pt idx="3270">
                  <c:v>6.5469999999999997</c:v>
                </c:pt>
                <c:pt idx="3271">
                  <c:v>6.5490000000000004</c:v>
                </c:pt>
                <c:pt idx="3272">
                  <c:v>6.5510000000000002</c:v>
                </c:pt>
                <c:pt idx="3273">
                  <c:v>6.5529999999999999</c:v>
                </c:pt>
                <c:pt idx="3274">
                  <c:v>6.5549999999999997</c:v>
                </c:pt>
                <c:pt idx="3275">
                  <c:v>6.5570000000000004</c:v>
                </c:pt>
                <c:pt idx="3276">
                  <c:v>6.5590000000000002</c:v>
                </c:pt>
              </c:numCache>
            </c:numRef>
          </c:xVal>
          <c:yVal>
            <c:numRef>
              <c:f>PXIE_IS_LEBT_RFQ_VAC!$N$34:$N$3304</c:f>
              <c:numCache>
                <c:formatCode>0.00E+00</c:formatCode>
                <c:ptCount val="3271"/>
                <c:pt idx="0">
                  <c:v>2622994.872</c:v>
                </c:pt>
                <c:pt idx="1">
                  <c:v>375803.85840000003</c:v>
                </c:pt>
                <c:pt idx="2">
                  <c:v>366411.76189999998</c:v>
                </c:pt>
                <c:pt idx="3">
                  <c:v>361908.64669999998</c:v>
                </c:pt>
                <c:pt idx="4">
                  <c:v>357605.80660000001</c:v>
                </c:pt>
                <c:pt idx="5">
                  <c:v>353500.8603</c:v>
                </c:pt>
                <c:pt idx="6">
                  <c:v>349591.53619999997</c:v>
                </c:pt>
                <c:pt idx="7">
                  <c:v>345875.67070000002</c:v>
                </c:pt>
                <c:pt idx="8">
                  <c:v>342351.20750000002</c:v>
                </c:pt>
                <c:pt idx="9">
                  <c:v>339016.1961</c:v>
                </c:pt>
                <c:pt idx="10">
                  <c:v>335868.79080000002</c:v>
                </c:pt>
                <c:pt idx="11">
                  <c:v>332907.24979999999</c:v>
                </c:pt>
                <c:pt idx="12">
                  <c:v>330129.93420000002</c:v>
                </c:pt>
                <c:pt idx="13">
                  <c:v>327535.30699999997</c:v>
                </c:pt>
                <c:pt idx="14">
                  <c:v>325121.93219999998</c:v>
                </c:pt>
                <c:pt idx="15">
                  <c:v>322888.47440000001</c:v>
                </c:pt>
                <c:pt idx="16">
                  <c:v>320833.6974</c:v>
                </c:pt>
                <c:pt idx="17">
                  <c:v>318956.46409999998</c:v>
                </c:pt>
                <c:pt idx="18">
                  <c:v>317255.73570000002</c:v>
                </c:pt>
                <c:pt idx="19">
                  <c:v>315730.571</c:v>
                </c:pt>
                <c:pt idx="20">
                  <c:v>314380.12579999998</c:v>
                </c:pt>
                <c:pt idx="21">
                  <c:v>313203.65289999999</c:v>
                </c:pt>
                <c:pt idx="22">
                  <c:v>312200.5012</c:v>
                </c:pt>
                <c:pt idx="23">
                  <c:v>311370.11550000001</c:v>
                </c:pt>
                <c:pt idx="24">
                  <c:v>310712.03619999997</c:v>
                </c:pt>
                <c:pt idx="25">
                  <c:v>310225.89929999999</c:v>
                </c:pt>
                <c:pt idx="26">
                  <c:v>309911.43560000003</c:v>
                </c:pt>
                <c:pt idx="27">
                  <c:v>309628.06689999998</c:v>
                </c:pt>
                <c:pt idx="28">
                  <c:v>293805.17450000002</c:v>
                </c:pt>
                <c:pt idx="29">
                  <c:v>277982.2819</c:v>
                </c:pt>
                <c:pt idx="30">
                  <c:v>262159.38900000002</c:v>
                </c:pt>
                <c:pt idx="31">
                  <c:v>246336.49590000001</c:v>
                </c:pt>
                <c:pt idx="32">
                  <c:v>230513.60260000001</c:v>
                </c:pt>
                <c:pt idx="33">
                  <c:v>214690.709</c:v>
                </c:pt>
                <c:pt idx="34">
                  <c:v>198867.81520000001</c:v>
                </c:pt>
                <c:pt idx="35">
                  <c:v>183044.92120000001</c:v>
                </c:pt>
                <c:pt idx="36">
                  <c:v>167222.0269</c:v>
                </c:pt>
                <c:pt idx="37">
                  <c:v>151399.1324</c:v>
                </c:pt>
                <c:pt idx="38">
                  <c:v>135576.2377</c:v>
                </c:pt>
                <c:pt idx="39">
                  <c:v>119753.34269999999</c:v>
                </c:pt>
                <c:pt idx="40">
                  <c:v>103930.44749999999</c:v>
                </c:pt>
                <c:pt idx="41">
                  <c:v>88107.552100000001</c:v>
                </c:pt>
                <c:pt idx="42">
                  <c:v>72284.656400000007</c:v>
                </c:pt>
                <c:pt idx="43">
                  <c:v>56461.760499999997</c:v>
                </c:pt>
                <c:pt idx="44">
                  <c:v>40638.864300000001</c:v>
                </c:pt>
                <c:pt idx="45">
                  <c:v>24815.968000000001</c:v>
                </c:pt>
                <c:pt idx="46">
                  <c:v>8993.0714000000007</c:v>
                </c:pt>
                <c:pt idx="47">
                  <c:v>8982.5097999999998</c:v>
                </c:pt>
                <c:pt idx="48">
                  <c:v>8977.2508999999991</c:v>
                </c:pt>
                <c:pt idx="49">
                  <c:v>8972.0156000000006</c:v>
                </c:pt>
                <c:pt idx="50">
                  <c:v>8966.8040000000001</c:v>
                </c:pt>
                <c:pt idx="51">
                  <c:v>8961.616</c:v>
                </c:pt>
                <c:pt idx="52">
                  <c:v>8956.4516000000003</c:v>
                </c:pt>
                <c:pt idx="53">
                  <c:v>8951.3109000000004</c:v>
                </c:pt>
                <c:pt idx="54">
                  <c:v>8946.1936999999998</c:v>
                </c:pt>
                <c:pt idx="55">
                  <c:v>8941.1</c:v>
                </c:pt>
                <c:pt idx="56">
                  <c:v>8936.0300000000007</c:v>
                </c:pt>
                <c:pt idx="57">
                  <c:v>8930.9833999999992</c:v>
                </c:pt>
                <c:pt idx="58">
                  <c:v>8925.9603999999999</c:v>
                </c:pt>
                <c:pt idx="59">
                  <c:v>8920.9609</c:v>
                </c:pt>
                <c:pt idx="60">
                  <c:v>8915.9848999999995</c:v>
                </c:pt>
                <c:pt idx="61">
                  <c:v>8911.0324000000001</c:v>
                </c:pt>
                <c:pt idx="62">
                  <c:v>8906.1034</c:v>
                </c:pt>
                <c:pt idx="63">
                  <c:v>8901.1977999999999</c:v>
                </c:pt>
                <c:pt idx="64">
                  <c:v>8896.3156999999992</c:v>
                </c:pt>
                <c:pt idx="65">
                  <c:v>8891.4570000000003</c:v>
                </c:pt>
                <c:pt idx="66">
                  <c:v>8886.6218000000008</c:v>
                </c:pt>
                <c:pt idx="67">
                  <c:v>8881.81</c:v>
                </c:pt>
                <c:pt idx="68">
                  <c:v>8877.0215000000007</c:v>
                </c:pt>
                <c:pt idx="69">
                  <c:v>8872.2564999999995</c:v>
                </c:pt>
                <c:pt idx="70">
                  <c:v>8867.5148000000008</c:v>
                </c:pt>
                <c:pt idx="71">
                  <c:v>8862.7965000000004</c:v>
                </c:pt>
                <c:pt idx="72">
                  <c:v>8858.1015000000007</c:v>
                </c:pt>
                <c:pt idx="73">
                  <c:v>8853.4297999999999</c:v>
                </c:pt>
                <c:pt idx="74">
                  <c:v>8848.7814999999991</c:v>
                </c:pt>
                <c:pt idx="75">
                  <c:v>8844.1564999999991</c:v>
                </c:pt>
                <c:pt idx="76">
                  <c:v>8839.5547999999999</c:v>
                </c:pt>
                <c:pt idx="77">
                  <c:v>8834.9763999999996</c:v>
                </c:pt>
                <c:pt idx="78">
                  <c:v>8830.4213</c:v>
                </c:pt>
                <c:pt idx="79">
                  <c:v>8825.8894</c:v>
                </c:pt>
                <c:pt idx="80">
                  <c:v>8821.3808000000008</c:v>
                </c:pt>
                <c:pt idx="81">
                  <c:v>8816.8953999999994</c:v>
                </c:pt>
                <c:pt idx="82">
                  <c:v>8812.4331999999995</c:v>
                </c:pt>
                <c:pt idx="83">
                  <c:v>8807.9943000000003</c:v>
                </c:pt>
                <c:pt idx="84">
                  <c:v>8803.5786000000007</c:v>
                </c:pt>
                <c:pt idx="85">
                  <c:v>8799.1859999999997</c:v>
                </c:pt>
                <c:pt idx="86">
                  <c:v>8794.8166999999994</c:v>
                </c:pt>
                <c:pt idx="87">
                  <c:v>8790.4704999999994</c:v>
                </c:pt>
                <c:pt idx="88">
                  <c:v>8786.1473999999998</c:v>
                </c:pt>
                <c:pt idx="89">
                  <c:v>8781.8474999999999</c:v>
                </c:pt>
                <c:pt idx="90">
                  <c:v>8777.5707999999995</c:v>
                </c:pt>
                <c:pt idx="91">
                  <c:v>8773.3171999999995</c:v>
                </c:pt>
                <c:pt idx="92">
                  <c:v>8769.0866000000005</c:v>
                </c:pt>
                <c:pt idx="93">
                  <c:v>8764.8791999999994</c:v>
                </c:pt>
                <c:pt idx="94">
                  <c:v>8760.6949000000004</c:v>
                </c:pt>
                <c:pt idx="95">
                  <c:v>8756.5337</c:v>
                </c:pt>
                <c:pt idx="96">
                  <c:v>8752.3955000000005</c:v>
                </c:pt>
                <c:pt idx="97">
                  <c:v>8748.2803999999996</c:v>
                </c:pt>
                <c:pt idx="98">
                  <c:v>8744.1882999999998</c:v>
                </c:pt>
                <c:pt idx="99">
                  <c:v>8740.1193000000003</c:v>
                </c:pt>
                <c:pt idx="100">
                  <c:v>8736.0732000000007</c:v>
                </c:pt>
                <c:pt idx="101">
                  <c:v>8732.0503000000008</c:v>
                </c:pt>
                <c:pt idx="102">
                  <c:v>8728.0503000000008</c:v>
                </c:pt>
                <c:pt idx="103">
                  <c:v>8724.0733</c:v>
                </c:pt>
                <c:pt idx="104">
                  <c:v>8720.1193000000003</c:v>
                </c:pt>
                <c:pt idx="105">
                  <c:v>8716.1882000000005</c:v>
                </c:pt>
                <c:pt idx="106">
                  <c:v>8712.2800999999999</c:v>
                </c:pt>
                <c:pt idx="107">
                  <c:v>8708.3950000000004</c:v>
                </c:pt>
                <c:pt idx="108">
                  <c:v>8704.5328000000009</c:v>
                </c:pt>
                <c:pt idx="109">
                  <c:v>8700.6936000000005</c:v>
                </c:pt>
                <c:pt idx="110">
                  <c:v>8696.8772000000008</c:v>
                </c:pt>
                <c:pt idx="111">
                  <c:v>8693.0838000000003</c:v>
                </c:pt>
                <c:pt idx="112">
                  <c:v>8689.3132999999998</c:v>
                </c:pt>
                <c:pt idx="113">
                  <c:v>8685.5656999999992</c:v>
                </c:pt>
                <c:pt idx="114">
                  <c:v>8681.8408999999992</c:v>
                </c:pt>
                <c:pt idx="115">
                  <c:v>8678.1391000000003</c:v>
                </c:pt>
                <c:pt idx="116">
                  <c:v>8674.4599999999991</c:v>
                </c:pt>
                <c:pt idx="117">
                  <c:v>8670.8039000000008</c:v>
                </c:pt>
                <c:pt idx="118">
                  <c:v>8667.1705999999995</c:v>
                </c:pt>
                <c:pt idx="119">
                  <c:v>8663.5601000000006</c:v>
                </c:pt>
                <c:pt idx="120">
                  <c:v>8659.9724000000006</c:v>
                </c:pt>
                <c:pt idx="121">
                  <c:v>8656.4076000000005</c:v>
                </c:pt>
                <c:pt idx="122">
                  <c:v>8652.8655999999992</c:v>
                </c:pt>
                <c:pt idx="123">
                  <c:v>8649.3462999999992</c:v>
                </c:pt>
                <c:pt idx="124">
                  <c:v>8645.8498</c:v>
                </c:pt>
                <c:pt idx="125">
                  <c:v>8642.3762000000006</c:v>
                </c:pt>
                <c:pt idx="126">
                  <c:v>8638.9253000000008</c:v>
                </c:pt>
                <c:pt idx="127">
                  <c:v>8635.4971000000005</c:v>
                </c:pt>
                <c:pt idx="128">
                  <c:v>8632.0917000000009</c:v>
                </c:pt>
                <c:pt idx="129">
                  <c:v>8628.7090000000007</c:v>
                </c:pt>
                <c:pt idx="130">
                  <c:v>8625.3490999999995</c:v>
                </c:pt>
                <c:pt idx="131">
                  <c:v>8622.0118999999995</c:v>
                </c:pt>
                <c:pt idx="132">
                  <c:v>8618.6973999999991</c:v>
                </c:pt>
                <c:pt idx="133">
                  <c:v>8615.4056</c:v>
                </c:pt>
                <c:pt idx="134">
                  <c:v>8612.1365000000005</c:v>
                </c:pt>
                <c:pt idx="135">
                  <c:v>8608.8901000000005</c:v>
                </c:pt>
                <c:pt idx="136">
                  <c:v>8605.6664000000001</c:v>
                </c:pt>
                <c:pt idx="137">
                  <c:v>8602.4652999999998</c:v>
                </c:pt>
                <c:pt idx="138">
                  <c:v>8599.2870000000003</c:v>
                </c:pt>
                <c:pt idx="139">
                  <c:v>8596.1311999999998</c:v>
                </c:pt>
                <c:pt idx="140">
                  <c:v>8592.9981000000007</c:v>
                </c:pt>
                <c:pt idx="141">
                  <c:v>8589.8876999999993</c:v>
                </c:pt>
                <c:pt idx="142">
                  <c:v>8586.7999</c:v>
                </c:pt>
                <c:pt idx="143">
                  <c:v>8583.7347000000009</c:v>
                </c:pt>
                <c:pt idx="144">
                  <c:v>8580.6921000000002</c:v>
                </c:pt>
                <c:pt idx="145">
                  <c:v>8577.6720999999998</c:v>
                </c:pt>
                <c:pt idx="146">
                  <c:v>8574.6746999999996</c:v>
                </c:pt>
                <c:pt idx="147">
                  <c:v>8571.6998999999996</c:v>
                </c:pt>
                <c:pt idx="148">
                  <c:v>8568.7476999999999</c:v>
                </c:pt>
                <c:pt idx="149">
                  <c:v>8565.8181000000004</c:v>
                </c:pt>
                <c:pt idx="150">
                  <c:v>8562.9110000000001</c:v>
                </c:pt>
                <c:pt idx="151">
                  <c:v>8560.0264999999999</c:v>
                </c:pt>
                <c:pt idx="152">
                  <c:v>8557.1645000000008</c:v>
                </c:pt>
                <c:pt idx="153">
                  <c:v>8554.3251</c:v>
                </c:pt>
                <c:pt idx="154">
                  <c:v>8551.5082000000002</c:v>
                </c:pt>
                <c:pt idx="155">
                  <c:v>8548.7139000000006</c:v>
                </c:pt>
                <c:pt idx="156">
                  <c:v>8545.9419999999991</c:v>
                </c:pt>
                <c:pt idx="157">
                  <c:v>8543.1926999999996</c:v>
                </c:pt>
                <c:pt idx="158">
                  <c:v>8540.4658999999992</c:v>
                </c:pt>
                <c:pt idx="159">
                  <c:v>8537.7615999999998</c:v>
                </c:pt>
                <c:pt idx="160">
                  <c:v>8535.0797999999995</c:v>
                </c:pt>
                <c:pt idx="161">
                  <c:v>8532.4204000000009</c:v>
                </c:pt>
                <c:pt idx="162">
                  <c:v>8529.7836000000007</c:v>
                </c:pt>
                <c:pt idx="163">
                  <c:v>8527.1692000000003</c:v>
                </c:pt>
                <c:pt idx="164">
                  <c:v>8524.5771999999997</c:v>
                </c:pt>
                <c:pt idx="165">
                  <c:v>8522.0077999999994</c:v>
                </c:pt>
                <c:pt idx="166">
                  <c:v>8519.4608000000007</c:v>
                </c:pt>
                <c:pt idx="167">
                  <c:v>8516.9362000000001</c:v>
                </c:pt>
                <c:pt idx="168">
                  <c:v>8514.4341000000004</c:v>
                </c:pt>
                <c:pt idx="169">
                  <c:v>8511.9544000000005</c:v>
                </c:pt>
                <c:pt idx="170">
                  <c:v>8509.4971000000005</c:v>
                </c:pt>
                <c:pt idx="171">
                  <c:v>8507.0622000000003</c:v>
                </c:pt>
                <c:pt idx="172">
                  <c:v>8504.6497999999992</c:v>
                </c:pt>
                <c:pt idx="173">
                  <c:v>8502.2597000000005</c:v>
                </c:pt>
                <c:pt idx="174">
                  <c:v>8499.8920999999991</c:v>
                </c:pt>
                <c:pt idx="175">
                  <c:v>8497.5468000000001</c:v>
                </c:pt>
                <c:pt idx="176">
                  <c:v>8495.2240000000002</c:v>
                </c:pt>
                <c:pt idx="177">
                  <c:v>8492.9235000000008</c:v>
                </c:pt>
                <c:pt idx="178">
                  <c:v>8490.6453999999994</c:v>
                </c:pt>
                <c:pt idx="179">
                  <c:v>8488.3896000000004</c:v>
                </c:pt>
                <c:pt idx="180">
                  <c:v>8486.1563000000006</c:v>
                </c:pt>
                <c:pt idx="181">
                  <c:v>8483.9452000000001</c:v>
                </c:pt>
                <c:pt idx="182">
                  <c:v>8481.7566000000006</c:v>
                </c:pt>
                <c:pt idx="183">
                  <c:v>8479.5902000000006</c:v>
                </c:pt>
                <c:pt idx="184">
                  <c:v>8477.4462000000003</c:v>
                </c:pt>
                <c:pt idx="185">
                  <c:v>8475.3245999999999</c:v>
                </c:pt>
                <c:pt idx="186">
                  <c:v>8473.2252000000008</c:v>
                </c:pt>
                <c:pt idx="187">
                  <c:v>8471.1481999999996</c:v>
                </c:pt>
                <c:pt idx="188">
                  <c:v>8469.0936000000002</c:v>
                </c:pt>
                <c:pt idx="189">
                  <c:v>8467.0612000000001</c:v>
                </c:pt>
                <c:pt idx="190">
                  <c:v>8465.0511000000006</c:v>
                </c:pt>
                <c:pt idx="191">
                  <c:v>8463.0632999999998</c:v>
                </c:pt>
                <c:pt idx="192">
                  <c:v>8461.0979000000007</c:v>
                </c:pt>
                <c:pt idx="193">
                  <c:v>8459.1546999999991</c:v>
                </c:pt>
                <c:pt idx="194">
                  <c:v>8457.2338</c:v>
                </c:pt>
                <c:pt idx="195">
                  <c:v>8455.3351000000002</c:v>
                </c:pt>
                <c:pt idx="196">
                  <c:v>8453.4588000000003</c:v>
                </c:pt>
                <c:pt idx="197">
                  <c:v>8451.6046999999999</c:v>
                </c:pt>
                <c:pt idx="198">
                  <c:v>8449.7728999999999</c:v>
                </c:pt>
                <c:pt idx="199">
                  <c:v>8447.9634000000005</c:v>
                </c:pt>
                <c:pt idx="200">
                  <c:v>8446.1761000000006</c:v>
                </c:pt>
                <c:pt idx="201">
                  <c:v>8444.4110000000001</c:v>
                </c:pt>
                <c:pt idx="202">
                  <c:v>8442.6682000000001</c:v>
                </c:pt>
                <c:pt idx="203">
                  <c:v>8440.9477000000006</c:v>
                </c:pt>
                <c:pt idx="204">
                  <c:v>8439.2494000000006</c:v>
                </c:pt>
                <c:pt idx="205">
                  <c:v>8437.5733</c:v>
                </c:pt>
                <c:pt idx="206">
                  <c:v>8435.9194000000007</c:v>
                </c:pt>
                <c:pt idx="207">
                  <c:v>8434.2878000000001</c:v>
                </c:pt>
                <c:pt idx="208">
                  <c:v>8432.6784000000007</c:v>
                </c:pt>
                <c:pt idx="209">
                  <c:v>8431.0912000000008</c:v>
                </c:pt>
                <c:pt idx="210">
                  <c:v>8429.5262000000002</c:v>
                </c:pt>
                <c:pt idx="211">
                  <c:v>8427.9833999999992</c:v>
                </c:pt>
                <c:pt idx="212">
                  <c:v>8425.0848999999998</c:v>
                </c:pt>
                <c:pt idx="213">
                  <c:v>8394.1866000000009</c:v>
                </c:pt>
                <c:pt idx="214">
                  <c:v>8363.2883000000002</c:v>
                </c:pt>
                <c:pt idx="215">
                  <c:v>8332.39</c:v>
                </c:pt>
                <c:pt idx="216">
                  <c:v>8301.4915999999994</c:v>
                </c:pt>
                <c:pt idx="217">
                  <c:v>8270.5931</c:v>
                </c:pt>
                <c:pt idx="218">
                  <c:v>8239.6946000000007</c:v>
                </c:pt>
                <c:pt idx="219">
                  <c:v>8208.7960999999996</c:v>
                </c:pt>
                <c:pt idx="220">
                  <c:v>8177.8976000000002</c:v>
                </c:pt>
                <c:pt idx="221">
                  <c:v>8146.9989999999998</c:v>
                </c:pt>
                <c:pt idx="222">
                  <c:v>8116.1003000000001</c:v>
                </c:pt>
                <c:pt idx="223">
                  <c:v>8085.2016000000003</c:v>
                </c:pt>
                <c:pt idx="224">
                  <c:v>8054.3028999999997</c:v>
                </c:pt>
                <c:pt idx="225">
                  <c:v>8023.4041999999999</c:v>
                </c:pt>
                <c:pt idx="226">
                  <c:v>7992.5054</c:v>
                </c:pt>
                <c:pt idx="227">
                  <c:v>7961.6064999999999</c:v>
                </c:pt>
                <c:pt idx="228">
                  <c:v>7930.7075999999997</c:v>
                </c:pt>
                <c:pt idx="229">
                  <c:v>7899.8086999999996</c:v>
                </c:pt>
                <c:pt idx="230">
                  <c:v>7868.9097000000002</c:v>
                </c:pt>
                <c:pt idx="231">
                  <c:v>7838.0106999999998</c:v>
                </c:pt>
                <c:pt idx="232">
                  <c:v>7807.1117000000004</c:v>
                </c:pt>
                <c:pt idx="233">
                  <c:v>7776.2125999999998</c:v>
                </c:pt>
                <c:pt idx="234">
                  <c:v>7745.3135000000002</c:v>
                </c:pt>
                <c:pt idx="235">
                  <c:v>7714.4143000000004</c:v>
                </c:pt>
                <c:pt idx="236">
                  <c:v>7683.5150999999996</c:v>
                </c:pt>
                <c:pt idx="237">
                  <c:v>7652.6158999999998</c:v>
                </c:pt>
                <c:pt idx="238">
                  <c:v>7621.7165999999997</c:v>
                </c:pt>
                <c:pt idx="239">
                  <c:v>7590.8172999999997</c:v>
                </c:pt>
                <c:pt idx="240">
                  <c:v>7559.9179000000004</c:v>
                </c:pt>
                <c:pt idx="241">
                  <c:v>7529.0185000000001</c:v>
                </c:pt>
                <c:pt idx="242">
                  <c:v>7498.1189999999997</c:v>
                </c:pt>
                <c:pt idx="243">
                  <c:v>7467.2195000000002</c:v>
                </c:pt>
                <c:pt idx="244">
                  <c:v>7436.32</c:v>
                </c:pt>
                <c:pt idx="245">
                  <c:v>7405.4204</c:v>
                </c:pt>
                <c:pt idx="246">
                  <c:v>7374.5208000000002</c:v>
                </c:pt>
                <c:pt idx="247">
                  <c:v>7343.6211999999996</c:v>
                </c:pt>
                <c:pt idx="248">
                  <c:v>7312.7214999999997</c:v>
                </c:pt>
                <c:pt idx="249">
                  <c:v>7281.8217000000004</c:v>
                </c:pt>
                <c:pt idx="250">
                  <c:v>7250.9219999999996</c:v>
                </c:pt>
                <c:pt idx="251">
                  <c:v>7220.0222000000003</c:v>
                </c:pt>
                <c:pt idx="252">
                  <c:v>7189.1223</c:v>
                </c:pt>
                <c:pt idx="253">
                  <c:v>7158.2223999999997</c:v>
                </c:pt>
                <c:pt idx="254">
                  <c:v>7127.3225000000002</c:v>
                </c:pt>
                <c:pt idx="255">
                  <c:v>7096.4224999999997</c:v>
                </c:pt>
                <c:pt idx="256">
                  <c:v>7065.5225</c:v>
                </c:pt>
                <c:pt idx="257">
                  <c:v>7034.6224000000002</c:v>
                </c:pt>
                <c:pt idx="258">
                  <c:v>7003.7223000000004</c:v>
                </c:pt>
                <c:pt idx="259">
                  <c:v>6972.8221999999996</c:v>
                </c:pt>
                <c:pt idx="260">
                  <c:v>6941.9219999999996</c:v>
                </c:pt>
                <c:pt idx="261">
                  <c:v>6911.0218000000004</c:v>
                </c:pt>
                <c:pt idx="262">
                  <c:v>6880.1215000000002</c:v>
                </c:pt>
                <c:pt idx="263">
                  <c:v>6849.2212</c:v>
                </c:pt>
                <c:pt idx="264">
                  <c:v>6818.3208999999997</c:v>
                </c:pt>
                <c:pt idx="265">
                  <c:v>6787.4205000000002</c:v>
                </c:pt>
                <c:pt idx="266">
                  <c:v>6756.5200999999997</c:v>
                </c:pt>
                <c:pt idx="267">
                  <c:v>6725.6196</c:v>
                </c:pt>
                <c:pt idx="268">
                  <c:v>6694.7191000000003</c:v>
                </c:pt>
                <c:pt idx="269">
                  <c:v>6663.8185999999996</c:v>
                </c:pt>
                <c:pt idx="270">
                  <c:v>6632.9179999999997</c:v>
                </c:pt>
                <c:pt idx="271">
                  <c:v>6602.0173999999997</c:v>
                </c:pt>
                <c:pt idx="272">
                  <c:v>6571.1166999999996</c:v>
                </c:pt>
                <c:pt idx="273">
                  <c:v>6540.2160000000003</c:v>
                </c:pt>
                <c:pt idx="274">
                  <c:v>6509.3153000000002</c:v>
                </c:pt>
                <c:pt idx="275">
                  <c:v>6478.4144999999999</c:v>
                </c:pt>
                <c:pt idx="276">
                  <c:v>6447.5137000000004</c:v>
                </c:pt>
                <c:pt idx="277">
                  <c:v>6416.6127999999999</c:v>
                </c:pt>
                <c:pt idx="278">
                  <c:v>6385.7119000000002</c:v>
                </c:pt>
                <c:pt idx="279">
                  <c:v>6354.8109999999997</c:v>
                </c:pt>
                <c:pt idx="280">
                  <c:v>6323.91</c:v>
                </c:pt>
                <c:pt idx="281">
                  <c:v>6293.0088999999998</c:v>
                </c:pt>
                <c:pt idx="282">
                  <c:v>6262.1079</c:v>
                </c:pt>
                <c:pt idx="283">
                  <c:v>6231.2067999999999</c:v>
                </c:pt>
                <c:pt idx="284">
                  <c:v>6200.3055999999997</c:v>
                </c:pt>
                <c:pt idx="285">
                  <c:v>6169.4044000000004</c:v>
                </c:pt>
                <c:pt idx="286">
                  <c:v>6138.5032000000001</c:v>
                </c:pt>
                <c:pt idx="287">
                  <c:v>6107.6018999999997</c:v>
                </c:pt>
                <c:pt idx="288">
                  <c:v>6076.7006000000001</c:v>
                </c:pt>
                <c:pt idx="289">
                  <c:v>6045.7992999999997</c:v>
                </c:pt>
                <c:pt idx="290">
                  <c:v>6014.8978999999999</c:v>
                </c:pt>
                <c:pt idx="291">
                  <c:v>5983.9965000000002</c:v>
                </c:pt>
                <c:pt idx="292">
                  <c:v>5953.0950000000003</c:v>
                </c:pt>
                <c:pt idx="293">
                  <c:v>5922.1935000000003</c:v>
                </c:pt>
                <c:pt idx="294">
                  <c:v>5891.2919000000002</c:v>
                </c:pt>
                <c:pt idx="295">
                  <c:v>5860.3903</c:v>
                </c:pt>
                <c:pt idx="296">
                  <c:v>5829.4886999999999</c:v>
                </c:pt>
                <c:pt idx="297">
                  <c:v>5798.5870000000004</c:v>
                </c:pt>
                <c:pt idx="298">
                  <c:v>5767.6853000000001</c:v>
                </c:pt>
                <c:pt idx="299">
                  <c:v>5736.7834999999995</c:v>
                </c:pt>
                <c:pt idx="300">
                  <c:v>5705.8816999999999</c:v>
                </c:pt>
                <c:pt idx="301">
                  <c:v>5674.9799000000003</c:v>
                </c:pt>
                <c:pt idx="302">
                  <c:v>5644.0780000000004</c:v>
                </c:pt>
                <c:pt idx="303">
                  <c:v>5613.1760999999997</c:v>
                </c:pt>
                <c:pt idx="304">
                  <c:v>5582.2741999999998</c:v>
                </c:pt>
                <c:pt idx="305">
                  <c:v>5551.3721999999998</c:v>
                </c:pt>
                <c:pt idx="306">
                  <c:v>5520.4700999999995</c:v>
                </c:pt>
                <c:pt idx="307">
                  <c:v>5489.5680000000002</c:v>
                </c:pt>
                <c:pt idx="308">
                  <c:v>5458.6659</c:v>
                </c:pt>
                <c:pt idx="309">
                  <c:v>5427.7637999999997</c:v>
                </c:pt>
                <c:pt idx="310">
                  <c:v>5396.8616000000002</c:v>
                </c:pt>
                <c:pt idx="311">
                  <c:v>5365.9593000000004</c:v>
                </c:pt>
                <c:pt idx="312">
                  <c:v>5335.0569999999998</c:v>
                </c:pt>
                <c:pt idx="313">
                  <c:v>5304.1547</c:v>
                </c:pt>
                <c:pt idx="314">
                  <c:v>5273.2524000000003</c:v>
                </c:pt>
                <c:pt idx="315">
                  <c:v>5242.3500000000004</c:v>
                </c:pt>
                <c:pt idx="316">
                  <c:v>5211.4475000000002</c:v>
                </c:pt>
                <c:pt idx="317">
                  <c:v>5180.5450000000001</c:v>
                </c:pt>
                <c:pt idx="318">
                  <c:v>5149.6424999999999</c:v>
                </c:pt>
                <c:pt idx="319">
                  <c:v>5118.7398999999996</c:v>
                </c:pt>
                <c:pt idx="320">
                  <c:v>5087.8373000000001</c:v>
                </c:pt>
                <c:pt idx="321">
                  <c:v>5056.9346999999998</c:v>
                </c:pt>
                <c:pt idx="322">
                  <c:v>5026.0320000000002</c:v>
                </c:pt>
                <c:pt idx="323">
                  <c:v>4995.1292999999996</c:v>
                </c:pt>
                <c:pt idx="324">
                  <c:v>4964.2264999999998</c:v>
                </c:pt>
                <c:pt idx="325">
                  <c:v>4933.3236999999999</c:v>
                </c:pt>
                <c:pt idx="326">
                  <c:v>4902.4209000000001</c:v>
                </c:pt>
                <c:pt idx="327">
                  <c:v>4871.518</c:v>
                </c:pt>
                <c:pt idx="328">
                  <c:v>4840.6149999999998</c:v>
                </c:pt>
                <c:pt idx="329">
                  <c:v>4809.7120999999997</c:v>
                </c:pt>
                <c:pt idx="330">
                  <c:v>4778.8091000000004</c:v>
                </c:pt>
                <c:pt idx="331">
                  <c:v>4747.9059999999999</c:v>
                </c:pt>
                <c:pt idx="332">
                  <c:v>4738.0929999999998</c:v>
                </c:pt>
                <c:pt idx="333">
                  <c:v>4732.3233</c:v>
                </c:pt>
                <c:pt idx="334">
                  <c:v>4726.6165000000001</c:v>
                </c:pt>
                <c:pt idx="335">
                  <c:v>4720.9723000000004</c:v>
                </c:pt>
                <c:pt idx="336">
                  <c:v>4715.3908000000001</c:v>
                </c:pt>
                <c:pt idx="337">
                  <c:v>4709.8719000000001</c:v>
                </c:pt>
                <c:pt idx="338">
                  <c:v>4704.4155000000001</c:v>
                </c:pt>
                <c:pt idx="339">
                  <c:v>4699.0214999999998</c:v>
                </c:pt>
                <c:pt idx="340">
                  <c:v>4693.6899000000003</c:v>
                </c:pt>
                <c:pt idx="341">
                  <c:v>4688.4206000000004</c:v>
                </c:pt>
                <c:pt idx="342">
                  <c:v>4683.2134999999998</c:v>
                </c:pt>
                <c:pt idx="343">
                  <c:v>4678.0685000000003</c:v>
                </c:pt>
                <c:pt idx="344">
                  <c:v>4672.9856</c:v>
                </c:pt>
                <c:pt idx="345">
                  <c:v>4667.9647999999997</c:v>
                </c:pt>
                <c:pt idx="346">
                  <c:v>4663.0057999999999</c:v>
                </c:pt>
                <c:pt idx="347">
                  <c:v>4658.1088</c:v>
                </c:pt>
                <c:pt idx="348">
                  <c:v>4653.2735000000002</c:v>
                </c:pt>
                <c:pt idx="349">
                  <c:v>4648.5</c:v>
                </c:pt>
                <c:pt idx="350">
                  <c:v>4643.7882</c:v>
                </c:pt>
                <c:pt idx="351">
                  <c:v>4639.1379999999999</c:v>
                </c:pt>
                <c:pt idx="352">
                  <c:v>4634.5493999999999</c:v>
                </c:pt>
                <c:pt idx="353">
                  <c:v>4630.0222999999996</c:v>
                </c:pt>
                <c:pt idx="354">
                  <c:v>4625.5565999999999</c:v>
                </c:pt>
                <c:pt idx="355">
                  <c:v>4621.1522999999997</c:v>
                </c:pt>
                <c:pt idx="356">
                  <c:v>4616.8092999999999</c:v>
                </c:pt>
                <c:pt idx="357">
                  <c:v>4612.5275000000001</c:v>
                </c:pt>
                <c:pt idx="358">
                  <c:v>4608.3069999999998</c:v>
                </c:pt>
                <c:pt idx="359">
                  <c:v>4604.1476000000002</c:v>
                </c:pt>
                <c:pt idx="360">
                  <c:v>4600.0492999999997</c:v>
                </c:pt>
                <c:pt idx="361">
                  <c:v>4596.0120999999999</c:v>
                </c:pt>
                <c:pt idx="362">
                  <c:v>4592.0357999999997</c:v>
                </c:pt>
                <c:pt idx="363">
                  <c:v>4588.1205</c:v>
                </c:pt>
                <c:pt idx="364">
                  <c:v>4584.2659999999996</c:v>
                </c:pt>
                <c:pt idx="365">
                  <c:v>4580.4723999999997</c:v>
                </c:pt>
                <c:pt idx="366">
                  <c:v>4576.7394999999997</c:v>
                </c:pt>
                <c:pt idx="367">
                  <c:v>4573.0673999999999</c:v>
                </c:pt>
                <c:pt idx="368">
                  <c:v>4569.4560000000001</c:v>
                </c:pt>
                <c:pt idx="369">
                  <c:v>4565.9050999999999</c:v>
                </c:pt>
                <c:pt idx="370">
                  <c:v>4562.4148999999998</c:v>
                </c:pt>
                <c:pt idx="371">
                  <c:v>4558.9852000000001</c:v>
                </c:pt>
                <c:pt idx="372">
                  <c:v>4555.616</c:v>
                </c:pt>
                <c:pt idx="373">
                  <c:v>4552.3073000000004</c:v>
                </c:pt>
                <c:pt idx="374">
                  <c:v>4549.0589</c:v>
                </c:pt>
                <c:pt idx="375">
                  <c:v>4545.8708999999999</c:v>
                </c:pt>
                <c:pt idx="376">
                  <c:v>4542.7431999999999</c:v>
                </c:pt>
                <c:pt idx="377">
                  <c:v>4539.6758</c:v>
                </c:pt>
                <c:pt idx="378">
                  <c:v>4536.6686</c:v>
                </c:pt>
                <c:pt idx="379">
                  <c:v>4533.7215999999999</c:v>
                </c:pt>
                <c:pt idx="380">
                  <c:v>4530.8347999999996</c:v>
                </c:pt>
                <c:pt idx="381">
                  <c:v>4528.0081</c:v>
                </c:pt>
                <c:pt idx="382">
                  <c:v>4525.2413999999999</c:v>
                </c:pt>
                <c:pt idx="383">
                  <c:v>4522.5348000000004</c:v>
                </c:pt>
                <c:pt idx="384">
                  <c:v>4519.8882000000003</c:v>
                </c:pt>
                <c:pt idx="385">
                  <c:v>4517.3015999999998</c:v>
                </c:pt>
                <c:pt idx="386">
                  <c:v>4514.7749000000003</c:v>
                </c:pt>
                <c:pt idx="387">
                  <c:v>4512.3081000000002</c:v>
                </c:pt>
                <c:pt idx="388">
                  <c:v>4509.9012000000002</c:v>
                </c:pt>
                <c:pt idx="389">
                  <c:v>4507.5541000000003</c:v>
                </c:pt>
                <c:pt idx="390">
                  <c:v>4505.2668000000003</c:v>
                </c:pt>
                <c:pt idx="391">
                  <c:v>4503.0393000000004</c:v>
                </c:pt>
                <c:pt idx="392">
                  <c:v>4500.8716000000004</c:v>
                </c:pt>
                <c:pt idx="393">
                  <c:v>4498.7635</c:v>
                </c:pt>
                <c:pt idx="394">
                  <c:v>4496.7151999999996</c:v>
                </c:pt>
                <c:pt idx="395">
                  <c:v>4494.7264999999998</c:v>
                </c:pt>
                <c:pt idx="396">
                  <c:v>4492.7974000000004</c:v>
                </c:pt>
                <c:pt idx="397">
                  <c:v>4490.9278999999997</c:v>
                </c:pt>
                <c:pt idx="398">
                  <c:v>4489.1180000000004</c:v>
                </c:pt>
                <c:pt idx="399">
                  <c:v>4487.3676999999998</c:v>
                </c:pt>
                <c:pt idx="400">
                  <c:v>4485.6769000000004</c:v>
                </c:pt>
                <c:pt idx="401">
                  <c:v>4484.0456999999997</c:v>
                </c:pt>
                <c:pt idx="402">
                  <c:v>4482.4739</c:v>
                </c:pt>
                <c:pt idx="403">
                  <c:v>4480.9615999999996</c:v>
                </c:pt>
                <c:pt idx="404">
                  <c:v>4479.5087000000003</c:v>
                </c:pt>
                <c:pt idx="405">
                  <c:v>4478.1153000000004</c:v>
                </c:pt>
                <c:pt idx="406">
                  <c:v>4476.7812999999996</c:v>
                </c:pt>
                <c:pt idx="407">
                  <c:v>4474.5343999999996</c:v>
                </c:pt>
                <c:pt idx="408">
                  <c:v>4465.0627999999997</c:v>
                </c:pt>
                <c:pt idx="409">
                  <c:v>4455.5910999999996</c:v>
                </c:pt>
                <c:pt idx="410">
                  <c:v>4446.1193000000003</c:v>
                </c:pt>
                <c:pt idx="411">
                  <c:v>4436.6475</c:v>
                </c:pt>
                <c:pt idx="412">
                  <c:v>4427.1756999999998</c:v>
                </c:pt>
                <c:pt idx="413">
                  <c:v>4417.7038000000002</c:v>
                </c:pt>
                <c:pt idx="414">
                  <c:v>4408.2317999999996</c:v>
                </c:pt>
                <c:pt idx="415">
                  <c:v>4398.7597999999998</c:v>
                </c:pt>
                <c:pt idx="416">
                  <c:v>4389.2876999999999</c:v>
                </c:pt>
                <c:pt idx="417">
                  <c:v>4379.8155999999999</c:v>
                </c:pt>
                <c:pt idx="418">
                  <c:v>4370.3433999999997</c:v>
                </c:pt>
                <c:pt idx="419">
                  <c:v>4360.8711000000003</c:v>
                </c:pt>
                <c:pt idx="420">
                  <c:v>4351.3987999999999</c:v>
                </c:pt>
                <c:pt idx="421">
                  <c:v>4341.9264000000003</c:v>
                </c:pt>
                <c:pt idx="422">
                  <c:v>4332.4539999999997</c:v>
                </c:pt>
                <c:pt idx="423">
                  <c:v>4322.9814999999999</c:v>
                </c:pt>
                <c:pt idx="424">
                  <c:v>4313.509</c:v>
                </c:pt>
                <c:pt idx="425">
                  <c:v>4304.0364</c:v>
                </c:pt>
                <c:pt idx="426">
                  <c:v>4294.5637999999999</c:v>
                </c:pt>
                <c:pt idx="427">
                  <c:v>4285.0910000000003</c:v>
                </c:pt>
                <c:pt idx="428">
                  <c:v>4275.6183000000001</c:v>
                </c:pt>
                <c:pt idx="429">
                  <c:v>4266.1454999999996</c:v>
                </c:pt>
                <c:pt idx="430">
                  <c:v>4256.6725999999999</c:v>
                </c:pt>
                <c:pt idx="431">
                  <c:v>4247.1997000000001</c:v>
                </c:pt>
                <c:pt idx="432">
                  <c:v>4237.7267000000002</c:v>
                </c:pt>
                <c:pt idx="433">
                  <c:v>4228.2536</c:v>
                </c:pt>
                <c:pt idx="434">
                  <c:v>4218.7804999999998</c:v>
                </c:pt>
                <c:pt idx="435">
                  <c:v>4209.3073999999997</c:v>
                </c:pt>
                <c:pt idx="436">
                  <c:v>4199.8341</c:v>
                </c:pt>
                <c:pt idx="437">
                  <c:v>4190.3608999999997</c:v>
                </c:pt>
                <c:pt idx="438">
                  <c:v>4180.8874999999998</c:v>
                </c:pt>
                <c:pt idx="439">
                  <c:v>4171.4141</c:v>
                </c:pt>
                <c:pt idx="440">
                  <c:v>4161.9407000000001</c:v>
                </c:pt>
                <c:pt idx="441">
                  <c:v>4152.4672</c:v>
                </c:pt>
                <c:pt idx="442">
                  <c:v>4142.9935999999998</c:v>
                </c:pt>
                <c:pt idx="443">
                  <c:v>4133.5200000000004</c:v>
                </c:pt>
                <c:pt idx="444">
                  <c:v>4124.0464000000002</c:v>
                </c:pt>
                <c:pt idx="445">
                  <c:v>4114.5726000000004</c:v>
                </c:pt>
                <c:pt idx="446">
                  <c:v>4105.0987999999998</c:v>
                </c:pt>
                <c:pt idx="447">
                  <c:v>4095.625</c:v>
                </c:pt>
                <c:pt idx="448">
                  <c:v>4086.1511</c:v>
                </c:pt>
                <c:pt idx="449">
                  <c:v>4076.6770999999999</c:v>
                </c:pt>
                <c:pt idx="450">
                  <c:v>4067.2031000000002</c:v>
                </c:pt>
                <c:pt idx="451">
                  <c:v>4057.7291</c:v>
                </c:pt>
                <c:pt idx="452">
                  <c:v>4048.2548999999999</c:v>
                </c:pt>
                <c:pt idx="453">
                  <c:v>4038.7808</c:v>
                </c:pt>
                <c:pt idx="454">
                  <c:v>4029.3065000000001</c:v>
                </c:pt>
                <c:pt idx="455">
                  <c:v>4019.8321999999998</c:v>
                </c:pt>
                <c:pt idx="456">
                  <c:v>4010.3579</c:v>
                </c:pt>
                <c:pt idx="457">
                  <c:v>3996.0646000000002</c:v>
                </c:pt>
                <c:pt idx="458">
                  <c:v>3966.9769000000001</c:v>
                </c:pt>
                <c:pt idx="459">
                  <c:v>3937.8890999999999</c:v>
                </c:pt>
                <c:pt idx="460">
                  <c:v>3908.8013000000001</c:v>
                </c:pt>
                <c:pt idx="461">
                  <c:v>3879.7134999999998</c:v>
                </c:pt>
                <c:pt idx="462">
                  <c:v>3850.6257000000001</c:v>
                </c:pt>
                <c:pt idx="463">
                  <c:v>3821.5378000000001</c:v>
                </c:pt>
                <c:pt idx="464">
                  <c:v>3792.4499000000001</c:v>
                </c:pt>
                <c:pt idx="465">
                  <c:v>3763.3620000000001</c:v>
                </c:pt>
                <c:pt idx="466">
                  <c:v>3734.2741000000001</c:v>
                </c:pt>
                <c:pt idx="467">
                  <c:v>3705.1862000000001</c:v>
                </c:pt>
                <c:pt idx="468">
                  <c:v>3676.0981999999999</c:v>
                </c:pt>
                <c:pt idx="469">
                  <c:v>3647.0102000000002</c:v>
                </c:pt>
                <c:pt idx="470">
                  <c:v>3617.9220999999998</c:v>
                </c:pt>
                <c:pt idx="471">
                  <c:v>3588.8341</c:v>
                </c:pt>
                <c:pt idx="472">
                  <c:v>3559.7460000000001</c:v>
                </c:pt>
                <c:pt idx="473">
                  <c:v>3530.6579000000002</c:v>
                </c:pt>
                <c:pt idx="474">
                  <c:v>3501.5698000000002</c:v>
                </c:pt>
                <c:pt idx="475">
                  <c:v>3472.4816000000001</c:v>
                </c:pt>
                <c:pt idx="476">
                  <c:v>3443.3935000000001</c:v>
                </c:pt>
                <c:pt idx="477">
                  <c:v>3414.3053</c:v>
                </c:pt>
                <c:pt idx="478">
                  <c:v>3385.2170999999998</c:v>
                </c:pt>
                <c:pt idx="479">
                  <c:v>3356.1288</c:v>
                </c:pt>
                <c:pt idx="480">
                  <c:v>3327.0405000000001</c:v>
                </c:pt>
                <c:pt idx="481">
                  <c:v>3297.9522999999999</c:v>
                </c:pt>
                <c:pt idx="482">
                  <c:v>3268.8638999999998</c:v>
                </c:pt>
                <c:pt idx="483">
                  <c:v>3239.7755999999999</c:v>
                </c:pt>
                <c:pt idx="484">
                  <c:v>3210.6871999999998</c:v>
                </c:pt>
                <c:pt idx="485">
                  <c:v>3181.5989</c:v>
                </c:pt>
                <c:pt idx="486">
                  <c:v>3152.5104000000001</c:v>
                </c:pt>
                <c:pt idx="487">
                  <c:v>3123.422</c:v>
                </c:pt>
                <c:pt idx="488">
                  <c:v>3094.3335999999999</c:v>
                </c:pt>
                <c:pt idx="489">
                  <c:v>3065.2451000000001</c:v>
                </c:pt>
                <c:pt idx="490">
                  <c:v>3036.1565999999998</c:v>
                </c:pt>
                <c:pt idx="491">
                  <c:v>3007.0680000000002</c:v>
                </c:pt>
                <c:pt idx="492">
                  <c:v>2998.0418</c:v>
                </c:pt>
                <c:pt idx="493">
                  <c:v>2992.6997999999999</c:v>
                </c:pt>
                <c:pt idx="494">
                  <c:v>2987.3578000000002</c:v>
                </c:pt>
                <c:pt idx="495">
                  <c:v>2982.0156999999999</c:v>
                </c:pt>
                <c:pt idx="496">
                  <c:v>2976.6736000000001</c:v>
                </c:pt>
                <c:pt idx="497">
                  <c:v>2971.3314999999998</c:v>
                </c:pt>
                <c:pt idx="498">
                  <c:v>2965.9893999999999</c:v>
                </c:pt>
                <c:pt idx="499">
                  <c:v>2960.6471999999999</c:v>
                </c:pt>
                <c:pt idx="500">
                  <c:v>2955.3049999999998</c:v>
                </c:pt>
                <c:pt idx="501">
                  <c:v>2949.9627999999998</c:v>
                </c:pt>
                <c:pt idx="502">
                  <c:v>2944.6205</c:v>
                </c:pt>
                <c:pt idx="503">
                  <c:v>2939.2782000000002</c:v>
                </c:pt>
                <c:pt idx="504">
                  <c:v>2933.9358999999999</c:v>
                </c:pt>
                <c:pt idx="505">
                  <c:v>2928.5934999999999</c:v>
                </c:pt>
                <c:pt idx="506">
                  <c:v>2923.2511</c:v>
                </c:pt>
                <c:pt idx="507">
                  <c:v>2917.9087</c:v>
                </c:pt>
                <c:pt idx="508">
                  <c:v>2912.5662000000002</c:v>
                </c:pt>
                <c:pt idx="509">
                  <c:v>2907.2237</c:v>
                </c:pt>
                <c:pt idx="510">
                  <c:v>2901.8811999999998</c:v>
                </c:pt>
                <c:pt idx="511">
                  <c:v>2896.5385999999999</c:v>
                </c:pt>
                <c:pt idx="512">
                  <c:v>2891.1959999999999</c:v>
                </c:pt>
                <c:pt idx="513">
                  <c:v>2885.8534</c:v>
                </c:pt>
                <c:pt idx="514">
                  <c:v>2880.5108</c:v>
                </c:pt>
                <c:pt idx="515">
                  <c:v>2875.1680999999999</c:v>
                </c:pt>
                <c:pt idx="516">
                  <c:v>2869.8254000000002</c:v>
                </c:pt>
                <c:pt idx="517">
                  <c:v>2864.4825999999998</c:v>
                </c:pt>
                <c:pt idx="518">
                  <c:v>2859.1397999999999</c:v>
                </c:pt>
                <c:pt idx="519">
                  <c:v>2853.797</c:v>
                </c:pt>
                <c:pt idx="520">
                  <c:v>2848.4542000000001</c:v>
                </c:pt>
                <c:pt idx="521">
                  <c:v>2843.1113</c:v>
                </c:pt>
                <c:pt idx="522">
                  <c:v>2837.7683999999999</c:v>
                </c:pt>
                <c:pt idx="523">
                  <c:v>2832.4254000000001</c:v>
                </c:pt>
                <c:pt idx="524">
                  <c:v>2827.0825</c:v>
                </c:pt>
                <c:pt idx="525">
                  <c:v>2821.7395000000001</c:v>
                </c:pt>
                <c:pt idx="526">
                  <c:v>2816.3964000000001</c:v>
                </c:pt>
                <c:pt idx="527">
                  <c:v>2811.0533999999998</c:v>
                </c:pt>
                <c:pt idx="528">
                  <c:v>2805.7103000000002</c:v>
                </c:pt>
                <c:pt idx="529">
                  <c:v>2800.3670999999999</c:v>
                </c:pt>
                <c:pt idx="530">
                  <c:v>2795.0239999999999</c:v>
                </c:pt>
                <c:pt idx="531">
                  <c:v>2789.6808000000001</c:v>
                </c:pt>
                <c:pt idx="532">
                  <c:v>2784.3375000000001</c:v>
                </c:pt>
                <c:pt idx="533">
                  <c:v>2778.9942999999998</c:v>
                </c:pt>
                <c:pt idx="534">
                  <c:v>2773.6509999999998</c:v>
                </c:pt>
                <c:pt idx="535">
                  <c:v>2768.3076999999998</c:v>
                </c:pt>
                <c:pt idx="536">
                  <c:v>2762.9643000000001</c:v>
                </c:pt>
                <c:pt idx="537">
                  <c:v>2757.6208999999999</c:v>
                </c:pt>
                <c:pt idx="538">
                  <c:v>2752.2775000000001</c:v>
                </c:pt>
                <c:pt idx="539">
                  <c:v>2746.9340000000002</c:v>
                </c:pt>
                <c:pt idx="540">
                  <c:v>2741.5904999999998</c:v>
                </c:pt>
                <c:pt idx="541">
                  <c:v>2736.2469999999998</c:v>
                </c:pt>
                <c:pt idx="542">
                  <c:v>2730.9034999999999</c:v>
                </c:pt>
                <c:pt idx="543">
                  <c:v>2725.5599000000002</c:v>
                </c:pt>
                <c:pt idx="544">
                  <c:v>2720.2163</c:v>
                </c:pt>
                <c:pt idx="545">
                  <c:v>2714.8726000000001</c:v>
                </c:pt>
                <c:pt idx="546">
                  <c:v>2709.529</c:v>
                </c:pt>
                <c:pt idx="547">
                  <c:v>2704.1853000000001</c:v>
                </c:pt>
                <c:pt idx="548">
                  <c:v>2698.8415</c:v>
                </c:pt>
                <c:pt idx="549">
                  <c:v>2693.4976999999999</c:v>
                </c:pt>
                <c:pt idx="550">
                  <c:v>2688.1538999999998</c:v>
                </c:pt>
                <c:pt idx="551">
                  <c:v>2682.8101000000001</c:v>
                </c:pt>
                <c:pt idx="552">
                  <c:v>2677.4661999999998</c:v>
                </c:pt>
                <c:pt idx="553">
                  <c:v>2672.1223</c:v>
                </c:pt>
                <c:pt idx="554">
                  <c:v>2666.7784000000001</c:v>
                </c:pt>
                <c:pt idx="555">
                  <c:v>2661.4344000000001</c:v>
                </c:pt>
                <c:pt idx="556">
                  <c:v>2656.0904</c:v>
                </c:pt>
                <c:pt idx="557">
                  <c:v>2650.7464</c:v>
                </c:pt>
                <c:pt idx="558">
                  <c:v>2645.4023000000002</c:v>
                </c:pt>
                <c:pt idx="559">
                  <c:v>2640.0581999999999</c:v>
                </c:pt>
                <c:pt idx="560">
                  <c:v>2634.7141000000001</c:v>
                </c:pt>
                <c:pt idx="561">
                  <c:v>2629.37</c:v>
                </c:pt>
                <c:pt idx="562">
                  <c:v>2624.0257999999999</c:v>
                </c:pt>
                <c:pt idx="563">
                  <c:v>2618.6815000000001</c:v>
                </c:pt>
                <c:pt idx="564">
                  <c:v>2613.3373000000001</c:v>
                </c:pt>
                <c:pt idx="565">
                  <c:v>2607.9929999999999</c:v>
                </c:pt>
                <c:pt idx="566">
                  <c:v>2602.6487000000002</c:v>
                </c:pt>
                <c:pt idx="567">
                  <c:v>2597.3042999999998</c:v>
                </c:pt>
                <c:pt idx="568">
                  <c:v>2591.96</c:v>
                </c:pt>
                <c:pt idx="569">
                  <c:v>2586.6154999999999</c:v>
                </c:pt>
                <c:pt idx="570">
                  <c:v>2581.2710999999999</c:v>
                </c:pt>
                <c:pt idx="571">
                  <c:v>2575.9265999999998</c:v>
                </c:pt>
                <c:pt idx="572">
                  <c:v>2570.5821000000001</c:v>
                </c:pt>
                <c:pt idx="573">
                  <c:v>2565.2375999999999</c:v>
                </c:pt>
                <c:pt idx="574">
                  <c:v>2559.893</c:v>
                </c:pt>
                <c:pt idx="575">
                  <c:v>2554.5484000000001</c:v>
                </c:pt>
                <c:pt idx="576">
                  <c:v>2549.2037999999998</c:v>
                </c:pt>
                <c:pt idx="577">
                  <c:v>2543.8591000000001</c:v>
                </c:pt>
                <c:pt idx="578">
                  <c:v>2538.5144</c:v>
                </c:pt>
                <c:pt idx="579">
                  <c:v>2533.1696999999999</c:v>
                </c:pt>
                <c:pt idx="580">
                  <c:v>2527.8249000000001</c:v>
                </c:pt>
                <c:pt idx="581">
                  <c:v>2522.4801000000002</c:v>
                </c:pt>
                <c:pt idx="582">
                  <c:v>2517.1352999999999</c:v>
                </c:pt>
                <c:pt idx="583">
                  <c:v>2511.7903999999999</c:v>
                </c:pt>
                <c:pt idx="584">
                  <c:v>2506.4454999999998</c:v>
                </c:pt>
                <c:pt idx="585">
                  <c:v>2501.1006000000002</c:v>
                </c:pt>
                <c:pt idx="586">
                  <c:v>2495.7556</c:v>
                </c:pt>
                <c:pt idx="587">
                  <c:v>2490.4106000000002</c:v>
                </c:pt>
                <c:pt idx="588">
                  <c:v>2485.0655999999999</c:v>
                </c:pt>
                <c:pt idx="589">
                  <c:v>2479.7206000000001</c:v>
                </c:pt>
                <c:pt idx="590">
                  <c:v>2474.3755000000001</c:v>
                </c:pt>
                <c:pt idx="591">
                  <c:v>2469.0304000000001</c:v>
                </c:pt>
                <c:pt idx="592">
                  <c:v>2463.6851999999999</c:v>
                </c:pt>
                <c:pt idx="593">
                  <c:v>2458.34</c:v>
                </c:pt>
                <c:pt idx="594">
                  <c:v>2452.9947999999999</c:v>
                </c:pt>
                <c:pt idx="595">
                  <c:v>2447.6496000000002</c:v>
                </c:pt>
                <c:pt idx="596">
                  <c:v>2442.3042999999998</c:v>
                </c:pt>
                <c:pt idx="597">
                  <c:v>2436.9589999999998</c:v>
                </c:pt>
                <c:pt idx="598">
                  <c:v>2431.6136000000001</c:v>
                </c:pt>
                <c:pt idx="599">
                  <c:v>2426.2683000000002</c:v>
                </c:pt>
                <c:pt idx="600">
                  <c:v>2420.9229</c:v>
                </c:pt>
                <c:pt idx="601">
                  <c:v>2415.5774000000001</c:v>
                </c:pt>
                <c:pt idx="602">
                  <c:v>2410.232</c:v>
                </c:pt>
                <c:pt idx="603">
                  <c:v>2404.8865000000001</c:v>
                </c:pt>
                <c:pt idx="604">
                  <c:v>2399.5409</c:v>
                </c:pt>
                <c:pt idx="605">
                  <c:v>2394.1954000000001</c:v>
                </c:pt>
                <c:pt idx="606">
                  <c:v>2388.8498</c:v>
                </c:pt>
                <c:pt idx="607">
                  <c:v>2383.5041000000001</c:v>
                </c:pt>
                <c:pt idx="608">
                  <c:v>2378.1585</c:v>
                </c:pt>
                <c:pt idx="609">
                  <c:v>2372.8128000000002</c:v>
                </c:pt>
                <c:pt idx="610">
                  <c:v>2367.4670999999998</c:v>
                </c:pt>
                <c:pt idx="611">
                  <c:v>2362.1212999999998</c:v>
                </c:pt>
                <c:pt idx="612">
                  <c:v>2356.7755000000002</c:v>
                </c:pt>
                <c:pt idx="613">
                  <c:v>2351.4297000000001</c:v>
                </c:pt>
                <c:pt idx="614">
                  <c:v>2346.0837999999999</c:v>
                </c:pt>
                <c:pt idx="615">
                  <c:v>2340.7379999999998</c:v>
                </c:pt>
                <c:pt idx="616">
                  <c:v>2335.3919999999998</c:v>
                </c:pt>
                <c:pt idx="617">
                  <c:v>2330.0461</c:v>
                </c:pt>
                <c:pt idx="618">
                  <c:v>2324.7001</c:v>
                </c:pt>
                <c:pt idx="619">
                  <c:v>2319.3541</c:v>
                </c:pt>
                <c:pt idx="620">
                  <c:v>2314.0079999999998</c:v>
                </c:pt>
                <c:pt idx="621">
                  <c:v>2308.6619999999998</c:v>
                </c:pt>
                <c:pt idx="622">
                  <c:v>2303.3159000000001</c:v>
                </c:pt>
                <c:pt idx="623">
                  <c:v>2297.9697000000001</c:v>
                </c:pt>
                <c:pt idx="624">
                  <c:v>2292.6235000000001</c:v>
                </c:pt>
                <c:pt idx="625">
                  <c:v>2287.2773000000002</c:v>
                </c:pt>
                <c:pt idx="626">
                  <c:v>2281.9310999999998</c:v>
                </c:pt>
                <c:pt idx="627">
                  <c:v>2276.5848000000001</c:v>
                </c:pt>
                <c:pt idx="628">
                  <c:v>2271.2384999999999</c:v>
                </c:pt>
                <c:pt idx="629">
                  <c:v>2265.8921999999998</c:v>
                </c:pt>
                <c:pt idx="630">
                  <c:v>2260.5457999999999</c:v>
                </c:pt>
                <c:pt idx="631">
                  <c:v>2255.1994</c:v>
                </c:pt>
                <c:pt idx="632">
                  <c:v>2249.8530000000001</c:v>
                </c:pt>
                <c:pt idx="633">
                  <c:v>2244.5065</c:v>
                </c:pt>
                <c:pt idx="634">
                  <c:v>2239.1601000000001</c:v>
                </c:pt>
                <c:pt idx="635">
                  <c:v>2233.8135000000002</c:v>
                </c:pt>
                <c:pt idx="636">
                  <c:v>2228.4670000000001</c:v>
                </c:pt>
                <c:pt idx="637">
                  <c:v>2223.1203999999998</c:v>
                </c:pt>
                <c:pt idx="638">
                  <c:v>2217.7737999999999</c:v>
                </c:pt>
                <c:pt idx="639">
                  <c:v>2212.4270999999999</c:v>
                </c:pt>
                <c:pt idx="640">
                  <c:v>2207.0803999999998</c:v>
                </c:pt>
                <c:pt idx="641">
                  <c:v>2201.7337000000002</c:v>
                </c:pt>
                <c:pt idx="642">
                  <c:v>2196.3870000000002</c:v>
                </c:pt>
                <c:pt idx="643">
                  <c:v>2191.0401999999999</c:v>
                </c:pt>
                <c:pt idx="644">
                  <c:v>2185.6934000000001</c:v>
                </c:pt>
                <c:pt idx="645">
                  <c:v>2180.3465000000001</c:v>
                </c:pt>
                <c:pt idx="646">
                  <c:v>2174.9996000000001</c:v>
                </c:pt>
                <c:pt idx="647">
                  <c:v>2169.6527000000001</c:v>
                </c:pt>
                <c:pt idx="648">
                  <c:v>2164.3058000000001</c:v>
                </c:pt>
                <c:pt idx="649">
                  <c:v>2158.9587999999999</c:v>
                </c:pt>
                <c:pt idx="650">
                  <c:v>2153.6118000000001</c:v>
                </c:pt>
                <c:pt idx="651">
                  <c:v>2148.2647999999999</c:v>
                </c:pt>
                <c:pt idx="652">
                  <c:v>2142.9177</c:v>
                </c:pt>
                <c:pt idx="653">
                  <c:v>2137.5706</c:v>
                </c:pt>
                <c:pt idx="654">
                  <c:v>2132.2235000000001</c:v>
                </c:pt>
                <c:pt idx="655">
                  <c:v>2126.8762999999999</c:v>
                </c:pt>
                <c:pt idx="656">
                  <c:v>2121.5291000000002</c:v>
                </c:pt>
                <c:pt idx="657">
                  <c:v>2116.1819</c:v>
                </c:pt>
                <c:pt idx="658">
                  <c:v>2110.8346000000001</c:v>
                </c:pt>
                <c:pt idx="659">
                  <c:v>2105.4872999999998</c:v>
                </c:pt>
                <c:pt idx="660">
                  <c:v>2100.14</c:v>
                </c:pt>
                <c:pt idx="661">
                  <c:v>2094.7927</c:v>
                </c:pt>
                <c:pt idx="662">
                  <c:v>2089.4452999999999</c:v>
                </c:pt>
                <c:pt idx="663">
                  <c:v>2084.0978</c:v>
                </c:pt>
                <c:pt idx="664">
                  <c:v>2078.7503999999999</c:v>
                </c:pt>
                <c:pt idx="665">
                  <c:v>2073.4029</c:v>
                </c:pt>
                <c:pt idx="666">
                  <c:v>2068.0554000000002</c:v>
                </c:pt>
                <c:pt idx="667">
                  <c:v>2062.7078000000001</c:v>
                </c:pt>
                <c:pt idx="668">
                  <c:v>2057.3602999999998</c:v>
                </c:pt>
                <c:pt idx="669">
                  <c:v>2052.0126</c:v>
                </c:pt>
                <c:pt idx="670">
                  <c:v>2046.665</c:v>
                </c:pt>
                <c:pt idx="671">
                  <c:v>2041.3172999999999</c:v>
                </c:pt>
                <c:pt idx="672">
                  <c:v>2035.9695999999999</c:v>
                </c:pt>
                <c:pt idx="673">
                  <c:v>2030.6219000000001</c:v>
                </c:pt>
                <c:pt idx="674">
                  <c:v>2025.2741000000001</c:v>
                </c:pt>
                <c:pt idx="675">
                  <c:v>2019.9263000000001</c:v>
                </c:pt>
                <c:pt idx="676">
                  <c:v>2014.5785000000001</c:v>
                </c:pt>
                <c:pt idx="677">
                  <c:v>2009.2306000000001</c:v>
                </c:pt>
                <c:pt idx="678">
                  <c:v>2003.8827000000001</c:v>
                </c:pt>
                <c:pt idx="679">
                  <c:v>1998.5347999999999</c:v>
                </c:pt>
                <c:pt idx="680">
                  <c:v>1993.1867999999999</c:v>
                </c:pt>
                <c:pt idx="681">
                  <c:v>1987.8388</c:v>
                </c:pt>
                <c:pt idx="682">
                  <c:v>1982.4908</c:v>
                </c:pt>
                <c:pt idx="683">
                  <c:v>1977.1427000000001</c:v>
                </c:pt>
                <c:pt idx="684">
                  <c:v>1971.7945999999999</c:v>
                </c:pt>
                <c:pt idx="685">
                  <c:v>1966.4465</c:v>
                </c:pt>
                <c:pt idx="686">
                  <c:v>1961.0983000000001</c:v>
                </c:pt>
                <c:pt idx="687">
                  <c:v>1955.7501</c:v>
                </c:pt>
                <c:pt idx="688">
                  <c:v>1950.4019000000001</c:v>
                </c:pt>
                <c:pt idx="689">
                  <c:v>1945.0536999999999</c:v>
                </c:pt>
                <c:pt idx="690">
                  <c:v>1939.7054000000001</c:v>
                </c:pt>
                <c:pt idx="691">
                  <c:v>1934.3570999999999</c:v>
                </c:pt>
                <c:pt idx="692">
                  <c:v>1929.0087000000001</c:v>
                </c:pt>
                <c:pt idx="693">
                  <c:v>1923.6603</c:v>
                </c:pt>
                <c:pt idx="694">
                  <c:v>1918.3118999999999</c:v>
                </c:pt>
                <c:pt idx="695">
                  <c:v>1912.9635000000001</c:v>
                </c:pt>
                <c:pt idx="696">
                  <c:v>1907.615</c:v>
                </c:pt>
                <c:pt idx="697">
                  <c:v>1902.2665</c:v>
                </c:pt>
                <c:pt idx="698">
                  <c:v>1896.9179999999999</c:v>
                </c:pt>
                <c:pt idx="699">
                  <c:v>1891.5694000000001</c:v>
                </c:pt>
                <c:pt idx="700">
                  <c:v>1886.2208000000001</c:v>
                </c:pt>
                <c:pt idx="701">
                  <c:v>1880.8721</c:v>
                </c:pt>
                <c:pt idx="702">
                  <c:v>1875.5235</c:v>
                </c:pt>
                <c:pt idx="703">
                  <c:v>1870.1748</c:v>
                </c:pt>
                <c:pt idx="704">
                  <c:v>1864.826</c:v>
                </c:pt>
                <c:pt idx="705">
                  <c:v>1859.4773</c:v>
                </c:pt>
                <c:pt idx="706">
                  <c:v>1854.1285</c:v>
                </c:pt>
                <c:pt idx="707">
                  <c:v>1848.7797</c:v>
                </c:pt>
                <c:pt idx="708">
                  <c:v>1843.4308000000001</c:v>
                </c:pt>
                <c:pt idx="709">
                  <c:v>1838.0818999999999</c:v>
                </c:pt>
                <c:pt idx="710">
                  <c:v>1832.7329999999999</c:v>
                </c:pt>
                <c:pt idx="711">
                  <c:v>1827.384</c:v>
                </c:pt>
                <c:pt idx="712">
                  <c:v>1822.0350000000001</c:v>
                </c:pt>
                <c:pt idx="713">
                  <c:v>1816.6859999999999</c:v>
                </c:pt>
                <c:pt idx="714">
                  <c:v>1811.337</c:v>
                </c:pt>
                <c:pt idx="715">
                  <c:v>1805.9879000000001</c:v>
                </c:pt>
                <c:pt idx="716">
                  <c:v>1800.6387999999999</c:v>
                </c:pt>
                <c:pt idx="717">
                  <c:v>1795.2896000000001</c:v>
                </c:pt>
                <c:pt idx="718">
                  <c:v>1789.9404</c:v>
                </c:pt>
                <c:pt idx="719">
                  <c:v>1784.5912000000001</c:v>
                </c:pt>
                <c:pt idx="720">
                  <c:v>1779.242</c:v>
                </c:pt>
                <c:pt idx="721">
                  <c:v>1773.8927000000001</c:v>
                </c:pt>
                <c:pt idx="722">
                  <c:v>1768.5434</c:v>
                </c:pt>
                <c:pt idx="723">
                  <c:v>1763.194</c:v>
                </c:pt>
                <c:pt idx="724">
                  <c:v>1757.8447000000001</c:v>
                </c:pt>
                <c:pt idx="725">
                  <c:v>1752.4953</c:v>
                </c:pt>
                <c:pt idx="726">
                  <c:v>1747.1458</c:v>
                </c:pt>
                <c:pt idx="727">
                  <c:v>1741.7963999999999</c:v>
                </c:pt>
                <c:pt idx="728">
                  <c:v>1736.4468999999999</c:v>
                </c:pt>
                <c:pt idx="729">
                  <c:v>1731.0972999999999</c:v>
                </c:pt>
                <c:pt idx="730">
                  <c:v>1725.7478000000001</c:v>
                </c:pt>
                <c:pt idx="731">
                  <c:v>1720.3982000000001</c:v>
                </c:pt>
                <c:pt idx="732">
                  <c:v>1715.0485000000001</c:v>
                </c:pt>
                <c:pt idx="733">
                  <c:v>1709.6989000000001</c:v>
                </c:pt>
                <c:pt idx="734">
                  <c:v>1704.3492000000001</c:v>
                </c:pt>
                <c:pt idx="735">
                  <c:v>1698.9994999999999</c:v>
                </c:pt>
                <c:pt idx="736">
                  <c:v>1693.6496999999999</c:v>
                </c:pt>
                <c:pt idx="737">
                  <c:v>1688.2999</c:v>
                </c:pt>
                <c:pt idx="738">
                  <c:v>1682.9501</c:v>
                </c:pt>
                <c:pt idx="739">
                  <c:v>1677.6002000000001</c:v>
                </c:pt>
                <c:pt idx="740">
                  <c:v>1672.2503999999999</c:v>
                </c:pt>
                <c:pt idx="741">
                  <c:v>1666.9004</c:v>
                </c:pt>
                <c:pt idx="742">
                  <c:v>1661.5505000000001</c:v>
                </c:pt>
                <c:pt idx="743">
                  <c:v>1656.2004999999999</c:v>
                </c:pt>
                <c:pt idx="744">
                  <c:v>1650.8505</c:v>
                </c:pt>
                <c:pt idx="745">
                  <c:v>1645.5005000000001</c:v>
                </c:pt>
                <c:pt idx="746">
                  <c:v>1640.1504</c:v>
                </c:pt>
                <c:pt idx="747">
                  <c:v>1634.8003000000001</c:v>
                </c:pt>
                <c:pt idx="748">
                  <c:v>1629.4501</c:v>
                </c:pt>
                <c:pt idx="749">
                  <c:v>1624.1</c:v>
                </c:pt>
                <c:pt idx="750">
                  <c:v>1618.7498000000001</c:v>
                </c:pt>
                <c:pt idx="751">
                  <c:v>1613.3995</c:v>
                </c:pt>
                <c:pt idx="752">
                  <c:v>1608.0492999999999</c:v>
                </c:pt>
                <c:pt idx="753">
                  <c:v>1602.6990000000001</c:v>
                </c:pt>
                <c:pt idx="754">
                  <c:v>1597.3486</c:v>
                </c:pt>
                <c:pt idx="755">
                  <c:v>1591.9983</c:v>
                </c:pt>
                <c:pt idx="756">
                  <c:v>1586.6478999999999</c:v>
                </c:pt>
                <c:pt idx="757">
                  <c:v>1581.2973999999999</c:v>
                </c:pt>
                <c:pt idx="758">
                  <c:v>1575.9469999999999</c:v>
                </c:pt>
                <c:pt idx="759">
                  <c:v>1570.5965000000001</c:v>
                </c:pt>
                <c:pt idx="760">
                  <c:v>1565.2460000000001</c:v>
                </c:pt>
                <c:pt idx="761">
                  <c:v>1559.8954000000001</c:v>
                </c:pt>
                <c:pt idx="762">
                  <c:v>1554.5447999999999</c:v>
                </c:pt>
                <c:pt idx="763">
                  <c:v>1549.1941999999999</c:v>
                </c:pt>
                <c:pt idx="764">
                  <c:v>1543.8434999999999</c:v>
                </c:pt>
                <c:pt idx="765">
                  <c:v>1538.4929</c:v>
                </c:pt>
                <c:pt idx="766">
                  <c:v>1533.1421</c:v>
                </c:pt>
                <c:pt idx="767">
                  <c:v>1527.7914000000001</c:v>
                </c:pt>
                <c:pt idx="768">
                  <c:v>1522.4405999999999</c:v>
                </c:pt>
                <c:pt idx="769">
                  <c:v>1517.0898</c:v>
                </c:pt>
                <c:pt idx="770">
                  <c:v>1511.739</c:v>
                </c:pt>
                <c:pt idx="771">
                  <c:v>1506.3880999999999</c:v>
                </c:pt>
                <c:pt idx="772">
                  <c:v>1501.0372</c:v>
                </c:pt>
                <c:pt idx="773">
                  <c:v>1495.6862000000001</c:v>
                </c:pt>
                <c:pt idx="774">
                  <c:v>1490.3353</c:v>
                </c:pt>
                <c:pt idx="775">
                  <c:v>1484.9842000000001</c:v>
                </c:pt>
                <c:pt idx="776">
                  <c:v>1479.6332</c:v>
                </c:pt>
                <c:pt idx="777">
                  <c:v>1474.2820999999999</c:v>
                </c:pt>
                <c:pt idx="778">
                  <c:v>1468.931</c:v>
                </c:pt>
                <c:pt idx="779">
                  <c:v>1463.5799</c:v>
                </c:pt>
                <c:pt idx="780">
                  <c:v>1458.2286999999999</c:v>
                </c:pt>
                <c:pt idx="781">
                  <c:v>1452.8776</c:v>
                </c:pt>
                <c:pt idx="782">
                  <c:v>1447.5263</c:v>
                </c:pt>
                <c:pt idx="783">
                  <c:v>1442.1750999999999</c:v>
                </c:pt>
                <c:pt idx="784">
                  <c:v>1436.8237999999999</c:v>
                </c:pt>
                <c:pt idx="785">
                  <c:v>1431.4724000000001</c:v>
                </c:pt>
                <c:pt idx="786">
                  <c:v>1426.1211000000001</c:v>
                </c:pt>
                <c:pt idx="787">
                  <c:v>1420.7697000000001</c:v>
                </c:pt>
                <c:pt idx="788">
                  <c:v>1415.4183</c:v>
                </c:pt>
                <c:pt idx="789">
                  <c:v>1410.0668000000001</c:v>
                </c:pt>
                <c:pt idx="790">
                  <c:v>1404.7153000000001</c:v>
                </c:pt>
                <c:pt idx="791">
                  <c:v>1399.3638000000001</c:v>
                </c:pt>
                <c:pt idx="792">
                  <c:v>1394.0123000000001</c:v>
                </c:pt>
                <c:pt idx="793">
                  <c:v>1388.6606999999999</c:v>
                </c:pt>
                <c:pt idx="794">
                  <c:v>1383.3090999999999</c:v>
                </c:pt>
                <c:pt idx="795">
                  <c:v>1377.9574</c:v>
                </c:pt>
                <c:pt idx="796">
                  <c:v>1372.6058</c:v>
                </c:pt>
                <c:pt idx="797">
                  <c:v>1367.2541000000001</c:v>
                </c:pt>
                <c:pt idx="798">
                  <c:v>1361.9023</c:v>
                </c:pt>
                <c:pt idx="799">
                  <c:v>1356.5505000000001</c:v>
                </c:pt>
                <c:pt idx="800">
                  <c:v>1351.1986999999999</c:v>
                </c:pt>
                <c:pt idx="801">
                  <c:v>1345.8469</c:v>
                </c:pt>
                <c:pt idx="802">
                  <c:v>1340.4949999999999</c:v>
                </c:pt>
                <c:pt idx="803">
                  <c:v>1335.1431</c:v>
                </c:pt>
                <c:pt idx="804">
                  <c:v>1329.7911999999999</c:v>
                </c:pt>
                <c:pt idx="805">
                  <c:v>1324.4392</c:v>
                </c:pt>
                <c:pt idx="806">
                  <c:v>1319.0871999999999</c:v>
                </c:pt>
                <c:pt idx="807">
                  <c:v>1313.7352000000001</c:v>
                </c:pt>
                <c:pt idx="808">
                  <c:v>1308.3832</c:v>
                </c:pt>
                <c:pt idx="809">
                  <c:v>1303.0310999999999</c:v>
                </c:pt>
                <c:pt idx="810">
                  <c:v>1297.6789000000001</c:v>
                </c:pt>
                <c:pt idx="811">
                  <c:v>1292.3268</c:v>
                </c:pt>
                <c:pt idx="812">
                  <c:v>1291.3703</c:v>
                </c:pt>
                <c:pt idx="813">
                  <c:v>1290.8501000000001</c:v>
                </c:pt>
                <c:pt idx="814">
                  <c:v>1290.3347000000001</c:v>
                </c:pt>
                <c:pt idx="815">
                  <c:v>1289.8242</c:v>
                </c:pt>
                <c:pt idx="816">
                  <c:v>1289.3185000000001</c:v>
                </c:pt>
                <c:pt idx="817">
                  <c:v>1288.8178</c:v>
                </c:pt>
                <c:pt idx="818">
                  <c:v>1288.3218999999999</c:v>
                </c:pt>
                <c:pt idx="819">
                  <c:v>1287.8308999999999</c:v>
                </c:pt>
                <c:pt idx="820">
                  <c:v>1287.3448000000001</c:v>
                </c:pt>
                <c:pt idx="821">
                  <c:v>1286.8634999999999</c:v>
                </c:pt>
                <c:pt idx="822">
                  <c:v>1286.3871999999999</c:v>
                </c:pt>
                <c:pt idx="823">
                  <c:v>1285.9156</c:v>
                </c:pt>
                <c:pt idx="824">
                  <c:v>1285.4490000000001</c:v>
                </c:pt>
                <c:pt idx="825">
                  <c:v>1284.9872</c:v>
                </c:pt>
                <c:pt idx="826">
                  <c:v>1284.5301999999999</c:v>
                </c:pt>
                <c:pt idx="827">
                  <c:v>1284.0780999999999</c:v>
                </c:pt>
                <c:pt idx="828">
                  <c:v>1283.6309000000001</c:v>
                </c:pt>
                <c:pt idx="829">
                  <c:v>1283.1885</c:v>
                </c:pt>
                <c:pt idx="830">
                  <c:v>1282.751</c:v>
                </c:pt>
                <c:pt idx="831">
                  <c:v>1282.3184000000001</c:v>
                </c:pt>
                <c:pt idx="832">
                  <c:v>1281.8905</c:v>
                </c:pt>
                <c:pt idx="833">
                  <c:v>1281.4675999999999</c:v>
                </c:pt>
                <c:pt idx="834">
                  <c:v>1281.0495000000001</c:v>
                </c:pt>
                <c:pt idx="835">
                  <c:v>1280.6361999999999</c:v>
                </c:pt>
                <c:pt idx="836">
                  <c:v>1280.2276999999999</c:v>
                </c:pt>
                <c:pt idx="837">
                  <c:v>1279.8241</c:v>
                </c:pt>
                <c:pt idx="838">
                  <c:v>1279.4254000000001</c:v>
                </c:pt>
                <c:pt idx="839">
                  <c:v>1279.0315000000001</c:v>
                </c:pt>
                <c:pt idx="840">
                  <c:v>1278.6424</c:v>
                </c:pt>
                <c:pt idx="841">
                  <c:v>1278.2582</c:v>
                </c:pt>
                <c:pt idx="842">
                  <c:v>1277.8788</c:v>
                </c:pt>
                <c:pt idx="843">
                  <c:v>1277.5042000000001</c:v>
                </c:pt>
                <c:pt idx="844">
                  <c:v>1277.1343999999999</c:v>
                </c:pt>
                <c:pt idx="845">
                  <c:v>1276.7695000000001</c:v>
                </c:pt>
                <c:pt idx="846">
                  <c:v>1276.4094</c:v>
                </c:pt>
                <c:pt idx="847">
                  <c:v>1276.0542</c:v>
                </c:pt>
                <c:pt idx="848">
                  <c:v>1275.7037</c:v>
                </c:pt>
                <c:pt idx="849">
                  <c:v>1275.3580999999999</c:v>
                </c:pt>
                <c:pt idx="850">
                  <c:v>1275.0173</c:v>
                </c:pt>
                <c:pt idx="851">
                  <c:v>1274.6813</c:v>
                </c:pt>
                <c:pt idx="852">
                  <c:v>1274.3502000000001</c:v>
                </c:pt>
                <c:pt idx="853">
                  <c:v>1274.0238999999999</c:v>
                </c:pt>
                <c:pt idx="854">
                  <c:v>1273.7022999999999</c:v>
                </c:pt>
                <c:pt idx="855">
                  <c:v>1273.3856000000001</c:v>
                </c:pt>
                <c:pt idx="856">
                  <c:v>1273.0737999999999</c:v>
                </c:pt>
                <c:pt idx="857">
                  <c:v>1272.7666999999999</c:v>
                </c:pt>
                <c:pt idx="858">
                  <c:v>1272.4644000000001</c:v>
                </c:pt>
                <c:pt idx="859">
                  <c:v>1272.1669999999999</c:v>
                </c:pt>
                <c:pt idx="860">
                  <c:v>1271.8742999999999</c:v>
                </c:pt>
                <c:pt idx="861">
                  <c:v>1271.5864999999999</c:v>
                </c:pt>
                <c:pt idx="862">
                  <c:v>1271.3035</c:v>
                </c:pt>
                <c:pt idx="863">
                  <c:v>1271.0253</c:v>
                </c:pt>
                <c:pt idx="864">
                  <c:v>1270.7519</c:v>
                </c:pt>
                <c:pt idx="865">
                  <c:v>1270.4833000000001</c:v>
                </c:pt>
                <c:pt idx="866">
                  <c:v>1270.2194999999999</c:v>
                </c:pt>
                <c:pt idx="867">
                  <c:v>1269.9604999999999</c:v>
                </c:pt>
                <c:pt idx="868">
                  <c:v>1269.7063000000001</c:v>
                </c:pt>
                <c:pt idx="869">
                  <c:v>1269.4568999999999</c:v>
                </c:pt>
                <c:pt idx="870">
                  <c:v>1269.2122999999999</c:v>
                </c:pt>
                <c:pt idx="871">
                  <c:v>1268.9725000000001</c:v>
                </c:pt>
                <c:pt idx="872">
                  <c:v>1268.7375</c:v>
                </c:pt>
                <c:pt idx="873">
                  <c:v>1268.5073</c:v>
                </c:pt>
                <c:pt idx="874">
                  <c:v>1268.2818</c:v>
                </c:pt>
                <c:pt idx="875">
                  <c:v>1268.0612000000001</c:v>
                </c:pt>
                <c:pt idx="876">
                  <c:v>1267.8453999999999</c:v>
                </c:pt>
                <c:pt idx="877">
                  <c:v>1267.6343999999999</c:v>
                </c:pt>
                <c:pt idx="878">
                  <c:v>1267.4281000000001</c:v>
                </c:pt>
                <c:pt idx="879">
                  <c:v>1267.2266999999999</c:v>
                </c:pt>
                <c:pt idx="880">
                  <c:v>1267.03</c:v>
                </c:pt>
                <c:pt idx="881">
                  <c:v>1266.8381999999999</c:v>
                </c:pt>
                <c:pt idx="882">
                  <c:v>1266.6511</c:v>
                </c:pt>
                <c:pt idx="883">
                  <c:v>1266.4688000000001</c:v>
                </c:pt>
                <c:pt idx="884">
                  <c:v>1266.2913000000001</c:v>
                </c:pt>
                <c:pt idx="885">
                  <c:v>1266.1186</c:v>
                </c:pt>
                <c:pt idx="886">
                  <c:v>1265.9507000000001</c:v>
                </c:pt>
                <c:pt idx="887">
                  <c:v>1265.7874999999999</c:v>
                </c:pt>
                <c:pt idx="888">
                  <c:v>1265.6292000000001</c:v>
                </c:pt>
                <c:pt idx="889">
                  <c:v>1265.4756</c:v>
                </c:pt>
                <c:pt idx="890">
                  <c:v>1265.3268</c:v>
                </c:pt>
                <c:pt idx="891">
                  <c:v>1265.1828</c:v>
                </c:pt>
                <c:pt idx="892">
                  <c:v>1265.0436</c:v>
                </c:pt>
                <c:pt idx="893">
                  <c:v>1264.9091000000001</c:v>
                </c:pt>
                <c:pt idx="894">
                  <c:v>1264.7795000000001</c:v>
                </c:pt>
                <c:pt idx="895">
                  <c:v>1264.6546000000001</c:v>
                </c:pt>
                <c:pt idx="896">
                  <c:v>1264.5345</c:v>
                </c:pt>
                <c:pt idx="897">
                  <c:v>1264.4192</c:v>
                </c:pt>
                <c:pt idx="898">
                  <c:v>1264.3086000000001</c:v>
                </c:pt>
                <c:pt idx="899">
                  <c:v>1264.2029</c:v>
                </c:pt>
                <c:pt idx="900">
                  <c:v>1264.1018999999999</c:v>
                </c:pt>
                <c:pt idx="901">
                  <c:v>1264.0056999999999</c:v>
                </c:pt>
                <c:pt idx="902">
                  <c:v>1263.9142999999999</c:v>
                </c:pt>
                <c:pt idx="903">
                  <c:v>1263.8276000000001</c:v>
                </c:pt>
                <c:pt idx="904">
                  <c:v>1263.7456999999999</c:v>
                </c:pt>
                <c:pt idx="905">
                  <c:v>1263.6686</c:v>
                </c:pt>
                <c:pt idx="906">
                  <c:v>1263.5962999999999</c:v>
                </c:pt>
                <c:pt idx="907">
                  <c:v>1263.5288</c:v>
                </c:pt>
                <c:pt idx="908">
                  <c:v>1263.4659999999999</c:v>
                </c:pt>
                <c:pt idx="909">
                  <c:v>1263.4079999999999</c:v>
                </c:pt>
                <c:pt idx="910">
                  <c:v>1263.3548000000001</c:v>
                </c:pt>
                <c:pt idx="911">
                  <c:v>1263.3063999999999</c:v>
                </c:pt>
                <c:pt idx="912">
                  <c:v>1263.2627</c:v>
                </c:pt>
                <c:pt idx="913">
                  <c:v>1263.2238</c:v>
                </c:pt>
                <c:pt idx="914">
                  <c:v>1263.1896999999999</c:v>
                </c:pt>
                <c:pt idx="915">
                  <c:v>1263.1604</c:v>
                </c:pt>
                <c:pt idx="916">
                  <c:v>1263.1358</c:v>
                </c:pt>
                <c:pt idx="917">
                  <c:v>1263.0965000000001</c:v>
                </c:pt>
                <c:pt idx="918">
                  <c:v>1260.4482</c:v>
                </c:pt>
                <c:pt idx="919">
                  <c:v>1257.7996000000001</c:v>
                </c:pt>
                <c:pt idx="920">
                  <c:v>1255.1507999999999</c:v>
                </c:pt>
                <c:pt idx="921">
                  <c:v>1252.5019</c:v>
                </c:pt>
                <c:pt idx="922">
                  <c:v>1249.8526999999999</c:v>
                </c:pt>
                <c:pt idx="923">
                  <c:v>1247.2032999999999</c:v>
                </c:pt>
                <c:pt idx="924">
                  <c:v>1244.5537999999999</c:v>
                </c:pt>
                <c:pt idx="925">
                  <c:v>1241.904</c:v>
                </c:pt>
                <c:pt idx="926">
                  <c:v>1239.2541000000001</c:v>
                </c:pt>
                <c:pt idx="927">
                  <c:v>1236.6039000000001</c:v>
                </c:pt>
                <c:pt idx="928">
                  <c:v>1233.9535000000001</c:v>
                </c:pt>
                <c:pt idx="929">
                  <c:v>1231.3030000000001</c:v>
                </c:pt>
                <c:pt idx="930">
                  <c:v>1228.6522</c:v>
                </c:pt>
                <c:pt idx="931">
                  <c:v>1226.0011999999999</c:v>
                </c:pt>
                <c:pt idx="932">
                  <c:v>1223.3501000000001</c:v>
                </c:pt>
                <c:pt idx="933">
                  <c:v>1220.6986999999999</c:v>
                </c:pt>
                <c:pt idx="934">
                  <c:v>1218.0471</c:v>
                </c:pt>
                <c:pt idx="935">
                  <c:v>1215.3954000000001</c:v>
                </c:pt>
                <c:pt idx="936">
                  <c:v>1212.7434000000001</c:v>
                </c:pt>
                <c:pt idx="937">
                  <c:v>1210.0912000000001</c:v>
                </c:pt>
                <c:pt idx="938">
                  <c:v>1207.4389000000001</c:v>
                </c:pt>
                <c:pt idx="939">
                  <c:v>1204.7863</c:v>
                </c:pt>
                <c:pt idx="940">
                  <c:v>1202.1334999999999</c:v>
                </c:pt>
                <c:pt idx="941">
                  <c:v>1199.4806000000001</c:v>
                </c:pt>
                <c:pt idx="942">
                  <c:v>1196.8273999999999</c:v>
                </c:pt>
                <c:pt idx="943">
                  <c:v>1194.174</c:v>
                </c:pt>
                <c:pt idx="944">
                  <c:v>1191.5204000000001</c:v>
                </c:pt>
                <c:pt idx="945">
                  <c:v>1188.8667</c:v>
                </c:pt>
                <c:pt idx="946">
                  <c:v>1186.2127</c:v>
                </c:pt>
                <c:pt idx="947">
                  <c:v>1183.5585000000001</c:v>
                </c:pt>
                <c:pt idx="948">
                  <c:v>1180.9041999999999</c:v>
                </c:pt>
                <c:pt idx="949">
                  <c:v>1178.2496000000001</c:v>
                </c:pt>
                <c:pt idx="950">
                  <c:v>1175.5948000000001</c:v>
                </c:pt>
                <c:pt idx="951">
                  <c:v>1172.9398000000001</c:v>
                </c:pt>
                <c:pt idx="952">
                  <c:v>1170.2846999999999</c:v>
                </c:pt>
                <c:pt idx="953">
                  <c:v>1167.6293000000001</c:v>
                </c:pt>
                <c:pt idx="954">
                  <c:v>1164.9737</c:v>
                </c:pt>
                <c:pt idx="955">
                  <c:v>1162.3179</c:v>
                </c:pt>
                <c:pt idx="956">
                  <c:v>1159.662</c:v>
                </c:pt>
                <c:pt idx="957">
                  <c:v>1159.1833999999999</c:v>
                </c:pt>
                <c:pt idx="958">
                  <c:v>1158.9204</c:v>
                </c:pt>
                <c:pt idx="959">
                  <c:v>1158.6573000000001</c:v>
                </c:pt>
                <c:pt idx="960">
                  <c:v>1158.3942</c:v>
                </c:pt>
                <c:pt idx="961">
                  <c:v>1158.1310000000001</c:v>
                </c:pt>
                <c:pt idx="962">
                  <c:v>1157.8678</c:v>
                </c:pt>
                <c:pt idx="963">
                  <c:v>1157.6045999999999</c:v>
                </c:pt>
                <c:pt idx="964">
                  <c:v>1157.3413</c:v>
                </c:pt>
                <c:pt idx="965">
                  <c:v>1157.078</c:v>
                </c:pt>
                <c:pt idx="966">
                  <c:v>1156.8146999999999</c:v>
                </c:pt>
                <c:pt idx="967">
                  <c:v>1156.5513000000001</c:v>
                </c:pt>
                <c:pt idx="968">
                  <c:v>1156.2878000000001</c:v>
                </c:pt>
                <c:pt idx="969">
                  <c:v>1156.0243</c:v>
                </c:pt>
                <c:pt idx="970">
                  <c:v>1155.7608</c:v>
                </c:pt>
                <c:pt idx="971">
                  <c:v>1155.4972</c:v>
                </c:pt>
                <c:pt idx="972">
                  <c:v>1155.2336</c:v>
                </c:pt>
                <c:pt idx="973">
                  <c:v>1154.97</c:v>
                </c:pt>
                <c:pt idx="974">
                  <c:v>1154.7063000000001</c:v>
                </c:pt>
                <c:pt idx="975">
                  <c:v>1154.4426000000001</c:v>
                </c:pt>
                <c:pt idx="976">
                  <c:v>1154.1787999999999</c:v>
                </c:pt>
                <c:pt idx="977">
                  <c:v>1153.915</c:v>
                </c:pt>
                <c:pt idx="978">
                  <c:v>1153.6511</c:v>
                </c:pt>
                <c:pt idx="979">
                  <c:v>1153.3871999999999</c:v>
                </c:pt>
                <c:pt idx="980">
                  <c:v>1153.1233</c:v>
                </c:pt>
                <c:pt idx="981">
                  <c:v>1152.8593000000001</c:v>
                </c:pt>
                <c:pt idx="982">
                  <c:v>1152.5953</c:v>
                </c:pt>
                <c:pt idx="983">
                  <c:v>1152.3312000000001</c:v>
                </c:pt>
                <c:pt idx="984">
                  <c:v>1152.0671</c:v>
                </c:pt>
                <c:pt idx="985">
                  <c:v>1151.8028999999999</c:v>
                </c:pt>
                <c:pt idx="986">
                  <c:v>1151.5388</c:v>
                </c:pt>
                <c:pt idx="987">
                  <c:v>1151.2745</c:v>
                </c:pt>
                <c:pt idx="988">
                  <c:v>1151.0102999999999</c:v>
                </c:pt>
                <c:pt idx="989">
                  <c:v>1150.7458999999999</c:v>
                </c:pt>
                <c:pt idx="990">
                  <c:v>1150.4816000000001</c:v>
                </c:pt>
                <c:pt idx="991">
                  <c:v>1150.2172</c:v>
                </c:pt>
                <c:pt idx="992">
                  <c:v>1149.9527</c:v>
                </c:pt>
                <c:pt idx="993">
                  <c:v>1149.6883</c:v>
                </c:pt>
                <c:pt idx="994">
                  <c:v>1149.4237000000001</c:v>
                </c:pt>
                <c:pt idx="995">
                  <c:v>1149.1592000000001</c:v>
                </c:pt>
                <c:pt idx="996">
                  <c:v>1148.8946000000001</c:v>
                </c:pt>
                <c:pt idx="997">
                  <c:v>1148.6298999999999</c:v>
                </c:pt>
                <c:pt idx="998">
                  <c:v>1148.3652</c:v>
                </c:pt>
                <c:pt idx="999">
                  <c:v>1148.1005</c:v>
                </c:pt>
                <c:pt idx="1000">
                  <c:v>1147.8357000000001</c:v>
                </c:pt>
                <c:pt idx="1001">
                  <c:v>1147.5708999999999</c:v>
                </c:pt>
                <c:pt idx="1002">
                  <c:v>1147.3061</c:v>
                </c:pt>
                <c:pt idx="1003">
                  <c:v>1147.0411999999999</c:v>
                </c:pt>
                <c:pt idx="1004">
                  <c:v>1146.7762</c:v>
                </c:pt>
                <c:pt idx="1005">
                  <c:v>1146.5111999999999</c:v>
                </c:pt>
                <c:pt idx="1006">
                  <c:v>1146.2462</c:v>
                </c:pt>
                <c:pt idx="1007">
                  <c:v>1145.9811999999999</c:v>
                </c:pt>
                <c:pt idx="1008">
                  <c:v>1145.7161000000001</c:v>
                </c:pt>
                <c:pt idx="1009">
                  <c:v>1145.4509</c:v>
                </c:pt>
                <c:pt idx="1010">
                  <c:v>1145.1857</c:v>
                </c:pt>
                <c:pt idx="1011">
                  <c:v>1144.9204999999999</c:v>
                </c:pt>
                <c:pt idx="1012">
                  <c:v>1144.6551999999999</c:v>
                </c:pt>
                <c:pt idx="1013">
                  <c:v>1144.3898999999999</c:v>
                </c:pt>
                <c:pt idx="1014">
                  <c:v>1144.1246000000001</c:v>
                </c:pt>
                <c:pt idx="1015">
                  <c:v>1143.8592000000001</c:v>
                </c:pt>
                <c:pt idx="1016">
                  <c:v>1143.5936999999999</c:v>
                </c:pt>
                <c:pt idx="1017">
                  <c:v>1143.3281999999999</c:v>
                </c:pt>
                <c:pt idx="1018">
                  <c:v>1143.0626999999999</c:v>
                </c:pt>
                <c:pt idx="1019">
                  <c:v>1142.7972</c:v>
                </c:pt>
                <c:pt idx="1020">
                  <c:v>1142.5316</c:v>
                </c:pt>
                <c:pt idx="1021">
                  <c:v>1142.2659000000001</c:v>
                </c:pt>
                <c:pt idx="1022">
                  <c:v>1142.0001999999999</c:v>
                </c:pt>
                <c:pt idx="1023">
                  <c:v>1141.7345</c:v>
                </c:pt>
                <c:pt idx="1024">
                  <c:v>1141.4686999999999</c:v>
                </c:pt>
                <c:pt idx="1025">
                  <c:v>1141.2029</c:v>
                </c:pt>
                <c:pt idx="1026">
                  <c:v>1140.9371000000001</c:v>
                </c:pt>
                <c:pt idx="1027">
                  <c:v>1140.6712</c:v>
                </c:pt>
                <c:pt idx="1028">
                  <c:v>1140.4051999999999</c:v>
                </c:pt>
                <c:pt idx="1029">
                  <c:v>1140.1392000000001</c:v>
                </c:pt>
                <c:pt idx="1030">
                  <c:v>1139.8732</c:v>
                </c:pt>
                <c:pt idx="1031">
                  <c:v>1139.6071999999999</c:v>
                </c:pt>
                <c:pt idx="1032">
                  <c:v>1139.3411000000001</c:v>
                </c:pt>
                <c:pt idx="1033">
                  <c:v>1139.0749000000001</c:v>
                </c:pt>
                <c:pt idx="1034">
                  <c:v>1138.8087</c:v>
                </c:pt>
                <c:pt idx="1035">
                  <c:v>1138.5425</c:v>
                </c:pt>
                <c:pt idx="1036">
                  <c:v>1138.2762</c:v>
                </c:pt>
                <c:pt idx="1037">
                  <c:v>1138.0099</c:v>
                </c:pt>
                <c:pt idx="1038">
                  <c:v>1137.7436</c:v>
                </c:pt>
                <c:pt idx="1039">
                  <c:v>1137.4772</c:v>
                </c:pt>
                <c:pt idx="1040">
                  <c:v>1137.2107000000001</c:v>
                </c:pt>
                <c:pt idx="1041">
                  <c:v>1136.9443000000001</c:v>
                </c:pt>
                <c:pt idx="1042">
                  <c:v>1136.6777</c:v>
                </c:pt>
                <c:pt idx="1043">
                  <c:v>1136.4112</c:v>
                </c:pt>
                <c:pt idx="1044">
                  <c:v>1136.1446000000001</c:v>
                </c:pt>
                <c:pt idx="1045">
                  <c:v>1135.8779</c:v>
                </c:pt>
                <c:pt idx="1046">
                  <c:v>1135.6113</c:v>
                </c:pt>
                <c:pt idx="1047">
                  <c:v>1135.3444999999999</c:v>
                </c:pt>
                <c:pt idx="1048">
                  <c:v>1135.0778</c:v>
                </c:pt>
                <c:pt idx="1049">
                  <c:v>1134.8109999999999</c:v>
                </c:pt>
                <c:pt idx="1050">
                  <c:v>1134.5441000000001</c:v>
                </c:pt>
                <c:pt idx="1051">
                  <c:v>1134.2772</c:v>
                </c:pt>
                <c:pt idx="1052">
                  <c:v>1134.0102999999999</c:v>
                </c:pt>
                <c:pt idx="1053">
                  <c:v>1133.7433000000001</c:v>
                </c:pt>
                <c:pt idx="1054">
                  <c:v>1133.4763</c:v>
                </c:pt>
                <c:pt idx="1055">
                  <c:v>1133.2092</c:v>
                </c:pt>
                <c:pt idx="1056">
                  <c:v>1132.9421</c:v>
                </c:pt>
                <c:pt idx="1057">
                  <c:v>1132.675</c:v>
                </c:pt>
                <c:pt idx="1058">
                  <c:v>1132.4078</c:v>
                </c:pt>
                <c:pt idx="1059">
                  <c:v>1132.1405999999999</c:v>
                </c:pt>
                <c:pt idx="1060">
                  <c:v>1131.8733</c:v>
                </c:pt>
                <c:pt idx="1061">
                  <c:v>1131.606</c:v>
                </c:pt>
                <c:pt idx="1062">
                  <c:v>1131.3386</c:v>
                </c:pt>
                <c:pt idx="1063">
                  <c:v>1131.0712000000001</c:v>
                </c:pt>
                <c:pt idx="1064">
                  <c:v>1130.8037999999999</c:v>
                </c:pt>
                <c:pt idx="1065">
                  <c:v>1130.5363</c:v>
                </c:pt>
                <c:pt idx="1066">
                  <c:v>1130.2688000000001</c:v>
                </c:pt>
                <c:pt idx="1067">
                  <c:v>1129.7348999999999</c:v>
                </c:pt>
                <c:pt idx="1068">
                  <c:v>1009.9509</c:v>
                </c:pt>
                <c:pt idx="1069">
                  <c:v>890.16639999999995</c:v>
                </c:pt>
                <c:pt idx="1070">
                  <c:v>770.38149999999996</c:v>
                </c:pt>
                <c:pt idx="1071">
                  <c:v>650.596</c:v>
                </c:pt>
                <c:pt idx="1072">
                  <c:v>530.81010000000003</c:v>
                </c:pt>
                <c:pt idx="1073">
                  <c:v>411.02359999999999</c:v>
                </c:pt>
                <c:pt idx="1074">
                  <c:v>291.23669999999998</c:v>
                </c:pt>
                <c:pt idx="1075">
                  <c:v>171.44929999999999</c:v>
                </c:pt>
                <c:pt idx="1076">
                  <c:v>51.6614</c:v>
                </c:pt>
                <c:pt idx="1077">
                  <c:v>51.656799999999997</c:v>
                </c:pt>
                <c:pt idx="1078">
                  <c:v>51.654499999999999</c:v>
                </c:pt>
                <c:pt idx="1079">
                  <c:v>51.652200000000001</c:v>
                </c:pt>
                <c:pt idx="1080">
                  <c:v>51.65</c:v>
                </c:pt>
                <c:pt idx="1081">
                  <c:v>51.6477</c:v>
                </c:pt>
                <c:pt idx="1082">
                  <c:v>51.645400000000002</c:v>
                </c:pt>
                <c:pt idx="1083">
                  <c:v>51.643099999999997</c:v>
                </c:pt>
                <c:pt idx="1084">
                  <c:v>51.640799999999999</c:v>
                </c:pt>
                <c:pt idx="1085">
                  <c:v>51.638500000000001</c:v>
                </c:pt>
                <c:pt idx="1086">
                  <c:v>51.636200000000002</c:v>
                </c:pt>
                <c:pt idx="1087">
                  <c:v>51.634</c:v>
                </c:pt>
                <c:pt idx="1088">
                  <c:v>51.631700000000002</c:v>
                </c:pt>
                <c:pt idx="1089">
                  <c:v>51.629399999999997</c:v>
                </c:pt>
                <c:pt idx="1090">
                  <c:v>51.627099999999999</c:v>
                </c:pt>
                <c:pt idx="1091">
                  <c:v>51.6248</c:v>
                </c:pt>
                <c:pt idx="1092">
                  <c:v>51.622599999999998</c:v>
                </c:pt>
                <c:pt idx="1093">
                  <c:v>51.6203</c:v>
                </c:pt>
                <c:pt idx="1094">
                  <c:v>51.618000000000002</c:v>
                </c:pt>
                <c:pt idx="1095">
                  <c:v>51.615699999999997</c:v>
                </c:pt>
                <c:pt idx="1096">
                  <c:v>51.613500000000002</c:v>
                </c:pt>
                <c:pt idx="1097">
                  <c:v>51.611199999999997</c:v>
                </c:pt>
                <c:pt idx="1098">
                  <c:v>51.608899999999998</c:v>
                </c:pt>
                <c:pt idx="1099">
                  <c:v>51.606699999999996</c:v>
                </c:pt>
                <c:pt idx="1100">
                  <c:v>51.604399999999998</c:v>
                </c:pt>
                <c:pt idx="1101">
                  <c:v>51.6021</c:v>
                </c:pt>
                <c:pt idx="1102">
                  <c:v>51.599899999999998</c:v>
                </c:pt>
                <c:pt idx="1103">
                  <c:v>51.5976</c:v>
                </c:pt>
                <c:pt idx="1104">
                  <c:v>51.595300000000002</c:v>
                </c:pt>
                <c:pt idx="1105">
                  <c:v>51.5931</c:v>
                </c:pt>
                <c:pt idx="1106">
                  <c:v>51.590800000000002</c:v>
                </c:pt>
                <c:pt idx="1107">
                  <c:v>51.5886</c:v>
                </c:pt>
                <c:pt idx="1108">
                  <c:v>51.586300000000001</c:v>
                </c:pt>
                <c:pt idx="1109">
                  <c:v>51.584099999999999</c:v>
                </c:pt>
                <c:pt idx="1110">
                  <c:v>51.581800000000001</c:v>
                </c:pt>
                <c:pt idx="1111">
                  <c:v>51.579500000000003</c:v>
                </c:pt>
                <c:pt idx="1112">
                  <c:v>51.577300000000001</c:v>
                </c:pt>
                <c:pt idx="1113">
                  <c:v>51.575000000000003</c:v>
                </c:pt>
                <c:pt idx="1114">
                  <c:v>51.572800000000001</c:v>
                </c:pt>
                <c:pt idx="1115">
                  <c:v>51.570500000000003</c:v>
                </c:pt>
                <c:pt idx="1116">
                  <c:v>51.568300000000001</c:v>
                </c:pt>
                <c:pt idx="1117">
                  <c:v>51.566000000000003</c:v>
                </c:pt>
                <c:pt idx="1118">
                  <c:v>51.563800000000001</c:v>
                </c:pt>
                <c:pt idx="1119">
                  <c:v>51.561500000000002</c:v>
                </c:pt>
                <c:pt idx="1120">
                  <c:v>51.5593</c:v>
                </c:pt>
                <c:pt idx="1121">
                  <c:v>51.557099999999998</c:v>
                </c:pt>
                <c:pt idx="1122">
                  <c:v>51.5548</c:v>
                </c:pt>
                <c:pt idx="1123">
                  <c:v>51.552599999999998</c:v>
                </c:pt>
                <c:pt idx="1124">
                  <c:v>51.5503</c:v>
                </c:pt>
                <c:pt idx="1125">
                  <c:v>51.548099999999998</c:v>
                </c:pt>
                <c:pt idx="1126">
                  <c:v>51.545900000000003</c:v>
                </c:pt>
                <c:pt idx="1127">
                  <c:v>51.543599999999998</c:v>
                </c:pt>
                <c:pt idx="1128">
                  <c:v>51.541400000000003</c:v>
                </c:pt>
                <c:pt idx="1129">
                  <c:v>51.539200000000001</c:v>
                </c:pt>
                <c:pt idx="1130">
                  <c:v>51.536900000000003</c:v>
                </c:pt>
                <c:pt idx="1131">
                  <c:v>51.534700000000001</c:v>
                </c:pt>
                <c:pt idx="1132">
                  <c:v>51.532499999999999</c:v>
                </c:pt>
                <c:pt idx="1133">
                  <c:v>51.530200000000001</c:v>
                </c:pt>
                <c:pt idx="1134">
                  <c:v>51.527999999999999</c:v>
                </c:pt>
                <c:pt idx="1135">
                  <c:v>51.525799999999997</c:v>
                </c:pt>
                <c:pt idx="1136">
                  <c:v>51.523600000000002</c:v>
                </c:pt>
                <c:pt idx="1137">
                  <c:v>51.521299999999997</c:v>
                </c:pt>
                <c:pt idx="1138">
                  <c:v>51.519100000000002</c:v>
                </c:pt>
                <c:pt idx="1139">
                  <c:v>51.5169</c:v>
                </c:pt>
                <c:pt idx="1140">
                  <c:v>51.514699999999998</c:v>
                </c:pt>
                <c:pt idx="1141">
                  <c:v>51.512500000000003</c:v>
                </c:pt>
                <c:pt idx="1142">
                  <c:v>51.510199999999998</c:v>
                </c:pt>
                <c:pt idx="1143">
                  <c:v>51.508000000000003</c:v>
                </c:pt>
                <c:pt idx="1144">
                  <c:v>51.505800000000001</c:v>
                </c:pt>
                <c:pt idx="1145">
                  <c:v>51.503599999999999</c:v>
                </c:pt>
                <c:pt idx="1146">
                  <c:v>51.501399999999997</c:v>
                </c:pt>
                <c:pt idx="1147">
                  <c:v>51.499200000000002</c:v>
                </c:pt>
                <c:pt idx="1148">
                  <c:v>51.496899999999997</c:v>
                </c:pt>
                <c:pt idx="1149">
                  <c:v>51.494700000000002</c:v>
                </c:pt>
                <c:pt idx="1150">
                  <c:v>51.4925</c:v>
                </c:pt>
                <c:pt idx="1151">
                  <c:v>51.490299999999998</c:v>
                </c:pt>
                <c:pt idx="1152">
                  <c:v>51.488100000000003</c:v>
                </c:pt>
                <c:pt idx="1153">
                  <c:v>51.485900000000001</c:v>
                </c:pt>
                <c:pt idx="1154">
                  <c:v>51.483699999999999</c:v>
                </c:pt>
                <c:pt idx="1155">
                  <c:v>51.481499999999997</c:v>
                </c:pt>
                <c:pt idx="1156">
                  <c:v>51.479300000000002</c:v>
                </c:pt>
                <c:pt idx="1157">
                  <c:v>51.4771</c:v>
                </c:pt>
                <c:pt idx="1158">
                  <c:v>51.474899999999998</c:v>
                </c:pt>
                <c:pt idx="1159">
                  <c:v>51.472700000000003</c:v>
                </c:pt>
                <c:pt idx="1160">
                  <c:v>51.470500000000001</c:v>
                </c:pt>
                <c:pt idx="1161">
                  <c:v>51.468299999999999</c:v>
                </c:pt>
                <c:pt idx="1162">
                  <c:v>51.466099999999997</c:v>
                </c:pt>
                <c:pt idx="1163">
                  <c:v>51.463900000000002</c:v>
                </c:pt>
                <c:pt idx="1164">
                  <c:v>51.4617</c:v>
                </c:pt>
                <c:pt idx="1165">
                  <c:v>51.459499999999998</c:v>
                </c:pt>
                <c:pt idx="1166">
                  <c:v>51.457299999999996</c:v>
                </c:pt>
                <c:pt idx="1167">
                  <c:v>51.455100000000002</c:v>
                </c:pt>
                <c:pt idx="1168">
                  <c:v>51.453000000000003</c:v>
                </c:pt>
                <c:pt idx="1169">
                  <c:v>51.450800000000001</c:v>
                </c:pt>
                <c:pt idx="1170">
                  <c:v>51.448599999999999</c:v>
                </c:pt>
                <c:pt idx="1171">
                  <c:v>51.446399999999997</c:v>
                </c:pt>
                <c:pt idx="1172">
                  <c:v>51.444200000000002</c:v>
                </c:pt>
                <c:pt idx="1173">
                  <c:v>51.442</c:v>
                </c:pt>
                <c:pt idx="1174">
                  <c:v>51.439799999999998</c:v>
                </c:pt>
                <c:pt idx="1175">
                  <c:v>51.4377</c:v>
                </c:pt>
                <c:pt idx="1176">
                  <c:v>51.435499999999998</c:v>
                </c:pt>
                <c:pt idx="1177">
                  <c:v>51.433300000000003</c:v>
                </c:pt>
                <c:pt idx="1178">
                  <c:v>51.431100000000001</c:v>
                </c:pt>
                <c:pt idx="1179">
                  <c:v>51.429000000000002</c:v>
                </c:pt>
                <c:pt idx="1180">
                  <c:v>51.4268</c:v>
                </c:pt>
                <c:pt idx="1181">
                  <c:v>51.424599999999998</c:v>
                </c:pt>
                <c:pt idx="1182">
                  <c:v>51.422400000000003</c:v>
                </c:pt>
                <c:pt idx="1183">
                  <c:v>51.420299999999997</c:v>
                </c:pt>
                <c:pt idx="1184">
                  <c:v>51.418100000000003</c:v>
                </c:pt>
                <c:pt idx="1185">
                  <c:v>51.415900000000001</c:v>
                </c:pt>
                <c:pt idx="1186">
                  <c:v>51.413800000000002</c:v>
                </c:pt>
                <c:pt idx="1187">
                  <c:v>51.4116</c:v>
                </c:pt>
                <c:pt idx="1188">
                  <c:v>51.409399999999998</c:v>
                </c:pt>
                <c:pt idx="1189">
                  <c:v>51.407299999999999</c:v>
                </c:pt>
                <c:pt idx="1190">
                  <c:v>51.405099999999997</c:v>
                </c:pt>
                <c:pt idx="1191">
                  <c:v>51.402900000000002</c:v>
                </c:pt>
                <c:pt idx="1192">
                  <c:v>51.400799999999997</c:v>
                </c:pt>
                <c:pt idx="1193">
                  <c:v>51.398600000000002</c:v>
                </c:pt>
                <c:pt idx="1194">
                  <c:v>51.3964</c:v>
                </c:pt>
                <c:pt idx="1195">
                  <c:v>51.394300000000001</c:v>
                </c:pt>
                <c:pt idx="1196">
                  <c:v>51.392099999999999</c:v>
                </c:pt>
                <c:pt idx="1197">
                  <c:v>51.39</c:v>
                </c:pt>
                <c:pt idx="1198">
                  <c:v>51.387799999999999</c:v>
                </c:pt>
                <c:pt idx="1199">
                  <c:v>51.3857</c:v>
                </c:pt>
                <c:pt idx="1200">
                  <c:v>51.383499999999998</c:v>
                </c:pt>
                <c:pt idx="1201">
                  <c:v>51.381399999999999</c:v>
                </c:pt>
                <c:pt idx="1202">
                  <c:v>51.379199999999997</c:v>
                </c:pt>
                <c:pt idx="1203">
                  <c:v>51.377099999999999</c:v>
                </c:pt>
                <c:pt idx="1204">
                  <c:v>51.374899999999997</c:v>
                </c:pt>
                <c:pt idx="1205">
                  <c:v>51.372799999999998</c:v>
                </c:pt>
                <c:pt idx="1206">
                  <c:v>51.370600000000003</c:v>
                </c:pt>
                <c:pt idx="1207">
                  <c:v>51.368499999999997</c:v>
                </c:pt>
                <c:pt idx="1208">
                  <c:v>51.366300000000003</c:v>
                </c:pt>
                <c:pt idx="1209">
                  <c:v>51.364199999999997</c:v>
                </c:pt>
                <c:pt idx="1210">
                  <c:v>51.362099999999998</c:v>
                </c:pt>
                <c:pt idx="1211">
                  <c:v>51.359900000000003</c:v>
                </c:pt>
                <c:pt idx="1212">
                  <c:v>51.357799999999997</c:v>
                </c:pt>
                <c:pt idx="1213">
                  <c:v>51.355600000000003</c:v>
                </c:pt>
                <c:pt idx="1214">
                  <c:v>51.353499999999997</c:v>
                </c:pt>
                <c:pt idx="1215">
                  <c:v>51.351399999999998</c:v>
                </c:pt>
                <c:pt idx="1216">
                  <c:v>51.349200000000003</c:v>
                </c:pt>
                <c:pt idx="1217">
                  <c:v>51.347099999999998</c:v>
                </c:pt>
                <c:pt idx="1218">
                  <c:v>51.344999999999999</c:v>
                </c:pt>
                <c:pt idx="1219">
                  <c:v>51.342799999999997</c:v>
                </c:pt>
                <c:pt idx="1220">
                  <c:v>51.340699999999998</c:v>
                </c:pt>
                <c:pt idx="1221">
                  <c:v>51.3386</c:v>
                </c:pt>
                <c:pt idx="1222">
                  <c:v>51.336500000000001</c:v>
                </c:pt>
                <c:pt idx="1223">
                  <c:v>51.334299999999999</c:v>
                </c:pt>
                <c:pt idx="1224">
                  <c:v>51.3322</c:v>
                </c:pt>
                <c:pt idx="1225">
                  <c:v>51.330100000000002</c:v>
                </c:pt>
                <c:pt idx="1226">
                  <c:v>51.328000000000003</c:v>
                </c:pt>
                <c:pt idx="1227">
                  <c:v>51.325800000000001</c:v>
                </c:pt>
                <c:pt idx="1228">
                  <c:v>51.323700000000002</c:v>
                </c:pt>
                <c:pt idx="1229">
                  <c:v>51.321599999999997</c:v>
                </c:pt>
                <c:pt idx="1230">
                  <c:v>51.319499999999998</c:v>
                </c:pt>
                <c:pt idx="1231">
                  <c:v>51.317399999999999</c:v>
                </c:pt>
                <c:pt idx="1232">
                  <c:v>51.315300000000001</c:v>
                </c:pt>
                <c:pt idx="1233">
                  <c:v>51.313099999999999</c:v>
                </c:pt>
                <c:pt idx="1234">
                  <c:v>51.311</c:v>
                </c:pt>
                <c:pt idx="1235">
                  <c:v>51.308900000000001</c:v>
                </c:pt>
                <c:pt idx="1236">
                  <c:v>51.306800000000003</c:v>
                </c:pt>
                <c:pt idx="1237">
                  <c:v>51.304699999999997</c:v>
                </c:pt>
                <c:pt idx="1238">
                  <c:v>51.302599999999998</c:v>
                </c:pt>
                <c:pt idx="1239">
                  <c:v>51.3005</c:v>
                </c:pt>
                <c:pt idx="1240">
                  <c:v>51.298400000000001</c:v>
                </c:pt>
                <c:pt idx="1241">
                  <c:v>51.296300000000002</c:v>
                </c:pt>
                <c:pt idx="1242">
                  <c:v>51.294199999999996</c:v>
                </c:pt>
                <c:pt idx="1243">
                  <c:v>51.292099999999998</c:v>
                </c:pt>
                <c:pt idx="1244">
                  <c:v>51.29</c:v>
                </c:pt>
                <c:pt idx="1245">
                  <c:v>51.2879</c:v>
                </c:pt>
                <c:pt idx="1246">
                  <c:v>51.285800000000002</c:v>
                </c:pt>
                <c:pt idx="1247">
                  <c:v>51.283700000000003</c:v>
                </c:pt>
                <c:pt idx="1248">
                  <c:v>51.281599999999997</c:v>
                </c:pt>
                <c:pt idx="1249">
                  <c:v>51.279499999999999</c:v>
                </c:pt>
                <c:pt idx="1250">
                  <c:v>51.2774</c:v>
                </c:pt>
                <c:pt idx="1251">
                  <c:v>51.275300000000001</c:v>
                </c:pt>
                <c:pt idx="1252">
                  <c:v>51.273200000000003</c:v>
                </c:pt>
                <c:pt idx="1253">
                  <c:v>51.271099999999997</c:v>
                </c:pt>
                <c:pt idx="1254">
                  <c:v>51.268999999999998</c:v>
                </c:pt>
                <c:pt idx="1255">
                  <c:v>51.2669</c:v>
                </c:pt>
                <c:pt idx="1256">
                  <c:v>51.264800000000001</c:v>
                </c:pt>
                <c:pt idx="1257">
                  <c:v>51.262700000000002</c:v>
                </c:pt>
                <c:pt idx="1258">
                  <c:v>51.260599999999997</c:v>
                </c:pt>
                <c:pt idx="1259">
                  <c:v>51.258600000000001</c:v>
                </c:pt>
                <c:pt idx="1260">
                  <c:v>51.256500000000003</c:v>
                </c:pt>
                <c:pt idx="1261">
                  <c:v>51.254399999999997</c:v>
                </c:pt>
                <c:pt idx="1262">
                  <c:v>51.252299999999998</c:v>
                </c:pt>
                <c:pt idx="1263">
                  <c:v>51.2502</c:v>
                </c:pt>
                <c:pt idx="1264">
                  <c:v>51.248100000000001</c:v>
                </c:pt>
                <c:pt idx="1265">
                  <c:v>51.246099999999998</c:v>
                </c:pt>
                <c:pt idx="1266">
                  <c:v>51.244</c:v>
                </c:pt>
                <c:pt idx="1267">
                  <c:v>51.241900000000001</c:v>
                </c:pt>
                <c:pt idx="1268">
                  <c:v>51.239800000000002</c:v>
                </c:pt>
                <c:pt idx="1269">
                  <c:v>51.2378</c:v>
                </c:pt>
                <c:pt idx="1270">
                  <c:v>51.235700000000001</c:v>
                </c:pt>
                <c:pt idx="1271">
                  <c:v>51.233600000000003</c:v>
                </c:pt>
                <c:pt idx="1272">
                  <c:v>51.2316</c:v>
                </c:pt>
                <c:pt idx="1273">
                  <c:v>51.229500000000002</c:v>
                </c:pt>
                <c:pt idx="1274">
                  <c:v>51.227400000000003</c:v>
                </c:pt>
                <c:pt idx="1275">
                  <c:v>51.225299999999997</c:v>
                </c:pt>
                <c:pt idx="1276">
                  <c:v>51.223300000000002</c:v>
                </c:pt>
                <c:pt idx="1277">
                  <c:v>51.221200000000003</c:v>
                </c:pt>
                <c:pt idx="1278">
                  <c:v>51.219200000000001</c:v>
                </c:pt>
                <c:pt idx="1279">
                  <c:v>51.217100000000002</c:v>
                </c:pt>
                <c:pt idx="1280">
                  <c:v>51.215000000000003</c:v>
                </c:pt>
                <c:pt idx="1281">
                  <c:v>51.213000000000001</c:v>
                </c:pt>
                <c:pt idx="1282">
                  <c:v>51.210900000000002</c:v>
                </c:pt>
                <c:pt idx="1283">
                  <c:v>51.2089</c:v>
                </c:pt>
                <c:pt idx="1284">
                  <c:v>51.206800000000001</c:v>
                </c:pt>
                <c:pt idx="1285">
                  <c:v>51.204700000000003</c:v>
                </c:pt>
                <c:pt idx="1286">
                  <c:v>51.2027</c:v>
                </c:pt>
                <c:pt idx="1287">
                  <c:v>51.200600000000001</c:v>
                </c:pt>
                <c:pt idx="1288">
                  <c:v>51.198599999999999</c:v>
                </c:pt>
                <c:pt idx="1289">
                  <c:v>51.1965</c:v>
                </c:pt>
                <c:pt idx="1290">
                  <c:v>51.194499999999998</c:v>
                </c:pt>
                <c:pt idx="1291">
                  <c:v>51.192399999999999</c:v>
                </c:pt>
                <c:pt idx="1292">
                  <c:v>51.190399999999997</c:v>
                </c:pt>
                <c:pt idx="1293">
                  <c:v>51.188299999999998</c:v>
                </c:pt>
                <c:pt idx="1294">
                  <c:v>51.186300000000003</c:v>
                </c:pt>
                <c:pt idx="1295">
                  <c:v>51.184199999999997</c:v>
                </c:pt>
                <c:pt idx="1296">
                  <c:v>51.182200000000002</c:v>
                </c:pt>
                <c:pt idx="1297">
                  <c:v>51.180199999999999</c:v>
                </c:pt>
                <c:pt idx="1298">
                  <c:v>51.178100000000001</c:v>
                </c:pt>
                <c:pt idx="1299">
                  <c:v>51.176099999999998</c:v>
                </c:pt>
                <c:pt idx="1300">
                  <c:v>51.173999999999999</c:v>
                </c:pt>
                <c:pt idx="1301">
                  <c:v>51.171999999999997</c:v>
                </c:pt>
                <c:pt idx="1302">
                  <c:v>51.17</c:v>
                </c:pt>
                <c:pt idx="1303">
                  <c:v>51.167900000000003</c:v>
                </c:pt>
                <c:pt idx="1304">
                  <c:v>51.165900000000001</c:v>
                </c:pt>
                <c:pt idx="1305">
                  <c:v>51.163899999999998</c:v>
                </c:pt>
                <c:pt idx="1306">
                  <c:v>51.161799999999999</c:v>
                </c:pt>
                <c:pt idx="1307">
                  <c:v>51.159799999999997</c:v>
                </c:pt>
                <c:pt idx="1308">
                  <c:v>51.157800000000002</c:v>
                </c:pt>
                <c:pt idx="1309">
                  <c:v>51.155700000000003</c:v>
                </c:pt>
                <c:pt idx="1310">
                  <c:v>51.153700000000001</c:v>
                </c:pt>
                <c:pt idx="1311">
                  <c:v>51.151699999999998</c:v>
                </c:pt>
                <c:pt idx="1312">
                  <c:v>51.149700000000003</c:v>
                </c:pt>
                <c:pt idx="1313">
                  <c:v>51.147599999999997</c:v>
                </c:pt>
                <c:pt idx="1314">
                  <c:v>51.145600000000002</c:v>
                </c:pt>
                <c:pt idx="1315">
                  <c:v>51.143599999999999</c:v>
                </c:pt>
                <c:pt idx="1316">
                  <c:v>51.141599999999997</c:v>
                </c:pt>
                <c:pt idx="1317">
                  <c:v>51.139499999999998</c:v>
                </c:pt>
                <c:pt idx="1318">
                  <c:v>51.137500000000003</c:v>
                </c:pt>
                <c:pt idx="1319">
                  <c:v>51.1355</c:v>
                </c:pt>
                <c:pt idx="1320">
                  <c:v>51.133499999999998</c:v>
                </c:pt>
                <c:pt idx="1321">
                  <c:v>51.131500000000003</c:v>
                </c:pt>
                <c:pt idx="1322">
                  <c:v>51.1295</c:v>
                </c:pt>
                <c:pt idx="1323">
                  <c:v>51.127499999999998</c:v>
                </c:pt>
                <c:pt idx="1324">
                  <c:v>51.125399999999999</c:v>
                </c:pt>
                <c:pt idx="1325">
                  <c:v>51.123399999999997</c:v>
                </c:pt>
                <c:pt idx="1326">
                  <c:v>51.121400000000001</c:v>
                </c:pt>
                <c:pt idx="1327">
                  <c:v>51.119399999999999</c:v>
                </c:pt>
                <c:pt idx="1328">
                  <c:v>51.117400000000004</c:v>
                </c:pt>
                <c:pt idx="1329">
                  <c:v>51.115400000000001</c:v>
                </c:pt>
                <c:pt idx="1330">
                  <c:v>51.113399999999999</c:v>
                </c:pt>
                <c:pt idx="1331">
                  <c:v>51.111400000000003</c:v>
                </c:pt>
                <c:pt idx="1332">
                  <c:v>51.109400000000001</c:v>
                </c:pt>
                <c:pt idx="1333">
                  <c:v>51.107399999999998</c:v>
                </c:pt>
                <c:pt idx="1334">
                  <c:v>51.105400000000003</c:v>
                </c:pt>
                <c:pt idx="1335">
                  <c:v>51.103400000000001</c:v>
                </c:pt>
                <c:pt idx="1336">
                  <c:v>51.101399999999998</c:v>
                </c:pt>
                <c:pt idx="1337">
                  <c:v>51.099400000000003</c:v>
                </c:pt>
                <c:pt idx="1338">
                  <c:v>51.0974</c:v>
                </c:pt>
                <c:pt idx="1339">
                  <c:v>51.095399999999998</c:v>
                </c:pt>
                <c:pt idx="1340">
                  <c:v>51.093400000000003</c:v>
                </c:pt>
                <c:pt idx="1341">
                  <c:v>51.0914</c:v>
                </c:pt>
                <c:pt idx="1342">
                  <c:v>51.089399999999998</c:v>
                </c:pt>
                <c:pt idx="1343">
                  <c:v>51.087400000000002</c:v>
                </c:pt>
                <c:pt idx="1344">
                  <c:v>51.0854</c:v>
                </c:pt>
                <c:pt idx="1345">
                  <c:v>51.083399999999997</c:v>
                </c:pt>
                <c:pt idx="1346">
                  <c:v>51.081499999999998</c:v>
                </c:pt>
                <c:pt idx="1347">
                  <c:v>51.079500000000003</c:v>
                </c:pt>
                <c:pt idx="1348">
                  <c:v>51.077500000000001</c:v>
                </c:pt>
                <c:pt idx="1349">
                  <c:v>51.075499999999998</c:v>
                </c:pt>
                <c:pt idx="1350">
                  <c:v>51.073500000000003</c:v>
                </c:pt>
                <c:pt idx="1351">
                  <c:v>51.0715</c:v>
                </c:pt>
                <c:pt idx="1352">
                  <c:v>51.069600000000001</c:v>
                </c:pt>
                <c:pt idx="1353">
                  <c:v>51.067599999999999</c:v>
                </c:pt>
                <c:pt idx="1354">
                  <c:v>51.065600000000003</c:v>
                </c:pt>
                <c:pt idx="1355">
                  <c:v>51.063600000000001</c:v>
                </c:pt>
                <c:pt idx="1356">
                  <c:v>51.061599999999999</c:v>
                </c:pt>
                <c:pt idx="1357">
                  <c:v>51.059699999999999</c:v>
                </c:pt>
                <c:pt idx="1358">
                  <c:v>51.057699999999997</c:v>
                </c:pt>
                <c:pt idx="1359">
                  <c:v>51.055700000000002</c:v>
                </c:pt>
                <c:pt idx="1360">
                  <c:v>51.053800000000003</c:v>
                </c:pt>
                <c:pt idx="1361">
                  <c:v>51.0518</c:v>
                </c:pt>
                <c:pt idx="1362">
                  <c:v>51.049799999999998</c:v>
                </c:pt>
                <c:pt idx="1363">
                  <c:v>51.047800000000002</c:v>
                </c:pt>
                <c:pt idx="1364">
                  <c:v>51.045900000000003</c:v>
                </c:pt>
                <c:pt idx="1365">
                  <c:v>51.043900000000001</c:v>
                </c:pt>
                <c:pt idx="1366">
                  <c:v>51.041899999999998</c:v>
                </c:pt>
                <c:pt idx="1367">
                  <c:v>51.04</c:v>
                </c:pt>
                <c:pt idx="1368">
                  <c:v>51.037999999999997</c:v>
                </c:pt>
                <c:pt idx="1369">
                  <c:v>51.036099999999998</c:v>
                </c:pt>
                <c:pt idx="1370">
                  <c:v>51.034100000000002</c:v>
                </c:pt>
                <c:pt idx="1371">
                  <c:v>51.0321</c:v>
                </c:pt>
                <c:pt idx="1372">
                  <c:v>51.030200000000001</c:v>
                </c:pt>
                <c:pt idx="1373">
                  <c:v>51.028199999999998</c:v>
                </c:pt>
                <c:pt idx="1374">
                  <c:v>51.026299999999999</c:v>
                </c:pt>
                <c:pt idx="1375">
                  <c:v>51.024299999999997</c:v>
                </c:pt>
                <c:pt idx="1376">
                  <c:v>51.022399999999998</c:v>
                </c:pt>
                <c:pt idx="1377">
                  <c:v>51.020400000000002</c:v>
                </c:pt>
                <c:pt idx="1378">
                  <c:v>51.018500000000003</c:v>
                </c:pt>
                <c:pt idx="1379">
                  <c:v>51.016500000000001</c:v>
                </c:pt>
                <c:pt idx="1380">
                  <c:v>51.014600000000002</c:v>
                </c:pt>
                <c:pt idx="1381">
                  <c:v>51.012599999999999</c:v>
                </c:pt>
                <c:pt idx="1382">
                  <c:v>51.0107</c:v>
                </c:pt>
                <c:pt idx="1383">
                  <c:v>51.008699999999997</c:v>
                </c:pt>
                <c:pt idx="1384">
                  <c:v>51.006799999999998</c:v>
                </c:pt>
                <c:pt idx="1385">
                  <c:v>51.004800000000003</c:v>
                </c:pt>
                <c:pt idx="1386">
                  <c:v>51.002899999999997</c:v>
                </c:pt>
                <c:pt idx="1387">
                  <c:v>51.000900000000001</c:v>
                </c:pt>
                <c:pt idx="1388">
                  <c:v>50.999000000000002</c:v>
                </c:pt>
                <c:pt idx="1389">
                  <c:v>50.997100000000003</c:v>
                </c:pt>
                <c:pt idx="1390">
                  <c:v>50.995100000000001</c:v>
                </c:pt>
                <c:pt idx="1391">
                  <c:v>50.993200000000002</c:v>
                </c:pt>
                <c:pt idx="1392">
                  <c:v>50.991199999999999</c:v>
                </c:pt>
                <c:pt idx="1393">
                  <c:v>50.9893</c:v>
                </c:pt>
                <c:pt idx="1394">
                  <c:v>50.987400000000001</c:v>
                </c:pt>
                <c:pt idx="1395">
                  <c:v>50.985399999999998</c:v>
                </c:pt>
                <c:pt idx="1396">
                  <c:v>50.983499999999999</c:v>
                </c:pt>
                <c:pt idx="1397">
                  <c:v>50.9816</c:v>
                </c:pt>
                <c:pt idx="1398">
                  <c:v>50.979700000000001</c:v>
                </c:pt>
                <c:pt idx="1399">
                  <c:v>50.977699999999999</c:v>
                </c:pt>
                <c:pt idx="1400">
                  <c:v>50.9758</c:v>
                </c:pt>
                <c:pt idx="1401">
                  <c:v>50.9739</c:v>
                </c:pt>
                <c:pt idx="1402">
                  <c:v>50.972000000000001</c:v>
                </c:pt>
                <c:pt idx="1403">
                  <c:v>50.97</c:v>
                </c:pt>
                <c:pt idx="1404">
                  <c:v>50.9681</c:v>
                </c:pt>
                <c:pt idx="1405">
                  <c:v>50.966200000000001</c:v>
                </c:pt>
                <c:pt idx="1406">
                  <c:v>50.964300000000001</c:v>
                </c:pt>
                <c:pt idx="1407">
                  <c:v>50.962299999999999</c:v>
                </c:pt>
                <c:pt idx="1408">
                  <c:v>50.9604</c:v>
                </c:pt>
                <c:pt idx="1409">
                  <c:v>50.958500000000001</c:v>
                </c:pt>
                <c:pt idx="1410">
                  <c:v>50.956600000000002</c:v>
                </c:pt>
                <c:pt idx="1411">
                  <c:v>50.954700000000003</c:v>
                </c:pt>
                <c:pt idx="1412">
                  <c:v>50.952800000000003</c:v>
                </c:pt>
                <c:pt idx="1413">
                  <c:v>50.950800000000001</c:v>
                </c:pt>
                <c:pt idx="1414">
                  <c:v>50.948900000000002</c:v>
                </c:pt>
                <c:pt idx="1415">
                  <c:v>50.947000000000003</c:v>
                </c:pt>
                <c:pt idx="1416">
                  <c:v>50.945099999999996</c:v>
                </c:pt>
                <c:pt idx="1417">
                  <c:v>50.943199999999997</c:v>
                </c:pt>
                <c:pt idx="1418">
                  <c:v>50.941299999999998</c:v>
                </c:pt>
                <c:pt idx="1419">
                  <c:v>50.939399999999999</c:v>
                </c:pt>
                <c:pt idx="1420">
                  <c:v>50.9375</c:v>
                </c:pt>
                <c:pt idx="1421">
                  <c:v>50.935600000000001</c:v>
                </c:pt>
                <c:pt idx="1422">
                  <c:v>50.933700000000002</c:v>
                </c:pt>
                <c:pt idx="1423">
                  <c:v>50.931800000000003</c:v>
                </c:pt>
                <c:pt idx="1424">
                  <c:v>50.929900000000004</c:v>
                </c:pt>
                <c:pt idx="1425">
                  <c:v>50.927999999999997</c:v>
                </c:pt>
                <c:pt idx="1426">
                  <c:v>50.926099999999998</c:v>
                </c:pt>
                <c:pt idx="1427">
                  <c:v>50.924199999999999</c:v>
                </c:pt>
                <c:pt idx="1428">
                  <c:v>50.9223</c:v>
                </c:pt>
                <c:pt idx="1429">
                  <c:v>50.920400000000001</c:v>
                </c:pt>
                <c:pt idx="1430">
                  <c:v>50.918500000000002</c:v>
                </c:pt>
                <c:pt idx="1431">
                  <c:v>50.916600000000003</c:v>
                </c:pt>
                <c:pt idx="1432">
                  <c:v>50.914700000000003</c:v>
                </c:pt>
                <c:pt idx="1433">
                  <c:v>50.912799999999997</c:v>
                </c:pt>
                <c:pt idx="1434">
                  <c:v>50.910899999999998</c:v>
                </c:pt>
                <c:pt idx="1435">
                  <c:v>50.909100000000002</c:v>
                </c:pt>
                <c:pt idx="1436">
                  <c:v>50.907200000000003</c:v>
                </c:pt>
                <c:pt idx="1437">
                  <c:v>50.905299999999997</c:v>
                </c:pt>
                <c:pt idx="1438">
                  <c:v>50.903399999999998</c:v>
                </c:pt>
                <c:pt idx="1439">
                  <c:v>50.901499999999999</c:v>
                </c:pt>
                <c:pt idx="1440">
                  <c:v>50.8996</c:v>
                </c:pt>
                <c:pt idx="1441">
                  <c:v>50.8977</c:v>
                </c:pt>
                <c:pt idx="1442">
                  <c:v>50.895899999999997</c:v>
                </c:pt>
                <c:pt idx="1443">
                  <c:v>50.893999999999998</c:v>
                </c:pt>
                <c:pt idx="1444">
                  <c:v>50.892099999999999</c:v>
                </c:pt>
                <c:pt idx="1445">
                  <c:v>50.8902</c:v>
                </c:pt>
                <c:pt idx="1446">
                  <c:v>50.888399999999997</c:v>
                </c:pt>
                <c:pt idx="1447">
                  <c:v>50.886499999999998</c:v>
                </c:pt>
                <c:pt idx="1448">
                  <c:v>50.884599999999999</c:v>
                </c:pt>
                <c:pt idx="1449">
                  <c:v>50.8827</c:v>
                </c:pt>
                <c:pt idx="1450">
                  <c:v>50.880899999999997</c:v>
                </c:pt>
                <c:pt idx="1451">
                  <c:v>50.878999999999998</c:v>
                </c:pt>
                <c:pt idx="1452">
                  <c:v>50.877099999999999</c:v>
                </c:pt>
                <c:pt idx="1453">
                  <c:v>50.875300000000003</c:v>
                </c:pt>
                <c:pt idx="1454">
                  <c:v>50.873399999999997</c:v>
                </c:pt>
                <c:pt idx="1455">
                  <c:v>50.871499999999997</c:v>
                </c:pt>
                <c:pt idx="1456">
                  <c:v>50.869700000000002</c:v>
                </c:pt>
                <c:pt idx="1457">
                  <c:v>50.867800000000003</c:v>
                </c:pt>
                <c:pt idx="1458">
                  <c:v>50.865900000000003</c:v>
                </c:pt>
                <c:pt idx="1459">
                  <c:v>50.864100000000001</c:v>
                </c:pt>
                <c:pt idx="1460">
                  <c:v>50.862200000000001</c:v>
                </c:pt>
                <c:pt idx="1461">
                  <c:v>50.860300000000002</c:v>
                </c:pt>
                <c:pt idx="1462">
                  <c:v>50.858499999999999</c:v>
                </c:pt>
                <c:pt idx="1463">
                  <c:v>50.8566</c:v>
                </c:pt>
                <c:pt idx="1464">
                  <c:v>50.854799999999997</c:v>
                </c:pt>
                <c:pt idx="1465">
                  <c:v>50.852899999999998</c:v>
                </c:pt>
                <c:pt idx="1466">
                  <c:v>50.851100000000002</c:v>
                </c:pt>
                <c:pt idx="1467">
                  <c:v>50.849200000000003</c:v>
                </c:pt>
                <c:pt idx="1468">
                  <c:v>50.8474</c:v>
                </c:pt>
                <c:pt idx="1469">
                  <c:v>50.845500000000001</c:v>
                </c:pt>
                <c:pt idx="1470">
                  <c:v>50.843699999999998</c:v>
                </c:pt>
                <c:pt idx="1471">
                  <c:v>50.841799999999999</c:v>
                </c:pt>
                <c:pt idx="1472">
                  <c:v>50.84</c:v>
                </c:pt>
                <c:pt idx="1473">
                  <c:v>50.838099999999997</c:v>
                </c:pt>
                <c:pt idx="1474">
                  <c:v>50.836300000000001</c:v>
                </c:pt>
                <c:pt idx="1475">
                  <c:v>50.834400000000002</c:v>
                </c:pt>
                <c:pt idx="1476">
                  <c:v>50.832599999999999</c:v>
                </c:pt>
                <c:pt idx="1477">
                  <c:v>50.8307</c:v>
                </c:pt>
                <c:pt idx="1478">
                  <c:v>50.828899999999997</c:v>
                </c:pt>
                <c:pt idx="1479">
                  <c:v>50.827100000000002</c:v>
                </c:pt>
                <c:pt idx="1480">
                  <c:v>50.825200000000002</c:v>
                </c:pt>
                <c:pt idx="1481">
                  <c:v>50.823399999999999</c:v>
                </c:pt>
                <c:pt idx="1482">
                  <c:v>50.8215</c:v>
                </c:pt>
                <c:pt idx="1483">
                  <c:v>50.819699999999997</c:v>
                </c:pt>
                <c:pt idx="1484">
                  <c:v>50.817900000000002</c:v>
                </c:pt>
                <c:pt idx="1485">
                  <c:v>50.816000000000003</c:v>
                </c:pt>
                <c:pt idx="1486">
                  <c:v>50.8142</c:v>
                </c:pt>
                <c:pt idx="1487">
                  <c:v>50.812399999999997</c:v>
                </c:pt>
                <c:pt idx="1488">
                  <c:v>50.810499999999998</c:v>
                </c:pt>
                <c:pt idx="1489">
                  <c:v>50.808700000000002</c:v>
                </c:pt>
                <c:pt idx="1490">
                  <c:v>50.806899999999999</c:v>
                </c:pt>
                <c:pt idx="1491">
                  <c:v>50.805100000000003</c:v>
                </c:pt>
                <c:pt idx="1492">
                  <c:v>50.803199999999997</c:v>
                </c:pt>
                <c:pt idx="1493">
                  <c:v>50.801400000000001</c:v>
                </c:pt>
                <c:pt idx="1494">
                  <c:v>50.799599999999998</c:v>
                </c:pt>
                <c:pt idx="1495">
                  <c:v>50.797800000000002</c:v>
                </c:pt>
                <c:pt idx="1496">
                  <c:v>50.795900000000003</c:v>
                </c:pt>
                <c:pt idx="1497">
                  <c:v>50.7941</c:v>
                </c:pt>
                <c:pt idx="1498">
                  <c:v>50.792299999999997</c:v>
                </c:pt>
                <c:pt idx="1499">
                  <c:v>50.790500000000002</c:v>
                </c:pt>
                <c:pt idx="1500">
                  <c:v>50.788699999999999</c:v>
                </c:pt>
                <c:pt idx="1501">
                  <c:v>50.786900000000003</c:v>
                </c:pt>
                <c:pt idx="1502">
                  <c:v>50.784999999999997</c:v>
                </c:pt>
                <c:pt idx="1503">
                  <c:v>50.783200000000001</c:v>
                </c:pt>
                <c:pt idx="1504">
                  <c:v>50.781399999999998</c:v>
                </c:pt>
                <c:pt idx="1505">
                  <c:v>50.779600000000002</c:v>
                </c:pt>
                <c:pt idx="1506">
                  <c:v>50.777799999999999</c:v>
                </c:pt>
                <c:pt idx="1507">
                  <c:v>50.776000000000003</c:v>
                </c:pt>
                <c:pt idx="1508">
                  <c:v>50.7742</c:v>
                </c:pt>
                <c:pt idx="1509">
                  <c:v>50.772399999999998</c:v>
                </c:pt>
                <c:pt idx="1510">
                  <c:v>50.770600000000002</c:v>
                </c:pt>
                <c:pt idx="1511">
                  <c:v>50.768799999999999</c:v>
                </c:pt>
                <c:pt idx="1512">
                  <c:v>50.767000000000003</c:v>
                </c:pt>
                <c:pt idx="1513">
                  <c:v>50.7652</c:v>
                </c:pt>
                <c:pt idx="1514">
                  <c:v>50.763399999999997</c:v>
                </c:pt>
                <c:pt idx="1515">
                  <c:v>50.761600000000001</c:v>
                </c:pt>
                <c:pt idx="1516">
                  <c:v>50.759799999999998</c:v>
                </c:pt>
                <c:pt idx="1517">
                  <c:v>50.758000000000003</c:v>
                </c:pt>
                <c:pt idx="1518">
                  <c:v>50.7562</c:v>
                </c:pt>
                <c:pt idx="1519">
                  <c:v>50.754399999999997</c:v>
                </c:pt>
                <c:pt idx="1520">
                  <c:v>50.752600000000001</c:v>
                </c:pt>
                <c:pt idx="1521">
                  <c:v>50.750799999999998</c:v>
                </c:pt>
                <c:pt idx="1522">
                  <c:v>50.749000000000002</c:v>
                </c:pt>
                <c:pt idx="1523">
                  <c:v>50.747199999999999</c:v>
                </c:pt>
                <c:pt idx="1524">
                  <c:v>50.745399999999997</c:v>
                </c:pt>
                <c:pt idx="1525">
                  <c:v>50.743600000000001</c:v>
                </c:pt>
                <c:pt idx="1526">
                  <c:v>50.741799999999998</c:v>
                </c:pt>
                <c:pt idx="1527">
                  <c:v>50.74</c:v>
                </c:pt>
                <c:pt idx="1528">
                  <c:v>50.738300000000002</c:v>
                </c:pt>
                <c:pt idx="1529">
                  <c:v>50.736499999999999</c:v>
                </c:pt>
                <c:pt idx="1530">
                  <c:v>50.734699999999997</c:v>
                </c:pt>
                <c:pt idx="1531">
                  <c:v>50.732900000000001</c:v>
                </c:pt>
                <c:pt idx="1532">
                  <c:v>50.731099999999998</c:v>
                </c:pt>
                <c:pt idx="1533">
                  <c:v>50.729300000000002</c:v>
                </c:pt>
                <c:pt idx="1534">
                  <c:v>50.727600000000002</c:v>
                </c:pt>
                <c:pt idx="1535">
                  <c:v>50.7258</c:v>
                </c:pt>
                <c:pt idx="1536">
                  <c:v>50.723999999999997</c:v>
                </c:pt>
                <c:pt idx="1537">
                  <c:v>50.722200000000001</c:v>
                </c:pt>
                <c:pt idx="1538">
                  <c:v>50.720500000000001</c:v>
                </c:pt>
                <c:pt idx="1539">
                  <c:v>50.718699999999998</c:v>
                </c:pt>
                <c:pt idx="1540">
                  <c:v>50.716900000000003</c:v>
                </c:pt>
                <c:pt idx="1541">
                  <c:v>50.7151</c:v>
                </c:pt>
                <c:pt idx="1542">
                  <c:v>50.7134</c:v>
                </c:pt>
                <c:pt idx="1543">
                  <c:v>50.711599999999997</c:v>
                </c:pt>
                <c:pt idx="1544">
                  <c:v>50.709800000000001</c:v>
                </c:pt>
                <c:pt idx="1545">
                  <c:v>50.708100000000002</c:v>
                </c:pt>
                <c:pt idx="1546">
                  <c:v>50.706299999999999</c:v>
                </c:pt>
                <c:pt idx="1547">
                  <c:v>50.704500000000003</c:v>
                </c:pt>
                <c:pt idx="1548">
                  <c:v>50.702800000000003</c:v>
                </c:pt>
                <c:pt idx="1549">
                  <c:v>50.701000000000001</c:v>
                </c:pt>
                <c:pt idx="1550">
                  <c:v>50.699199999999998</c:v>
                </c:pt>
                <c:pt idx="1551">
                  <c:v>50.697499999999998</c:v>
                </c:pt>
                <c:pt idx="1552">
                  <c:v>50.695700000000002</c:v>
                </c:pt>
                <c:pt idx="1553">
                  <c:v>50.694000000000003</c:v>
                </c:pt>
                <c:pt idx="1554">
                  <c:v>50.6922</c:v>
                </c:pt>
                <c:pt idx="1555">
                  <c:v>50.690399999999997</c:v>
                </c:pt>
                <c:pt idx="1556">
                  <c:v>50.688699999999997</c:v>
                </c:pt>
                <c:pt idx="1557">
                  <c:v>50.686900000000001</c:v>
                </c:pt>
                <c:pt idx="1558">
                  <c:v>50.685200000000002</c:v>
                </c:pt>
                <c:pt idx="1559">
                  <c:v>50.683399999999999</c:v>
                </c:pt>
                <c:pt idx="1560">
                  <c:v>50.681699999999999</c:v>
                </c:pt>
                <c:pt idx="1561">
                  <c:v>50.679900000000004</c:v>
                </c:pt>
                <c:pt idx="1562">
                  <c:v>50.678199999999997</c:v>
                </c:pt>
                <c:pt idx="1563">
                  <c:v>50.676400000000001</c:v>
                </c:pt>
                <c:pt idx="1564">
                  <c:v>50.674700000000001</c:v>
                </c:pt>
                <c:pt idx="1565">
                  <c:v>50.672899999999998</c:v>
                </c:pt>
                <c:pt idx="1566">
                  <c:v>50.671199999999999</c:v>
                </c:pt>
                <c:pt idx="1567">
                  <c:v>50.669499999999999</c:v>
                </c:pt>
                <c:pt idx="1568">
                  <c:v>50.667700000000004</c:v>
                </c:pt>
                <c:pt idx="1569">
                  <c:v>50.665999999999997</c:v>
                </c:pt>
                <c:pt idx="1570">
                  <c:v>50.664200000000001</c:v>
                </c:pt>
                <c:pt idx="1571">
                  <c:v>50.662500000000001</c:v>
                </c:pt>
                <c:pt idx="1572">
                  <c:v>50.660699999999999</c:v>
                </c:pt>
                <c:pt idx="1573">
                  <c:v>50.658999999999999</c:v>
                </c:pt>
                <c:pt idx="1574">
                  <c:v>50.657299999999999</c:v>
                </c:pt>
                <c:pt idx="1575">
                  <c:v>50.655500000000004</c:v>
                </c:pt>
                <c:pt idx="1576">
                  <c:v>50.653799999999997</c:v>
                </c:pt>
                <c:pt idx="1577">
                  <c:v>50.652099999999997</c:v>
                </c:pt>
                <c:pt idx="1578">
                  <c:v>50.650300000000001</c:v>
                </c:pt>
                <c:pt idx="1579">
                  <c:v>50.648600000000002</c:v>
                </c:pt>
                <c:pt idx="1580">
                  <c:v>50.646900000000002</c:v>
                </c:pt>
                <c:pt idx="1581">
                  <c:v>50.645200000000003</c:v>
                </c:pt>
                <c:pt idx="1582">
                  <c:v>50.6434</c:v>
                </c:pt>
                <c:pt idx="1583">
                  <c:v>50.6417</c:v>
                </c:pt>
                <c:pt idx="1584">
                  <c:v>50.64</c:v>
                </c:pt>
                <c:pt idx="1585">
                  <c:v>50.638300000000001</c:v>
                </c:pt>
                <c:pt idx="1586">
                  <c:v>50.636499999999998</c:v>
                </c:pt>
                <c:pt idx="1587">
                  <c:v>50.634799999999998</c:v>
                </c:pt>
                <c:pt idx="1588">
                  <c:v>50.633099999999999</c:v>
                </c:pt>
                <c:pt idx="1589">
                  <c:v>50.631399999999999</c:v>
                </c:pt>
                <c:pt idx="1590">
                  <c:v>50.6297</c:v>
                </c:pt>
                <c:pt idx="1591">
                  <c:v>50.627899999999997</c:v>
                </c:pt>
                <c:pt idx="1592">
                  <c:v>50.626199999999997</c:v>
                </c:pt>
                <c:pt idx="1593">
                  <c:v>50.624499999999998</c:v>
                </c:pt>
                <c:pt idx="1594">
                  <c:v>50.622799999999998</c:v>
                </c:pt>
                <c:pt idx="1595">
                  <c:v>50.621099999999998</c:v>
                </c:pt>
                <c:pt idx="1596">
                  <c:v>50.619399999999999</c:v>
                </c:pt>
                <c:pt idx="1597">
                  <c:v>50.617699999999999</c:v>
                </c:pt>
                <c:pt idx="1598">
                  <c:v>50.615900000000003</c:v>
                </c:pt>
                <c:pt idx="1599">
                  <c:v>50.614199999999997</c:v>
                </c:pt>
                <c:pt idx="1600">
                  <c:v>50.612499999999997</c:v>
                </c:pt>
                <c:pt idx="1601">
                  <c:v>50.610799999999998</c:v>
                </c:pt>
                <c:pt idx="1602">
                  <c:v>50.609099999999998</c:v>
                </c:pt>
                <c:pt idx="1603">
                  <c:v>50.607399999999998</c:v>
                </c:pt>
                <c:pt idx="1604">
                  <c:v>50.605699999999999</c:v>
                </c:pt>
                <c:pt idx="1605">
                  <c:v>50.603999999999999</c:v>
                </c:pt>
                <c:pt idx="1606">
                  <c:v>50.6023</c:v>
                </c:pt>
                <c:pt idx="1607">
                  <c:v>50.6006</c:v>
                </c:pt>
                <c:pt idx="1608">
                  <c:v>50.5989</c:v>
                </c:pt>
                <c:pt idx="1609">
                  <c:v>50.597200000000001</c:v>
                </c:pt>
                <c:pt idx="1610">
                  <c:v>50.595500000000001</c:v>
                </c:pt>
                <c:pt idx="1611">
                  <c:v>50.593800000000002</c:v>
                </c:pt>
                <c:pt idx="1612">
                  <c:v>50.592100000000002</c:v>
                </c:pt>
                <c:pt idx="1613">
                  <c:v>50.590400000000002</c:v>
                </c:pt>
                <c:pt idx="1614">
                  <c:v>50.588700000000003</c:v>
                </c:pt>
                <c:pt idx="1615">
                  <c:v>50.587000000000003</c:v>
                </c:pt>
                <c:pt idx="1616">
                  <c:v>50.5854</c:v>
                </c:pt>
                <c:pt idx="1617">
                  <c:v>50.5837</c:v>
                </c:pt>
                <c:pt idx="1618">
                  <c:v>50.582000000000001</c:v>
                </c:pt>
                <c:pt idx="1619">
                  <c:v>50.580300000000001</c:v>
                </c:pt>
                <c:pt idx="1620">
                  <c:v>50.578600000000002</c:v>
                </c:pt>
                <c:pt idx="1621">
                  <c:v>50.576900000000002</c:v>
                </c:pt>
                <c:pt idx="1622">
                  <c:v>50.575200000000002</c:v>
                </c:pt>
                <c:pt idx="1623">
                  <c:v>50.573599999999999</c:v>
                </c:pt>
                <c:pt idx="1624">
                  <c:v>50.571899999999999</c:v>
                </c:pt>
                <c:pt idx="1625">
                  <c:v>50.5702</c:v>
                </c:pt>
                <c:pt idx="1626">
                  <c:v>50.5685</c:v>
                </c:pt>
                <c:pt idx="1627">
                  <c:v>50.566800000000001</c:v>
                </c:pt>
                <c:pt idx="1628">
                  <c:v>50.565199999999997</c:v>
                </c:pt>
                <c:pt idx="1629">
                  <c:v>50.563499999999998</c:v>
                </c:pt>
                <c:pt idx="1630">
                  <c:v>50.561799999999998</c:v>
                </c:pt>
                <c:pt idx="1631">
                  <c:v>50.560099999999998</c:v>
                </c:pt>
                <c:pt idx="1632">
                  <c:v>50.558500000000002</c:v>
                </c:pt>
                <c:pt idx="1633">
                  <c:v>50.556800000000003</c:v>
                </c:pt>
                <c:pt idx="1634">
                  <c:v>50.555100000000003</c:v>
                </c:pt>
                <c:pt idx="1635">
                  <c:v>50.553400000000003</c:v>
                </c:pt>
                <c:pt idx="1636">
                  <c:v>50.5518</c:v>
                </c:pt>
                <c:pt idx="1637">
                  <c:v>50.5501</c:v>
                </c:pt>
                <c:pt idx="1638">
                  <c:v>50.548400000000001</c:v>
                </c:pt>
                <c:pt idx="1639">
                  <c:v>50.546799999999998</c:v>
                </c:pt>
                <c:pt idx="1640">
                  <c:v>50.545099999999998</c:v>
                </c:pt>
                <c:pt idx="1641">
                  <c:v>50.543399999999998</c:v>
                </c:pt>
                <c:pt idx="1642">
                  <c:v>50.541800000000002</c:v>
                </c:pt>
                <c:pt idx="1643">
                  <c:v>50.540100000000002</c:v>
                </c:pt>
                <c:pt idx="1644">
                  <c:v>50.538499999999999</c:v>
                </c:pt>
                <c:pt idx="1645">
                  <c:v>50.536799999999999</c:v>
                </c:pt>
                <c:pt idx="1646">
                  <c:v>50.5351</c:v>
                </c:pt>
                <c:pt idx="1647">
                  <c:v>50.533499999999997</c:v>
                </c:pt>
                <c:pt idx="1648">
                  <c:v>50.531799999999997</c:v>
                </c:pt>
                <c:pt idx="1649">
                  <c:v>50.530200000000001</c:v>
                </c:pt>
                <c:pt idx="1650">
                  <c:v>50.528500000000001</c:v>
                </c:pt>
                <c:pt idx="1651">
                  <c:v>50.526899999999998</c:v>
                </c:pt>
                <c:pt idx="1652">
                  <c:v>50.525199999999998</c:v>
                </c:pt>
                <c:pt idx="1653">
                  <c:v>50.523600000000002</c:v>
                </c:pt>
                <c:pt idx="1654">
                  <c:v>50.521900000000002</c:v>
                </c:pt>
                <c:pt idx="1655">
                  <c:v>50.520299999999999</c:v>
                </c:pt>
                <c:pt idx="1656">
                  <c:v>50.518599999999999</c:v>
                </c:pt>
                <c:pt idx="1657">
                  <c:v>50.517000000000003</c:v>
                </c:pt>
                <c:pt idx="1658">
                  <c:v>50.515300000000003</c:v>
                </c:pt>
                <c:pt idx="1659">
                  <c:v>50.5137</c:v>
                </c:pt>
                <c:pt idx="1660">
                  <c:v>50.512099999999997</c:v>
                </c:pt>
                <c:pt idx="1661">
                  <c:v>50.510399999999997</c:v>
                </c:pt>
                <c:pt idx="1662">
                  <c:v>50.508800000000001</c:v>
                </c:pt>
                <c:pt idx="1663">
                  <c:v>50.507100000000001</c:v>
                </c:pt>
                <c:pt idx="1664">
                  <c:v>50.505499999999998</c:v>
                </c:pt>
                <c:pt idx="1665">
                  <c:v>50.503900000000002</c:v>
                </c:pt>
                <c:pt idx="1666">
                  <c:v>50.502200000000002</c:v>
                </c:pt>
                <c:pt idx="1667">
                  <c:v>50.500599999999999</c:v>
                </c:pt>
                <c:pt idx="1668">
                  <c:v>50.499000000000002</c:v>
                </c:pt>
                <c:pt idx="1669">
                  <c:v>50.497300000000003</c:v>
                </c:pt>
                <c:pt idx="1670">
                  <c:v>50.495699999999999</c:v>
                </c:pt>
                <c:pt idx="1671">
                  <c:v>50.494100000000003</c:v>
                </c:pt>
                <c:pt idx="1672">
                  <c:v>50.492400000000004</c:v>
                </c:pt>
                <c:pt idx="1673">
                  <c:v>50.4908</c:v>
                </c:pt>
                <c:pt idx="1674">
                  <c:v>50.489199999999997</c:v>
                </c:pt>
                <c:pt idx="1675">
                  <c:v>50.487499999999997</c:v>
                </c:pt>
                <c:pt idx="1676">
                  <c:v>50.485900000000001</c:v>
                </c:pt>
                <c:pt idx="1677">
                  <c:v>50.484299999999998</c:v>
                </c:pt>
                <c:pt idx="1678">
                  <c:v>50.482700000000001</c:v>
                </c:pt>
                <c:pt idx="1679">
                  <c:v>50.481000000000002</c:v>
                </c:pt>
                <c:pt idx="1680">
                  <c:v>50.479399999999998</c:v>
                </c:pt>
                <c:pt idx="1681">
                  <c:v>50.477800000000002</c:v>
                </c:pt>
                <c:pt idx="1682">
                  <c:v>50.476199999999999</c:v>
                </c:pt>
                <c:pt idx="1683">
                  <c:v>50.474600000000002</c:v>
                </c:pt>
                <c:pt idx="1684">
                  <c:v>50.472999999999999</c:v>
                </c:pt>
                <c:pt idx="1685">
                  <c:v>50.471299999999999</c:v>
                </c:pt>
                <c:pt idx="1686">
                  <c:v>50.469700000000003</c:v>
                </c:pt>
                <c:pt idx="1687">
                  <c:v>50.4681</c:v>
                </c:pt>
                <c:pt idx="1688">
                  <c:v>50.466500000000003</c:v>
                </c:pt>
                <c:pt idx="1689">
                  <c:v>50.4649</c:v>
                </c:pt>
                <c:pt idx="1690">
                  <c:v>50.463299999999997</c:v>
                </c:pt>
                <c:pt idx="1691">
                  <c:v>50.4617</c:v>
                </c:pt>
                <c:pt idx="1692">
                  <c:v>50.460099999999997</c:v>
                </c:pt>
                <c:pt idx="1693">
                  <c:v>50.458399999999997</c:v>
                </c:pt>
                <c:pt idx="1694">
                  <c:v>50.456800000000001</c:v>
                </c:pt>
                <c:pt idx="1695">
                  <c:v>50.455199999999998</c:v>
                </c:pt>
                <c:pt idx="1696">
                  <c:v>50.453600000000002</c:v>
                </c:pt>
                <c:pt idx="1697">
                  <c:v>50.451999999999998</c:v>
                </c:pt>
                <c:pt idx="1698">
                  <c:v>50.450400000000002</c:v>
                </c:pt>
                <c:pt idx="1699">
                  <c:v>50.448799999999999</c:v>
                </c:pt>
                <c:pt idx="1700">
                  <c:v>50.447200000000002</c:v>
                </c:pt>
                <c:pt idx="1701">
                  <c:v>50.445599999999999</c:v>
                </c:pt>
                <c:pt idx="1702">
                  <c:v>50.444000000000003</c:v>
                </c:pt>
                <c:pt idx="1703">
                  <c:v>50.442399999999999</c:v>
                </c:pt>
                <c:pt idx="1704">
                  <c:v>50.440800000000003</c:v>
                </c:pt>
                <c:pt idx="1705">
                  <c:v>50.4392</c:v>
                </c:pt>
                <c:pt idx="1706">
                  <c:v>50.4377</c:v>
                </c:pt>
                <c:pt idx="1707">
                  <c:v>50.436100000000003</c:v>
                </c:pt>
                <c:pt idx="1708">
                  <c:v>50.4345</c:v>
                </c:pt>
                <c:pt idx="1709">
                  <c:v>50.432899999999997</c:v>
                </c:pt>
                <c:pt idx="1710">
                  <c:v>50.4313</c:v>
                </c:pt>
                <c:pt idx="1711">
                  <c:v>50.429699999999997</c:v>
                </c:pt>
                <c:pt idx="1712">
                  <c:v>50.428100000000001</c:v>
                </c:pt>
                <c:pt idx="1713">
                  <c:v>50.426499999999997</c:v>
                </c:pt>
                <c:pt idx="1714">
                  <c:v>50.424900000000001</c:v>
                </c:pt>
                <c:pt idx="1715">
                  <c:v>50.423400000000001</c:v>
                </c:pt>
                <c:pt idx="1716">
                  <c:v>50.421799999999998</c:v>
                </c:pt>
                <c:pt idx="1717">
                  <c:v>50.420200000000001</c:v>
                </c:pt>
                <c:pt idx="1718">
                  <c:v>50.418599999999998</c:v>
                </c:pt>
                <c:pt idx="1719">
                  <c:v>50.417000000000002</c:v>
                </c:pt>
                <c:pt idx="1720">
                  <c:v>50.415500000000002</c:v>
                </c:pt>
                <c:pt idx="1721">
                  <c:v>50.413899999999998</c:v>
                </c:pt>
                <c:pt idx="1722">
                  <c:v>50.412300000000002</c:v>
                </c:pt>
                <c:pt idx="1723">
                  <c:v>50.410699999999999</c:v>
                </c:pt>
                <c:pt idx="1724">
                  <c:v>50.409199999999998</c:v>
                </c:pt>
                <c:pt idx="1725">
                  <c:v>50.407600000000002</c:v>
                </c:pt>
                <c:pt idx="1726">
                  <c:v>50.405999999999999</c:v>
                </c:pt>
                <c:pt idx="1727">
                  <c:v>50.404400000000003</c:v>
                </c:pt>
                <c:pt idx="1728">
                  <c:v>50.402900000000002</c:v>
                </c:pt>
                <c:pt idx="1729">
                  <c:v>50.401299999999999</c:v>
                </c:pt>
                <c:pt idx="1730">
                  <c:v>50.399700000000003</c:v>
                </c:pt>
                <c:pt idx="1731">
                  <c:v>50.398200000000003</c:v>
                </c:pt>
                <c:pt idx="1732">
                  <c:v>50.396599999999999</c:v>
                </c:pt>
                <c:pt idx="1733">
                  <c:v>50.395000000000003</c:v>
                </c:pt>
                <c:pt idx="1734">
                  <c:v>50.393500000000003</c:v>
                </c:pt>
                <c:pt idx="1735">
                  <c:v>50.3919</c:v>
                </c:pt>
                <c:pt idx="1736">
                  <c:v>50.3904</c:v>
                </c:pt>
                <c:pt idx="1737">
                  <c:v>50.388800000000003</c:v>
                </c:pt>
                <c:pt idx="1738">
                  <c:v>50.3872</c:v>
                </c:pt>
                <c:pt idx="1739">
                  <c:v>50.3857</c:v>
                </c:pt>
                <c:pt idx="1740">
                  <c:v>50.384099999999997</c:v>
                </c:pt>
                <c:pt idx="1741">
                  <c:v>50.382599999999996</c:v>
                </c:pt>
                <c:pt idx="1742">
                  <c:v>50.381</c:v>
                </c:pt>
                <c:pt idx="1743">
                  <c:v>50.3795</c:v>
                </c:pt>
                <c:pt idx="1744">
                  <c:v>50.377899999999997</c:v>
                </c:pt>
                <c:pt idx="1745">
                  <c:v>50.376399999999997</c:v>
                </c:pt>
                <c:pt idx="1746">
                  <c:v>50.3748</c:v>
                </c:pt>
                <c:pt idx="1747">
                  <c:v>50.3733</c:v>
                </c:pt>
                <c:pt idx="1748">
                  <c:v>50.371699999999997</c:v>
                </c:pt>
                <c:pt idx="1749">
                  <c:v>50.370199999999997</c:v>
                </c:pt>
                <c:pt idx="1750">
                  <c:v>50.368600000000001</c:v>
                </c:pt>
                <c:pt idx="1751">
                  <c:v>50.367100000000001</c:v>
                </c:pt>
                <c:pt idx="1752">
                  <c:v>50.365499999999997</c:v>
                </c:pt>
                <c:pt idx="1753">
                  <c:v>50.363999999999997</c:v>
                </c:pt>
                <c:pt idx="1754">
                  <c:v>50.362400000000001</c:v>
                </c:pt>
                <c:pt idx="1755">
                  <c:v>50.360900000000001</c:v>
                </c:pt>
                <c:pt idx="1756">
                  <c:v>50.359400000000001</c:v>
                </c:pt>
                <c:pt idx="1757">
                  <c:v>50.357799999999997</c:v>
                </c:pt>
                <c:pt idx="1758">
                  <c:v>50.356299999999997</c:v>
                </c:pt>
                <c:pt idx="1759">
                  <c:v>50.354700000000001</c:v>
                </c:pt>
                <c:pt idx="1760">
                  <c:v>50.353200000000001</c:v>
                </c:pt>
                <c:pt idx="1761">
                  <c:v>50.351700000000001</c:v>
                </c:pt>
                <c:pt idx="1762">
                  <c:v>50.350099999999998</c:v>
                </c:pt>
                <c:pt idx="1763">
                  <c:v>50.348599999999998</c:v>
                </c:pt>
                <c:pt idx="1764">
                  <c:v>50.347099999999998</c:v>
                </c:pt>
                <c:pt idx="1765">
                  <c:v>50.345500000000001</c:v>
                </c:pt>
                <c:pt idx="1766">
                  <c:v>50.344000000000001</c:v>
                </c:pt>
                <c:pt idx="1767">
                  <c:v>50.342500000000001</c:v>
                </c:pt>
                <c:pt idx="1768">
                  <c:v>50.341000000000001</c:v>
                </c:pt>
                <c:pt idx="1769">
                  <c:v>50.339399999999998</c:v>
                </c:pt>
                <c:pt idx="1770">
                  <c:v>50.337899999999998</c:v>
                </c:pt>
                <c:pt idx="1771">
                  <c:v>50.336399999999998</c:v>
                </c:pt>
                <c:pt idx="1772">
                  <c:v>50.334899999999998</c:v>
                </c:pt>
                <c:pt idx="1773">
                  <c:v>50.333300000000001</c:v>
                </c:pt>
                <c:pt idx="1774">
                  <c:v>50.331800000000001</c:v>
                </c:pt>
                <c:pt idx="1775">
                  <c:v>50.330300000000001</c:v>
                </c:pt>
                <c:pt idx="1776">
                  <c:v>50.328800000000001</c:v>
                </c:pt>
                <c:pt idx="1777">
                  <c:v>50.327300000000001</c:v>
                </c:pt>
                <c:pt idx="1778">
                  <c:v>50.325800000000001</c:v>
                </c:pt>
                <c:pt idx="1779">
                  <c:v>50.324199999999998</c:v>
                </c:pt>
                <c:pt idx="1780">
                  <c:v>50.322699999999998</c:v>
                </c:pt>
                <c:pt idx="1781">
                  <c:v>50.321199999999997</c:v>
                </c:pt>
                <c:pt idx="1782">
                  <c:v>50.319699999999997</c:v>
                </c:pt>
                <c:pt idx="1783">
                  <c:v>50.318199999999997</c:v>
                </c:pt>
                <c:pt idx="1784">
                  <c:v>50.316699999999997</c:v>
                </c:pt>
                <c:pt idx="1785">
                  <c:v>50.315199999999997</c:v>
                </c:pt>
                <c:pt idx="1786">
                  <c:v>50.313699999999997</c:v>
                </c:pt>
                <c:pt idx="1787">
                  <c:v>50.312199999999997</c:v>
                </c:pt>
                <c:pt idx="1788">
                  <c:v>50.310699999999997</c:v>
                </c:pt>
                <c:pt idx="1789">
                  <c:v>50.309100000000001</c:v>
                </c:pt>
                <c:pt idx="1790">
                  <c:v>50.307600000000001</c:v>
                </c:pt>
                <c:pt idx="1791">
                  <c:v>50.306100000000001</c:v>
                </c:pt>
                <c:pt idx="1792">
                  <c:v>50.304600000000001</c:v>
                </c:pt>
                <c:pt idx="1793">
                  <c:v>50.303100000000001</c:v>
                </c:pt>
                <c:pt idx="1794">
                  <c:v>50.301600000000001</c:v>
                </c:pt>
                <c:pt idx="1795">
                  <c:v>50.3001</c:v>
                </c:pt>
                <c:pt idx="1796">
                  <c:v>50.2986</c:v>
                </c:pt>
                <c:pt idx="1797">
                  <c:v>50.2971</c:v>
                </c:pt>
                <c:pt idx="1798">
                  <c:v>50.295699999999997</c:v>
                </c:pt>
                <c:pt idx="1799">
                  <c:v>50.294199999999996</c:v>
                </c:pt>
                <c:pt idx="1800">
                  <c:v>50.292700000000004</c:v>
                </c:pt>
                <c:pt idx="1801">
                  <c:v>50.291200000000003</c:v>
                </c:pt>
                <c:pt idx="1802">
                  <c:v>50.289700000000003</c:v>
                </c:pt>
                <c:pt idx="1803">
                  <c:v>50.288200000000003</c:v>
                </c:pt>
                <c:pt idx="1804">
                  <c:v>50.286700000000003</c:v>
                </c:pt>
                <c:pt idx="1805">
                  <c:v>50.285200000000003</c:v>
                </c:pt>
                <c:pt idx="1806">
                  <c:v>50.283700000000003</c:v>
                </c:pt>
                <c:pt idx="1807">
                  <c:v>50.282200000000003</c:v>
                </c:pt>
                <c:pt idx="1808">
                  <c:v>50.280799999999999</c:v>
                </c:pt>
                <c:pt idx="1809">
                  <c:v>50.279299999999999</c:v>
                </c:pt>
                <c:pt idx="1810">
                  <c:v>50.277799999999999</c:v>
                </c:pt>
                <c:pt idx="1811">
                  <c:v>50.276299999999999</c:v>
                </c:pt>
                <c:pt idx="1812">
                  <c:v>50.274799999999999</c:v>
                </c:pt>
                <c:pt idx="1813">
                  <c:v>50.273400000000002</c:v>
                </c:pt>
                <c:pt idx="1814">
                  <c:v>50.271900000000002</c:v>
                </c:pt>
                <c:pt idx="1815">
                  <c:v>50.270400000000002</c:v>
                </c:pt>
                <c:pt idx="1816">
                  <c:v>50.268900000000002</c:v>
                </c:pt>
                <c:pt idx="1817">
                  <c:v>50.267499999999998</c:v>
                </c:pt>
                <c:pt idx="1818">
                  <c:v>50.265999999999998</c:v>
                </c:pt>
                <c:pt idx="1819">
                  <c:v>50.264499999999998</c:v>
                </c:pt>
                <c:pt idx="1820">
                  <c:v>50.262999999999998</c:v>
                </c:pt>
                <c:pt idx="1821">
                  <c:v>50.261600000000001</c:v>
                </c:pt>
                <c:pt idx="1822">
                  <c:v>50.260100000000001</c:v>
                </c:pt>
                <c:pt idx="1823">
                  <c:v>50.258600000000001</c:v>
                </c:pt>
                <c:pt idx="1824">
                  <c:v>50.257199999999997</c:v>
                </c:pt>
                <c:pt idx="1825">
                  <c:v>50.255699999999997</c:v>
                </c:pt>
                <c:pt idx="1826">
                  <c:v>50.254199999999997</c:v>
                </c:pt>
                <c:pt idx="1827">
                  <c:v>50.252800000000001</c:v>
                </c:pt>
                <c:pt idx="1828">
                  <c:v>50.251300000000001</c:v>
                </c:pt>
                <c:pt idx="1829">
                  <c:v>50.2498</c:v>
                </c:pt>
                <c:pt idx="1830">
                  <c:v>50.248399999999997</c:v>
                </c:pt>
                <c:pt idx="1831">
                  <c:v>50.246899999999997</c:v>
                </c:pt>
                <c:pt idx="1832">
                  <c:v>50.2455</c:v>
                </c:pt>
                <c:pt idx="1833">
                  <c:v>50.244</c:v>
                </c:pt>
                <c:pt idx="1834">
                  <c:v>50.2425</c:v>
                </c:pt>
                <c:pt idx="1835">
                  <c:v>50.241100000000003</c:v>
                </c:pt>
                <c:pt idx="1836">
                  <c:v>50.239600000000003</c:v>
                </c:pt>
                <c:pt idx="1837">
                  <c:v>50.238199999999999</c:v>
                </c:pt>
                <c:pt idx="1838">
                  <c:v>50.236699999999999</c:v>
                </c:pt>
                <c:pt idx="1839">
                  <c:v>50.235300000000002</c:v>
                </c:pt>
                <c:pt idx="1840">
                  <c:v>50.233800000000002</c:v>
                </c:pt>
                <c:pt idx="1841">
                  <c:v>50.232399999999998</c:v>
                </c:pt>
                <c:pt idx="1842">
                  <c:v>50.230899999999998</c:v>
                </c:pt>
                <c:pt idx="1843">
                  <c:v>50.229500000000002</c:v>
                </c:pt>
                <c:pt idx="1844">
                  <c:v>50.228000000000002</c:v>
                </c:pt>
                <c:pt idx="1845">
                  <c:v>50.226599999999998</c:v>
                </c:pt>
                <c:pt idx="1846">
                  <c:v>50.225099999999998</c:v>
                </c:pt>
                <c:pt idx="1847">
                  <c:v>50.223700000000001</c:v>
                </c:pt>
                <c:pt idx="1848">
                  <c:v>50.222299999999997</c:v>
                </c:pt>
                <c:pt idx="1849">
                  <c:v>50.220799999999997</c:v>
                </c:pt>
                <c:pt idx="1850">
                  <c:v>50.2194</c:v>
                </c:pt>
                <c:pt idx="1851">
                  <c:v>50.2179</c:v>
                </c:pt>
                <c:pt idx="1852">
                  <c:v>50.216500000000003</c:v>
                </c:pt>
                <c:pt idx="1853">
                  <c:v>50.2151</c:v>
                </c:pt>
                <c:pt idx="1854">
                  <c:v>50.2136</c:v>
                </c:pt>
                <c:pt idx="1855">
                  <c:v>50.212200000000003</c:v>
                </c:pt>
                <c:pt idx="1856">
                  <c:v>50.210799999999999</c:v>
                </c:pt>
                <c:pt idx="1857">
                  <c:v>50.209299999999999</c:v>
                </c:pt>
                <c:pt idx="1858">
                  <c:v>50.207900000000002</c:v>
                </c:pt>
                <c:pt idx="1859">
                  <c:v>50.206499999999998</c:v>
                </c:pt>
                <c:pt idx="1860">
                  <c:v>50.204999999999998</c:v>
                </c:pt>
                <c:pt idx="1861">
                  <c:v>50.203600000000002</c:v>
                </c:pt>
                <c:pt idx="1862">
                  <c:v>50.202199999999998</c:v>
                </c:pt>
                <c:pt idx="1863">
                  <c:v>50.200800000000001</c:v>
                </c:pt>
                <c:pt idx="1864">
                  <c:v>50.199300000000001</c:v>
                </c:pt>
                <c:pt idx="1865">
                  <c:v>50.197899999999997</c:v>
                </c:pt>
                <c:pt idx="1866">
                  <c:v>50.1965</c:v>
                </c:pt>
                <c:pt idx="1867">
                  <c:v>50.195099999999996</c:v>
                </c:pt>
                <c:pt idx="1868">
                  <c:v>50.193600000000004</c:v>
                </c:pt>
                <c:pt idx="1869">
                  <c:v>50.1922</c:v>
                </c:pt>
                <c:pt idx="1870">
                  <c:v>50.190800000000003</c:v>
                </c:pt>
                <c:pt idx="1871">
                  <c:v>50.189399999999999</c:v>
                </c:pt>
                <c:pt idx="1872">
                  <c:v>50.188000000000002</c:v>
                </c:pt>
                <c:pt idx="1873">
                  <c:v>50.186599999999999</c:v>
                </c:pt>
                <c:pt idx="1874">
                  <c:v>50.185099999999998</c:v>
                </c:pt>
                <c:pt idx="1875">
                  <c:v>50.183700000000002</c:v>
                </c:pt>
                <c:pt idx="1876">
                  <c:v>50.182299999999998</c:v>
                </c:pt>
                <c:pt idx="1877">
                  <c:v>50.180900000000001</c:v>
                </c:pt>
                <c:pt idx="1878">
                  <c:v>50.179499999999997</c:v>
                </c:pt>
                <c:pt idx="1879">
                  <c:v>50.178100000000001</c:v>
                </c:pt>
                <c:pt idx="1880">
                  <c:v>50.176699999999997</c:v>
                </c:pt>
                <c:pt idx="1881">
                  <c:v>50.1753</c:v>
                </c:pt>
                <c:pt idx="1882">
                  <c:v>50.173900000000003</c:v>
                </c:pt>
                <c:pt idx="1883">
                  <c:v>50.172499999999999</c:v>
                </c:pt>
                <c:pt idx="1884">
                  <c:v>50.170999999999999</c:v>
                </c:pt>
                <c:pt idx="1885">
                  <c:v>50.169600000000003</c:v>
                </c:pt>
                <c:pt idx="1886">
                  <c:v>50.168199999999999</c:v>
                </c:pt>
                <c:pt idx="1887">
                  <c:v>50.166800000000002</c:v>
                </c:pt>
                <c:pt idx="1888">
                  <c:v>50.165399999999998</c:v>
                </c:pt>
                <c:pt idx="1889">
                  <c:v>50.164000000000001</c:v>
                </c:pt>
                <c:pt idx="1890">
                  <c:v>50.162599999999998</c:v>
                </c:pt>
                <c:pt idx="1891">
                  <c:v>50.161299999999997</c:v>
                </c:pt>
                <c:pt idx="1892">
                  <c:v>50.1599</c:v>
                </c:pt>
                <c:pt idx="1893">
                  <c:v>50.158499999999997</c:v>
                </c:pt>
                <c:pt idx="1894">
                  <c:v>50.1571</c:v>
                </c:pt>
                <c:pt idx="1895">
                  <c:v>50.155700000000003</c:v>
                </c:pt>
                <c:pt idx="1896">
                  <c:v>50.154299999999999</c:v>
                </c:pt>
                <c:pt idx="1897">
                  <c:v>50.152900000000002</c:v>
                </c:pt>
                <c:pt idx="1898">
                  <c:v>50.151499999999999</c:v>
                </c:pt>
                <c:pt idx="1899">
                  <c:v>50.150100000000002</c:v>
                </c:pt>
                <c:pt idx="1900">
                  <c:v>50.148699999999998</c:v>
                </c:pt>
                <c:pt idx="1901">
                  <c:v>50.147300000000001</c:v>
                </c:pt>
                <c:pt idx="1902">
                  <c:v>50.146000000000001</c:v>
                </c:pt>
                <c:pt idx="1903">
                  <c:v>50.144599999999997</c:v>
                </c:pt>
                <c:pt idx="1904">
                  <c:v>50.1432</c:v>
                </c:pt>
                <c:pt idx="1905">
                  <c:v>50.141800000000003</c:v>
                </c:pt>
                <c:pt idx="1906">
                  <c:v>50.1404</c:v>
                </c:pt>
                <c:pt idx="1907">
                  <c:v>50.139000000000003</c:v>
                </c:pt>
                <c:pt idx="1908">
                  <c:v>50.137700000000002</c:v>
                </c:pt>
                <c:pt idx="1909">
                  <c:v>50.136299999999999</c:v>
                </c:pt>
                <c:pt idx="1910">
                  <c:v>50.134900000000002</c:v>
                </c:pt>
                <c:pt idx="1911">
                  <c:v>50.133499999999998</c:v>
                </c:pt>
                <c:pt idx="1912">
                  <c:v>50.132199999999997</c:v>
                </c:pt>
                <c:pt idx="1913">
                  <c:v>50.130800000000001</c:v>
                </c:pt>
                <c:pt idx="1914">
                  <c:v>50.129399999999997</c:v>
                </c:pt>
                <c:pt idx="1915">
                  <c:v>50.128</c:v>
                </c:pt>
                <c:pt idx="1916">
                  <c:v>50.1267</c:v>
                </c:pt>
                <c:pt idx="1917">
                  <c:v>50.125300000000003</c:v>
                </c:pt>
                <c:pt idx="1918">
                  <c:v>50.123899999999999</c:v>
                </c:pt>
                <c:pt idx="1919">
                  <c:v>50.122599999999998</c:v>
                </c:pt>
                <c:pt idx="1920">
                  <c:v>50.121200000000002</c:v>
                </c:pt>
                <c:pt idx="1921">
                  <c:v>50.119799999999998</c:v>
                </c:pt>
                <c:pt idx="1922">
                  <c:v>50.118499999999997</c:v>
                </c:pt>
                <c:pt idx="1923">
                  <c:v>50.117100000000001</c:v>
                </c:pt>
                <c:pt idx="1924">
                  <c:v>50.1158</c:v>
                </c:pt>
                <c:pt idx="1925">
                  <c:v>50.114400000000003</c:v>
                </c:pt>
                <c:pt idx="1926">
                  <c:v>50.113</c:v>
                </c:pt>
                <c:pt idx="1927">
                  <c:v>50.111699999999999</c:v>
                </c:pt>
                <c:pt idx="1928">
                  <c:v>50.110300000000002</c:v>
                </c:pt>
                <c:pt idx="1929">
                  <c:v>50.109000000000002</c:v>
                </c:pt>
                <c:pt idx="1930">
                  <c:v>50.107599999999998</c:v>
                </c:pt>
                <c:pt idx="1931">
                  <c:v>50.106299999999997</c:v>
                </c:pt>
                <c:pt idx="1932">
                  <c:v>50.104900000000001</c:v>
                </c:pt>
                <c:pt idx="1933">
                  <c:v>50.103499999999997</c:v>
                </c:pt>
                <c:pt idx="1934">
                  <c:v>50.102200000000003</c:v>
                </c:pt>
                <c:pt idx="1935">
                  <c:v>50.1008</c:v>
                </c:pt>
                <c:pt idx="1936">
                  <c:v>50.099499999999999</c:v>
                </c:pt>
                <c:pt idx="1937">
                  <c:v>50.098100000000002</c:v>
                </c:pt>
                <c:pt idx="1938">
                  <c:v>50.096800000000002</c:v>
                </c:pt>
                <c:pt idx="1939">
                  <c:v>50.095500000000001</c:v>
                </c:pt>
                <c:pt idx="1940">
                  <c:v>50.094099999999997</c:v>
                </c:pt>
                <c:pt idx="1941">
                  <c:v>50.092799999999997</c:v>
                </c:pt>
                <c:pt idx="1942">
                  <c:v>50.0914</c:v>
                </c:pt>
                <c:pt idx="1943">
                  <c:v>50.0901</c:v>
                </c:pt>
                <c:pt idx="1944">
                  <c:v>50.088700000000003</c:v>
                </c:pt>
                <c:pt idx="1945">
                  <c:v>50.087400000000002</c:v>
                </c:pt>
                <c:pt idx="1946">
                  <c:v>50.086100000000002</c:v>
                </c:pt>
                <c:pt idx="1947">
                  <c:v>50.084699999999998</c:v>
                </c:pt>
                <c:pt idx="1948">
                  <c:v>50.083399999999997</c:v>
                </c:pt>
                <c:pt idx="1949">
                  <c:v>50.082000000000001</c:v>
                </c:pt>
                <c:pt idx="1950">
                  <c:v>50.0807</c:v>
                </c:pt>
                <c:pt idx="1951">
                  <c:v>50.0794</c:v>
                </c:pt>
                <c:pt idx="1952">
                  <c:v>50.078000000000003</c:v>
                </c:pt>
                <c:pt idx="1953">
                  <c:v>50.076700000000002</c:v>
                </c:pt>
                <c:pt idx="1954">
                  <c:v>50.075400000000002</c:v>
                </c:pt>
                <c:pt idx="1955">
                  <c:v>50.074100000000001</c:v>
                </c:pt>
                <c:pt idx="1956">
                  <c:v>50.072699999999998</c:v>
                </c:pt>
                <c:pt idx="1957">
                  <c:v>50.071399999999997</c:v>
                </c:pt>
                <c:pt idx="1958">
                  <c:v>50.070099999999996</c:v>
                </c:pt>
                <c:pt idx="1959">
                  <c:v>50.0687</c:v>
                </c:pt>
                <c:pt idx="1960">
                  <c:v>50.067399999999999</c:v>
                </c:pt>
                <c:pt idx="1961">
                  <c:v>50.066099999999999</c:v>
                </c:pt>
                <c:pt idx="1962">
                  <c:v>50.064799999999998</c:v>
                </c:pt>
                <c:pt idx="1963">
                  <c:v>50.063499999999998</c:v>
                </c:pt>
                <c:pt idx="1964">
                  <c:v>50.062100000000001</c:v>
                </c:pt>
                <c:pt idx="1965">
                  <c:v>50.0608</c:v>
                </c:pt>
                <c:pt idx="1966">
                  <c:v>50.0595</c:v>
                </c:pt>
                <c:pt idx="1967">
                  <c:v>50.058199999999999</c:v>
                </c:pt>
                <c:pt idx="1968">
                  <c:v>50.056899999999999</c:v>
                </c:pt>
                <c:pt idx="1969">
                  <c:v>50.055599999999998</c:v>
                </c:pt>
                <c:pt idx="1970">
                  <c:v>50.054200000000002</c:v>
                </c:pt>
                <c:pt idx="1971">
                  <c:v>50.052900000000001</c:v>
                </c:pt>
                <c:pt idx="1972">
                  <c:v>50.051600000000001</c:v>
                </c:pt>
                <c:pt idx="1973">
                  <c:v>50.0503</c:v>
                </c:pt>
                <c:pt idx="1974">
                  <c:v>50.048999999999999</c:v>
                </c:pt>
                <c:pt idx="1975">
                  <c:v>50.047699999999999</c:v>
                </c:pt>
                <c:pt idx="1976">
                  <c:v>50.046399999999998</c:v>
                </c:pt>
                <c:pt idx="1977">
                  <c:v>50.045099999999998</c:v>
                </c:pt>
                <c:pt idx="1978">
                  <c:v>50.043799999999997</c:v>
                </c:pt>
                <c:pt idx="1979">
                  <c:v>50.042499999999997</c:v>
                </c:pt>
                <c:pt idx="1980">
                  <c:v>50.041200000000003</c:v>
                </c:pt>
                <c:pt idx="1981">
                  <c:v>50.039900000000003</c:v>
                </c:pt>
                <c:pt idx="1982">
                  <c:v>50.038600000000002</c:v>
                </c:pt>
                <c:pt idx="1983">
                  <c:v>50.037300000000002</c:v>
                </c:pt>
                <c:pt idx="1984">
                  <c:v>50.036000000000001</c:v>
                </c:pt>
                <c:pt idx="1985">
                  <c:v>50.034700000000001</c:v>
                </c:pt>
                <c:pt idx="1986">
                  <c:v>50.0334</c:v>
                </c:pt>
                <c:pt idx="1987">
                  <c:v>50.0321</c:v>
                </c:pt>
                <c:pt idx="1988">
                  <c:v>50.030799999999999</c:v>
                </c:pt>
                <c:pt idx="1989">
                  <c:v>50.029499999999999</c:v>
                </c:pt>
                <c:pt idx="1990">
                  <c:v>50.028199999999998</c:v>
                </c:pt>
                <c:pt idx="1991">
                  <c:v>50.026899999999998</c:v>
                </c:pt>
                <c:pt idx="1992">
                  <c:v>50.025599999999997</c:v>
                </c:pt>
                <c:pt idx="1993">
                  <c:v>50.024299999999997</c:v>
                </c:pt>
                <c:pt idx="1994">
                  <c:v>50.023000000000003</c:v>
                </c:pt>
                <c:pt idx="1995">
                  <c:v>50.021700000000003</c:v>
                </c:pt>
                <c:pt idx="1996">
                  <c:v>50.020499999999998</c:v>
                </c:pt>
                <c:pt idx="1997">
                  <c:v>50.019199999999998</c:v>
                </c:pt>
                <c:pt idx="1998">
                  <c:v>50.017899999999997</c:v>
                </c:pt>
                <c:pt idx="1999">
                  <c:v>50.016599999999997</c:v>
                </c:pt>
                <c:pt idx="2000">
                  <c:v>50.015300000000003</c:v>
                </c:pt>
                <c:pt idx="2001">
                  <c:v>50.014000000000003</c:v>
                </c:pt>
                <c:pt idx="2002">
                  <c:v>50.012799999999999</c:v>
                </c:pt>
                <c:pt idx="2003">
                  <c:v>50.011499999999998</c:v>
                </c:pt>
                <c:pt idx="2004">
                  <c:v>50.010199999999998</c:v>
                </c:pt>
                <c:pt idx="2005">
                  <c:v>50.008899999999997</c:v>
                </c:pt>
                <c:pt idx="2006">
                  <c:v>50.007599999999996</c:v>
                </c:pt>
                <c:pt idx="2007">
                  <c:v>50.006399999999999</c:v>
                </c:pt>
                <c:pt idx="2008">
                  <c:v>50.005099999999999</c:v>
                </c:pt>
                <c:pt idx="2009">
                  <c:v>50.003799999999998</c:v>
                </c:pt>
                <c:pt idx="2010">
                  <c:v>50.002499999999998</c:v>
                </c:pt>
                <c:pt idx="2011">
                  <c:v>50.001300000000001</c:v>
                </c:pt>
                <c:pt idx="2012">
                  <c:v>50</c:v>
                </c:pt>
                <c:pt idx="2013">
                  <c:v>49.998699999999999</c:v>
                </c:pt>
                <c:pt idx="2014">
                  <c:v>49.997500000000002</c:v>
                </c:pt>
                <c:pt idx="2015">
                  <c:v>49.996200000000002</c:v>
                </c:pt>
                <c:pt idx="2016">
                  <c:v>49.994900000000001</c:v>
                </c:pt>
                <c:pt idx="2017">
                  <c:v>49.993699999999997</c:v>
                </c:pt>
                <c:pt idx="2018">
                  <c:v>49.992400000000004</c:v>
                </c:pt>
                <c:pt idx="2019">
                  <c:v>49.991100000000003</c:v>
                </c:pt>
                <c:pt idx="2020">
                  <c:v>49.989899999999999</c:v>
                </c:pt>
                <c:pt idx="2021">
                  <c:v>49.988599999999998</c:v>
                </c:pt>
                <c:pt idx="2022">
                  <c:v>49.987400000000001</c:v>
                </c:pt>
                <c:pt idx="2023">
                  <c:v>49.9861</c:v>
                </c:pt>
                <c:pt idx="2024">
                  <c:v>49.984900000000003</c:v>
                </c:pt>
                <c:pt idx="2025">
                  <c:v>49.983600000000003</c:v>
                </c:pt>
                <c:pt idx="2026">
                  <c:v>49.982300000000002</c:v>
                </c:pt>
                <c:pt idx="2027">
                  <c:v>49.981099999999998</c:v>
                </c:pt>
                <c:pt idx="2028">
                  <c:v>49.979799999999997</c:v>
                </c:pt>
                <c:pt idx="2029">
                  <c:v>49.9786</c:v>
                </c:pt>
                <c:pt idx="2030">
                  <c:v>49.9773</c:v>
                </c:pt>
                <c:pt idx="2031">
                  <c:v>49.976100000000002</c:v>
                </c:pt>
                <c:pt idx="2032">
                  <c:v>49.974800000000002</c:v>
                </c:pt>
                <c:pt idx="2033">
                  <c:v>49.973599999999998</c:v>
                </c:pt>
                <c:pt idx="2034">
                  <c:v>49.972299999999997</c:v>
                </c:pt>
                <c:pt idx="2035">
                  <c:v>49.9711</c:v>
                </c:pt>
                <c:pt idx="2036">
                  <c:v>49.969799999999999</c:v>
                </c:pt>
                <c:pt idx="2037">
                  <c:v>49.968600000000002</c:v>
                </c:pt>
                <c:pt idx="2038">
                  <c:v>49.967399999999998</c:v>
                </c:pt>
                <c:pt idx="2039">
                  <c:v>49.966099999999997</c:v>
                </c:pt>
                <c:pt idx="2040">
                  <c:v>49.9649</c:v>
                </c:pt>
                <c:pt idx="2041">
                  <c:v>49.9636</c:v>
                </c:pt>
                <c:pt idx="2042">
                  <c:v>49.962400000000002</c:v>
                </c:pt>
                <c:pt idx="2043">
                  <c:v>49.961199999999998</c:v>
                </c:pt>
                <c:pt idx="2044">
                  <c:v>49.959899999999998</c:v>
                </c:pt>
                <c:pt idx="2045">
                  <c:v>49.9587</c:v>
                </c:pt>
                <c:pt idx="2046">
                  <c:v>49.957500000000003</c:v>
                </c:pt>
                <c:pt idx="2047">
                  <c:v>49.956200000000003</c:v>
                </c:pt>
                <c:pt idx="2048">
                  <c:v>49.954999999999998</c:v>
                </c:pt>
                <c:pt idx="2049">
                  <c:v>49.953800000000001</c:v>
                </c:pt>
                <c:pt idx="2050">
                  <c:v>49.952500000000001</c:v>
                </c:pt>
                <c:pt idx="2051">
                  <c:v>49.951300000000003</c:v>
                </c:pt>
                <c:pt idx="2052">
                  <c:v>49.950099999999999</c:v>
                </c:pt>
                <c:pt idx="2053">
                  <c:v>49.948799999999999</c:v>
                </c:pt>
                <c:pt idx="2054">
                  <c:v>49.947600000000001</c:v>
                </c:pt>
                <c:pt idx="2055">
                  <c:v>49.946399999999997</c:v>
                </c:pt>
                <c:pt idx="2056">
                  <c:v>49.9452</c:v>
                </c:pt>
                <c:pt idx="2057">
                  <c:v>49.943899999999999</c:v>
                </c:pt>
                <c:pt idx="2058">
                  <c:v>49.942700000000002</c:v>
                </c:pt>
                <c:pt idx="2059">
                  <c:v>49.941499999999998</c:v>
                </c:pt>
                <c:pt idx="2060">
                  <c:v>49.940300000000001</c:v>
                </c:pt>
                <c:pt idx="2061">
                  <c:v>49.939100000000003</c:v>
                </c:pt>
                <c:pt idx="2062">
                  <c:v>49.937800000000003</c:v>
                </c:pt>
                <c:pt idx="2063">
                  <c:v>49.936599999999999</c:v>
                </c:pt>
                <c:pt idx="2064">
                  <c:v>49.935400000000001</c:v>
                </c:pt>
                <c:pt idx="2065">
                  <c:v>49.934199999999997</c:v>
                </c:pt>
                <c:pt idx="2066">
                  <c:v>49.933</c:v>
                </c:pt>
                <c:pt idx="2067">
                  <c:v>49.931800000000003</c:v>
                </c:pt>
                <c:pt idx="2068">
                  <c:v>49.930599999999998</c:v>
                </c:pt>
                <c:pt idx="2069">
                  <c:v>49.929299999999998</c:v>
                </c:pt>
                <c:pt idx="2070">
                  <c:v>49.928100000000001</c:v>
                </c:pt>
                <c:pt idx="2071">
                  <c:v>49.926900000000003</c:v>
                </c:pt>
                <c:pt idx="2072">
                  <c:v>49.925699999999999</c:v>
                </c:pt>
                <c:pt idx="2073">
                  <c:v>49.924500000000002</c:v>
                </c:pt>
                <c:pt idx="2074">
                  <c:v>49.923299999999998</c:v>
                </c:pt>
                <c:pt idx="2075">
                  <c:v>49.9221</c:v>
                </c:pt>
                <c:pt idx="2076">
                  <c:v>49.920900000000003</c:v>
                </c:pt>
                <c:pt idx="2077">
                  <c:v>49.919699999999999</c:v>
                </c:pt>
                <c:pt idx="2078">
                  <c:v>49.918500000000002</c:v>
                </c:pt>
                <c:pt idx="2079">
                  <c:v>49.917299999999997</c:v>
                </c:pt>
                <c:pt idx="2080">
                  <c:v>49.9161</c:v>
                </c:pt>
                <c:pt idx="2081">
                  <c:v>49.914900000000003</c:v>
                </c:pt>
                <c:pt idx="2082">
                  <c:v>49.913699999999999</c:v>
                </c:pt>
                <c:pt idx="2083">
                  <c:v>49.912500000000001</c:v>
                </c:pt>
                <c:pt idx="2084">
                  <c:v>49.911299999999997</c:v>
                </c:pt>
                <c:pt idx="2085">
                  <c:v>49.9101</c:v>
                </c:pt>
                <c:pt idx="2086">
                  <c:v>49.908900000000003</c:v>
                </c:pt>
                <c:pt idx="2087">
                  <c:v>49.907699999999998</c:v>
                </c:pt>
                <c:pt idx="2088">
                  <c:v>49.906500000000001</c:v>
                </c:pt>
                <c:pt idx="2089">
                  <c:v>49.9054</c:v>
                </c:pt>
                <c:pt idx="2090">
                  <c:v>49.904200000000003</c:v>
                </c:pt>
                <c:pt idx="2091">
                  <c:v>49.902999999999999</c:v>
                </c:pt>
                <c:pt idx="2092">
                  <c:v>49.901800000000001</c:v>
                </c:pt>
                <c:pt idx="2093">
                  <c:v>49.900599999999997</c:v>
                </c:pt>
                <c:pt idx="2094">
                  <c:v>49.8994</c:v>
                </c:pt>
                <c:pt idx="2095">
                  <c:v>49.898200000000003</c:v>
                </c:pt>
                <c:pt idx="2096">
                  <c:v>49.897100000000002</c:v>
                </c:pt>
                <c:pt idx="2097">
                  <c:v>49.895899999999997</c:v>
                </c:pt>
                <c:pt idx="2098">
                  <c:v>49.8947</c:v>
                </c:pt>
                <c:pt idx="2099">
                  <c:v>49.893500000000003</c:v>
                </c:pt>
                <c:pt idx="2100">
                  <c:v>49.892299999999999</c:v>
                </c:pt>
                <c:pt idx="2101">
                  <c:v>49.891199999999998</c:v>
                </c:pt>
                <c:pt idx="2102">
                  <c:v>49.89</c:v>
                </c:pt>
                <c:pt idx="2103">
                  <c:v>49.888800000000003</c:v>
                </c:pt>
                <c:pt idx="2104">
                  <c:v>49.887599999999999</c:v>
                </c:pt>
                <c:pt idx="2105">
                  <c:v>49.886499999999998</c:v>
                </c:pt>
                <c:pt idx="2106">
                  <c:v>49.885300000000001</c:v>
                </c:pt>
                <c:pt idx="2107">
                  <c:v>49.884099999999997</c:v>
                </c:pt>
                <c:pt idx="2108">
                  <c:v>49.882899999999999</c:v>
                </c:pt>
                <c:pt idx="2109">
                  <c:v>49.881799999999998</c:v>
                </c:pt>
                <c:pt idx="2110">
                  <c:v>49.880600000000001</c:v>
                </c:pt>
                <c:pt idx="2111">
                  <c:v>49.879399999999997</c:v>
                </c:pt>
                <c:pt idx="2112">
                  <c:v>49.878300000000003</c:v>
                </c:pt>
                <c:pt idx="2113">
                  <c:v>49.877099999999999</c:v>
                </c:pt>
                <c:pt idx="2114">
                  <c:v>49.875900000000001</c:v>
                </c:pt>
                <c:pt idx="2115">
                  <c:v>49.8748</c:v>
                </c:pt>
                <c:pt idx="2116">
                  <c:v>49.873600000000003</c:v>
                </c:pt>
                <c:pt idx="2117">
                  <c:v>49.872500000000002</c:v>
                </c:pt>
                <c:pt idx="2118">
                  <c:v>49.871299999999998</c:v>
                </c:pt>
                <c:pt idx="2119">
                  <c:v>49.870100000000001</c:v>
                </c:pt>
                <c:pt idx="2120">
                  <c:v>49.869</c:v>
                </c:pt>
                <c:pt idx="2121">
                  <c:v>49.867800000000003</c:v>
                </c:pt>
                <c:pt idx="2122">
                  <c:v>49.866700000000002</c:v>
                </c:pt>
                <c:pt idx="2123">
                  <c:v>49.865499999999997</c:v>
                </c:pt>
                <c:pt idx="2124">
                  <c:v>49.864400000000003</c:v>
                </c:pt>
                <c:pt idx="2125">
                  <c:v>49.863199999999999</c:v>
                </c:pt>
                <c:pt idx="2126">
                  <c:v>49.862099999999998</c:v>
                </c:pt>
                <c:pt idx="2127">
                  <c:v>49.860900000000001</c:v>
                </c:pt>
                <c:pt idx="2128">
                  <c:v>49.8598</c:v>
                </c:pt>
                <c:pt idx="2129">
                  <c:v>49.858600000000003</c:v>
                </c:pt>
                <c:pt idx="2130">
                  <c:v>49.857500000000002</c:v>
                </c:pt>
                <c:pt idx="2131">
                  <c:v>49.856299999999997</c:v>
                </c:pt>
                <c:pt idx="2132">
                  <c:v>49.855200000000004</c:v>
                </c:pt>
                <c:pt idx="2133">
                  <c:v>49.853999999999999</c:v>
                </c:pt>
                <c:pt idx="2134">
                  <c:v>49.852899999999998</c:v>
                </c:pt>
                <c:pt idx="2135">
                  <c:v>49.851700000000001</c:v>
                </c:pt>
                <c:pt idx="2136">
                  <c:v>49.8506</c:v>
                </c:pt>
                <c:pt idx="2137">
                  <c:v>49.849499999999999</c:v>
                </c:pt>
                <c:pt idx="2138">
                  <c:v>49.848300000000002</c:v>
                </c:pt>
                <c:pt idx="2139">
                  <c:v>49.847200000000001</c:v>
                </c:pt>
                <c:pt idx="2140">
                  <c:v>49.845999999999997</c:v>
                </c:pt>
                <c:pt idx="2141">
                  <c:v>49.844900000000003</c:v>
                </c:pt>
                <c:pt idx="2142">
                  <c:v>49.843800000000002</c:v>
                </c:pt>
                <c:pt idx="2143">
                  <c:v>49.842599999999997</c:v>
                </c:pt>
                <c:pt idx="2144">
                  <c:v>49.841500000000003</c:v>
                </c:pt>
                <c:pt idx="2145">
                  <c:v>49.840400000000002</c:v>
                </c:pt>
                <c:pt idx="2146">
                  <c:v>49.839199999999998</c:v>
                </c:pt>
                <c:pt idx="2147">
                  <c:v>49.838099999999997</c:v>
                </c:pt>
                <c:pt idx="2148">
                  <c:v>49.837000000000003</c:v>
                </c:pt>
                <c:pt idx="2149">
                  <c:v>49.835799999999999</c:v>
                </c:pt>
                <c:pt idx="2150">
                  <c:v>49.834699999999998</c:v>
                </c:pt>
                <c:pt idx="2151">
                  <c:v>49.833599999999997</c:v>
                </c:pt>
                <c:pt idx="2152">
                  <c:v>49.832500000000003</c:v>
                </c:pt>
                <c:pt idx="2153">
                  <c:v>49.831299999999999</c:v>
                </c:pt>
                <c:pt idx="2154">
                  <c:v>49.830199999999998</c:v>
                </c:pt>
                <c:pt idx="2155">
                  <c:v>49.829099999999997</c:v>
                </c:pt>
                <c:pt idx="2156">
                  <c:v>49.828000000000003</c:v>
                </c:pt>
                <c:pt idx="2157">
                  <c:v>49.826900000000002</c:v>
                </c:pt>
                <c:pt idx="2158">
                  <c:v>49.825699999999998</c:v>
                </c:pt>
                <c:pt idx="2159">
                  <c:v>49.824599999999997</c:v>
                </c:pt>
                <c:pt idx="2160">
                  <c:v>49.823500000000003</c:v>
                </c:pt>
                <c:pt idx="2161">
                  <c:v>49.822400000000002</c:v>
                </c:pt>
                <c:pt idx="2162">
                  <c:v>49.821300000000001</c:v>
                </c:pt>
                <c:pt idx="2163">
                  <c:v>49.8202</c:v>
                </c:pt>
                <c:pt idx="2164">
                  <c:v>49.819099999999999</c:v>
                </c:pt>
                <c:pt idx="2165">
                  <c:v>49.817900000000002</c:v>
                </c:pt>
                <c:pt idx="2166">
                  <c:v>49.816800000000001</c:v>
                </c:pt>
                <c:pt idx="2167">
                  <c:v>49.8157</c:v>
                </c:pt>
                <c:pt idx="2168">
                  <c:v>49.814599999999999</c:v>
                </c:pt>
                <c:pt idx="2169">
                  <c:v>49.813499999999998</c:v>
                </c:pt>
                <c:pt idx="2170">
                  <c:v>49.812399999999997</c:v>
                </c:pt>
                <c:pt idx="2171">
                  <c:v>49.811300000000003</c:v>
                </c:pt>
                <c:pt idx="2172">
                  <c:v>49.810200000000002</c:v>
                </c:pt>
                <c:pt idx="2173">
                  <c:v>49.809100000000001</c:v>
                </c:pt>
                <c:pt idx="2174">
                  <c:v>49.808</c:v>
                </c:pt>
                <c:pt idx="2175">
                  <c:v>49.806899999999999</c:v>
                </c:pt>
                <c:pt idx="2176">
                  <c:v>49.805799999999998</c:v>
                </c:pt>
                <c:pt idx="2177">
                  <c:v>49.804699999999997</c:v>
                </c:pt>
                <c:pt idx="2178">
                  <c:v>49.803600000000003</c:v>
                </c:pt>
                <c:pt idx="2179">
                  <c:v>49.802500000000002</c:v>
                </c:pt>
                <c:pt idx="2180">
                  <c:v>49.801400000000001</c:v>
                </c:pt>
                <c:pt idx="2181">
                  <c:v>49.8003</c:v>
                </c:pt>
                <c:pt idx="2182">
                  <c:v>49.799199999999999</c:v>
                </c:pt>
                <c:pt idx="2183">
                  <c:v>49.798099999999998</c:v>
                </c:pt>
                <c:pt idx="2184">
                  <c:v>49.796999999999997</c:v>
                </c:pt>
                <c:pt idx="2185">
                  <c:v>49.795900000000003</c:v>
                </c:pt>
                <c:pt idx="2186">
                  <c:v>49.794800000000002</c:v>
                </c:pt>
                <c:pt idx="2187">
                  <c:v>49.793799999999997</c:v>
                </c:pt>
                <c:pt idx="2188">
                  <c:v>49.792700000000004</c:v>
                </c:pt>
                <c:pt idx="2189">
                  <c:v>49.791600000000003</c:v>
                </c:pt>
                <c:pt idx="2190">
                  <c:v>49.790500000000002</c:v>
                </c:pt>
                <c:pt idx="2191">
                  <c:v>49.789400000000001</c:v>
                </c:pt>
                <c:pt idx="2192">
                  <c:v>49.7883</c:v>
                </c:pt>
                <c:pt idx="2193">
                  <c:v>49.787199999999999</c:v>
                </c:pt>
                <c:pt idx="2194">
                  <c:v>49.786200000000001</c:v>
                </c:pt>
                <c:pt idx="2195">
                  <c:v>49.7851</c:v>
                </c:pt>
                <c:pt idx="2196">
                  <c:v>49.783999999999999</c:v>
                </c:pt>
                <c:pt idx="2197">
                  <c:v>49.782899999999998</c:v>
                </c:pt>
                <c:pt idx="2198">
                  <c:v>49.781799999999997</c:v>
                </c:pt>
                <c:pt idx="2199">
                  <c:v>49.780799999999999</c:v>
                </c:pt>
                <c:pt idx="2200">
                  <c:v>49.779699999999998</c:v>
                </c:pt>
                <c:pt idx="2201">
                  <c:v>49.778599999999997</c:v>
                </c:pt>
                <c:pt idx="2202">
                  <c:v>49.777500000000003</c:v>
                </c:pt>
                <c:pt idx="2203">
                  <c:v>49.776499999999999</c:v>
                </c:pt>
                <c:pt idx="2204">
                  <c:v>49.775399999999998</c:v>
                </c:pt>
                <c:pt idx="2205">
                  <c:v>49.774299999999997</c:v>
                </c:pt>
                <c:pt idx="2206">
                  <c:v>49.773299999999999</c:v>
                </c:pt>
                <c:pt idx="2207">
                  <c:v>49.772199999999998</c:v>
                </c:pt>
                <c:pt idx="2208">
                  <c:v>49.771099999999997</c:v>
                </c:pt>
                <c:pt idx="2209">
                  <c:v>49.770099999999999</c:v>
                </c:pt>
                <c:pt idx="2210">
                  <c:v>49.768999999999998</c:v>
                </c:pt>
                <c:pt idx="2211">
                  <c:v>49.767899999999997</c:v>
                </c:pt>
                <c:pt idx="2212">
                  <c:v>49.7669</c:v>
                </c:pt>
                <c:pt idx="2213">
                  <c:v>49.765799999999999</c:v>
                </c:pt>
                <c:pt idx="2214">
                  <c:v>49.764699999999998</c:v>
                </c:pt>
                <c:pt idx="2215">
                  <c:v>49.7637</c:v>
                </c:pt>
                <c:pt idx="2216">
                  <c:v>49.762599999999999</c:v>
                </c:pt>
                <c:pt idx="2217">
                  <c:v>49.761600000000001</c:v>
                </c:pt>
                <c:pt idx="2218">
                  <c:v>49.7605</c:v>
                </c:pt>
                <c:pt idx="2219">
                  <c:v>49.759500000000003</c:v>
                </c:pt>
                <c:pt idx="2220">
                  <c:v>49.758400000000002</c:v>
                </c:pt>
                <c:pt idx="2221">
                  <c:v>49.757300000000001</c:v>
                </c:pt>
                <c:pt idx="2222">
                  <c:v>49.756300000000003</c:v>
                </c:pt>
                <c:pt idx="2223">
                  <c:v>49.755200000000002</c:v>
                </c:pt>
                <c:pt idx="2224">
                  <c:v>49.754199999999997</c:v>
                </c:pt>
                <c:pt idx="2225">
                  <c:v>49.753100000000003</c:v>
                </c:pt>
                <c:pt idx="2226">
                  <c:v>49.752099999999999</c:v>
                </c:pt>
                <c:pt idx="2227">
                  <c:v>49.750999999999998</c:v>
                </c:pt>
                <c:pt idx="2228">
                  <c:v>49.75</c:v>
                </c:pt>
                <c:pt idx="2229">
                  <c:v>49.748899999999999</c:v>
                </c:pt>
                <c:pt idx="2230">
                  <c:v>49.747900000000001</c:v>
                </c:pt>
                <c:pt idx="2231">
                  <c:v>49.746899999999997</c:v>
                </c:pt>
                <c:pt idx="2232">
                  <c:v>49.745800000000003</c:v>
                </c:pt>
                <c:pt idx="2233">
                  <c:v>49.744799999999998</c:v>
                </c:pt>
                <c:pt idx="2234">
                  <c:v>49.743699999999997</c:v>
                </c:pt>
                <c:pt idx="2235">
                  <c:v>49.742699999999999</c:v>
                </c:pt>
                <c:pt idx="2236">
                  <c:v>49.741700000000002</c:v>
                </c:pt>
                <c:pt idx="2237">
                  <c:v>49.740600000000001</c:v>
                </c:pt>
                <c:pt idx="2238">
                  <c:v>49.739600000000003</c:v>
                </c:pt>
                <c:pt idx="2239">
                  <c:v>49.738500000000002</c:v>
                </c:pt>
                <c:pt idx="2240">
                  <c:v>49.737499999999997</c:v>
                </c:pt>
                <c:pt idx="2241">
                  <c:v>49.736499999999999</c:v>
                </c:pt>
                <c:pt idx="2242">
                  <c:v>49.735399999999998</c:v>
                </c:pt>
                <c:pt idx="2243">
                  <c:v>49.734400000000001</c:v>
                </c:pt>
                <c:pt idx="2244">
                  <c:v>49.733400000000003</c:v>
                </c:pt>
                <c:pt idx="2245">
                  <c:v>49.732399999999998</c:v>
                </c:pt>
                <c:pt idx="2246">
                  <c:v>49.731299999999997</c:v>
                </c:pt>
                <c:pt idx="2247">
                  <c:v>49.7303</c:v>
                </c:pt>
                <c:pt idx="2248">
                  <c:v>49.729300000000002</c:v>
                </c:pt>
                <c:pt idx="2249">
                  <c:v>49.728200000000001</c:v>
                </c:pt>
                <c:pt idx="2250">
                  <c:v>49.727200000000003</c:v>
                </c:pt>
                <c:pt idx="2251">
                  <c:v>49.726199999999999</c:v>
                </c:pt>
                <c:pt idx="2252">
                  <c:v>49.725200000000001</c:v>
                </c:pt>
                <c:pt idx="2253">
                  <c:v>49.724200000000003</c:v>
                </c:pt>
                <c:pt idx="2254">
                  <c:v>49.723100000000002</c:v>
                </c:pt>
                <c:pt idx="2255">
                  <c:v>49.722099999999998</c:v>
                </c:pt>
                <c:pt idx="2256">
                  <c:v>49.7211</c:v>
                </c:pt>
                <c:pt idx="2257">
                  <c:v>49.720100000000002</c:v>
                </c:pt>
                <c:pt idx="2258">
                  <c:v>49.719099999999997</c:v>
                </c:pt>
                <c:pt idx="2259">
                  <c:v>49.718000000000004</c:v>
                </c:pt>
                <c:pt idx="2260">
                  <c:v>49.716999999999999</c:v>
                </c:pt>
                <c:pt idx="2261">
                  <c:v>49.716000000000001</c:v>
                </c:pt>
                <c:pt idx="2262">
                  <c:v>49.715000000000003</c:v>
                </c:pt>
                <c:pt idx="2263">
                  <c:v>49.713999999999999</c:v>
                </c:pt>
                <c:pt idx="2264">
                  <c:v>49.713000000000001</c:v>
                </c:pt>
                <c:pt idx="2265">
                  <c:v>49.712000000000003</c:v>
                </c:pt>
                <c:pt idx="2266">
                  <c:v>49.710999999999999</c:v>
                </c:pt>
                <c:pt idx="2267">
                  <c:v>49.71</c:v>
                </c:pt>
                <c:pt idx="2268">
                  <c:v>49.709000000000003</c:v>
                </c:pt>
                <c:pt idx="2269">
                  <c:v>49.707999999999998</c:v>
                </c:pt>
                <c:pt idx="2270">
                  <c:v>49.707000000000001</c:v>
                </c:pt>
                <c:pt idx="2271">
                  <c:v>49.7059</c:v>
                </c:pt>
                <c:pt idx="2272">
                  <c:v>49.704900000000002</c:v>
                </c:pt>
                <c:pt idx="2273">
                  <c:v>49.703899999999997</c:v>
                </c:pt>
                <c:pt idx="2274">
                  <c:v>49.7029</c:v>
                </c:pt>
                <c:pt idx="2275">
                  <c:v>49.701900000000002</c:v>
                </c:pt>
                <c:pt idx="2276">
                  <c:v>49.700899999999997</c:v>
                </c:pt>
                <c:pt idx="2277">
                  <c:v>49.7</c:v>
                </c:pt>
                <c:pt idx="2278">
                  <c:v>49.698999999999998</c:v>
                </c:pt>
                <c:pt idx="2279">
                  <c:v>49.698</c:v>
                </c:pt>
                <c:pt idx="2280">
                  <c:v>49.697000000000003</c:v>
                </c:pt>
                <c:pt idx="2281">
                  <c:v>49.695999999999998</c:v>
                </c:pt>
                <c:pt idx="2282">
                  <c:v>49.695</c:v>
                </c:pt>
                <c:pt idx="2283">
                  <c:v>49.694000000000003</c:v>
                </c:pt>
                <c:pt idx="2284">
                  <c:v>49.692999999999998</c:v>
                </c:pt>
                <c:pt idx="2285">
                  <c:v>49.692</c:v>
                </c:pt>
                <c:pt idx="2286">
                  <c:v>49.691000000000003</c:v>
                </c:pt>
                <c:pt idx="2287">
                  <c:v>49.69</c:v>
                </c:pt>
                <c:pt idx="2288">
                  <c:v>49.689100000000003</c:v>
                </c:pt>
                <c:pt idx="2289">
                  <c:v>49.688099999999999</c:v>
                </c:pt>
                <c:pt idx="2290">
                  <c:v>49.687100000000001</c:v>
                </c:pt>
                <c:pt idx="2291">
                  <c:v>49.686100000000003</c:v>
                </c:pt>
                <c:pt idx="2292">
                  <c:v>49.685099999999998</c:v>
                </c:pt>
                <c:pt idx="2293">
                  <c:v>49.684100000000001</c:v>
                </c:pt>
                <c:pt idx="2294">
                  <c:v>49.683199999999999</c:v>
                </c:pt>
                <c:pt idx="2295">
                  <c:v>49.682200000000002</c:v>
                </c:pt>
                <c:pt idx="2296">
                  <c:v>49.681199999999997</c:v>
                </c:pt>
                <c:pt idx="2297">
                  <c:v>49.680199999999999</c:v>
                </c:pt>
                <c:pt idx="2298">
                  <c:v>49.679299999999998</c:v>
                </c:pt>
                <c:pt idx="2299">
                  <c:v>49.6783</c:v>
                </c:pt>
                <c:pt idx="2300">
                  <c:v>49.677300000000002</c:v>
                </c:pt>
                <c:pt idx="2301">
                  <c:v>49.676299999999998</c:v>
                </c:pt>
                <c:pt idx="2302">
                  <c:v>49.675400000000003</c:v>
                </c:pt>
                <c:pt idx="2303">
                  <c:v>49.674399999999999</c:v>
                </c:pt>
                <c:pt idx="2304">
                  <c:v>49.673400000000001</c:v>
                </c:pt>
                <c:pt idx="2305">
                  <c:v>49.672499999999999</c:v>
                </c:pt>
                <c:pt idx="2306">
                  <c:v>49.671500000000002</c:v>
                </c:pt>
                <c:pt idx="2307">
                  <c:v>49.670499999999997</c:v>
                </c:pt>
                <c:pt idx="2308">
                  <c:v>49.669600000000003</c:v>
                </c:pt>
                <c:pt idx="2309">
                  <c:v>49.668599999999998</c:v>
                </c:pt>
                <c:pt idx="2310">
                  <c:v>49.6676</c:v>
                </c:pt>
                <c:pt idx="2311">
                  <c:v>49.666699999999999</c:v>
                </c:pt>
                <c:pt idx="2312">
                  <c:v>49.665700000000001</c:v>
                </c:pt>
                <c:pt idx="2313">
                  <c:v>49.6648</c:v>
                </c:pt>
                <c:pt idx="2314">
                  <c:v>49.663800000000002</c:v>
                </c:pt>
                <c:pt idx="2315">
                  <c:v>49.662799999999997</c:v>
                </c:pt>
                <c:pt idx="2316">
                  <c:v>49.661900000000003</c:v>
                </c:pt>
                <c:pt idx="2317">
                  <c:v>49.660899999999998</c:v>
                </c:pt>
                <c:pt idx="2318">
                  <c:v>49.66</c:v>
                </c:pt>
                <c:pt idx="2319">
                  <c:v>49.658999999999999</c:v>
                </c:pt>
                <c:pt idx="2320">
                  <c:v>49.658099999999997</c:v>
                </c:pt>
                <c:pt idx="2321">
                  <c:v>49.6571</c:v>
                </c:pt>
                <c:pt idx="2322">
                  <c:v>49.656199999999998</c:v>
                </c:pt>
                <c:pt idx="2323">
                  <c:v>49.655200000000001</c:v>
                </c:pt>
                <c:pt idx="2324">
                  <c:v>49.654299999999999</c:v>
                </c:pt>
                <c:pt idx="2325">
                  <c:v>49.653300000000002</c:v>
                </c:pt>
                <c:pt idx="2326">
                  <c:v>49.6524</c:v>
                </c:pt>
                <c:pt idx="2327">
                  <c:v>49.651400000000002</c:v>
                </c:pt>
                <c:pt idx="2328">
                  <c:v>49.650500000000001</c:v>
                </c:pt>
                <c:pt idx="2329">
                  <c:v>49.649500000000003</c:v>
                </c:pt>
                <c:pt idx="2330">
                  <c:v>49.648600000000002</c:v>
                </c:pt>
                <c:pt idx="2331">
                  <c:v>49.647599999999997</c:v>
                </c:pt>
                <c:pt idx="2332">
                  <c:v>49.646700000000003</c:v>
                </c:pt>
                <c:pt idx="2333">
                  <c:v>49.645800000000001</c:v>
                </c:pt>
                <c:pt idx="2334">
                  <c:v>49.644799999999996</c:v>
                </c:pt>
                <c:pt idx="2335">
                  <c:v>49.643900000000002</c:v>
                </c:pt>
                <c:pt idx="2336">
                  <c:v>49.643000000000001</c:v>
                </c:pt>
                <c:pt idx="2337">
                  <c:v>49.642000000000003</c:v>
                </c:pt>
                <c:pt idx="2338">
                  <c:v>49.641100000000002</c:v>
                </c:pt>
                <c:pt idx="2339">
                  <c:v>49.640099999999997</c:v>
                </c:pt>
                <c:pt idx="2340">
                  <c:v>49.639200000000002</c:v>
                </c:pt>
                <c:pt idx="2341">
                  <c:v>49.638300000000001</c:v>
                </c:pt>
                <c:pt idx="2342">
                  <c:v>49.6374</c:v>
                </c:pt>
                <c:pt idx="2343">
                  <c:v>49.636400000000002</c:v>
                </c:pt>
                <c:pt idx="2344">
                  <c:v>49.6355</c:v>
                </c:pt>
                <c:pt idx="2345">
                  <c:v>49.634599999999999</c:v>
                </c:pt>
                <c:pt idx="2346">
                  <c:v>49.633600000000001</c:v>
                </c:pt>
                <c:pt idx="2347">
                  <c:v>49.6327</c:v>
                </c:pt>
                <c:pt idx="2348">
                  <c:v>49.631799999999998</c:v>
                </c:pt>
                <c:pt idx="2349">
                  <c:v>49.630899999999997</c:v>
                </c:pt>
                <c:pt idx="2350">
                  <c:v>49.629899999999999</c:v>
                </c:pt>
                <c:pt idx="2351">
                  <c:v>49.628999999999998</c:v>
                </c:pt>
                <c:pt idx="2352">
                  <c:v>49.628100000000003</c:v>
                </c:pt>
                <c:pt idx="2353">
                  <c:v>49.627200000000002</c:v>
                </c:pt>
                <c:pt idx="2354">
                  <c:v>49.626300000000001</c:v>
                </c:pt>
                <c:pt idx="2355">
                  <c:v>49.625300000000003</c:v>
                </c:pt>
                <c:pt idx="2356">
                  <c:v>49.624400000000001</c:v>
                </c:pt>
                <c:pt idx="2357">
                  <c:v>49.6235</c:v>
                </c:pt>
                <c:pt idx="2358">
                  <c:v>49.622599999999998</c:v>
                </c:pt>
                <c:pt idx="2359">
                  <c:v>49.621699999999997</c:v>
                </c:pt>
                <c:pt idx="2360">
                  <c:v>49.620800000000003</c:v>
                </c:pt>
                <c:pt idx="2361">
                  <c:v>49.619900000000001</c:v>
                </c:pt>
                <c:pt idx="2362">
                  <c:v>49.619</c:v>
                </c:pt>
                <c:pt idx="2363">
                  <c:v>49.618000000000002</c:v>
                </c:pt>
                <c:pt idx="2364">
                  <c:v>49.617100000000001</c:v>
                </c:pt>
                <c:pt idx="2365">
                  <c:v>49.616199999999999</c:v>
                </c:pt>
                <c:pt idx="2366">
                  <c:v>49.615299999999998</c:v>
                </c:pt>
                <c:pt idx="2367">
                  <c:v>49.614400000000003</c:v>
                </c:pt>
                <c:pt idx="2368">
                  <c:v>49.613500000000002</c:v>
                </c:pt>
                <c:pt idx="2369">
                  <c:v>49.6126</c:v>
                </c:pt>
                <c:pt idx="2370">
                  <c:v>49.611699999999999</c:v>
                </c:pt>
                <c:pt idx="2371">
                  <c:v>49.610799999999998</c:v>
                </c:pt>
                <c:pt idx="2372">
                  <c:v>49.609900000000003</c:v>
                </c:pt>
                <c:pt idx="2373">
                  <c:v>49.609000000000002</c:v>
                </c:pt>
                <c:pt idx="2374">
                  <c:v>49.6081</c:v>
                </c:pt>
                <c:pt idx="2375">
                  <c:v>49.607199999999999</c:v>
                </c:pt>
                <c:pt idx="2376">
                  <c:v>49.606299999999997</c:v>
                </c:pt>
                <c:pt idx="2377">
                  <c:v>49.605400000000003</c:v>
                </c:pt>
                <c:pt idx="2378">
                  <c:v>49.604500000000002</c:v>
                </c:pt>
                <c:pt idx="2379">
                  <c:v>49.6036</c:v>
                </c:pt>
                <c:pt idx="2380">
                  <c:v>49.602699999999999</c:v>
                </c:pt>
                <c:pt idx="2381">
                  <c:v>49.601900000000001</c:v>
                </c:pt>
                <c:pt idx="2382">
                  <c:v>49.600999999999999</c:v>
                </c:pt>
                <c:pt idx="2383">
                  <c:v>49.600099999999998</c:v>
                </c:pt>
                <c:pt idx="2384">
                  <c:v>49.599200000000003</c:v>
                </c:pt>
                <c:pt idx="2385">
                  <c:v>49.598300000000002</c:v>
                </c:pt>
                <c:pt idx="2386">
                  <c:v>49.5974</c:v>
                </c:pt>
                <c:pt idx="2387">
                  <c:v>49.596499999999999</c:v>
                </c:pt>
                <c:pt idx="2388">
                  <c:v>49.595599999999997</c:v>
                </c:pt>
                <c:pt idx="2389">
                  <c:v>49.594799999999999</c:v>
                </c:pt>
                <c:pt idx="2390">
                  <c:v>49.593899999999998</c:v>
                </c:pt>
                <c:pt idx="2391">
                  <c:v>49.593000000000004</c:v>
                </c:pt>
                <c:pt idx="2392">
                  <c:v>49.592100000000002</c:v>
                </c:pt>
                <c:pt idx="2393">
                  <c:v>49.591200000000001</c:v>
                </c:pt>
                <c:pt idx="2394">
                  <c:v>49.590400000000002</c:v>
                </c:pt>
                <c:pt idx="2395">
                  <c:v>49.589500000000001</c:v>
                </c:pt>
                <c:pt idx="2396">
                  <c:v>49.5886</c:v>
                </c:pt>
                <c:pt idx="2397">
                  <c:v>49.587699999999998</c:v>
                </c:pt>
                <c:pt idx="2398">
                  <c:v>49.5869</c:v>
                </c:pt>
                <c:pt idx="2399">
                  <c:v>49.585999999999999</c:v>
                </c:pt>
                <c:pt idx="2400">
                  <c:v>49.585099999999997</c:v>
                </c:pt>
                <c:pt idx="2401">
                  <c:v>49.584200000000003</c:v>
                </c:pt>
                <c:pt idx="2402">
                  <c:v>49.583399999999997</c:v>
                </c:pt>
                <c:pt idx="2403">
                  <c:v>49.582500000000003</c:v>
                </c:pt>
                <c:pt idx="2404">
                  <c:v>49.581600000000002</c:v>
                </c:pt>
                <c:pt idx="2405">
                  <c:v>49.580800000000004</c:v>
                </c:pt>
                <c:pt idx="2406">
                  <c:v>49.579900000000002</c:v>
                </c:pt>
                <c:pt idx="2407">
                  <c:v>49.579000000000001</c:v>
                </c:pt>
                <c:pt idx="2408">
                  <c:v>49.578200000000002</c:v>
                </c:pt>
                <c:pt idx="2409">
                  <c:v>49.577300000000001</c:v>
                </c:pt>
                <c:pt idx="2410">
                  <c:v>49.576500000000003</c:v>
                </c:pt>
                <c:pt idx="2411">
                  <c:v>49.575600000000001</c:v>
                </c:pt>
                <c:pt idx="2412">
                  <c:v>49.5747</c:v>
                </c:pt>
                <c:pt idx="2413">
                  <c:v>49.573900000000002</c:v>
                </c:pt>
                <c:pt idx="2414">
                  <c:v>49.573</c:v>
                </c:pt>
                <c:pt idx="2415">
                  <c:v>49.572200000000002</c:v>
                </c:pt>
                <c:pt idx="2416">
                  <c:v>49.571300000000001</c:v>
                </c:pt>
                <c:pt idx="2417">
                  <c:v>49.570500000000003</c:v>
                </c:pt>
                <c:pt idx="2418">
                  <c:v>49.569600000000001</c:v>
                </c:pt>
                <c:pt idx="2419">
                  <c:v>49.568800000000003</c:v>
                </c:pt>
                <c:pt idx="2420">
                  <c:v>49.567900000000002</c:v>
                </c:pt>
                <c:pt idx="2421">
                  <c:v>49.567</c:v>
                </c:pt>
                <c:pt idx="2422">
                  <c:v>49.566200000000002</c:v>
                </c:pt>
                <c:pt idx="2423">
                  <c:v>49.565399999999997</c:v>
                </c:pt>
                <c:pt idx="2424">
                  <c:v>49.564500000000002</c:v>
                </c:pt>
                <c:pt idx="2425">
                  <c:v>49.563699999999997</c:v>
                </c:pt>
                <c:pt idx="2426">
                  <c:v>49.562800000000003</c:v>
                </c:pt>
                <c:pt idx="2427">
                  <c:v>49.561999999999998</c:v>
                </c:pt>
                <c:pt idx="2428">
                  <c:v>49.561100000000003</c:v>
                </c:pt>
                <c:pt idx="2429">
                  <c:v>49.560299999999998</c:v>
                </c:pt>
                <c:pt idx="2430">
                  <c:v>49.559399999999997</c:v>
                </c:pt>
                <c:pt idx="2431">
                  <c:v>49.558599999999998</c:v>
                </c:pt>
                <c:pt idx="2432">
                  <c:v>49.5578</c:v>
                </c:pt>
                <c:pt idx="2433">
                  <c:v>49.556899999999999</c:v>
                </c:pt>
                <c:pt idx="2434">
                  <c:v>49.556100000000001</c:v>
                </c:pt>
                <c:pt idx="2435">
                  <c:v>49.555199999999999</c:v>
                </c:pt>
                <c:pt idx="2436">
                  <c:v>49.554400000000001</c:v>
                </c:pt>
                <c:pt idx="2437">
                  <c:v>49.553600000000003</c:v>
                </c:pt>
                <c:pt idx="2438">
                  <c:v>49.552700000000002</c:v>
                </c:pt>
                <c:pt idx="2439">
                  <c:v>49.551900000000003</c:v>
                </c:pt>
                <c:pt idx="2440">
                  <c:v>49.551099999999998</c:v>
                </c:pt>
                <c:pt idx="2441">
                  <c:v>49.5503</c:v>
                </c:pt>
                <c:pt idx="2442">
                  <c:v>49.549399999999999</c:v>
                </c:pt>
                <c:pt idx="2443">
                  <c:v>49.5486</c:v>
                </c:pt>
                <c:pt idx="2444">
                  <c:v>49.547800000000002</c:v>
                </c:pt>
                <c:pt idx="2445">
                  <c:v>49.546900000000001</c:v>
                </c:pt>
                <c:pt idx="2446">
                  <c:v>49.546100000000003</c:v>
                </c:pt>
                <c:pt idx="2447">
                  <c:v>49.545299999999997</c:v>
                </c:pt>
                <c:pt idx="2448">
                  <c:v>49.544499999999999</c:v>
                </c:pt>
                <c:pt idx="2449">
                  <c:v>49.543599999999998</c:v>
                </c:pt>
                <c:pt idx="2450">
                  <c:v>49.5428</c:v>
                </c:pt>
                <c:pt idx="2451">
                  <c:v>49.542000000000002</c:v>
                </c:pt>
                <c:pt idx="2452">
                  <c:v>49.541200000000003</c:v>
                </c:pt>
                <c:pt idx="2453">
                  <c:v>49.540399999999998</c:v>
                </c:pt>
                <c:pt idx="2454">
                  <c:v>49.5396</c:v>
                </c:pt>
                <c:pt idx="2455">
                  <c:v>49.538699999999999</c:v>
                </c:pt>
                <c:pt idx="2456">
                  <c:v>49.5379</c:v>
                </c:pt>
                <c:pt idx="2457">
                  <c:v>49.537100000000002</c:v>
                </c:pt>
                <c:pt idx="2458">
                  <c:v>49.536299999999997</c:v>
                </c:pt>
                <c:pt idx="2459">
                  <c:v>49.535499999999999</c:v>
                </c:pt>
                <c:pt idx="2460">
                  <c:v>49.534700000000001</c:v>
                </c:pt>
                <c:pt idx="2461">
                  <c:v>49.533900000000003</c:v>
                </c:pt>
                <c:pt idx="2462">
                  <c:v>49.533099999999997</c:v>
                </c:pt>
                <c:pt idx="2463">
                  <c:v>49.532200000000003</c:v>
                </c:pt>
                <c:pt idx="2464">
                  <c:v>49.531399999999998</c:v>
                </c:pt>
                <c:pt idx="2465">
                  <c:v>49.5306</c:v>
                </c:pt>
                <c:pt idx="2466">
                  <c:v>49.529800000000002</c:v>
                </c:pt>
                <c:pt idx="2467">
                  <c:v>49.529000000000003</c:v>
                </c:pt>
                <c:pt idx="2468">
                  <c:v>49.528199999999998</c:v>
                </c:pt>
                <c:pt idx="2469">
                  <c:v>49.5274</c:v>
                </c:pt>
                <c:pt idx="2470">
                  <c:v>49.526600000000002</c:v>
                </c:pt>
                <c:pt idx="2471">
                  <c:v>49.525799999999997</c:v>
                </c:pt>
                <c:pt idx="2472">
                  <c:v>49.524999999999999</c:v>
                </c:pt>
                <c:pt idx="2473">
                  <c:v>49.5242</c:v>
                </c:pt>
                <c:pt idx="2474">
                  <c:v>49.523400000000002</c:v>
                </c:pt>
                <c:pt idx="2475">
                  <c:v>49.522599999999997</c:v>
                </c:pt>
                <c:pt idx="2476">
                  <c:v>49.521799999999999</c:v>
                </c:pt>
                <c:pt idx="2477">
                  <c:v>49.521000000000001</c:v>
                </c:pt>
                <c:pt idx="2478">
                  <c:v>49.520200000000003</c:v>
                </c:pt>
                <c:pt idx="2479">
                  <c:v>49.519500000000001</c:v>
                </c:pt>
                <c:pt idx="2480">
                  <c:v>49.518700000000003</c:v>
                </c:pt>
                <c:pt idx="2481">
                  <c:v>49.517899999999997</c:v>
                </c:pt>
                <c:pt idx="2482">
                  <c:v>49.517099999999999</c:v>
                </c:pt>
                <c:pt idx="2483">
                  <c:v>49.516300000000001</c:v>
                </c:pt>
                <c:pt idx="2484">
                  <c:v>49.515500000000003</c:v>
                </c:pt>
                <c:pt idx="2485">
                  <c:v>49.514699999999998</c:v>
                </c:pt>
                <c:pt idx="2486">
                  <c:v>49.5139</c:v>
                </c:pt>
                <c:pt idx="2487">
                  <c:v>49.513199999999998</c:v>
                </c:pt>
                <c:pt idx="2488">
                  <c:v>49.5124</c:v>
                </c:pt>
                <c:pt idx="2489">
                  <c:v>49.511600000000001</c:v>
                </c:pt>
                <c:pt idx="2490">
                  <c:v>49.510800000000003</c:v>
                </c:pt>
                <c:pt idx="2491">
                  <c:v>49.51</c:v>
                </c:pt>
                <c:pt idx="2492">
                  <c:v>49.5092</c:v>
                </c:pt>
                <c:pt idx="2493">
                  <c:v>49.508499999999998</c:v>
                </c:pt>
                <c:pt idx="2494">
                  <c:v>49.5077</c:v>
                </c:pt>
                <c:pt idx="2495">
                  <c:v>49.506900000000002</c:v>
                </c:pt>
                <c:pt idx="2496">
                  <c:v>49.506100000000004</c:v>
                </c:pt>
                <c:pt idx="2497">
                  <c:v>49.505400000000002</c:v>
                </c:pt>
                <c:pt idx="2498">
                  <c:v>49.504600000000003</c:v>
                </c:pt>
                <c:pt idx="2499">
                  <c:v>49.503799999999998</c:v>
                </c:pt>
                <c:pt idx="2500">
                  <c:v>49.503100000000003</c:v>
                </c:pt>
                <c:pt idx="2501">
                  <c:v>49.502299999999998</c:v>
                </c:pt>
                <c:pt idx="2502">
                  <c:v>49.5015</c:v>
                </c:pt>
                <c:pt idx="2503">
                  <c:v>49.500700000000002</c:v>
                </c:pt>
                <c:pt idx="2504">
                  <c:v>49.5</c:v>
                </c:pt>
                <c:pt idx="2505">
                  <c:v>49.499200000000002</c:v>
                </c:pt>
                <c:pt idx="2506">
                  <c:v>49.4985</c:v>
                </c:pt>
                <c:pt idx="2507">
                  <c:v>49.497700000000002</c:v>
                </c:pt>
                <c:pt idx="2508">
                  <c:v>49.496899999999997</c:v>
                </c:pt>
                <c:pt idx="2509">
                  <c:v>49.496200000000002</c:v>
                </c:pt>
                <c:pt idx="2510">
                  <c:v>49.495399999999997</c:v>
                </c:pt>
                <c:pt idx="2511">
                  <c:v>49.494599999999998</c:v>
                </c:pt>
                <c:pt idx="2512">
                  <c:v>49.493899999999996</c:v>
                </c:pt>
                <c:pt idx="2513">
                  <c:v>49.493099999999998</c:v>
                </c:pt>
                <c:pt idx="2514">
                  <c:v>49.492400000000004</c:v>
                </c:pt>
                <c:pt idx="2515">
                  <c:v>49.491599999999998</c:v>
                </c:pt>
                <c:pt idx="2516">
                  <c:v>49.490900000000003</c:v>
                </c:pt>
                <c:pt idx="2517">
                  <c:v>49.490099999999998</c:v>
                </c:pt>
                <c:pt idx="2518">
                  <c:v>49.489400000000003</c:v>
                </c:pt>
                <c:pt idx="2519">
                  <c:v>49.488599999999998</c:v>
                </c:pt>
                <c:pt idx="2520">
                  <c:v>49.487900000000003</c:v>
                </c:pt>
                <c:pt idx="2521">
                  <c:v>49.487099999999998</c:v>
                </c:pt>
                <c:pt idx="2522">
                  <c:v>49.486400000000003</c:v>
                </c:pt>
                <c:pt idx="2523">
                  <c:v>49.485599999999998</c:v>
                </c:pt>
                <c:pt idx="2524">
                  <c:v>49.484900000000003</c:v>
                </c:pt>
                <c:pt idx="2525">
                  <c:v>49.484099999999998</c:v>
                </c:pt>
                <c:pt idx="2526">
                  <c:v>49.483400000000003</c:v>
                </c:pt>
                <c:pt idx="2527">
                  <c:v>49.482599999999998</c:v>
                </c:pt>
                <c:pt idx="2528">
                  <c:v>49.481900000000003</c:v>
                </c:pt>
                <c:pt idx="2529">
                  <c:v>49.481099999999998</c:v>
                </c:pt>
                <c:pt idx="2530">
                  <c:v>49.480400000000003</c:v>
                </c:pt>
                <c:pt idx="2531">
                  <c:v>49.479700000000001</c:v>
                </c:pt>
                <c:pt idx="2532">
                  <c:v>49.478900000000003</c:v>
                </c:pt>
                <c:pt idx="2533">
                  <c:v>49.478200000000001</c:v>
                </c:pt>
                <c:pt idx="2534">
                  <c:v>49.477400000000003</c:v>
                </c:pt>
                <c:pt idx="2535">
                  <c:v>49.476700000000001</c:v>
                </c:pt>
                <c:pt idx="2536">
                  <c:v>49.475999999999999</c:v>
                </c:pt>
                <c:pt idx="2537">
                  <c:v>49.475200000000001</c:v>
                </c:pt>
                <c:pt idx="2538">
                  <c:v>49.474499999999999</c:v>
                </c:pt>
                <c:pt idx="2539">
                  <c:v>49.473799999999997</c:v>
                </c:pt>
                <c:pt idx="2540">
                  <c:v>49.473100000000002</c:v>
                </c:pt>
                <c:pt idx="2541">
                  <c:v>49.472299999999997</c:v>
                </c:pt>
                <c:pt idx="2542">
                  <c:v>49.471600000000002</c:v>
                </c:pt>
                <c:pt idx="2543">
                  <c:v>49.4709</c:v>
                </c:pt>
                <c:pt idx="2544">
                  <c:v>49.470100000000002</c:v>
                </c:pt>
                <c:pt idx="2545">
                  <c:v>49.4694</c:v>
                </c:pt>
                <c:pt idx="2546">
                  <c:v>49.468699999999998</c:v>
                </c:pt>
                <c:pt idx="2547">
                  <c:v>49.468000000000004</c:v>
                </c:pt>
                <c:pt idx="2548">
                  <c:v>49.467199999999998</c:v>
                </c:pt>
                <c:pt idx="2549">
                  <c:v>49.466500000000003</c:v>
                </c:pt>
                <c:pt idx="2550">
                  <c:v>49.465800000000002</c:v>
                </c:pt>
                <c:pt idx="2551">
                  <c:v>49.4651</c:v>
                </c:pt>
                <c:pt idx="2552">
                  <c:v>49.464399999999998</c:v>
                </c:pt>
                <c:pt idx="2553">
                  <c:v>49.4636</c:v>
                </c:pt>
                <c:pt idx="2554">
                  <c:v>49.462899999999998</c:v>
                </c:pt>
                <c:pt idx="2555">
                  <c:v>49.462200000000003</c:v>
                </c:pt>
                <c:pt idx="2556">
                  <c:v>49.461500000000001</c:v>
                </c:pt>
                <c:pt idx="2557">
                  <c:v>49.460799999999999</c:v>
                </c:pt>
                <c:pt idx="2558">
                  <c:v>49.460099999999997</c:v>
                </c:pt>
                <c:pt idx="2559">
                  <c:v>49.459400000000002</c:v>
                </c:pt>
                <c:pt idx="2560">
                  <c:v>49.4587</c:v>
                </c:pt>
                <c:pt idx="2561">
                  <c:v>49.457900000000002</c:v>
                </c:pt>
                <c:pt idx="2562">
                  <c:v>49.4572</c:v>
                </c:pt>
                <c:pt idx="2563">
                  <c:v>49.456499999999998</c:v>
                </c:pt>
                <c:pt idx="2564">
                  <c:v>49.455800000000004</c:v>
                </c:pt>
                <c:pt idx="2565">
                  <c:v>49.455100000000002</c:v>
                </c:pt>
                <c:pt idx="2566">
                  <c:v>49.4544</c:v>
                </c:pt>
                <c:pt idx="2567">
                  <c:v>49.453699999999998</c:v>
                </c:pt>
                <c:pt idx="2568">
                  <c:v>49.453000000000003</c:v>
                </c:pt>
                <c:pt idx="2569">
                  <c:v>49.452300000000001</c:v>
                </c:pt>
                <c:pt idx="2570">
                  <c:v>49.451599999999999</c:v>
                </c:pt>
                <c:pt idx="2571">
                  <c:v>49.450899999999997</c:v>
                </c:pt>
                <c:pt idx="2572">
                  <c:v>49.450200000000002</c:v>
                </c:pt>
                <c:pt idx="2573">
                  <c:v>49.4495</c:v>
                </c:pt>
                <c:pt idx="2574">
                  <c:v>49.448799999999999</c:v>
                </c:pt>
                <c:pt idx="2575">
                  <c:v>49.448099999999997</c:v>
                </c:pt>
                <c:pt idx="2576">
                  <c:v>49.447400000000002</c:v>
                </c:pt>
                <c:pt idx="2577">
                  <c:v>49.4467</c:v>
                </c:pt>
                <c:pt idx="2578">
                  <c:v>49.445999999999998</c:v>
                </c:pt>
                <c:pt idx="2579">
                  <c:v>49.445300000000003</c:v>
                </c:pt>
                <c:pt idx="2580">
                  <c:v>49.444699999999997</c:v>
                </c:pt>
                <c:pt idx="2581">
                  <c:v>49.444000000000003</c:v>
                </c:pt>
                <c:pt idx="2582">
                  <c:v>49.443300000000001</c:v>
                </c:pt>
                <c:pt idx="2583">
                  <c:v>49.442599999999999</c:v>
                </c:pt>
                <c:pt idx="2584">
                  <c:v>49.441899999999997</c:v>
                </c:pt>
                <c:pt idx="2585">
                  <c:v>49.441200000000002</c:v>
                </c:pt>
                <c:pt idx="2586">
                  <c:v>49.4405</c:v>
                </c:pt>
                <c:pt idx="2587">
                  <c:v>49.439799999999998</c:v>
                </c:pt>
                <c:pt idx="2588">
                  <c:v>49.4392</c:v>
                </c:pt>
                <c:pt idx="2589">
                  <c:v>49.438499999999998</c:v>
                </c:pt>
                <c:pt idx="2590">
                  <c:v>49.437800000000003</c:v>
                </c:pt>
                <c:pt idx="2591">
                  <c:v>49.437100000000001</c:v>
                </c:pt>
                <c:pt idx="2592">
                  <c:v>49.436399999999999</c:v>
                </c:pt>
                <c:pt idx="2593">
                  <c:v>49.4358</c:v>
                </c:pt>
                <c:pt idx="2594">
                  <c:v>49.435099999999998</c:v>
                </c:pt>
                <c:pt idx="2595">
                  <c:v>49.434399999999997</c:v>
                </c:pt>
                <c:pt idx="2596">
                  <c:v>49.433700000000002</c:v>
                </c:pt>
                <c:pt idx="2597">
                  <c:v>49.433100000000003</c:v>
                </c:pt>
                <c:pt idx="2598">
                  <c:v>49.432400000000001</c:v>
                </c:pt>
                <c:pt idx="2599">
                  <c:v>49.431699999999999</c:v>
                </c:pt>
                <c:pt idx="2600">
                  <c:v>49.431100000000001</c:v>
                </c:pt>
                <c:pt idx="2601">
                  <c:v>49.430399999999999</c:v>
                </c:pt>
                <c:pt idx="2602">
                  <c:v>49.429699999999997</c:v>
                </c:pt>
                <c:pt idx="2603">
                  <c:v>49.429099999999998</c:v>
                </c:pt>
                <c:pt idx="2604">
                  <c:v>49.428400000000003</c:v>
                </c:pt>
                <c:pt idx="2605">
                  <c:v>49.427700000000002</c:v>
                </c:pt>
                <c:pt idx="2606">
                  <c:v>49.427100000000003</c:v>
                </c:pt>
                <c:pt idx="2607">
                  <c:v>49.426400000000001</c:v>
                </c:pt>
                <c:pt idx="2608">
                  <c:v>49.425699999999999</c:v>
                </c:pt>
                <c:pt idx="2609">
                  <c:v>49.4251</c:v>
                </c:pt>
                <c:pt idx="2610">
                  <c:v>49.424399999999999</c:v>
                </c:pt>
                <c:pt idx="2611">
                  <c:v>49.423699999999997</c:v>
                </c:pt>
                <c:pt idx="2612">
                  <c:v>49.423099999999998</c:v>
                </c:pt>
                <c:pt idx="2613">
                  <c:v>49.422400000000003</c:v>
                </c:pt>
                <c:pt idx="2614">
                  <c:v>49.421799999999998</c:v>
                </c:pt>
                <c:pt idx="2615">
                  <c:v>49.421100000000003</c:v>
                </c:pt>
                <c:pt idx="2616">
                  <c:v>49.420499999999997</c:v>
                </c:pt>
                <c:pt idx="2617">
                  <c:v>49.419800000000002</c:v>
                </c:pt>
                <c:pt idx="2618">
                  <c:v>49.419199999999996</c:v>
                </c:pt>
                <c:pt idx="2619">
                  <c:v>49.418500000000002</c:v>
                </c:pt>
                <c:pt idx="2620">
                  <c:v>49.417900000000003</c:v>
                </c:pt>
                <c:pt idx="2621">
                  <c:v>49.417200000000001</c:v>
                </c:pt>
                <c:pt idx="2622">
                  <c:v>49.416600000000003</c:v>
                </c:pt>
                <c:pt idx="2623">
                  <c:v>49.415900000000001</c:v>
                </c:pt>
                <c:pt idx="2624">
                  <c:v>49.415300000000002</c:v>
                </c:pt>
                <c:pt idx="2625">
                  <c:v>49.4146</c:v>
                </c:pt>
                <c:pt idx="2626">
                  <c:v>49.414000000000001</c:v>
                </c:pt>
                <c:pt idx="2627">
                  <c:v>49.4133</c:v>
                </c:pt>
                <c:pt idx="2628">
                  <c:v>49.412700000000001</c:v>
                </c:pt>
                <c:pt idx="2629">
                  <c:v>49.412100000000002</c:v>
                </c:pt>
                <c:pt idx="2630">
                  <c:v>49.4114</c:v>
                </c:pt>
                <c:pt idx="2631">
                  <c:v>49.410800000000002</c:v>
                </c:pt>
                <c:pt idx="2632">
                  <c:v>49.4101</c:v>
                </c:pt>
                <c:pt idx="2633">
                  <c:v>49.409500000000001</c:v>
                </c:pt>
                <c:pt idx="2634">
                  <c:v>49.408900000000003</c:v>
                </c:pt>
                <c:pt idx="2635">
                  <c:v>49.408200000000001</c:v>
                </c:pt>
                <c:pt idx="2636">
                  <c:v>49.407600000000002</c:v>
                </c:pt>
                <c:pt idx="2637">
                  <c:v>49.406999999999996</c:v>
                </c:pt>
                <c:pt idx="2638">
                  <c:v>49.406300000000002</c:v>
                </c:pt>
                <c:pt idx="2639">
                  <c:v>49.405700000000003</c:v>
                </c:pt>
                <c:pt idx="2640">
                  <c:v>49.405099999999997</c:v>
                </c:pt>
                <c:pt idx="2641">
                  <c:v>49.404400000000003</c:v>
                </c:pt>
                <c:pt idx="2642">
                  <c:v>49.403799999999997</c:v>
                </c:pt>
                <c:pt idx="2643">
                  <c:v>49.403199999999998</c:v>
                </c:pt>
                <c:pt idx="2644">
                  <c:v>49.4026</c:v>
                </c:pt>
                <c:pt idx="2645">
                  <c:v>49.401899999999998</c:v>
                </c:pt>
                <c:pt idx="2646">
                  <c:v>49.401299999999999</c:v>
                </c:pt>
                <c:pt idx="2647">
                  <c:v>49.400700000000001</c:v>
                </c:pt>
                <c:pt idx="2648">
                  <c:v>49.400100000000002</c:v>
                </c:pt>
                <c:pt idx="2649">
                  <c:v>49.3994</c:v>
                </c:pt>
                <c:pt idx="2650">
                  <c:v>49.398800000000001</c:v>
                </c:pt>
                <c:pt idx="2651">
                  <c:v>49.398200000000003</c:v>
                </c:pt>
                <c:pt idx="2652">
                  <c:v>49.397599999999997</c:v>
                </c:pt>
                <c:pt idx="2653">
                  <c:v>49.396999999999998</c:v>
                </c:pt>
                <c:pt idx="2654">
                  <c:v>49.396299999999997</c:v>
                </c:pt>
                <c:pt idx="2655">
                  <c:v>49.395699999999998</c:v>
                </c:pt>
                <c:pt idx="2656">
                  <c:v>49.395099999999999</c:v>
                </c:pt>
                <c:pt idx="2657">
                  <c:v>49.394500000000001</c:v>
                </c:pt>
                <c:pt idx="2658">
                  <c:v>49.393900000000002</c:v>
                </c:pt>
                <c:pt idx="2659">
                  <c:v>49.393300000000004</c:v>
                </c:pt>
                <c:pt idx="2660">
                  <c:v>49.392699999999998</c:v>
                </c:pt>
                <c:pt idx="2661">
                  <c:v>49.392099999999999</c:v>
                </c:pt>
                <c:pt idx="2662">
                  <c:v>49.391500000000001</c:v>
                </c:pt>
                <c:pt idx="2663">
                  <c:v>49.390799999999999</c:v>
                </c:pt>
                <c:pt idx="2664">
                  <c:v>49.3902</c:v>
                </c:pt>
                <c:pt idx="2665">
                  <c:v>49.389600000000002</c:v>
                </c:pt>
                <c:pt idx="2666">
                  <c:v>49.389000000000003</c:v>
                </c:pt>
                <c:pt idx="2667">
                  <c:v>49.388399999999997</c:v>
                </c:pt>
                <c:pt idx="2668">
                  <c:v>49.387799999999999</c:v>
                </c:pt>
                <c:pt idx="2669">
                  <c:v>49.3872</c:v>
                </c:pt>
                <c:pt idx="2670">
                  <c:v>49.386600000000001</c:v>
                </c:pt>
                <c:pt idx="2671">
                  <c:v>49.386000000000003</c:v>
                </c:pt>
                <c:pt idx="2672">
                  <c:v>49.385399999999997</c:v>
                </c:pt>
                <c:pt idx="2673">
                  <c:v>49.384799999999998</c:v>
                </c:pt>
                <c:pt idx="2674">
                  <c:v>49.3842</c:v>
                </c:pt>
                <c:pt idx="2675">
                  <c:v>49.383600000000001</c:v>
                </c:pt>
                <c:pt idx="2676">
                  <c:v>49.383000000000003</c:v>
                </c:pt>
                <c:pt idx="2677">
                  <c:v>49.382399999999997</c:v>
                </c:pt>
                <c:pt idx="2678">
                  <c:v>49.381900000000002</c:v>
                </c:pt>
                <c:pt idx="2679">
                  <c:v>49.381300000000003</c:v>
                </c:pt>
                <c:pt idx="2680">
                  <c:v>49.380699999999997</c:v>
                </c:pt>
                <c:pt idx="2681">
                  <c:v>49.380099999999999</c:v>
                </c:pt>
                <c:pt idx="2682">
                  <c:v>49.3795</c:v>
                </c:pt>
                <c:pt idx="2683">
                  <c:v>49.378900000000002</c:v>
                </c:pt>
                <c:pt idx="2684">
                  <c:v>49.378300000000003</c:v>
                </c:pt>
                <c:pt idx="2685">
                  <c:v>49.377699999999997</c:v>
                </c:pt>
                <c:pt idx="2686">
                  <c:v>49.377200000000002</c:v>
                </c:pt>
                <c:pt idx="2687">
                  <c:v>49.376600000000003</c:v>
                </c:pt>
                <c:pt idx="2688">
                  <c:v>49.375999999999998</c:v>
                </c:pt>
                <c:pt idx="2689">
                  <c:v>49.375399999999999</c:v>
                </c:pt>
                <c:pt idx="2690">
                  <c:v>49.3748</c:v>
                </c:pt>
                <c:pt idx="2691">
                  <c:v>49.374200000000002</c:v>
                </c:pt>
                <c:pt idx="2692">
                  <c:v>49.373699999999999</c:v>
                </c:pt>
                <c:pt idx="2693">
                  <c:v>49.373100000000001</c:v>
                </c:pt>
                <c:pt idx="2694">
                  <c:v>49.372500000000002</c:v>
                </c:pt>
                <c:pt idx="2695">
                  <c:v>49.371899999999997</c:v>
                </c:pt>
                <c:pt idx="2696">
                  <c:v>49.371400000000001</c:v>
                </c:pt>
                <c:pt idx="2697">
                  <c:v>49.370800000000003</c:v>
                </c:pt>
                <c:pt idx="2698">
                  <c:v>49.370199999999997</c:v>
                </c:pt>
                <c:pt idx="2699">
                  <c:v>49.369599999999998</c:v>
                </c:pt>
                <c:pt idx="2700">
                  <c:v>49.369100000000003</c:v>
                </c:pt>
                <c:pt idx="2701">
                  <c:v>49.368499999999997</c:v>
                </c:pt>
                <c:pt idx="2702">
                  <c:v>49.367899999999999</c:v>
                </c:pt>
                <c:pt idx="2703">
                  <c:v>49.367400000000004</c:v>
                </c:pt>
                <c:pt idx="2704">
                  <c:v>49.366799999999998</c:v>
                </c:pt>
                <c:pt idx="2705">
                  <c:v>49.366199999999999</c:v>
                </c:pt>
                <c:pt idx="2706">
                  <c:v>49.365699999999997</c:v>
                </c:pt>
                <c:pt idx="2707">
                  <c:v>49.365099999999998</c:v>
                </c:pt>
                <c:pt idx="2708">
                  <c:v>49.3645</c:v>
                </c:pt>
                <c:pt idx="2709">
                  <c:v>49.363999999999997</c:v>
                </c:pt>
                <c:pt idx="2710">
                  <c:v>49.363399999999999</c:v>
                </c:pt>
                <c:pt idx="2711">
                  <c:v>49.362900000000003</c:v>
                </c:pt>
                <c:pt idx="2712">
                  <c:v>49.362299999999998</c:v>
                </c:pt>
                <c:pt idx="2713">
                  <c:v>49.361800000000002</c:v>
                </c:pt>
                <c:pt idx="2714">
                  <c:v>49.361199999999997</c:v>
                </c:pt>
                <c:pt idx="2715">
                  <c:v>49.360599999999998</c:v>
                </c:pt>
                <c:pt idx="2716">
                  <c:v>49.360100000000003</c:v>
                </c:pt>
                <c:pt idx="2717">
                  <c:v>49.359499999999997</c:v>
                </c:pt>
                <c:pt idx="2718">
                  <c:v>49.359000000000002</c:v>
                </c:pt>
                <c:pt idx="2719">
                  <c:v>49.358400000000003</c:v>
                </c:pt>
                <c:pt idx="2720">
                  <c:v>49.357900000000001</c:v>
                </c:pt>
                <c:pt idx="2721">
                  <c:v>49.357300000000002</c:v>
                </c:pt>
                <c:pt idx="2722">
                  <c:v>49.3568</c:v>
                </c:pt>
                <c:pt idx="2723">
                  <c:v>49.356200000000001</c:v>
                </c:pt>
                <c:pt idx="2724">
                  <c:v>49.355699999999999</c:v>
                </c:pt>
                <c:pt idx="2725">
                  <c:v>49.3551</c:v>
                </c:pt>
                <c:pt idx="2726">
                  <c:v>49.354599999999998</c:v>
                </c:pt>
                <c:pt idx="2727">
                  <c:v>49.354100000000003</c:v>
                </c:pt>
                <c:pt idx="2728">
                  <c:v>49.353499999999997</c:v>
                </c:pt>
                <c:pt idx="2729">
                  <c:v>49.353000000000002</c:v>
                </c:pt>
                <c:pt idx="2730">
                  <c:v>49.352400000000003</c:v>
                </c:pt>
                <c:pt idx="2731">
                  <c:v>49.351900000000001</c:v>
                </c:pt>
                <c:pt idx="2732">
                  <c:v>49.351300000000002</c:v>
                </c:pt>
                <c:pt idx="2733">
                  <c:v>49.3508</c:v>
                </c:pt>
                <c:pt idx="2734">
                  <c:v>49.350299999999997</c:v>
                </c:pt>
                <c:pt idx="2735">
                  <c:v>49.349699999999999</c:v>
                </c:pt>
                <c:pt idx="2736">
                  <c:v>49.349200000000003</c:v>
                </c:pt>
                <c:pt idx="2737">
                  <c:v>49.348700000000001</c:v>
                </c:pt>
                <c:pt idx="2738">
                  <c:v>49.348100000000002</c:v>
                </c:pt>
                <c:pt idx="2739">
                  <c:v>49.3476</c:v>
                </c:pt>
                <c:pt idx="2740">
                  <c:v>49.347099999999998</c:v>
                </c:pt>
                <c:pt idx="2741">
                  <c:v>49.346499999999999</c:v>
                </c:pt>
                <c:pt idx="2742">
                  <c:v>49.345999999999997</c:v>
                </c:pt>
                <c:pt idx="2743">
                  <c:v>49.345500000000001</c:v>
                </c:pt>
                <c:pt idx="2744">
                  <c:v>49.344999999999999</c:v>
                </c:pt>
                <c:pt idx="2745">
                  <c:v>49.3444</c:v>
                </c:pt>
                <c:pt idx="2746">
                  <c:v>49.343899999999998</c:v>
                </c:pt>
                <c:pt idx="2747">
                  <c:v>49.343400000000003</c:v>
                </c:pt>
                <c:pt idx="2748">
                  <c:v>49.3429</c:v>
                </c:pt>
                <c:pt idx="2749">
                  <c:v>49.342300000000002</c:v>
                </c:pt>
                <c:pt idx="2750">
                  <c:v>49.341799999999999</c:v>
                </c:pt>
                <c:pt idx="2751">
                  <c:v>49.341299999999997</c:v>
                </c:pt>
                <c:pt idx="2752">
                  <c:v>49.340800000000002</c:v>
                </c:pt>
                <c:pt idx="2753">
                  <c:v>49.340299999999999</c:v>
                </c:pt>
                <c:pt idx="2754">
                  <c:v>49.339799999999997</c:v>
                </c:pt>
                <c:pt idx="2755">
                  <c:v>49.339199999999998</c:v>
                </c:pt>
                <c:pt idx="2756">
                  <c:v>49.338700000000003</c:v>
                </c:pt>
                <c:pt idx="2757">
                  <c:v>49.338200000000001</c:v>
                </c:pt>
                <c:pt idx="2758">
                  <c:v>49.337699999999998</c:v>
                </c:pt>
                <c:pt idx="2759">
                  <c:v>49.337200000000003</c:v>
                </c:pt>
                <c:pt idx="2760">
                  <c:v>49.3367</c:v>
                </c:pt>
                <c:pt idx="2761">
                  <c:v>49.336199999999998</c:v>
                </c:pt>
                <c:pt idx="2762">
                  <c:v>49.335700000000003</c:v>
                </c:pt>
                <c:pt idx="2763">
                  <c:v>49.335099999999997</c:v>
                </c:pt>
                <c:pt idx="2764">
                  <c:v>49.334600000000002</c:v>
                </c:pt>
                <c:pt idx="2765">
                  <c:v>49.334099999999999</c:v>
                </c:pt>
                <c:pt idx="2766">
                  <c:v>49.333599999999997</c:v>
                </c:pt>
                <c:pt idx="2767">
                  <c:v>49.333100000000002</c:v>
                </c:pt>
                <c:pt idx="2768">
                  <c:v>49.332599999999999</c:v>
                </c:pt>
                <c:pt idx="2769">
                  <c:v>49.332099999999997</c:v>
                </c:pt>
                <c:pt idx="2770">
                  <c:v>49.331600000000002</c:v>
                </c:pt>
                <c:pt idx="2771">
                  <c:v>49.331099999999999</c:v>
                </c:pt>
                <c:pt idx="2772">
                  <c:v>49.330599999999997</c:v>
                </c:pt>
                <c:pt idx="2773">
                  <c:v>49.330100000000002</c:v>
                </c:pt>
                <c:pt idx="2774">
                  <c:v>49.329599999999999</c:v>
                </c:pt>
                <c:pt idx="2775">
                  <c:v>49.329099999999997</c:v>
                </c:pt>
                <c:pt idx="2776">
                  <c:v>49.328600000000002</c:v>
                </c:pt>
                <c:pt idx="2777">
                  <c:v>49.328099999999999</c:v>
                </c:pt>
                <c:pt idx="2778">
                  <c:v>49.3277</c:v>
                </c:pt>
                <c:pt idx="2779">
                  <c:v>49.327199999999998</c:v>
                </c:pt>
                <c:pt idx="2780">
                  <c:v>49.326700000000002</c:v>
                </c:pt>
                <c:pt idx="2781">
                  <c:v>49.3262</c:v>
                </c:pt>
                <c:pt idx="2782">
                  <c:v>49.325699999999998</c:v>
                </c:pt>
                <c:pt idx="2783">
                  <c:v>49.325200000000002</c:v>
                </c:pt>
                <c:pt idx="2784">
                  <c:v>49.3247</c:v>
                </c:pt>
                <c:pt idx="2785">
                  <c:v>49.324199999999998</c:v>
                </c:pt>
                <c:pt idx="2786">
                  <c:v>49.323700000000002</c:v>
                </c:pt>
                <c:pt idx="2787">
                  <c:v>49.323300000000003</c:v>
                </c:pt>
                <c:pt idx="2788">
                  <c:v>49.322800000000001</c:v>
                </c:pt>
                <c:pt idx="2789">
                  <c:v>49.322299999999998</c:v>
                </c:pt>
                <c:pt idx="2790">
                  <c:v>49.321800000000003</c:v>
                </c:pt>
                <c:pt idx="2791">
                  <c:v>49.321300000000001</c:v>
                </c:pt>
                <c:pt idx="2792">
                  <c:v>49.320900000000002</c:v>
                </c:pt>
                <c:pt idx="2793">
                  <c:v>49.320399999999999</c:v>
                </c:pt>
                <c:pt idx="2794">
                  <c:v>49.319899999999997</c:v>
                </c:pt>
                <c:pt idx="2795">
                  <c:v>49.319400000000002</c:v>
                </c:pt>
                <c:pt idx="2796">
                  <c:v>49.319000000000003</c:v>
                </c:pt>
                <c:pt idx="2797">
                  <c:v>49.3185</c:v>
                </c:pt>
                <c:pt idx="2798">
                  <c:v>49.317999999999998</c:v>
                </c:pt>
                <c:pt idx="2799">
                  <c:v>49.317500000000003</c:v>
                </c:pt>
                <c:pt idx="2800">
                  <c:v>49.317100000000003</c:v>
                </c:pt>
                <c:pt idx="2801">
                  <c:v>49.316600000000001</c:v>
                </c:pt>
                <c:pt idx="2802">
                  <c:v>49.316099999999999</c:v>
                </c:pt>
                <c:pt idx="2803">
                  <c:v>49.3157</c:v>
                </c:pt>
                <c:pt idx="2804">
                  <c:v>49.315199999999997</c:v>
                </c:pt>
                <c:pt idx="2805">
                  <c:v>49.314700000000002</c:v>
                </c:pt>
                <c:pt idx="2806">
                  <c:v>49.314300000000003</c:v>
                </c:pt>
                <c:pt idx="2807">
                  <c:v>49.313800000000001</c:v>
                </c:pt>
                <c:pt idx="2808">
                  <c:v>49.313299999999998</c:v>
                </c:pt>
                <c:pt idx="2809">
                  <c:v>49.312899999999999</c:v>
                </c:pt>
                <c:pt idx="2810">
                  <c:v>49.312399999999997</c:v>
                </c:pt>
                <c:pt idx="2811">
                  <c:v>49.311999999999998</c:v>
                </c:pt>
                <c:pt idx="2812">
                  <c:v>49.311500000000002</c:v>
                </c:pt>
                <c:pt idx="2813">
                  <c:v>49.311</c:v>
                </c:pt>
                <c:pt idx="2814">
                  <c:v>49.310600000000001</c:v>
                </c:pt>
                <c:pt idx="2815">
                  <c:v>49.310099999999998</c:v>
                </c:pt>
                <c:pt idx="2816">
                  <c:v>49.309699999999999</c:v>
                </c:pt>
                <c:pt idx="2817">
                  <c:v>49.309199999999997</c:v>
                </c:pt>
                <c:pt idx="2818">
                  <c:v>49.308799999999998</c:v>
                </c:pt>
                <c:pt idx="2819">
                  <c:v>49.308300000000003</c:v>
                </c:pt>
                <c:pt idx="2820">
                  <c:v>49.307899999999997</c:v>
                </c:pt>
                <c:pt idx="2821">
                  <c:v>49.307400000000001</c:v>
                </c:pt>
                <c:pt idx="2822">
                  <c:v>49.307000000000002</c:v>
                </c:pt>
                <c:pt idx="2823">
                  <c:v>49.3065</c:v>
                </c:pt>
                <c:pt idx="2824">
                  <c:v>49.306100000000001</c:v>
                </c:pt>
                <c:pt idx="2825">
                  <c:v>49.305599999999998</c:v>
                </c:pt>
                <c:pt idx="2826">
                  <c:v>49.305199999999999</c:v>
                </c:pt>
                <c:pt idx="2827">
                  <c:v>49.304699999999997</c:v>
                </c:pt>
                <c:pt idx="2828">
                  <c:v>49.304299999999998</c:v>
                </c:pt>
                <c:pt idx="2829">
                  <c:v>49.303800000000003</c:v>
                </c:pt>
                <c:pt idx="2830">
                  <c:v>49.303400000000003</c:v>
                </c:pt>
                <c:pt idx="2831">
                  <c:v>49.302999999999997</c:v>
                </c:pt>
                <c:pt idx="2832">
                  <c:v>49.302500000000002</c:v>
                </c:pt>
                <c:pt idx="2833">
                  <c:v>49.302100000000003</c:v>
                </c:pt>
                <c:pt idx="2834">
                  <c:v>49.301600000000001</c:v>
                </c:pt>
                <c:pt idx="2835">
                  <c:v>49.301200000000001</c:v>
                </c:pt>
                <c:pt idx="2836">
                  <c:v>49.300800000000002</c:v>
                </c:pt>
                <c:pt idx="2837">
                  <c:v>49.3003</c:v>
                </c:pt>
                <c:pt idx="2838">
                  <c:v>49.299900000000001</c:v>
                </c:pt>
                <c:pt idx="2839">
                  <c:v>49.299500000000002</c:v>
                </c:pt>
                <c:pt idx="2840">
                  <c:v>49.298999999999999</c:v>
                </c:pt>
                <c:pt idx="2841">
                  <c:v>49.2986</c:v>
                </c:pt>
                <c:pt idx="2842">
                  <c:v>49.298200000000001</c:v>
                </c:pt>
                <c:pt idx="2843">
                  <c:v>49.297800000000002</c:v>
                </c:pt>
                <c:pt idx="2844">
                  <c:v>49.2973</c:v>
                </c:pt>
                <c:pt idx="2845">
                  <c:v>49.296900000000001</c:v>
                </c:pt>
                <c:pt idx="2846">
                  <c:v>49.296500000000002</c:v>
                </c:pt>
                <c:pt idx="2847">
                  <c:v>49.296100000000003</c:v>
                </c:pt>
                <c:pt idx="2848">
                  <c:v>49.2956</c:v>
                </c:pt>
                <c:pt idx="2849">
                  <c:v>49.295200000000001</c:v>
                </c:pt>
                <c:pt idx="2850">
                  <c:v>49.294800000000002</c:v>
                </c:pt>
                <c:pt idx="2851">
                  <c:v>49.294400000000003</c:v>
                </c:pt>
                <c:pt idx="2852">
                  <c:v>49.293900000000001</c:v>
                </c:pt>
                <c:pt idx="2853">
                  <c:v>49.293500000000002</c:v>
                </c:pt>
                <c:pt idx="2854">
                  <c:v>49.293100000000003</c:v>
                </c:pt>
                <c:pt idx="2855">
                  <c:v>49.292700000000004</c:v>
                </c:pt>
                <c:pt idx="2856">
                  <c:v>49.292299999999997</c:v>
                </c:pt>
                <c:pt idx="2857">
                  <c:v>49.291899999999998</c:v>
                </c:pt>
                <c:pt idx="2858">
                  <c:v>49.291499999999999</c:v>
                </c:pt>
                <c:pt idx="2859">
                  <c:v>49.290999999999997</c:v>
                </c:pt>
                <c:pt idx="2860">
                  <c:v>49.290599999999998</c:v>
                </c:pt>
                <c:pt idx="2861">
                  <c:v>49.290199999999999</c:v>
                </c:pt>
                <c:pt idx="2862">
                  <c:v>49.2898</c:v>
                </c:pt>
                <c:pt idx="2863">
                  <c:v>49.289400000000001</c:v>
                </c:pt>
                <c:pt idx="2864">
                  <c:v>49.289000000000001</c:v>
                </c:pt>
                <c:pt idx="2865">
                  <c:v>49.288600000000002</c:v>
                </c:pt>
                <c:pt idx="2866">
                  <c:v>49.288200000000003</c:v>
                </c:pt>
                <c:pt idx="2867">
                  <c:v>49.287799999999997</c:v>
                </c:pt>
                <c:pt idx="2868">
                  <c:v>49.287399999999998</c:v>
                </c:pt>
                <c:pt idx="2869">
                  <c:v>49.286999999999999</c:v>
                </c:pt>
                <c:pt idx="2870">
                  <c:v>49.2866</c:v>
                </c:pt>
                <c:pt idx="2871">
                  <c:v>49.286200000000001</c:v>
                </c:pt>
                <c:pt idx="2872">
                  <c:v>49.285800000000002</c:v>
                </c:pt>
                <c:pt idx="2873">
                  <c:v>49.285400000000003</c:v>
                </c:pt>
                <c:pt idx="2874">
                  <c:v>49.284999999999997</c:v>
                </c:pt>
                <c:pt idx="2875">
                  <c:v>49.284599999999998</c:v>
                </c:pt>
                <c:pt idx="2876">
                  <c:v>49.284199999999998</c:v>
                </c:pt>
                <c:pt idx="2877">
                  <c:v>49.283799999999999</c:v>
                </c:pt>
                <c:pt idx="2878">
                  <c:v>49.2834</c:v>
                </c:pt>
                <c:pt idx="2879">
                  <c:v>49.283000000000001</c:v>
                </c:pt>
                <c:pt idx="2880">
                  <c:v>49.282600000000002</c:v>
                </c:pt>
                <c:pt idx="2881">
                  <c:v>49.282200000000003</c:v>
                </c:pt>
                <c:pt idx="2882">
                  <c:v>49.281799999999997</c:v>
                </c:pt>
                <c:pt idx="2883">
                  <c:v>49.281399999999998</c:v>
                </c:pt>
                <c:pt idx="2884">
                  <c:v>49.281100000000002</c:v>
                </c:pt>
                <c:pt idx="2885">
                  <c:v>49.280700000000003</c:v>
                </c:pt>
                <c:pt idx="2886">
                  <c:v>49.280299999999997</c:v>
                </c:pt>
                <c:pt idx="2887">
                  <c:v>49.279899999999998</c:v>
                </c:pt>
                <c:pt idx="2888">
                  <c:v>49.279499999999999</c:v>
                </c:pt>
                <c:pt idx="2889">
                  <c:v>49.2791</c:v>
                </c:pt>
                <c:pt idx="2890">
                  <c:v>49.278799999999997</c:v>
                </c:pt>
                <c:pt idx="2891">
                  <c:v>49.278399999999998</c:v>
                </c:pt>
                <c:pt idx="2892">
                  <c:v>49.277999999999999</c:v>
                </c:pt>
                <c:pt idx="2893">
                  <c:v>49.2776</c:v>
                </c:pt>
                <c:pt idx="2894">
                  <c:v>49.277200000000001</c:v>
                </c:pt>
                <c:pt idx="2895">
                  <c:v>49.276899999999998</c:v>
                </c:pt>
                <c:pt idx="2896">
                  <c:v>49.276499999999999</c:v>
                </c:pt>
                <c:pt idx="2897">
                  <c:v>49.2761</c:v>
                </c:pt>
                <c:pt idx="2898">
                  <c:v>49.275700000000001</c:v>
                </c:pt>
                <c:pt idx="2899">
                  <c:v>49.275399999999998</c:v>
                </c:pt>
                <c:pt idx="2900">
                  <c:v>49.274999999999999</c:v>
                </c:pt>
                <c:pt idx="2901">
                  <c:v>49.2746</c:v>
                </c:pt>
                <c:pt idx="2902">
                  <c:v>49.2742</c:v>
                </c:pt>
                <c:pt idx="2903">
                  <c:v>49.273899999999998</c:v>
                </c:pt>
                <c:pt idx="2904">
                  <c:v>49.273499999999999</c:v>
                </c:pt>
                <c:pt idx="2905">
                  <c:v>49.273099999999999</c:v>
                </c:pt>
                <c:pt idx="2906">
                  <c:v>49.272799999999997</c:v>
                </c:pt>
                <c:pt idx="2907">
                  <c:v>49.272399999999998</c:v>
                </c:pt>
                <c:pt idx="2908">
                  <c:v>49.272100000000002</c:v>
                </c:pt>
                <c:pt idx="2909">
                  <c:v>49.271700000000003</c:v>
                </c:pt>
                <c:pt idx="2910">
                  <c:v>49.271299999999997</c:v>
                </c:pt>
                <c:pt idx="2911">
                  <c:v>49.271000000000001</c:v>
                </c:pt>
                <c:pt idx="2912">
                  <c:v>49.270600000000002</c:v>
                </c:pt>
                <c:pt idx="2913">
                  <c:v>49.270200000000003</c:v>
                </c:pt>
                <c:pt idx="2914">
                  <c:v>49.2699</c:v>
                </c:pt>
                <c:pt idx="2915">
                  <c:v>49.269500000000001</c:v>
                </c:pt>
                <c:pt idx="2916">
                  <c:v>49.269199999999998</c:v>
                </c:pt>
                <c:pt idx="2917">
                  <c:v>49.268799999999999</c:v>
                </c:pt>
                <c:pt idx="2918">
                  <c:v>49.268500000000003</c:v>
                </c:pt>
                <c:pt idx="2919">
                  <c:v>49.268099999999997</c:v>
                </c:pt>
                <c:pt idx="2920">
                  <c:v>49.267800000000001</c:v>
                </c:pt>
                <c:pt idx="2921">
                  <c:v>49.267400000000002</c:v>
                </c:pt>
                <c:pt idx="2922">
                  <c:v>49.267099999999999</c:v>
                </c:pt>
                <c:pt idx="2923">
                  <c:v>49.2667</c:v>
                </c:pt>
                <c:pt idx="2924">
                  <c:v>49.266399999999997</c:v>
                </c:pt>
                <c:pt idx="2925">
                  <c:v>49.265999999999998</c:v>
                </c:pt>
                <c:pt idx="2926">
                  <c:v>49.265700000000002</c:v>
                </c:pt>
                <c:pt idx="2927">
                  <c:v>49.265300000000003</c:v>
                </c:pt>
                <c:pt idx="2928">
                  <c:v>49.265000000000001</c:v>
                </c:pt>
                <c:pt idx="2929">
                  <c:v>49.264600000000002</c:v>
                </c:pt>
                <c:pt idx="2930">
                  <c:v>49.264299999999999</c:v>
                </c:pt>
                <c:pt idx="2931">
                  <c:v>49.264000000000003</c:v>
                </c:pt>
                <c:pt idx="2932">
                  <c:v>49.263599999999997</c:v>
                </c:pt>
                <c:pt idx="2933">
                  <c:v>49.263300000000001</c:v>
                </c:pt>
                <c:pt idx="2934">
                  <c:v>49.262900000000002</c:v>
                </c:pt>
                <c:pt idx="2935">
                  <c:v>49.262599999999999</c:v>
                </c:pt>
                <c:pt idx="2936">
                  <c:v>49.262300000000003</c:v>
                </c:pt>
                <c:pt idx="2937">
                  <c:v>49.261899999999997</c:v>
                </c:pt>
                <c:pt idx="2938">
                  <c:v>49.261600000000001</c:v>
                </c:pt>
                <c:pt idx="2939">
                  <c:v>49.261299999999999</c:v>
                </c:pt>
                <c:pt idx="2940">
                  <c:v>49.260899999999999</c:v>
                </c:pt>
                <c:pt idx="2941">
                  <c:v>49.260599999999997</c:v>
                </c:pt>
                <c:pt idx="2942">
                  <c:v>49.260300000000001</c:v>
                </c:pt>
                <c:pt idx="2943">
                  <c:v>49.259900000000002</c:v>
                </c:pt>
                <c:pt idx="2944">
                  <c:v>49.259599999999999</c:v>
                </c:pt>
                <c:pt idx="2945">
                  <c:v>49.259300000000003</c:v>
                </c:pt>
                <c:pt idx="2946">
                  <c:v>49.259</c:v>
                </c:pt>
                <c:pt idx="2947">
                  <c:v>49.258600000000001</c:v>
                </c:pt>
                <c:pt idx="2948">
                  <c:v>49.258299999999998</c:v>
                </c:pt>
                <c:pt idx="2949">
                  <c:v>49.258000000000003</c:v>
                </c:pt>
                <c:pt idx="2950">
                  <c:v>49.2577</c:v>
                </c:pt>
                <c:pt idx="2951">
                  <c:v>49.257300000000001</c:v>
                </c:pt>
                <c:pt idx="2952">
                  <c:v>49.256999999999998</c:v>
                </c:pt>
                <c:pt idx="2953">
                  <c:v>49.256700000000002</c:v>
                </c:pt>
                <c:pt idx="2954">
                  <c:v>49.256399999999999</c:v>
                </c:pt>
                <c:pt idx="2955">
                  <c:v>49.256100000000004</c:v>
                </c:pt>
                <c:pt idx="2956">
                  <c:v>49.255800000000001</c:v>
                </c:pt>
                <c:pt idx="2957">
                  <c:v>49.255400000000002</c:v>
                </c:pt>
                <c:pt idx="2958">
                  <c:v>49.255099999999999</c:v>
                </c:pt>
                <c:pt idx="2959">
                  <c:v>49.254800000000003</c:v>
                </c:pt>
                <c:pt idx="2960">
                  <c:v>49.2545</c:v>
                </c:pt>
                <c:pt idx="2961">
                  <c:v>49.254199999999997</c:v>
                </c:pt>
                <c:pt idx="2962">
                  <c:v>49.253900000000002</c:v>
                </c:pt>
                <c:pt idx="2963">
                  <c:v>49.253599999999999</c:v>
                </c:pt>
                <c:pt idx="2964">
                  <c:v>49.253300000000003</c:v>
                </c:pt>
                <c:pt idx="2965">
                  <c:v>49.253</c:v>
                </c:pt>
                <c:pt idx="2966">
                  <c:v>49.252600000000001</c:v>
                </c:pt>
                <c:pt idx="2967">
                  <c:v>49.252299999999998</c:v>
                </c:pt>
                <c:pt idx="2968">
                  <c:v>49.252000000000002</c:v>
                </c:pt>
                <c:pt idx="2969">
                  <c:v>49.2517</c:v>
                </c:pt>
                <c:pt idx="2970">
                  <c:v>49.251399999999997</c:v>
                </c:pt>
                <c:pt idx="2971">
                  <c:v>49.251100000000001</c:v>
                </c:pt>
                <c:pt idx="2972">
                  <c:v>49.250799999999998</c:v>
                </c:pt>
                <c:pt idx="2973">
                  <c:v>49.250500000000002</c:v>
                </c:pt>
                <c:pt idx="2974">
                  <c:v>49.2502</c:v>
                </c:pt>
                <c:pt idx="2975">
                  <c:v>49.249899999999997</c:v>
                </c:pt>
                <c:pt idx="2976">
                  <c:v>49.249600000000001</c:v>
                </c:pt>
                <c:pt idx="2977">
                  <c:v>49.249299999999998</c:v>
                </c:pt>
                <c:pt idx="2978">
                  <c:v>49.249000000000002</c:v>
                </c:pt>
                <c:pt idx="2979">
                  <c:v>49.248800000000003</c:v>
                </c:pt>
                <c:pt idx="2980">
                  <c:v>49.2485</c:v>
                </c:pt>
                <c:pt idx="2981">
                  <c:v>49.248199999999997</c:v>
                </c:pt>
                <c:pt idx="2982">
                  <c:v>49.247900000000001</c:v>
                </c:pt>
                <c:pt idx="2983">
                  <c:v>49.247599999999998</c:v>
                </c:pt>
                <c:pt idx="2984">
                  <c:v>49.247300000000003</c:v>
                </c:pt>
                <c:pt idx="2985">
                  <c:v>49.247</c:v>
                </c:pt>
                <c:pt idx="2986">
                  <c:v>49.246699999999997</c:v>
                </c:pt>
                <c:pt idx="2987">
                  <c:v>49.246400000000001</c:v>
                </c:pt>
                <c:pt idx="2988">
                  <c:v>49.246200000000002</c:v>
                </c:pt>
                <c:pt idx="2989">
                  <c:v>49.245899999999999</c:v>
                </c:pt>
                <c:pt idx="2990">
                  <c:v>49.245600000000003</c:v>
                </c:pt>
                <c:pt idx="2991">
                  <c:v>49.2453</c:v>
                </c:pt>
                <c:pt idx="2992">
                  <c:v>49.244999999999997</c:v>
                </c:pt>
                <c:pt idx="2993">
                  <c:v>49.244700000000002</c:v>
                </c:pt>
                <c:pt idx="2994">
                  <c:v>49.244500000000002</c:v>
                </c:pt>
                <c:pt idx="2995">
                  <c:v>49.244199999999999</c:v>
                </c:pt>
                <c:pt idx="2996">
                  <c:v>49.243899999999996</c:v>
                </c:pt>
                <c:pt idx="2997">
                  <c:v>49.243600000000001</c:v>
                </c:pt>
                <c:pt idx="2998">
                  <c:v>49.243400000000001</c:v>
                </c:pt>
                <c:pt idx="2999">
                  <c:v>49.243099999999998</c:v>
                </c:pt>
                <c:pt idx="3000">
                  <c:v>49.242800000000003</c:v>
                </c:pt>
                <c:pt idx="3001">
                  <c:v>49.2425</c:v>
                </c:pt>
                <c:pt idx="3002">
                  <c:v>49.2423</c:v>
                </c:pt>
                <c:pt idx="3003">
                  <c:v>49.241999999999997</c:v>
                </c:pt>
                <c:pt idx="3004">
                  <c:v>49.241700000000002</c:v>
                </c:pt>
                <c:pt idx="3005">
                  <c:v>49.241500000000002</c:v>
                </c:pt>
                <c:pt idx="3006">
                  <c:v>49.241199999999999</c:v>
                </c:pt>
                <c:pt idx="3007">
                  <c:v>49.240900000000003</c:v>
                </c:pt>
                <c:pt idx="3008">
                  <c:v>49.240699999999997</c:v>
                </c:pt>
                <c:pt idx="3009">
                  <c:v>49.240400000000001</c:v>
                </c:pt>
                <c:pt idx="3010">
                  <c:v>49.240099999999998</c:v>
                </c:pt>
                <c:pt idx="3011">
                  <c:v>49.239899999999999</c:v>
                </c:pt>
                <c:pt idx="3012">
                  <c:v>49.239600000000003</c:v>
                </c:pt>
                <c:pt idx="3013">
                  <c:v>49.239400000000003</c:v>
                </c:pt>
                <c:pt idx="3014">
                  <c:v>49.239100000000001</c:v>
                </c:pt>
                <c:pt idx="3015">
                  <c:v>49.238799999999998</c:v>
                </c:pt>
                <c:pt idx="3016">
                  <c:v>49.238599999999998</c:v>
                </c:pt>
                <c:pt idx="3017">
                  <c:v>49.238300000000002</c:v>
                </c:pt>
                <c:pt idx="3018">
                  <c:v>49.238100000000003</c:v>
                </c:pt>
                <c:pt idx="3019">
                  <c:v>49.2378</c:v>
                </c:pt>
                <c:pt idx="3020">
                  <c:v>49.2376</c:v>
                </c:pt>
                <c:pt idx="3021">
                  <c:v>49.237299999999998</c:v>
                </c:pt>
                <c:pt idx="3022">
                  <c:v>49.237099999999998</c:v>
                </c:pt>
                <c:pt idx="3023">
                  <c:v>49.236800000000002</c:v>
                </c:pt>
                <c:pt idx="3024">
                  <c:v>49.236600000000003</c:v>
                </c:pt>
                <c:pt idx="3025">
                  <c:v>49.2363</c:v>
                </c:pt>
                <c:pt idx="3026">
                  <c:v>49.2361</c:v>
                </c:pt>
                <c:pt idx="3027">
                  <c:v>49.235799999999998</c:v>
                </c:pt>
                <c:pt idx="3028">
                  <c:v>49.235599999999998</c:v>
                </c:pt>
                <c:pt idx="3029">
                  <c:v>49.235300000000002</c:v>
                </c:pt>
                <c:pt idx="3030">
                  <c:v>49.235100000000003</c:v>
                </c:pt>
                <c:pt idx="3031">
                  <c:v>49.234900000000003</c:v>
                </c:pt>
                <c:pt idx="3032">
                  <c:v>49.2346</c:v>
                </c:pt>
                <c:pt idx="3033">
                  <c:v>49.234400000000001</c:v>
                </c:pt>
                <c:pt idx="3034">
                  <c:v>49.234099999999998</c:v>
                </c:pt>
                <c:pt idx="3035">
                  <c:v>49.233899999999998</c:v>
                </c:pt>
                <c:pt idx="3036">
                  <c:v>49.233699999999999</c:v>
                </c:pt>
                <c:pt idx="3037">
                  <c:v>49.233400000000003</c:v>
                </c:pt>
                <c:pt idx="3038">
                  <c:v>49.233199999999997</c:v>
                </c:pt>
                <c:pt idx="3039">
                  <c:v>49.232999999999997</c:v>
                </c:pt>
                <c:pt idx="3040">
                  <c:v>49.232700000000001</c:v>
                </c:pt>
                <c:pt idx="3041">
                  <c:v>49.232500000000002</c:v>
                </c:pt>
                <c:pt idx="3042">
                  <c:v>49.232300000000002</c:v>
                </c:pt>
                <c:pt idx="3043">
                  <c:v>49.231999999999999</c:v>
                </c:pt>
                <c:pt idx="3044">
                  <c:v>49.2318</c:v>
                </c:pt>
                <c:pt idx="3045">
                  <c:v>49.2316</c:v>
                </c:pt>
                <c:pt idx="3046">
                  <c:v>49.231299999999997</c:v>
                </c:pt>
                <c:pt idx="3047">
                  <c:v>49.231099999999998</c:v>
                </c:pt>
                <c:pt idx="3048">
                  <c:v>49.230899999999998</c:v>
                </c:pt>
                <c:pt idx="3049">
                  <c:v>49.230699999999999</c:v>
                </c:pt>
                <c:pt idx="3050">
                  <c:v>49.230400000000003</c:v>
                </c:pt>
                <c:pt idx="3051">
                  <c:v>49.230200000000004</c:v>
                </c:pt>
                <c:pt idx="3052">
                  <c:v>49.23</c:v>
                </c:pt>
                <c:pt idx="3053">
                  <c:v>49.229799999999997</c:v>
                </c:pt>
                <c:pt idx="3054">
                  <c:v>49.229599999999998</c:v>
                </c:pt>
                <c:pt idx="3055">
                  <c:v>49.229300000000002</c:v>
                </c:pt>
                <c:pt idx="3056">
                  <c:v>49.229100000000003</c:v>
                </c:pt>
                <c:pt idx="3057">
                  <c:v>49.228900000000003</c:v>
                </c:pt>
                <c:pt idx="3058">
                  <c:v>49.228700000000003</c:v>
                </c:pt>
                <c:pt idx="3059">
                  <c:v>49.228499999999997</c:v>
                </c:pt>
                <c:pt idx="3060">
                  <c:v>49.228299999999997</c:v>
                </c:pt>
                <c:pt idx="3061">
                  <c:v>49.228000000000002</c:v>
                </c:pt>
                <c:pt idx="3062">
                  <c:v>49.227800000000002</c:v>
                </c:pt>
                <c:pt idx="3063">
                  <c:v>49.227600000000002</c:v>
                </c:pt>
                <c:pt idx="3064">
                  <c:v>49.227400000000003</c:v>
                </c:pt>
                <c:pt idx="3065">
                  <c:v>49.227200000000003</c:v>
                </c:pt>
                <c:pt idx="3066">
                  <c:v>49.226999999999997</c:v>
                </c:pt>
                <c:pt idx="3067">
                  <c:v>49.226799999999997</c:v>
                </c:pt>
                <c:pt idx="3068">
                  <c:v>49.226599999999998</c:v>
                </c:pt>
                <c:pt idx="3069">
                  <c:v>49.226399999999998</c:v>
                </c:pt>
                <c:pt idx="3070">
                  <c:v>49.226199999999999</c:v>
                </c:pt>
                <c:pt idx="3071">
                  <c:v>49.225999999999999</c:v>
                </c:pt>
                <c:pt idx="3072">
                  <c:v>49.2258</c:v>
                </c:pt>
                <c:pt idx="3073">
                  <c:v>49.2256</c:v>
                </c:pt>
                <c:pt idx="3074">
                  <c:v>49.2254</c:v>
                </c:pt>
                <c:pt idx="3075">
                  <c:v>49.225200000000001</c:v>
                </c:pt>
                <c:pt idx="3076">
                  <c:v>49.225000000000001</c:v>
                </c:pt>
                <c:pt idx="3077">
                  <c:v>49.224800000000002</c:v>
                </c:pt>
                <c:pt idx="3078">
                  <c:v>49.224600000000002</c:v>
                </c:pt>
                <c:pt idx="3079">
                  <c:v>49.224400000000003</c:v>
                </c:pt>
                <c:pt idx="3080">
                  <c:v>49.224200000000003</c:v>
                </c:pt>
                <c:pt idx="3081">
                  <c:v>49.223999999999997</c:v>
                </c:pt>
                <c:pt idx="3082">
                  <c:v>49.223799999999997</c:v>
                </c:pt>
                <c:pt idx="3083">
                  <c:v>49.223599999999998</c:v>
                </c:pt>
                <c:pt idx="3084">
                  <c:v>49.223399999999998</c:v>
                </c:pt>
                <c:pt idx="3085">
                  <c:v>49.223199999999999</c:v>
                </c:pt>
                <c:pt idx="3086">
                  <c:v>49.223100000000002</c:v>
                </c:pt>
                <c:pt idx="3087">
                  <c:v>49.222900000000003</c:v>
                </c:pt>
                <c:pt idx="3088">
                  <c:v>49.222700000000003</c:v>
                </c:pt>
                <c:pt idx="3089">
                  <c:v>49.222499999999997</c:v>
                </c:pt>
                <c:pt idx="3090">
                  <c:v>49.222299999999997</c:v>
                </c:pt>
                <c:pt idx="3091">
                  <c:v>49.222099999999998</c:v>
                </c:pt>
                <c:pt idx="3092">
                  <c:v>49.222000000000001</c:v>
                </c:pt>
                <c:pt idx="3093">
                  <c:v>49.221800000000002</c:v>
                </c:pt>
                <c:pt idx="3094">
                  <c:v>49.221600000000002</c:v>
                </c:pt>
                <c:pt idx="3095">
                  <c:v>49.221400000000003</c:v>
                </c:pt>
                <c:pt idx="3096">
                  <c:v>49.221200000000003</c:v>
                </c:pt>
                <c:pt idx="3097">
                  <c:v>49.2211</c:v>
                </c:pt>
                <c:pt idx="3098">
                  <c:v>49.2209</c:v>
                </c:pt>
                <c:pt idx="3099">
                  <c:v>49.220700000000001</c:v>
                </c:pt>
                <c:pt idx="3100">
                  <c:v>49.220500000000001</c:v>
                </c:pt>
                <c:pt idx="3101">
                  <c:v>49.220399999999998</c:v>
                </c:pt>
                <c:pt idx="3102">
                  <c:v>49.220199999999998</c:v>
                </c:pt>
                <c:pt idx="3103">
                  <c:v>49.22</c:v>
                </c:pt>
                <c:pt idx="3104">
                  <c:v>49.219799999999999</c:v>
                </c:pt>
                <c:pt idx="3105">
                  <c:v>49.219700000000003</c:v>
                </c:pt>
                <c:pt idx="3106">
                  <c:v>49.219499999999996</c:v>
                </c:pt>
                <c:pt idx="3107">
                  <c:v>49.219299999999997</c:v>
                </c:pt>
                <c:pt idx="3108">
                  <c:v>49.219200000000001</c:v>
                </c:pt>
                <c:pt idx="3109">
                  <c:v>49.219000000000001</c:v>
                </c:pt>
                <c:pt idx="3110">
                  <c:v>49.218800000000002</c:v>
                </c:pt>
                <c:pt idx="3111">
                  <c:v>49.218699999999998</c:v>
                </c:pt>
                <c:pt idx="3112">
                  <c:v>49.218499999999999</c:v>
                </c:pt>
                <c:pt idx="3113">
                  <c:v>49.218400000000003</c:v>
                </c:pt>
                <c:pt idx="3114">
                  <c:v>49.218200000000003</c:v>
                </c:pt>
                <c:pt idx="3115">
                  <c:v>49.218000000000004</c:v>
                </c:pt>
                <c:pt idx="3116">
                  <c:v>49.2179</c:v>
                </c:pt>
                <c:pt idx="3117">
                  <c:v>49.217700000000001</c:v>
                </c:pt>
                <c:pt idx="3118">
                  <c:v>49.217599999999997</c:v>
                </c:pt>
                <c:pt idx="3119">
                  <c:v>49.217399999999998</c:v>
                </c:pt>
                <c:pt idx="3120">
                  <c:v>49.217300000000002</c:v>
                </c:pt>
                <c:pt idx="3121">
                  <c:v>49.217100000000002</c:v>
                </c:pt>
                <c:pt idx="3122">
                  <c:v>49.216999999999999</c:v>
                </c:pt>
                <c:pt idx="3123">
                  <c:v>49.216799999999999</c:v>
                </c:pt>
                <c:pt idx="3124">
                  <c:v>49.216700000000003</c:v>
                </c:pt>
                <c:pt idx="3125">
                  <c:v>49.216500000000003</c:v>
                </c:pt>
                <c:pt idx="3126">
                  <c:v>49.2164</c:v>
                </c:pt>
                <c:pt idx="3127">
                  <c:v>49.216200000000001</c:v>
                </c:pt>
                <c:pt idx="3128">
                  <c:v>49.216099999999997</c:v>
                </c:pt>
                <c:pt idx="3129">
                  <c:v>49.215899999999998</c:v>
                </c:pt>
                <c:pt idx="3130">
                  <c:v>49.215800000000002</c:v>
                </c:pt>
                <c:pt idx="3131">
                  <c:v>49.215600000000002</c:v>
                </c:pt>
                <c:pt idx="3132">
                  <c:v>49.215499999999999</c:v>
                </c:pt>
                <c:pt idx="3133">
                  <c:v>49.215299999999999</c:v>
                </c:pt>
                <c:pt idx="3134">
                  <c:v>49.215200000000003</c:v>
                </c:pt>
                <c:pt idx="3135">
                  <c:v>49.2151</c:v>
                </c:pt>
                <c:pt idx="3136">
                  <c:v>49.2149</c:v>
                </c:pt>
                <c:pt idx="3137">
                  <c:v>49.214799999999997</c:v>
                </c:pt>
                <c:pt idx="3138">
                  <c:v>49.214700000000001</c:v>
                </c:pt>
                <c:pt idx="3139">
                  <c:v>49.214500000000001</c:v>
                </c:pt>
                <c:pt idx="3140">
                  <c:v>49.214399999999998</c:v>
                </c:pt>
                <c:pt idx="3141">
                  <c:v>49.214199999999998</c:v>
                </c:pt>
                <c:pt idx="3142">
                  <c:v>49.214100000000002</c:v>
                </c:pt>
                <c:pt idx="3143">
                  <c:v>49.213999999999999</c:v>
                </c:pt>
                <c:pt idx="3144">
                  <c:v>49.213900000000002</c:v>
                </c:pt>
                <c:pt idx="3145">
                  <c:v>49.213700000000003</c:v>
                </c:pt>
                <c:pt idx="3146">
                  <c:v>49.2136</c:v>
                </c:pt>
                <c:pt idx="3147">
                  <c:v>49.213500000000003</c:v>
                </c:pt>
                <c:pt idx="3148">
                  <c:v>49.213299999999997</c:v>
                </c:pt>
                <c:pt idx="3149">
                  <c:v>49.213200000000001</c:v>
                </c:pt>
                <c:pt idx="3150">
                  <c:v>49.213099999999997</c:v>
                </c:pt>
                <c:pt idx="3151">
                  <c:v>49.213000000000001</c:v>
                </c:pt>
                <c:pt idx="3152">
                  <c:v>49.212800000000001</c:v>
                </c:pt>
                <c:pt idx="3153">
                  <c:v>49.212699999999998</c:v>
                </c:pt>
                <c:pt idx="3154">
                  <c:v>49.212600000000002</c:v>
                </c:pt>
                <c:pt idx="3155">
                  <c:v>49.212499999999999</c:v>
                </c:pt>
                <c:pt idx="3156">
                  <c:v>49.212400000000002</c:v>
                </c:pt>
                <c:pt idx="3157">
                  <c:v>49.212200000000003</c:v>
                </c:pt>
                <c:pt idx="3158">
                  <c:v>49.2121</c:v>
                </c:pt>
                <c:pt idx="3159">
                  <c:v>49.212000000000003</c:v>
                </c:pt>
                <c:pt idx="3160">
                  <c:v>49.2119</c:v>
                </c:pt>
                <c:pt idx="3161">
                  <c:v>49.211799999999997</c:v>
                </c:pt>
                <c:pt idx="3162">
                  <c:v>49.2117</c:v>
                </c:pt>
                <c:pt idx="3163">
                  <c:v>49.211599999999997</c:v>
                </c:pt>
                <c:pt idx="3164">
                  <c:v>49.211399999999998</c:v>
                </c:pt>
                <c:pt idx="3165">
                  <c:v>49.211300000000001</c:v>
                </c:pt>
                <c:pt idx="3166">
                  <c:v>49.211199999999998</c:v>
                </c:pt>
                <c:pt idx="3167">
                  <c:v>49.211100000000002</c:v>
                </c:pt>
                <c:pt idx="3168">
                  <c:v>49.210999999999999</c:v>
                </c:pt>
                <c:pt idx="3169">
                  <c:v>49.210900000000002</c:v>
                </c:pt>
                <c:pt idx="3170">
                  <c:v>49.210799999999999</c:v>
                </c:pt>
                <c:pt idx="3171">
                  <c:v>49.210700000000003</c:v>
                </c:pt>
                <c:pt idx="3172">
                  <c:v>49.210599999999999</c:v>
                </c:pt>
                <c:pt idx="3173">
                  <c:v>49.210500000000003</c:v>
                </c:pt>
                <c:pt idx="3174">
                  <c:v>49.2104</c:v>
                </c:pt>
                <c:pt idx="3175">
                  <c:v>49.210299999999997</c:v>
                </c:pt>
                <c:pt idx="3176">
                  <c:v>49.2102</c:v>
                </c:pt>
                <c:pt idx="3177">
                  <c:v>49.210099999999997</c:v>
                </c:pt>
                <c:pt idx="3178">
                  <c:v>49.21</c:v>
                </c:pt>
                <c:pt idx="3179">
                  <c:v>49.209899999999998</c:v>
                </c:pt>
                <c:pt idx="3180">
                  <c:v>49.209800000000001</c:v>
                </c:pt>
                <c:pt idx="3181">
                  <c:v>49.209699999999998</c:v>
                </c:pt>
                <c:pt idx="3182">
                  <c:v>49.209600000000002</c:v>
                </c:pt>
                <c:pt idx="3183">
                  <c:v>49.209499999999998</c:v>
                </c:pt>
                <c:pt idx="3184">
                  <c:v>49.209400000000002</c:v>
                </c:pt>
                <c:pt idx="3185">
                  <c:v>49.209299999999999</c:v>
                </c:pt>
                <c:pt idx="3186">
                  <c:v>49.209299999999999</c:v>
                </c:pt>
                <c:pt idx="3187">
                  <c:v>49.209200000000003</c:v>
                </c:pt>
                <c:pt idx="3188">
                  <c:v>49.209099999999999</c:v>
                </c:pt>
                <c:pt idx="3189">
                  <c:v>49.209000000000003</c:v>
                </c:pt>
                <c:pt idx="3190">
                  <c:v>49.2089</c:v>
                </c:pt>
                <c:pt idx="3191">
                  <c:v>49.208799999999997</c:v>
                </c:pt>
                <c:pt idx="3192">
                  <c:v>49.2087</c:v>
                </c:pt>
                <c:pt idx="3193">
                  <c:v>49.2087</c:v>
                </c:pt>
                <c:pt idx="3194">
                  <c:v>49.208599999999997</c:v>
                </c:pt>
                <c:pt idx="3195">
                  <c:v>49.208500000000001</c:v>
                </c:pt>
                <c:pt idx="3196">
                  <c:v>49.208399999999997</c:v>
                </c:pt>
                <c:pt idx="3197">
                  <c:v>49.208300000000001</c:v>
                </c:pt>
                <c:pt idx="3198">
                  <c:v>49.208300000000001</c:v>
                </c:pt>
                <c:pt idx="3199">
                  <c:v>49.208199999999998</c:v>
                </c:pt>
                <c:pt idx="3200">
                  <c:v>49.208100000000002</c:v>
                </c:pt>
                <c:pt idx="3201">
                  <c:v>49.207999999999998</c:v>
                </c:pt>
                <c:pt idx="3202">
                  <c:v>49.207999999999998</c:v>
                </c:pt>
                <c:pt idx="3203">
                  <c:v>49.207900000000002</c:v>
                </c:pt>
                <c:pt idx="3204">
                  <c:v>49.207799999999999</c:v>
                </c:pt>
                <c:pt idx="3205">
                  <c:v>49.207700000000003</c:v>
                </c:pt>
                <c:pt idx="3206">
                  <c:v>49.207700000000003</c:v>
                </c:pt>
                <c:pt idx="3207">
                  <c:v>49.207599999999999</c:v>
                </c:pt>
                <c:pt idx="3208">
                  <c:v>49.207500000000003</c:v>
                </c:pt>
                <c:pt idx="3209">
                  <c:v>49.207500000000003</c:v>
                </c:pt>
                <c:pt idx="3210">
                  <c:v>49.2074</c:v>
                </c:pt>
                <c:pt idx="3211">
                  <c:v>49.207299999999996</c:v>
                </c:pt>
                <c:pt idx="3212">
                  <c:v>49.207299999999996</c:v>
                </c:pt>
                <c:pt idx="3213">
                  <c:v>49.2072</c:v>
                </c:pt>
                <c:pt idx="3214">
                  <c:v>49.2072</c:v>
                </c:pt>
                <c:pt idx="3215">
                  <c:v>49.207099999999997</c:v>
                </c:pt>
                <c:pt idx="3216">
                  <c:v>49.207000000000001</c:v>
                </c:pt>
                <c:pt idx="3217">
                  <c:v>49.207000000000001</c:v>
                </c:pt>
                <c:pt idx="3218">
                  <c:v>49.206899999999997</c:v>
                </c:pt>
                <c:pt idx="3219">
                  <c:v>49.206899999999997</c:v>
                </c:pt>
                <c:pt idx="3220">
                  <c:v>49.206800000000001</c:v>
                </c:pt>
                <c:pt idx="3221">
                  <c:v>49.206800000000001</c:v>
                </c:pt>
                <c:pt idx="3222">
                  <c:v>49.206699999999998</c:v>
                </c:pt>
                <c:pt idx="3223">
                  <c:v>49.206600000000002</c:v>
                </c:pt>
                <c:pt idx="3224">
                  <c:v>49.206600000000002</c:v>
                </c:pt>
                <c:pt idx="3225">
                  <c:v>49.206499999999998</c:v>
                </c:pt>
                <c:pt idx="3226">
                  <c:v>49.206499999999998</c:v>
                </c:pt>
                <c:pt idx="3227">
                  <c:v>49.206400000000002</c:v>
                </c:pt>
                <c:pt idx="3228">
                  <c:v>49.206400000000002</c:v>
                </c:pt>
                <c:pt idx="3229">
                  <c:v>49.206400000000002</c:v>
                </c:pt>
                <c:pt idx="3230">
                  <c:v>49.206299999999999</c:v>
                </c:pt>
                <c:pt idx="3231">
                  <c:v>49.206299999999999</c:v>
                </c:pt>
                <c:pt idx="3232">
                  <c:v>49.206200000000003</c:v>
                </c:pt>
                <c:pt idx="3233">
                  <c:v>49.206200000000003</c:v>
                </c:pt>
                <c:pt idx="3234">
                  <c:v>49.206099999999999</c:v>
                </c:pt>
                <c:pt idx="3235">
                  <c:v>49.206099999999999</c:v>
                </c:pt>
                <c:pt idx="3236">
                  <c:v>49.206099999999999</c:v>
                </c:pt>
                <c:pt idx="3237">
                  <c:v>49.206000000000003</c:v>
                </c:pt>
                <c:pt idx="3238">
                  <c:v>49.206000000000003</c:v>
                </c:pt>
                <c:pt idx="3239">
                  <c:v>49.2059</c:v>
                </c:pt>
                <c:pt idx="3240">
                  <c:v>49.2059</c:v>
                </c:pt>
                <c:pt idx="3241">
                  <c:v>49.2059</c:v>
                </c:pt>
                <c:pt idx="3242">
                  <c:v>49.205800000000004</c:v>
                </c:pt>
                <c:pt idx="3243">
                  <c:v>49.205800000000004</c:v>
                </c:pt>
                <c:pt idx="3244">
                  <c:v>49.205800000000004</c:v>
                </c:pt>
                <c:pt idx="3245">
                  <c:v>49.2057</c:v>
                </c:pt>
                <c:pt idx="3246">
                  <c:v>49.2057</c:v>
                </c:pt>
                <c:pt idx="3247">
                  <c:v>49.2057</c:v>
                </c:pt>
                <c:pt idx="3248">
                  <c:v>49.2057</c:v>
                </c:pt>
                <c:pt idx="3249">
                  <c:v>49.205599999999997</c:v>
                </c:pt>
                <c:pt idx="3250">
                  <c:v>49.205599999999997</c:v>
                </c:pt>
                <c:pt idx="3251">
                  <c:v>49.205599999999997</c:v>
                </c:pt>
                <c:pt idx="3252">
                  <c:v>49.205500000000001</c:v>
                </c:pt>
                <c:pt idx="3253">
                  <c:v>49.205500000000001</c:v>
                </c:pt>
                <c:pt idx="3254">
                  <c:v>49.205500000000001</c:v>
                </c:pt>
                <c:pt idx="3255">
                  <c:v>49.205500000000001</c:v>
                </c:pt>
                <c:pt idx="3256">
                  <c:v>49.205500000000001</c:v>
                </c:pt>
                <c:pt idx="3257">
                  <c:v>49.205399999999997</c:v>
                </c:pt>
                <c:pt idx="3258">
                  <c:v>49.205399999999997</c:v>
                </c:pt>
                <c:pt idx="3259">
                  <c:v>49.205399999999997</c:v>
                </c:pt>
                <c:pt idx="3260">
                  <c:v>49.205399999999997</c:v>
                </c:pt>
                <c:pt idx="3261">
                  <c:v>49.205399999999997</c:v>
                </c:pt>
                <c:pt idx="3262">
                  <c:v>49.205399999999997</c:v>
                </c:pt>
                <c:pt idx="3263">
                  <c:v>49.205300000000001</c:v>
                </c:pt>
                <c:pt idx="3264">
                  <c:v>49.205300000000001</c:v>
                </c:pt>
                <c:pt idx="3265">
                  <c:v>49.205300000000001</c:v>
                </c:pt>
                <c:pt idx="3266">
                  <c:v>49.205300000000001</c:v>
                </c:pt>
                <c:pt idx="3267">
                  <c:v>49.205300000000001</c:v>
                </c:pt>
                <c:pt idx="3268">
                  <c:v>49.205300000000001</c:v>
                </c:pt>
                <c:pt idx="3269">
                  <c:v>49.205300000000001</c:v>
                </c:pt>
                <c:pt idx="3270">
                  <c:v>49.205300000000001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6FE-43AF-B75F-AF64296528A7}"/>
            </c:ext>
          </c:extLst>
        </c:ser>
        <c:ser>
          <c:idx val="8"/>
          <c:order val="8"/>
          <c:tx>
            <c:v>Case8</c:v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PXIE_IS_LEBT_RFQ_VAC!$A$34:$A$3310</c:f>
              <c:numCache>
                <c:formatCode>General</c:formatCode>
                <c:ptCount val="3277"/>
                <c:pt idx="0">
                  <c:v>7.0000000000000001E-3</c:v>
                </c:pt>
                <c:pt idx="1">
                  <c:v>8.9999999999999993E-3</c:v>
                </c:pt>
                <c:pt idx="2">
                  <c:v>1.0999999999999999E-2</c:v>
                </c:pt>
                <c:pt idx="3">
                  <c:v>1.2999999999999999E-2</c:v>
                </c:pt>
                <c:pt idx="4">
                  <c:v>1.4999999999999999E-2</c:v>
                </c:pt>
                <c:pt idx="5">
                  <c:v>1.7000000000000001E-2</c:v>
                </c:pt>
                <c:pt idx="6">
                  <c:v>1.9E-2</c:v>
                </c:pt>
                <c:pt idx="7">
                  <c:v>2.1000000000000001E-2</c:v>
                </c:pt>
                <c:pt idx="8">
                  <c:v>2.3E-2</c:v>
                </c:pt>
                <c:pt idx="9">
                  <c:v>2.5000000000000001E-2</c:v>
                </c:pt>
                <c:pt idx="10">
                  <c:v>2.7E-2</c:v>
                </c:pt>
                <c:pt idx="11">
                  <c:v>2.9000000000000001E-2</c:v>
                </c:pt>
                <c:pt idx="12">
                  <c:v>3.1E-2</c:v>
                </c:pt>
                <c:pt idx="13">
                  <c:v>3.3000000000000002E-2</c:v>
                </c:pt>
                <c:pt idx="14">
                  <c:v>3.5000000000000003E-2</c:v>
                </c:pt>
                <c:pt idx="15">
                  <c:v>3.6999999999999998E-2</c:v>
                </c:pt>
                <c:pt idx="16">
                  <c:v>3.9E-2</c:v>
                </c:pt>
                <c:pt idx="17">
                  <c:v>4.1000000000000002E-2</c:v>
                </c:pt>
                <c:pt idx="18">
                  <c:v>4.2999999999999997E-2</c:v>
                </c:pt>
                <c:pt idx="19">
                  <c:v>4.4999999999999998E-2</c:v>
                </c:pt>
                <c:pt idx="20">
                  <c:v>4.7E-2</c:v>
                </c:pt>
                <c:pt idx="21">
                  <c:v>4.9000000000000002E-2</c:v>
                </c:pt>
                <c:pt idx="22">
                  <c:v>5.0999999999999997E-2</c:v>
                </c:pt>
                <c:pt idx="23">
                  <c:v>5.2999999999999999E-2</c:v>
                </c:pt>
                <c:pt idx="24">
                  <c:v>5.5E-2</c:v>
                </c:pt>
                <c:pt idx="25">
                  <c:v>5.7000000000000002E-2</c:v>
                </c:pt>
                <c:pt idx="26">
                  <c:v>5.8999999999999997E-2</c:v>
                </c:pt>
                <c:pt idx="27">
                  <c:v>6.0999999999999999E-2</c:v>
                </c:pt>
                <c:pt idx="28">
                  <c:v>6.3E-2</c:v>
                </c:pt>
                <c:pt idx="29">
                  <c:v>6.5000000000000002E-2</c:v>
                </c:pt>
                <c:pt idx="30">
                  <c:v>6.7000000000000004E-2</c:v>
                </c:pt>
                <c:pt idx="31">
                  <c:v>6.9000000000000006E-2</c:v>
                </c:pt>
                <c:pt idx="32">
                  <c:v>7.0999999999999994E-2</c:v>
                </c:pt>
                <c:pt idx="33">
                  <c:v>7.2999999999999995E-2</c:v>
                </c:pt>
                <c:pt idx="34">
                  <c:v>7.4999999999999997E-2</c:v>
                </c:pt>
                <c:pt idx="35">
                  <c:v>7.6999999999999999E-2</c:v>
                </c:pt>
                <c:pt idx="36">
                  <c:v>7.9000000000000001E-2</c:v>
                </c:pt>
                <c:pt idx="37">
                  <c:v>8.1000000000000003E-2</c:v>
                </c:pt>
                <c:pt idx="38">
                  <c:v>8.3000000000000004E-2</c:v>
                </c:pt>
                <c:pt idx="39">
                  <c:v>8.5000000000000006E-2</c:v>
                </c:pt>
                <c:pt idx="40">
                  <c:v>8.6999999999999994E-2</c:v>
                </c:pt>
                <c:pt idx="41">
                  <c:v>8.8999999999999996E-2</c:v>
                </c:pt>
                <c:pt idx="42">
                  <c:v>9.0999999999999998E-2</c:v>
                </c:pt>
                <c:pt idx="43">
                  <c:v>9.2999999999999999E-2</c:v>
                </c:pt>
                <c:pt idx="44">
                  <c:v>9.5000000000000001E-2</c:v>
                </c:pt>
                <c:pt idx="45">
                  <c:v>9.7000000000000003E-2</c:v>
                </c:pt>
                <c:pt idx="46">
                  <c:v>9.9000000000000005E-2</c:v>
                </c:pt>
                <c:pt idx="47">
                  <c:v>0.10100000000000001</c:v>
                </c:pt>
                <c:pt idx="48">
                  <c:v>0.10299999999999999</c:v>
                </c:pt>
                <c:pt idx="49">
                  <c:v>0.105</c:v>
                </c:pt>
                <c:pt idx="50">
                  <c:v>0.107</c:v>
                </c:pt>
                <c:pt idx="51">
                  <c:v>0.109</c:v>
                </c:pt>
                <c:pt idx="52">
                  <c:v>0.111</c:v>
                </c:pt>
                <c:pt idx="53">
                  <c:v>0.113</c:v>
                </c:pt>
                <c:pt idx="54">
                  <c:v>0.115</c:v>
                </c:pt>
                <c:pt idx="55">
                  <c:v>0.11700000000000001</c:v>
                </c:pt>
                <c:pt idx="56">
                  <c:v>0.11899999999999999</c:v>
                </c:pt>
                <c:pt idx="57">
                  <c:v>0.121</c:v>
                </c:pt>
                <c:pt idx="58">
                  <c:v>0.123</c:v>
                </c:pt>
                <c:pt idx="59">
                  <c:v>0.125</c:v>
                </c:pt>
                <c:pt idx="60">
                  <c:v>0.127</c:v>
                </c:pt>
                <c:pt idx="61">
                  <c:v>0.129</c:v>
                </c:pt>
                <c:pt idx="62">
                  <c:v>0.13100000000000001</c:v>
                </c:pt>
                <c:pt idx="63">
                  <c:v>0.13300000000000001</c:v>
                </c:pt>
                <c:pt idx="64">
                  <c:v>0.13500000000000001</c:v>
                </c:pt>
                <c:pt idx="65">
                  <c:v>0.13700000000000001</c:v>
                </c:pt>
                <c:pt idx="66">
                  <c:v>0.13900000000000001</c:v>
                </c:pt>
                <c:pt idx="67">
                  <c:v>0.14099999999999999</c:v>
                </c:pt>
                <c:pt idx="68">
                  <c:v>0.14299999999999999</c:v>
                </c:pt>
                <c:pt idx="69">
                  <c:v>0.14499999999999999</c:v>
                </c:pt>
                <c:pt idx="70">
                  <c:v>0.14699999999999999</c:v>
                </c:pt>
                <c:pt idx="71">
                  <c:v>0.14899999999999999</c:v>
                </c:pt>
                <c:pt idx="72">
                  <c:v>0.151</c:v>
                </c:pt>
                <c:pt idx="73">
                  <c:v>0.153</c:v>
                </c:pt>
                <c:pt idx="74">
                  <c:v>0.155</c:v>
                </c:pt>
                <c:pt idx="75">
                  <c:v>0.157</c:v>
                </c:pt>
                <c:pt idx="76">
                  <c:v>0.159</c:v>
                </c:pt>
                <c:pt idx="77">
                  <c:v>0.161</c:v>
                </c:pt>
                <c:pt idx="78">
                  <c:v>0.16300000000000001</c:v>
                </c:pt>
                <c:pt idx="79">
                  <c:v>0.16500000000000001</c:v>
                </c:pt>
                <c:pt idx="80">
                  <c:v>0.16700000000000001</c:v>
                </c:pt>
                <c:pt idx="81">
                  <c:v>0.16900000000000001</c:v>
                </c:pt>
                <c:pt idx="82">
                  <c:v>0.17100000000000001</c:v>
                </c:pt>
                <c:pt idx="83">
                  <c:v>0.17299999999999999</c:v>
                </c:pt>
                <c:pt idx="84">
                  <c:v>0.17499999999999999</c:v>
                </c:pt>
                <c:pt idx="85">
                  <c:v>0.17699999999999999</c:v>
                </c:pt>
                <c:pt idx="86">
                  <c:v>0.17899999999999999</c:v>
                </c:pt>
                <c:pt idx="87">
                  <c:v>0.18099999999999999</c:v>
                </c:pt>
                <c:pt idx="88">
                  <c:v>0.183</c:v>
                </c:pt>
                <c:pt idx="89">
                  <c:v>0.185</c:v>
                </c:pt>
                <c:pt idx="90">
                  <c:v>0.187</c:v>
                </c:pt>
                <c:pt idx="91">
                  <c:v>0.189</c:v>
                </c:pt>
                <c:pt idx="92">
                  <c:v>0.191</c:v>
                </c:pt>
                <c:pt idx="93">
                  <c:v>0.193</c:v>
                </c:pt>
                <c:pt idx="94">
                  <c:v>0.19500000000000001</c:v>
                </c:pt>
                <c:pt idx="95">
                  <c:v>0.19700000000000001</c:v>
                </c:pt>
                <c:pt idx="96">
                  <c:v>0.19900000000000001</c:v>
                </c:pt>
                <c:pt idx="97">
                  <c:v>0.20100000000000001</c:v>
                </c:pt>
                <c:pt idx="98">
                  <c:v>0.20300000000000001</c:v>
                </c:pt>
                <c:pt idx="99">
                  <c:v>0.20499999999999999</c:v>
                </c:pt>
                <c:pt idx="100">
                  <c:v>0.20699999999999999</c:v>
                </c:pt>
                <c:pt idx="101">
                  <c:v>0.20899999999999999</c:v>
                </c:pt>
                <c:pt idx="102">
                  <c:v>0.21099999999999999</c:v>
                </c:pt>
                <c:pt idx="103">
                  <c:v>0.21299999999999999</c:v>
                </c:pt>
                <c:pt idx="104">
                  <c:v>0.215</c:v>
                </c:pt>
                <c:pt idx="105">
                  <c:v>0.217</c:v>
                </c:pt>
                <c:pt idx="106">
                  <c:v>0.219</c:v>
                </c:pt>
                <c:pt idx="107">
                  <c:v>0.221</c:v>
                </c:pt>
                <c:pt idx="108">
                  <c:v>0.223</c:v>
                </c:pt>
                <c:pt idx="109">
                  <c:v>0.22500000000000001</c:v>
                </c:pt>
                <c:pt idx="110">
                  <c:v>0.22700000000000001</c:v>
                </c:pt>
                <c:pt idx="111">
                  <c:v>0.22900000000000001</c:v>
                </c:pt>
                <c:pt idx="112">
                  <c:v>0.23100000000000001</c:v>
                </c:pt>
                <c:pt idx="113">
                  <c:v>0.23300000000000001</c:v>
                </c:pt>
                <c:pt idx="114">
                  <c:v>0.23499999999999999</c:v>
                </c:pt>
                <c:pt idx="115">
                  <c:v>0.23699999999999999</c:v>
                </c:pt>
                <c:pt idx="116">
                  <c:v>0.23899999999999999</c:v>
                </c:pt>
                <c:pt idx="117">
                  <c:v>0.24099999999999999</c:v>
                </c:pt>
                <c:pt idx="118">
                  <c:v>0.24299999999999999</c:v>
                </c:pt>
                <c:pt idx="119">
                  <c:v>0.245</c:v>
                </c:pt>
                <c:pt idx="120">
                  <c:v>0.247</c:v>
                </c:pt>
                <c:pt idx="121">
                  <c:v>0.249</c:v>
                </c:pt>
                <c:pt idx="122">
                  <c:v>0.251</c:v>
                </c:pt>
                <c:pt idx="123">
                  <c:v>0.253</c:v>
                </c:pt>
                <c:pt idx="124">
                  <c:v>0.255</c:v>
                </c:pt>
                <c:pt idx="125">
                  <c:v>0.25700000000000001</c:v>
                </c:pt>
                <c:pt idx="126">
                  <c:v>0.25900000000000001</c:v>
                </c:pt>
                <c:pt idx="127">
                  <c:v>0.26100000000000001</c:v>
                </c:pt>
                <c:pt idx="128">
                  <c:v>0.26300000000000001</c:v>
                </c:pt>
                <c:pt idx="129">
                  <c:v>0.26500000000000001</c:v>
                </c:pt>
                <c:pt idx="130">
                  <c:v>0.26700000000000002</c:v>
                </c:pt>
                <c:pt idx="131">
                  <c:v>0.26900000000000002</c:v>
                </c:pt>
                <c:pt idx="132">
                  <c:v>0.27100000000000002</c:v>
                </c:pt>
                <c:pt idx="133">
                  <c:v>0.27300000000000002</c:v>
                </c:pt>
                <c:pt idx="134">
                  <c:v>0.27500000000000002</c:v>
                </c:pt>
                <c:pt idx="135">
                  <c:v>0.27700000000000002</c:v>
                </c:pt>
                <c:pt idx="136">
                  <c:v>0.27900000000000003</c:v>
                </c:pt>
                <c:pt idx="137">
                  <c:v>0.28100000000000003</c:v>
                </c:pt>
                <c:pt idx="138">
                  <c:v>0.28299999999999997</c:v>
                </c:pt>
                <c:pt idx="139">
                  <c:v>0.28499999999999998</c:v>
                </c:pt>
                <c:pt idx="140">
                  <c:v>0.28699999999999998</c:v>
                </c:pt>
                <c:pt idx="141">
                  <c:v>0.28899999999999998</c:v>
                </c:pt>
                <c:pt idx="142">
                  <c:v>0.29099999999999998</c:v>
                </c:pt>
                <c:pt idx="143">
                  <c:v>0.29299999999999998</c:v>
                </c:pt>
                <c:pt idx="144">
                  <c:v>0.29499999999999998</c:v>
                </c:pt>
                <c:pt idx="145">
                  <c:v>0.29699999999999999</c:v>
                </c:pt>
                <c:pt idx="146">
                  <c:v>0.29899999999999999</c:v>
                </c:pt>
                <c:pt idx="147">
                  <c:v>0.30099999999999999</c:v>
                </c:pt>
                <c:pt idx="148">
                  <c:v>0.30299999999999999</c:v>
                </c:pt>
                <c:pt idx="149">
                  <c:v>0.30499999999999999</c:v>
                </c:pt>
                <c:pt idx="150">
                  <c:v>0.307</c:v>
                </c:pt>
                <c:pt idx="151">
                  <c:v>0.309</c:v>
                </c:pt>
                <c:pt idx="152">
                  <c:v>0.311</c:v>
                </c:pt>
                <c:pt idx="153">
                  <c:v>0.313</c:v>
                </c:pt>
                <c:pt idx="154">
                  <c:v>0.315</c:v>
                </c:pt>
                <c:pt idx="155">
                  <c:v>0.317</c:v>
                </c:pt>
                <c:pt idx="156">
                  <c:v>0.31900000000000001</c:v>
                </c:pt>
                <c:pt idx="157">
                  <c:v>0.32100000000000001</c:v>
                </c:pt>
                <c:pt idx="158">
                  <c:v>0.32300000000000001</c:v>
                </c:pt>
                <c:pt idx="159">
                  <c:v>0.32500000000000001</c:v>
                </c:pt>
                <c:pt idx="160">
                  <c:v>0.32700000000000001</c:v>
                </c:pt>
                <c:pt idx="161">
                  <c:v>0.32900000000000001</c:v>
                </c:pt>
                <c:pt idx="162">
                  <c:v>0.33100000000000002</c:v>
                </c:pt>
                <c:pt idx="163">
                  <c:v>0.33300000000000002</c:v>
                </c:pt>
                <c:pt idx="164">
                  <c:v>0.33500000000000002</c:v>
                </c:pt>
                <c:pt idx="165">
                  <c:v>0.33700000000000002</c:v>
                </c:pt>
                <c:pt idx="166">
                  <c:v>0.33900000000000002</c:v>
                </c:pt>
                <c:pt idx="167">
                  <c:v>0.34100000000000003</c:v>
                </c:pt>
                <c:pt idx="168">
                  <c:v>0.34300000000000003</c:v>
                </c:pt>
                <c:pt idx="169">
                  <c:v>0.34499999999999997</c:v>
                </c:pt>
                <c:pt idx="170">
                  <c:v>0.34699999999999998</c:v>
                </c:pt>
                <c:pt idx="171">
                  <c:v>0.34899999999999998</c:v>
                </c:pt>
                <c:pt idx="172">
                  <c:v>0.35099999999999998</c:v>
                </c:pt>
                <c:pt idx="173">
                  <c:v>0.35299999999999998</c:v>
                </c:pt>
                <c:pt idx="174">
                  <c:v>0.35499999999999998</c:v>
                </c:pt>
                <c:pt idx="175">
                  <c:v>0.35699999999999998</c:v>
                </c:pt>
                <c:pt idx="176">
                  <c:v>0.35899999999999999</c:v>
                </c:pt>
                <c:pt idx="177">
                  <c:v>0.36099999999999999</c:v>
                </c:pt>
                <c:pt idx="178">
                  <c:v>0.36299999999999999</c:v>
                </c:pt>
                <c:pt idx="179">
                  <c:v>0.36499999999999999</c:v>
                </c:pt>
                <c:pt idx="180">
                  <c:v>0.36699999999999999</c:v>
                </c:pt>
                <c:pt idx="181">
                  <c:v>0.36899999999999999</c:v>
                </c:pt>
                <c:pt idx="182">
                  <c:v>0.371</c:v>
                </c:pt>
                <c:pt idx="183">
                  <c:v>0.373</c:v>
                </c:pt>
                <c:pt idx="184">
                  <c:v>0.375</c:v>
                </c:pt>
                <c:pt idx="185">
                  <c:v>0.377</c:v>
                </c:pt>
                <c:pt idx="186">
                  <c:v>0.379</c:v>
                </c:pt>
                <c:pt idx="187">
                  <c:v>0.38100000000000001</c:v>
                </c:pt>
                <c:pt idx="188">
                  <c:v>0.38300000000000001</c:v>
                </c:pt>
                <c:pt idx="189">
                  <c:v>0.38500000000000001</c:v>
                </c:pt>
                <c:pt idx="190">
                  <c:v>0.38700000000000001</c:v>
                </c:pt>
                <c:pt idx="191">
                  <c:v>0.38900000000000001</c:v>
                </c:pt>
                <c:pt idx="192">
                  <c:v>0.39100000000000001</c:v>
                </c:pt>
                <c:pt idx="193">
                  <c:v>0.39300000000000002</c:v>
                </c:pt>
                <c:pt idx="194">
                  <c:v>0.39500000000000002</c:v>
                </c:pt>
                <c:pt idx="195">
                  <c:v>0.39700000000000002</c:v>
                </c:pt>
                <c:pt idx="196">
                  <c:v>0.39900000000000002</c:v>
                </c:pt>
                <c:pt idx="197">
                  <c:v>0.40100000000000002</c:v>
                </c:pt>
                <c:pt idx="198">
                  <c:v>0.40300000000000002</c:v>
                </c:pt>
                <c:pt idx="199">
                  <c:v>0.40500000000000003</c:v>
                </c:pt>
                <c:pt idx="200">
                  <c:v>0.40699999999999997</c:v>
                </c:pt>
                <c:pt idx="201">
                  <c:v>0.40899999999999997</c:v>
                </c:pt>
                <c:pt idx="202">
                  <c:v>0.41099999999999998</c:v>
                </c:pt>
                <c:pt idx="203">
                  <c:v>0.41299999999999998</c:v>
                </c:pt>
                <c:pt idx="204">
                  <c:v>0.41499999999999998</c:v>
                </c:pt>
                <c:pt idx="205">
                  <c:v>0.41699999999999998</c:v>
                </c:pt>
                <c:pt idx="206">
                  <c:v>0.41899999999999998</c:v>
                </c:pt>
                <c:pt idx="207">
                  <c:v>0.42099999999999999</c:v>
                </c:pt>
                <c:pt idx="208">
                  <c:v>0.42299999999999999</c:v>
                </c:pt>
                <c:pt idx="209">
                  <c:v>0.42499999999999999</c:v>
                </c:pt>
                <c:pt idx="210">
                  <c:v>0.42699999999999999</c:v>
                </c:pt>
                <c:pt idx="211">
                  <c:v>0.42899999999999999</c:v>
                </c:pt>
                <c:pt idx="212">
                  <c:v>0.43099999999999999</c:v>
                </c:pt>
                <c:pt idx="213">
                  <c:v>0.433</c:v>
                </c:pt>
                <c:pt idx="214">
                  <c:v>0.435</c:v>
                </c:pt>
                <c:pt idx="215">
                  <c:v>0.437</c:v>
                </c:pt>
                <c:pt idx="216">
                  <c:v>0.439</c:v>
                </c:pt>
                <c:pt idx="217">
                  <c:v>0.441</c:v>
                </c:pt>
                <c:pt idx="218">
                  <c:v>0.443</c:v>
                </c:pt>
                <c:pt idx="219">
                  <c:v>0.44500000000000001</c:v>
                </c:pt>
                <c:pt idx="220">
                  <c:v>0.44700000000000001</c:v>
                </c:pt>
                <c:pt idx="221">
                  <c:v>0.44900000000000001</c:v>
                </c:pt>
                <c:pt idx="222">
                  <c:v>0.45100000000000001</c:v>
                </c:pt>
                <c:pt idx="223">
                  <c:v>0.45300000000000001</c:v>
                </c:pt>
                <c:pt idx="224">
                  <c:v>0.45500000000000002</c:v>
                </c:pt>
                <c:pt idx="225">
                  <c:v>0.45700000000000002</c:v>
                </c:pt>
                <c:pt idx="226">
                  <c:v>0.45900000000000002</c:v>
                </c:pt>
                <c:pt idx="227">
                  <c:v>0.46100000000000002</c:v>
                </c:pt>
                <c:pt idx="228">
                  <c:v>0.46300000000000002</c:v>
                </c:pt>
                <c:pt idx="229">
                  <c:v>0.46500000000000002</c:v>
                </c:pt>
                <c:pt idx="230">
                  <c:v>0.46700000000000003</c:v>
                </c:pt>
                <c:pt idx="231">
                  <c:v>0.46899999999999997</c:v>
                </c:pt>
                <c:pt idx="232">
                  <c:v>0.47099999999999997</c:v>
                </c:pt>
                <c:pt idx="233">
                  <c:v>0.47299999999999998</c:v>
                </c:pt>
                <c:pt idx="234">
                  <c:v>0.47499999999999998</c:v>
                </c:pt>
                <c:pt idx="235">
                  <c:v>0.47699999999999998</c:v>
                </c:pt>
                <c:pt idx="236">
                  <c:v>0.47899999999999998</c:v>
                </c:pt>
                <c:pt idx="237">
                  <c:v>0.48099999999999998</c:v>
                </c:pt>
                <c:pt idx="238">
                  <c:v>0.48299999999999998</c:v>
                </c:pt>
                <c:pt idx="239">
                  <c:v>0.48499999999999999</c:v>
                </c:pt>
                <c:pt idx="240">
                  <c:v>0.48699999999999999</c:v>
                </c:pt>
                <c:pt idx="241">
                  <c:v>0.48899999999999999</c:v>
                </c:pt>
                <c:pt idx="242">
                  <c:v>0.49099999999999999</c:v>
                </c:pt>
                <c:pt idx="243">
                  <c:v>0.49299999999999999</c:v>
                </c:pt>
                <c:pt idx="244">
                  <c:v>0.495</c:v>
                </c:pt>
                <c:pt idx="245">
                  <c:v>0.497</c:v>
                </c:pt>
                <c:pt idx="246">
                  <c:v>0.499</c:v>
                </c:pt>
                <c:pt idx="247">
                  <c:v>0.501</c:v>
                </c:pt>
                <c:pt idx="248">
                  <c:v>0.503</c:v>
                </c:pt>
                <c:pt idx="249">
                  <c:v>0.505</c:v>
                </c:pt>
                <c:pt idx="250">
                  <c:v>0.50700000000000001</c:v>
                </c:pt>
                <c:pt idx="251">
                  <c:v>0.50900000000000001</c:v>
                </c:pt>
                <c:pt idx="252">
                  <c:v>0.51100000000000001</c:v>
                </c:pt>
                <c:pt idx="253">
                  <c:v>0.51300000000000001</c:v>
                </c:pt>
                <c:pt idx="254">
                  <c:v>0.51500000000000001</c:v>
                </c:pt>
                <c:pt idx="255">
                  <c:v>0.51700000000000002</c:v>
                </c:pt>
                <c:pt idx="256">
                  <c:v>0.51900000000000002</c:v>
                </c:pt>
                <c:pt idx="257">
                  <c:v>0.52100000000000002</c:v>
                </c:pt>
                <c:pt idx="258">
                  <c:v>0.52300000000000002</c:v>
                </c:pt>
                <c:pt idx="259">
                  <c:v>0.52500000000000002</c:v>
                </c:pt>
                <c:pt idx="260">
                  <c:v>0.52700000000000002</c:v>
                </c:pt>
                <c:pt idx="261">
                  <c:v>0.52900000000000003</c:v>
                </c:pt>
                <c:pt idx="262">
                  <c:v>0.53100000000000003</c:v>
                </c:pt>
                <c:pt idx="263">
                  <c:v>0.53300000000000003</c:v>
                </c:pt>
                <c:pt idx="264">
                  <c:v>0.53500000000000003</c:v>
                </c:pt>
                <c:pt idx="265">
                  <c:v>0.53700000000000003</c:v>
                </c:pt>
                <c:pt idx="266">
                  <c:v>0.53900000000000003</c:v>
                </c:pt>
                <c:pt idx="267">
                  <c:v>0.54100000000000004</c:v>
                </c:pt>
                <c:pt idx="268">
                  <c:v>0.54300000000000004</c:v>
                </c:pt>
                <c:pt idx="269">
                  <c:v>0.54500000000000004</c:v>
                </c:pt>
                <c:pt idx="270">
                  <c:v>0.54700000000000004</c:v>
                </c:pt>
                <c:pt idx="271">
                  <c:v>0.54900000000000004</c:v>
                </c:pt>
                <c:pt idx="272">
                  <c:v>0.55100000000000005</c:v>
                </c:pt>
                <c:pt idx="273">
                  <c:v>0.55300000000000005</c:v>
                </c:pt>
                <c:pt idx="274">
                  <c:v>0.55500000000000005</c:v>
                </c:pt>
                <c:pt idx="275">
                  <c:v>0.55700000000000005</c:v>
                </c:pt>
                <c:pt idx="276">
                  <c:v>0.55900000000000005</c:v>
                </c:pt>
                <c:pt idx="277">
                  <c:v>0.56100000000000005</c:v>
                </c:pt>
                <c:pt idx="278">
                  <c:v>0.56299999999999994</c:v>
                </c:pt>
                <c:pt idx="279">
                  <c:v>0.56499999999999995</c:v>
                </c:pt>
                <c:pt idx="280">
                  <c:v>0.56699999999999995</c:v>
                </c:pt>
                <c:pt idx="281">
                  <c:v>0.56899999999999995</c:v>
                </c:pt>
                <c:pt idx="282">
                  <c:v>0.57099999999999995</c:v>
                </c:pt>
                <c:pt idx="283">
                  <c:v>0.57299999999999995</c:v>
                </c:pt>
                <c:pt idx="284">
                  <c:v>0.57499999999999996</c:v>
                </c:pt>
                <c:pt idx="285">
                  <c:v>0.57699999999999996</c:v>
                </c:pt>
                <c:pt idx="286">
                  <c:v>0.57899999999999996</c:v>
                </c:pt>
                <c:pt idx="287">
                  <c:v>0.58099999999999996</c:v>
                </c:pt>
                <c:pt idx="288">
                  <c:v>0.58299999999999996</c:v>
                </c:pt>
                <c:pt idx="289">
                  <c:v>0.58499999999999996</c:v>
                </c:pt>
                <c:pt idx="290">
                  <c:v>0.58699999999999997</c:v>
                </c:pt>
                <c:pt idx="291">
                  <c:v>0.58899999999999997</c:v>
                </c:pt>
                <c:pt idx="292">
                  <c:v>0.59099999999999997</c:v>
                </c:pt>
                <c:pt idx="293">
                  <c:v>0.59299999999999997</c:v>
                </c:pt>
                <c:pt idx="294">
                  <c:v>0.59499999999999997</c:v>
                </c:pt>
                <c:pt idx="295">
                  <c:v>0.59699999999999998</c:v>
                </c:pt>
                <c:pt idx="296">
                  <c:v>0.59899999999999998</c:v>
                </c:pt>
                <c:pt idx="297">
                  <c:v>0.60099999999999998</c:v>
                </c:pt>
                <c:pt idx="298">
                  <c:v>0.60299999999999998</c:v>
                </c:pt>
                <c:pt idx="299">
                  <c:v>0.60499999999999998</c:v>
                </c:pt>
                <c:pt idx="300">
                  <c:v>0.60699999999999998</c:v>
                </c:pt>
                <c:pt idx="301">
                  <c:v>0.60899999999999999</c:v>
                </c:pt>
                <c:pt idx="302">
                  <c:v>0.61099999999999999</c:v>
                </c:pt>
                <c:pt idx="303">
                  <c:v>0.61299999999999999</c:v>
                </c:pt>
                <c:pt idx="304">
                  <c:v>0.61499999999999999</c:v>
                </c:pt>
                <c:pt idx="305">
                  <c:v>0.61699999999999999</c:v>
                </c:pt>
                <c:pt idx="306">
                  <c:v>0.61899999999999999</c:v>
                </c:pt>
                <c:pt idx="307">
                  <c:v>0.621</c:v>
                </c:pt>
                <c:pt idx="308">
                  <c:v>0.623</c:v>
                </c:pt>
                <c:pt idx="309">
                  <c:v>0.625</c:v>
                </c:pt>
                <c:pt idx="310">
                  <c:v>0.627</c:v>
                </c:pt>
                <c:pt idx="311">
                  <c:v>0.629</c:v>
                </c:pt>
                <c:pt idx="312">
                  <c:v>0.63100000000000001</c:v>
                </c:pt>
                <c:pt idx="313">
                  <c:v>0.63300000000000001</c:v>
                </c:pt>
                <c:pt idx="314">
                  <c:v>0.63500000000000001</c:v>
                </c:pt>
                <c:pt idx="315">
                  <c:v>0.63700000000000001</c:v>
                </c:pt>
                <c:pt idx="316">
                  <c:v>0.63900000000000001</c:v>
                </c:pt>
                <c:pt idx="317">
                  <c:v>0.64100000000000001</c:v>
                </c:pt>
                <c:pt idx="318">
                  <c:v>0.64300000000000002</c:v>
                </c:pt>
                <c:pt idx="319">
                  <c:v>0.64500000000000002</c:v>
                </c:pt>
                <c:pt idx="320">
                  <c:v>0.64700000000000002</c:v>
                </c:pt>
                <c:pt idx="321">
                  <c:v>0.64900000000000002</c:v>
                </c:pt>
                <c:pt idx="322">
                  <c:v>0.65100000000000002</c:v>
                </c:pt>
                <c:pt idx="323">
                  <c:v>0.65300000000000002</c:v>
                </c:pt>
                <c:pt idx="324">
                  <c:v>0.65500000000000003</c:v>
                </c:pt>
                <c:pt idx="325">
                  <c:v>0.65700000000000003</c:v>
                </c:pt>
                <c:pt idx="326">
                  <c:v>0.65900000000000003</c:v>
                </c:pt>
                <c:pt idx="327">
                  <c:v>0.66100000000000003</c:v>
                </c:pt>
                <c:pt idx="328">
                  <c:v>0.66300000000000003</c:v>
                </c:pt>
                <c:pt idx="329">
                  <c:v>0.66500000000000004</c:v>
                </c:pt>
                <c:pt idx="330">
                  <c:v>0.66700000000000004</c:v>
                </c:pt>
                <c:pt idx="331">
                  <c:v>0.66900000000000004</c:v>
                </c:pt>
                <c:pt idx="332">
                  <c:v>0.67100000000000004</c:v>
                </c:pt>
                <c:pt idx="333">
                  <c:v>0.67300000000000004</c:v>
                </c:pt>
                <c:pt idx="334">
                  <c:v>0.67500000000000004</c:v>
                </c:pt>
                <c:pt idx="335">
                  <c:v>0.67700000000000005</c:v>
                </c:pt>
                <c:pt idx="336">
                  <c:v>0.67900000000000005</c:v>
                </c:pt>
                <c:pt idx="337">
                  <c:v>0.68100000000000005</c:v>
                </c:pt>
                <c:pt idx="338">
                  <c:v>0.68300000000000005</c:v>
                </c:pt>
                <c:pt idx="339">
                  <c:v>0.68500000000000005</c:v>
                </c:pt>
                <c:pt idx="340">
                  <c:v>0.68700000000000006</c:v>
                </c:pt>
                <c:pt idx="341">
                  <c:v>0.68899999999999995</c:v>
                </c:pt>
                <c:pt idx="342">
                  <c:v>0.69099999999999995</c:v>
                </c:pt>
                <c:pt idx="343">
                  <c:v>0.69299999999999995</c:v>
                </c:pt>
                <c:pt idx="344">
                  <c:v>0.69499999999999995</c:v>
                </c:pt>
                <c:pt idx="345">
                  <c:v>0.69699999999999995</c:v>
                </c:pt>
                <c:pt idx="346">
                  <c:v>0.69899999999999995</c:v>
                </c:pt>
                <c:pt idx="347">
                  <c:v>0.70099999999999996</c:v>
                </c:pt>
                <c:pt idx="348">
                  <c:v>0.70299999999999996</c:v>
                </c:pt>
                <c:pt idx="349">
                  <c:v>0.70499999999999996</c:v>
                </c:pt>
                <c:pt idx="350">
                  <c:v>0.70699999999999996</c:v>
                </c:pt>
                <c:pt idx="351">
                  <c:v>0.70899999999999996</c:v>
                </c:pt>
                <c:pt idx="352">
                  <c:v>0.71099999999999997</c:v>
                </c:pt>
                <c:pt idx="353">
                  <c:v>0.71299999999999997</c:v>
                </c:pt>
                <c:pt idx="354">
                  <c:v>0.71499999999999997</c:v>
                </c:pt>
                <c:pt idx="355">
                  <c:v>0.71699999999999997</c:v>
                </c:pt>
                <c:pt idx="356">
                  <c:v>0.71899999999999997</c:v>
                </c:pt>
                <c:pt idx="357">
                  <c:v>0.72099999999999997</c:v>
                </c:pt>
                <c:pt idx="358">
                  <c:v>0.72299999999999998</c:v>
                </c:pt>
                <c:pt idx="359">
                  <c:v>0.72499999999999998</c:v>
                </c:pt>
                <c:pt idx="360">
                  <c:v>0.72699999999999998</c:v>
                </c:pt>
                <c:pt idx="361">
                  <c:v>0.72899999999999998</c:v>
                </c:pt>
                <c:pt idx="362">
                  <c:v>0.73099999999999998</c:v>
                </c:pt>
                <c:pt idx="363">
                  <c:v>0.73299999999999998</c:v>
                </c:pt>
                <c:pt idx="364">
                  <c:v>0.73499999999999999</c:v>
                </c:pt>
                <c:pt idx="365">
                  <c:v>0.73699999999999999</c:v>
                </c:pt>
                <c:pt idx="366">
                  <c:v>0.73899999999999999</c:v>
                </c:pt>
                <c:pt idx="367">
                  <c:v>0.74099999999999999</c:v>
                </c:pt>
                <c:pt idx="368">
                  <c:v>0.74299999999999999</c:v>
                </c:pt>
                <c:pt idx="369">
                  <c:v>0.745</c:v>
                </c:pt>
                <c:pt idx="370">
                  <c:v>0.747</c:v>
                </c:pt>
                <c:pt idx="371">
                  <c:v>0.749</c:v>
                </c:pt>
                <c:pt idx="372">
                  <c:v>0.751</c:v>
                </c:pt>
                <c:pt idx="373">
                  <c:v>0.753</c:v>
                </c:pt>
                <c:pt idx="374">
                  <c:v>0.755</c:v>
                </c:pt>
                <c:pt idx="375">
                  <c:v>0.75700000000000001</c:v>
                </c:pt>
                <c:pt idx="376">
                  <c:v>0.75900000000000001</c:v>
                </c:pt>
                <c:pt idx="377">
                  <c:v>0.76100000000000001</c:v>
                </c:pt>
                <c:pt idx="378">
                  <c:v>0.76300000000000001</c:v>
                </c:pt>
                <c:pt idx="379">
                  <c:v>0.76500000000000001</c:v>
                </c:pt>
                <c:pt idx="380">
                  <c:v>0.76700000000000002</c:v>
                </c:pt>
                <c:pt idx="381">
                  <c:v>0.76900000000000002</c:v>
                </c:pt>
                <c:pt idx="382">
                  <c:v>0.77100000000000002</c:v>
                </c:pt>
                <c:pt idx="383">
                  <c:v>0.77300000000000002</c:v>
                </c:pt>
                <c:pt idx="384">
                  <c:v>0.77500000000000002</c:v>
                </c:pt>
                <c:pt idx="385">
                  <c:v>0.77700000000000002</c:v>
                </c:pt>
                <c:pt idx="386">
                  <c:v>0.77900000000000003</c:v>
                </c:pt>
                <c:pt idx="387">
                  <c:v>0.78100000000000003</c:v>
                </c:pt>
                <c:pt idx="388">
                  <c:v>0.78300000000000003</c:v>
                </c:pt>
                <c:pt idx="389">
                  <c:v>0.78500000000000003</c:v>
                </c:pt>
                <c:pt idx="390">
                  <c:v>0.78700000000000003</c:v>
                </c:pt>
                <c:pt idx="391">
                  <c:v>0.78900000000000003</c:v>
                </c:pt>
                <c:pt idx="392">
                  <c:v>0.79100000000000004</c:v>
                </c:pt>
                <c:pt idx="393">
                  <c:v>0.79300000000000004</c:v>
                </c:pt>
                <c:pt idx="394">
                  <c:v>0.79500000000000004</c:v>
                </c:pt>
                <c:pt idx="395">
                  <c:v>0.79700000000000004</c:v>
                </c:pt>
                <c:pt idx="396">
                  <c:v>0.79900000000000004</c:v>
                </c:pt>
                <c:pt idx="397">
                  <c:v>0.80100000000000005</c:v>
                </c:pt>
                <c:pt idx="398">
                  <c:v>0.80300000000000005</c:v>
                </c:pt>
                <c:pt idx="399">
                  <c:v>0.80500000000000005</c:v>
                </c:pt>
                <c:pt idx="400">
                  <c:v>0.80700000000000005</c:v>
                </c:pt>
                <c:pt idx="401">
                  <c:v>0.80900000000000005</c:v>
                </c:pt>
                <c:pt idx="402">
                  <c:v>0.81100000000000005</c:v>
                </c:pt>
                <c:pt idx="403">
                  <c:v>0.81299999999999994</c:v>
                </c:pt>
                <c:pt idx="404">
                  <c:v>0.81499999999999995</c:v>
                </c:pt>
                <c:pt idx="405">
                  <c:v>0.81699999999999995</c:v>
                </c:pt>
                <c:pt idx="406">
                  <c:v>0.81899999999999995</c:v>
                </c:pt>
                <c:pt idx="407">
                  <c:v>0.82099999999999995</c:v>
                </c:pt>
                <c:pt idx="408">
                  <c:v>0.82299999999999995</c:v>
                </c:pt>
                <c:pt idx="409">
                  <c:v>0.82499999999999996</c:v>
                </c:pt>
                <c:pt idx="410">
                  <c:v>0.82699999999999996</c:v>
                </c:pt>
                <c:pt idx="411">
                  <c:v>0.82899999999999996</c:v>
                </c:pt>
                <c:pt idx="412">
                  <c:v>0.83099999999999996</c:v>
                </c:pt>
                <c:pt idx="413">
                  <c:v>0.83299999999999996</c:v>
                </c:pt>
                <c:pt idx="414">
                  <c:v>0.83499999999999996</c:v>
                </c:pt>
                <c:pt idx="415">
                  <c:v>0.83699999999999997</c:v>
                </c:pt>
                <c:pt idx="416">
                  <c:v>0.83899999999999997</c:v>
                </c:pt>
                <c:pt idx="417">
                  <c:v>0.84099999999999997</c:v>
                </c:pt>
                <c:pt idx="418">
                  <c:v>0.84299999999999997</c:v>
                </c:pt>
                <c:pt idx="419">
                  <c:v>0.84499999999999997</c:v>
                </c:pt>
                <c:pt idx="420">
                  <c:v>0.84699999999999998</c:v>
                </c:pt>
                <c:pt idx="421">
                  <c:v>0.84899999999999998</c:v>
                </c:pt>
                <c:pt idx="422">
                  <c:v>0.85099999999999998</c:v>
                </c:pt>
                <c:pt idx="423">
                  <c:v>0.85299999999999998</c:v>
                </c:pt>
                <c:pt idx="424">
                  <c:v>0.85499999999999998</c:v>
                </c:pt>
                <c:pt idx="425">
                  <c:v>0.85699999999999998</c:v>
                </c:pt>
                <c:pt idx="426">
                  <c:v>0.85899999999999999</c:v>
                </c:pt>
                <c:pt idx="427">
                  <c:v>0.86099999999999999</c:v>
                </c:pt>
                <c:pt idx="428">
                  <c:v>0.86299999999999999</c:v>
                </c:pt>
                <c:pt idx="429">
                  <c:v>0.86499999999999999</c:v>
                </c:pt>
                <c:pt idx="430">
                  <c:v>0.86699999999999999</c:v>
                </c:pt>
                <c:pt idx="431">
                  <c:v>0.86899999999999999</c:v>
                </c:pt>
                <c:pt idx="432">
                  <c:v>0.871</c:v>
                </c:pt>
                <c:pt idx="433">
                  <c:v>0.873</c:v>
                </c:pt>
                <c:pt idx="434">
                  <c:v>0.875</c:v>
                </c:pt>
                <c:pt idx="435">
                  <c:v>0.877</c:v>
                </c:pt>
                <c:pt idx="436">
                  <c:v>0.879</c:v>
                </c:pt>
                <c:pt idx="437">
                  <c:v>0.88100000000000001</c:v>
                </c:pt>
                <c:pt idx="438">
                  <c:v>0.88300000000000001</c:v>
                </c:pt>
                <c:pt idx="439">
                  <c:v>0.88500000000000001</c:v>
                </c:pt>
                <c:pt idx="440">
                  <c:v>0.88700000000000001</c:v>
                </c:pt>
                <c:pt idx="441">
                  <c:v>0.88900000000000001</c:v>
                </c:pt>
                <c:pt idx="442">
                  <c:v>0.89100000000000001</c:v>
                </c:pt>
                <c:pt idx="443">
                  <c:v>0.89300000000000002</c:v>
                </c:pt>
                <c:pt idx="444">
                  <c:v>0.89500000000000002</c:v>
                </c:pt>
                <c:pt idx="445">
                  <c:v>0.89700000000000002</c:v>
                </c:pt>
                <c:pt idx="446">
                  <c:v>0.89900000000000002</c:v>
                </c:pt>
                <c:pt idx="447">
                  <c:v>0.90100000000000002</c:v>
                </c:pt>
                <c:pt idx="448">
                  <c:v>0.90300000000000002</c:v>
                </c:pt>
                <c:pt idx="449">
                  <c:v>0.90500000000000003</c:v>
                </c:pt>
                <c:pt idx="450">
                  <c:v>0.90700000000000003</c:v>
                </c:pt>
                <c:pt idx="451">
                  <c:v>0.90900000000000003</c:v>
                </c:pt>
                <c:pt idx="452">
                  <c:v>0.91100000000000003</c:v>
                </c:pt>
                <c:pt idx="453">
                  <c:v>0.91300000000000003</c:v>
                </c:pt>
                <c:pt idx="454">
                  <c:v>0.91500000000000004</c:v>
                </c:pt>
                <c:pt idx="455">
                  <c:v>0.91700000000000004</c:v>
                </c:pt>
                <c:pt idx="456">
                  <c:v>0.91900000000000004</c:v>
                </c:pt>
                <c:pt idx="457">
                  <c:v>0.92100000000000004</c:v>
                </c:pt>
                <c:pt idx="458">
                  <c:v>0.92300000000000004</c:v>
                </c:pt>
                <c:pt idx="459">
                  <c:v>0.92500000000000004</c:v>
                </c:pt>
                <c:pt idx="460">
                  <c:v>0.92700000000000005</c:v>
                </c:pt>
                <c:pt idx="461">
                  <c:v>0.92900000000000005</c:v>
                </c:pt>
                <c:pt idx="462">
                  <c:v>0.93100000000000005</c:v>
                </c:pt>
                <c:pt idx="463">
                  <c:v>0.93300000000000005</c:v>
                </c:pt>
                <c:pt idx="464">
                  <c:v>0.93500000000000005</c:v>
                </c:pt>
                <c:pt idx="465">
                  <c:v>0.93700000000000006</c:v>
                </c:pt>
                <c:pt idx="466">
                  <c:v>0.93899999999999995</c:v>
                </c:pt>
                <c:pt idx="467">
                  <c:v>0.94099999999999995</c:v>
                </c:pt>
                <c:pt idx="468">
                  <c:v>0.94299999999999995</c:v>
                </c:pt>
                <c:pt idx="469">
                  <c:v>0.94499999999999995</c:v>
                </c:pt>
                <c:pt idx="470">
                  <c:v>0.94699999999999995</c:v>
                </c:pt>
                <c:pt idx="471">
                  <c:v>0.94899999999999995</c:v>
                </c:pt>
                <c:pt idx="472">
                  <c:v>0.95099999999999996</c:v>
                </c:pt>
                <c:pt idx="473">
                  <c:v>0.95299999999999996</c:v>
                </c:pt>
                <c:pt idx="474">
                  <c:v>0.95499999999999996</c:v>
                </c:pt>
                <c:pt idx="475">
                  <c:v>0.95699999999999996</c:v>
                </c:pt>
                <c:pt idx="476">
                  <c:v>0.95899999999999996</c:v>
                </c:pt>
                <c:pt idx="477">
                  <c:v>0.96099999999999997</c:v>
                </c:pt>
                <c:pt idx="478">
                  <c:v>0.96299999999999997</c:v>
                </c:pt>
                <c:pt idx="479">
                  <c:v>0.96499999999999997</c:v>
                </c:pt>
                <c:pt idx="480">
                  <c:v>0.96699999999999997</c:v>
                </c:pt>
                <c:pt idx="481">
                  <c:v>0.96899999999999997</c:v>
                </c:pt>
                <c:pt idx="482">
                  <c:v>0.97099999999999997</c:v>
                </c:pt>
                <c:pt idx="483">
                  <c:v>0.97299999999999998</c:v>
                </c:pt>
                <c:pt idx="484">
                  <c:v>0.97499999999999998</c:v>
                </c:pt>
                <c:pt idx="485">
                  <c:v>0.97699999999999998</c:v>
                </c:pt>
                <c:pt idx="486">
                  <c:v>0.97899999999999998</c:v>
                </c:pt>
                <c:pt idx="487">
                  <c:v>0.98099999999999998</c:v>
                </c:pt>
                <c:pt idx="488">
                  <c:v>0.98299999999999998</c:v>
                </c:pt>
                <c:pt idx="489">
                  <c:v>0.98499999999999999</c:v>
                </c:pt>
                <c:pt idx="490">
                  <c:v>0.98699999999999999</c:v>
                </c:pt>
                <c:pt idx="491">
                  <c:v>0.98899999999999999</c:v>
                </c:pt>
                <c:pt idx="492">
                  <c:v>0.99099999999999999</c:v>
                </c:pt>
                <c:pt idx="493">
                  <c:v>0.99299999999999999</c:v>
                </c:pt>
                <c:pt idx="494">
                  <c:v>0.995</c:v>
                </c:pt>
                <c:pt idx="495">
                  <c:v>0.997</c:v>
                </c:pt>
                <c:pt idx="496">
                  <c:v>0.999</c:v>
                </c:pt>
                <c:pt idx="497">
                  <c:v>1.0009999999999999</c:v>
                </c:pt>
                <c:pt idx="498">
                  <c:v>1.0029999999999999</c:v>
                </c:pt>
                <c:pt idx="499">
                  <c:v>1.0049999999999999</c:v>
                </c:pt>
                <c:pt idx="500">
                  <c:v>1.0069999999999999</c:v>
                </c:pt>
                <c:pt idx="501">
                  <c:v>1.0089999999999999</c:v>
                </c:pt>
                <c:pt idx="502">
                  <c:v>1.0109999999999999</c:v>
                </c:pt>
                <c:pt idx="503">
                  <c:v>1.0129999999999999</c:v>
                </c:pt>
                <c:pt idx="504">
                  <c:v>1.0149999999999999</c:v>
                </c:pt>
                <c:pt idx="505">
                  <c:v>1.0169999999999999</c:v>
                </c:pt>
                <c:pt idx="506">
                  <c:v>1.0189999999999999</c:v>
                </c:pt>
                <c:pt idx="507">
                  <c:v>1.0209999999999999</c:v>
                </c:pt>
                <c:pt idx="508">
                  <c:v>1.0229999999999999</c:v>
                </c:pt>
                <c:pt idx="509">
                  <c:v>1.0249999999999999</c:v>
                </c:pt>
                <c:pt idx="510">
                  <c:v>1.0269999999999999</c:v>
                </c:pt>
                <c:pt idx="511">
                  <c:v>1.0289999999999999</c:v>
                </c:pt>
                <c:pt idx="512">
                  <c:v>1.0309999999999999</c:v>
                </c:pt>
                <c:pt idx="513">
                  <c:v>1.0329999999999999</c:v>
                </c:pt>
                <c:pt idx="514">
                  <c:v>1.0349999999999999</c:v>
                </c:pt>
                <c:pt idx="515">
                  <c:v>1.0369999999999999</c:v>
                </c:pt>
                <c:pt idx="516">
                  <c:v>1.0389999999999999</c:v>
                </c:pt>
                <c:pt idx="517">
                  <c:v>1.0409999999999999</c:v>
                </c:pt>
                <c:pt idx="518">
                  <c:v>1.0429999999999999</c:v>
                </c:pt>
                <c:pt idx="519">
                  <c:v>1.0449999999999999</c:v>
                </c:pt>
                <c:pt idx="520">
                  <c:v>1.0469999999999999</c:v>
                </c:pt>
                <c:pt idx="521">
                  <c:v>1.0489999999999999</c:v>
                </c:pt>
                <c:pt idx="522">
                  <c:v>1.0509999999999999</c:v>
                </c:pt>
                <c:pt idx="523">
                  <c:v>1.0529999999999999</c:v>
                </c:pt>
                <c:pt idx="524">
                  <c:v>1.0549999999999999</c:v>
                </c:pt>
                <c:pt idx="525">
                  <c:v>1.0569999999999999</c:v>
                </c:pt>
                <c:pt idx="526">
                  <c:v>1.0589999999999999</c:v>
                </c:pt>
                <c:pt idx="527">
                  <c:v>1.0609999999999999</c:v>
                </c:pt>
                <c:pt idx="528">
                  <c:v>1.0629999999999999</c:v>
                </c:pt>
                <c:pt idx="529">
                  <c:v>1.0649999999999999</c:v>
                </c:pt>
                <c:pt idx="530">
                  <c:v>1.0669999999999999</c:v>
                </c:pt>
                <c:pt idx="531">
                  <c:v>1.069</c:v>
                </c:pt>
                <c:pt idx="532">
                  <c:v>1.071</c:v>
                </c:pt>
                <c:pt idx="533">
                  <c:v>1.073</c:v>
                </c:pt>
                <c:pt idx="534">
                  <c:v>1.075</c:v>
                </c:pt>
                <c:pt idx="535">
                  <c:v>1.077</c:v>
                </c:pt>
                <c:pt idx="536">
                  <c:v>1.079</c:v>
                </c:pt>
                <c:pt idx="537">
                  <c:v>1.081</c:v>
                </c:pt>
                <c:pt idx="538">
                  <c:v>1.083</c:v>
                </c:pt>
                <c:pt idx="539">
                  <c:v>1.085</c:v>
                </c:pt>
                <c:pt idx="540">
                  <c:v>1.087</c:v>
                </c:pt>
                <c:pt idx="541">
                  <c:v>1.089</c:v>
                </c:pt>
                <c:pt idx="542">
                  <c:v>1.091</c:v>
                </c:pt>
                <c:pt idx="543">
                  <c:v>1.093</c:v>
                </c:pt>
                <c:pt idx="544">
                  <c:v>1.095</c:v>
                </c:pt>
                <c:pt idx="545">
                  <c:v>1.097</c:v>
                </c:pt>
                <c:pt idx="546">
                  <c:v>1.099</c:v>
                </c:pt>
                <c:pt idx="547">
                  <c:v>1.101</c:v>
                </c:pt>
                <c:pt idx="548">
                  <c:v>1.103</c:v>
                </c:pt>
                <c:pt idx="549">
                  <c:v>1.105</c:v>
                </c:pt>
                <c:pt idx="550">
                  <c:v>1.107</c:v>
                </c:pt>
                <c:pt idx="551">
                  <c:v>1.109</c:v>
                </c:pt>
                <c:pt idx="552">
                  <c:v>1.111</c:v>
                </c:pt>
                <c:pt idx="553">
                  <c:v>1.113</c:v>
                </c:pt>
                <c:pt idx="554">
                  <c:v>1.115</c:v>
                </c:pt>
                <c:pt idx="555">
                  <c:v>1.117</c:v>
                </c:pt>
                <c:pt idx="556">
                  <c:v>1.119</c:v>
                </c:pt>
                <c:pt idx="557">
                  <c:v>1.121</c:v>
                </c:pt>
                <c:pt idx="558">
                  <c:v>1.123</c:v>
                </c:pt>
                <c:pt idx="559">
                  <c:v>1.125</c:v>
                </c:pt>
                <c:pt idx="560">
                  <c:v>1.127</c:v>
                </c:pt>
                <c:pt idx="561">
                  <c:v>1.129</c:v>
                </c:pt>
                <c:pt idx="562">
                  <c:v>1.131</c:v>
                </c:pt>
                <c:pt idx="563">
                  <c:v>1.133</c:v>
                </c:pt>
                <c:pt idx="564">
                  <c:v>1.135</c:v>
                </c:pt>
                <c:pt idx="565">
                  <c:v>1.137</c:v>
                </c:pt>
                <c:pt idx="566">
                  <c:v>1.139</c:v>
                </c:pt>
                <c:pt idx="567">
                  <c:v>1.141</c:v>
                </c:pt>
                <c:pt idx="568">
                  <c:v>1.143</c:v>
                </c:pt>
                <c:pt idx="569">
                  <c:v>1.145</c:v>
                </c:pt>
                <c:pt idx="570">
                  <c:v>1.147</c:v>
                </c:pt>
                <c:pt idx="571">
                  <c:v>1.149</c:v>
                </c:pt>
                <c:pt idx="572">
                  <c:v>1.151</c:v>
                </c:pt>
                <c:pt idx="573">
                  <c:v>1.153</c:v>
                </c:pt>
                <c:pt idx="574">
                  <c:v>1.155</c:v>
                </c:pt>
                <c:pt idx="575">
                  <c:v>1.157</c:v>
                </c:pt>
                <c:pt idx="576">
                  <c:v>1.159</c:v>
                </c:pt>
                <c:pt idx="577">
                  <c:v>1.161</c:v>
                </c:pt>
                <c:pt idx="578">
                  <c:v>1.163</c:v>
                </c:pt>
                <c:pt idx="579">
                  <c:v>1.165</c:v>
                </c:pt>
                <c:pt idx="580">
                  <c:v>1.167</c:v>
                </c:pt>
                <c:pt idx="581">
                  <c:v>1.169</c:v>
                </c:pt>
                <c:pt idx="582">
                  <c:v>1.171</c:v>
                </c:pt>
                <c:pt idx="583">
                  <c:v>1.173</c:v>
                </c:pt>
                <c:pt idx="584">
                  <c:v>1.175</c:v>
                </c:pt>
                <c:pt idx="585">
                  <c:v>1.177</c:v>
                </c:pt>
                <c:pt idx="586">
                  <c:v>1.179</c:v>
                </c:pt>
                <c:pt idx="587">
                  <c:v>1.181</c:v>
                </c:pt>
                <c:pt idx="588">
                  <c:v>1.1830000000000001</c:v>
                </c:pt>
                <c:pt idx="589">
                  <c:v>1.1850000000000001</c:v>
                </c:pt>
                <c:pt idx="590">
                  <c:v>1.1870000000000001</c:v>
                </c:pt>
                <c:pt idx="591">
                  <c:v>1.1890000000000001</c:v>
                </c:pt>
                <c:pt idx="592">
                  <c:v>1.1910000000000001</c:v>
                </c:pt>
                <c:pt idx="593">
                  <c:v>1.1930000000000001</c:v>
                </c:pt>
                <c:pt idx="594">
                  <c:v>1.1950000000000001</c:v>
                </c:pt>
                <c:pt idx="595">
                  <c:v>1.1970000000000001</c:v>
                </c:pt>
                <c:pt idx="596">
                  <c:v>1.1990000000000001</c:v>
                </c:pt>
                <c:pt idx="597">
                  <c:v>1.2010000000000001</c:v>
                </c:pt>
                <c:pt idx="598">
                  <c:v>1.2030000000000001</c:v>
                </c:pt>
                <c:pt idx="599">
                  <c:v>1.2050000000000001</c:v>
                </c:pt>
                <c:pt idx="600">
                  <c:v>1.2070000000000001</c:v>
                </c:pt>
                <c:pt idx="601">
                  <c:v>1.2090000000000001</c:v>
                </c:pt>
                <c:pt idx="602">
                  <c:v>1.2110000000000001</c:v>
                </c:pt>
                <c:pt idx="603">
                  <c:v>1.2130000000000001</c:v>
                </c:pt>
                <c:pt idx="604">
                  <c:v>1.2150000000000001</c:v>
                </c:pt>
                <c:pt idx="605">
                  <c:v>1.2170000000000001</c:v>
                </c:pt>
                <c:pt idx="606">
                  <c:v>1.2190000000000001</c:v>
                </c:pt>
                <c:pt idx="607">
                  <c:v>1.2210000000000001</c:v>
                </c:pt>
                <c:pt idx="608">
                  <c:v>1.2230000000000001</c:v>
                </c:pt>
                <c:pt idx="609">
                  <c:v>1.2250000000000001</c:v>
                </c:pt>
                <c:pt idx="610">
                  <c:v>1.2270000000000001</c:v>
                </c:pt>
                <c:pt idx="611">
                  <c:v>1.2290000000000001</c:v>
                </c:pt>
                <c:pt idx="612">
                  <c:v>1.2310000000000001</c:v>
                </c:pt>
                <c:pt idx="613">
                  <c:v>1.2330000000000001</c:v>
                </c:pt>
                <c:pt idx="614">
                  <c:v>1.2350000000000001</c:v>
                </c:pt>
                <c:pt idx="615">
                  <c:v>1.2370000000000001</c:v>
                </c:pt>
                <c:pt idx="616">
                  <c:v>1.2390000000000001</c:v>
                </c:pt>
                <c:pt idx="617">
                  <c:v>1.2410000000000001</c:v>
                </c:pt>
                <c:pt idx="618">
                  <c:v>1.2430000000000001</c:v>
                </c:pt>
                <c:pt idx="619">
                  <c:v>1.2450000000000001</c:v>
                </c:pt>
                <c:pt idx="620">
                  <c:v>1.2470000000000001</c:v>
                </c:pt>
                <c:pt idx="621">
                  <c:v>1.2490000000000001</c:v>
                </c:pt>
                <c:pt idx="622">
                  <c:v>1.2509999999999999</c:v>
                </c:pt>
                <c:pt idx="623">
                  <c:v>1.2529999999999999</c:v>
                </c:pt>
                <c:pt idx="624">
                  <c:v>1.2549999999999999</c:v>
                </c:pt>
                <c:pt idx="625">
                  <c:v>1.2569999999999999</c:v>
                </c:pt>
                <c:pt idx="626">
                  <c:v>1.2589999999999999</c:v>
                </c:pt>
                <c:pt idx="627">
                  <c:v>1.2609999999999999</c:v>
                </c:pt>
                <c:pt idx="628">
                  <c:v>1.2629999999999999</c:v>
                </c:pt>
                <c:pt idx="629">
                  <c:v>1.2649999999999999</c:v>
                </c:pt>
                <c:pt idx="630">
                  <c:v>1.2669999999999999</c:v>
                </c:pt>
                <c:pt idx="631">
                  <c:v>1.2689999999999999</c:v>
                </c:pt>
                <c:pt idx="632">
                  <c:v>1.2709999999999999</c:v>
                </c:pt>
                <c:pt idx="633">
                  <c:v>1.2729999999999999</c:v>
                </c:pt>
                <c:pt idx="634">
                  <c:v>1.2749999999999999</c:v>
                </c:pt>
                <c:pt idx="635">
                  <c:v>1.2769999999999999</c:v>
                </c:pt>
                <c:pt idx="636">
                  <c:v>1.2789999999999999</c:v>
                </c:pt>
                <c:pt idx="637">
                  <c:v>1.2809999999999999</c:v>
                </c:pt>
                <c:pt idx="638">
                  <c:v>1.2829999999999999</c:v>
                </c:pt>
                <c:pt idx="639">
                  <c:v>1.2849999999999999</c:v>
                </c:pt>
                <c:pt idx="640">
                  <c:v>1.2869999999999999</c:v>
                </c:pt>
                <c:pt idx="641">
                  <c:v>1.2889999999999999</c:v>
                </c:pt>
                <c:pt idx="642">
                  <c:v>1.2909999999999999</c:v>
                </c:pt>
                <c:pt idx="643">
                  <c:v>1.2929999999999999</c:v>
                </c:pt>
                <c:pt idx="644">
                  <c:v>1.2949999999999999</c:v>
                </c:pt>
                <c:pt idx="645">
                  <c:v>1.2969999999999999</c:v>
                </c:pt>
                <c:pt idx="646">
                  <c:v>1.2989999999999999</c:v>
                </c:pt>
                <c:pt idx="647">
                  <c:v>1.3009999999999999</c:v>
                </c:pt>
                <c:pt idx="648">
                  <c:v>1.3029999999999999</c:v>
                </c:pt>
                <c:pt idx="649">
                  <c:v>1.3049999999999999</c:v>
                </c:pt>
                <c:pt idx="650">
                  <c:v>1.3069999999999999</c:v>
                </c:pt>
                <c:pt idx="651">
                  <c:v>1.3089999999999999</c:v>
                </c:pt>
                <c:pt idx="652">
                  <c:v>1.3109999999999999</c:v>
                </c:pt>
                <c:pt idx="653">
                  <c:v>1.3129999999999999</c:v>
                </c:pt>
                <c:pt idx="654">
                  <c:v>1.3149999999999999</c:v>
                </c:pt>
                <c:pt idx="655">
                  <c:v>1.3169999999999999</c:v>
                </c:pt>
                <c:pt idx="656">
                  <c:v>1.319</c:v>
                </c:pt>
                <c:pt idx="657">
                  <c:v>1.321</c:v>
                </c:pt>
                <c:pt idx="658">
                  <c:v>1.323</c:v>
                </c:pt>
                <c:pt idx="659">
                  <c:v>1.325</c:v>
                </c:pt>
                <c:pt idx="660">
                  <c:v>1.327</c:v>
                </c:pt>
                <c:pt idx="661">
                  <c:v>1.329</c:v>
                </c:pt>
                <c:pt idx="662">
                  <c:v>1.331</c:v>
                </c:pt>
                <c:pt idx="663">
                  <c:v>1.333</c:v>
                </c:pt>
                <c:pt idx="664">
                  <c:v>1.335</c:v>
                </c:pt>
                <c:pt idx="665">
                  <c:v>1.337</c:v>
                </c:pt>
                <c:pt idx="666">
                  <c:v>1.339</c:v>
                </c:pt>
                <c:pt idx="667">
                  <c:v>1.341</c:v>
                </c:pt>
                <c:pt idx="668">
                  <c:v>1.343</c:v>
                </c:pt>
                <c:pt idx="669">
                  <c:v>1.345</c:v>
                </c:pt>
                <c:pt idx="670">
                  <c:v>1.347</c:v>
                </c:pt>
                <c:pt idx="671">
                  <c:v>1.349</c:v>
                </c:pt>
                <c:pt idx="672">
                  <c:v>1.351</c:v>
                </c:pt>
                <c:pt idx="673">
                  <c:v>1.353</c:v>
                </c:pt>
                <c:pt idx="674">
                  <c:v>1.355</c:v>
                </c:pt>
                <c:pt idx="675">
                  <c:v>1.357</c:v>
                </c:pt>
                <c:pt idx="676">
                  <c:v>1.359</c:v>
                </c:pt>
                <c:pt idx="677">
                  <c:v>1.361</c:v>
                </c:pt>
                <c:pt idx="678">
                  <c:v>1.363</c:v>
                </c:pt>
                <c:pt idx="679">
                  <c:v>1.365</c:v>
                </c:pt>
                <c:pt idx="680">
                  <c:v>1.367</c:v>
                </c:pt>
                <c:pt idx="681">
                  <c:v>1.369</c:v>
                </c:pt>
                <c:pt idx="682">
                  <c:v>1.371</c:v>
                </c:pt>
                <c:pt idx="683">
                  <c:v>1.373</c:v>
                </c:pt>
                <c:pt idx="684">
                  <c:v>1.375</c:v>
                </c:pt>
                <c:pt idx="685">
                  <c:v>1.377</c:v>
                </c:pt>
                <c:pt idx="686">
                  <c:v>1.379</c:v>
                </c:pt>
                <c:pt idx="687">
                  <c:v>1.381</c:v>
                </c:pt>
                <c:pt idx="688">
                  <c:v>1.383</c:v>
                </c:pt>
                <c:pt idx="689">
                  <c:v>1.385</c:v>
                </c:pt>
                <c:pt idx="690">
                  <c:v>1.387</c:v>
                </c:pt>
                <c:pt idx="691">
                  <c:v>1.389</c:v>
                </c:pt>
                <c:pt idx="692">
                  <c:v>1.391</c:v>
                </c:pt>
                <c:pt idx="693">
                  <c:v>1.393</c:v>
                </c:pt>
                <c:pt idx="694">
                  <c:v>1.395</c:v>
                </c:pt>
                <c:pt idx="695">
                  <c:v>1.397</c:v>
                </c:pt>
                <c:pt idx="696">
                  <c:v>1.399</c:v>
                </c:pt>
                <c:pt idx="697">
                  <c:v>1.401</c:v>
                </c:pt>
                <c:pt idx="698">
                  <c:v>1.403</c:v>
                </c:pt>
                <c:pt idx="699">
                  <c:v>1.405</c:v>
                </c:pt>
                <c:pt idx="700">
                  <c:v>1.407</c:v>
                </c:pt>
                <c:pt idx="701">
                  <c:v>1.409</c:v>
                </c:pt>
                <c:pt idx="702">
                  <c:v>1.411</c:v>
                </c:pt>
                <c:pt idx="703">
                  <c:v>1.413</c:v>
                </c:pt>
                <c:pt idx="704">
                  <c:v>1.415</c:v>
                </c:pt>
                <c:pt idx="705">
                  <c:v>1.417</c:v>
                </c:pt>
                <c:pt idx="706">
                  <c:v>1.419</c:v>
                </c:pt>
                <c:pt idx="707">
                  <c:v>1.421</c:v>
                </c:pt>
                <c:pt idx="708">
                  <c:v>1.423</c:v>
                </c:pt>
                <c:pt idx="709">
                  <c:v>1.425</c:v>
                </c:pt>
                <c:pt idx="710">
                  <c:v>1.427</c:v>
                </c:pt>
                <c:pt idx="711">
                  <c:v>1.429</c:v>
                </c:pt>
                <c:pt idx="712">
                  <c:v>1.431</c:v>
                </c:pt>
                <c:pt idx="713">
                  <c:v>1.4330000000000001</c:v>
                </c:pt>
                <c:pt idx="714">
                  <c:v>1.4350000000000001</c:v>
                </c:pt>
                <c:pt idx="715">
                  <c:v>1.4370000000000001</c:v>
                </c:pt>
                <c:pt idx="716">
                  <c:v>1.4390000000000001</c:v>
                </c:pt>
                <c:pt idx="717">
                  <c:v>1.4410000000000001</c:v>
                </c:pt>
                <c:pt idx="718">
                  <c:v>1.4430000000000001</c:v>
                </c:pt>
                <c:pt idx="719">
                  <c:v>1.4450000000000001</c:v>
                </c:pt>
                <c:pt idx="720">
                  <c:v>1.4470000000000001</c:v>
                </c:pt>
                <c:pt idx="721">
                  <c:v>1.4490000000000001</c:v>
                </c:pt>
                <c:pt idx="722">
                  <c:v>1.4510000000000001</c:v>
                </c:pt>
                <c:pt idx="723">
                  <c:v>1.4530000000000001</c:v>
                </c:pt>
                <c:pt idx="724">
                  <c:v>1.4550000000000001</c:v>
                </c:pt>
                <c:pt idx="725">
                  <c:v>1.4570000000000001</c:v>
                </c:pt>
                <c:pt idx="726">
                  <c:v>1.4590000000000001</c:v>
                </c:pt>
                <c:pt idx="727">
                  <c:v>1.4610000000000001</c:v>
                </c:pt>
                <c:pt idx="728">
                  <c:v>1.4630000000000001</c:v>
                </c:pt>
                <c:pt idx="729">
                  <c:v>1.4650000000000001</c:v>
                </c:pt>
                <c:pt idx="730">
                  <c:v>1.4670000000000001</c:v>
                </c:pt>
                <c:pt idx="731">
                  <c:v>1.4690000000000001</c:v>
                </c:pt>
                <c:pt idx="732">
                  <c:v>1.4710000000000001</c:v>
                </c:pt>
                <c:pt idx="733">
                  <c:v>1.4730000000000001</c:v>
                </c:pt>
                <c:pt idx="734">
                  <c:v>1.4750000000000001</c:v>
                </c:pt>
                <c:pt idx="735">
                  <c:v>1.4770000000000001</c:v>
                </c:pt>
                <c:pt idx="736">
                  <c:v>1.4790000000000001</c:v>
                </c:pt>
                <c:pt idx="737">
                  <c:v>1.4810000000000001</c:v>
                </c:pt>
                <c:pt idx="738">
                  <c:v>1.4830000000000001</c:v>
                </c:pt>
                <c:pt idx="739">
                  <c:v>1.4850000000000001</c:v>
                </c:pt>
                <c:pt idx="740">
                  <c:v>1.4870000000000001</c:v>
                </c:pt>
                <c:pt idx="741">
                  <c:v>1.4890000000000001</c:v>
                </c:pt>
                <c:pt idx="742">
                  <c:v>1.4910000000000001</c:v>
                </c:pt>
                <c:pt idx="743">
                  <c:v>1.4930000000000001</c:v>
                </c:pt>
                <c:pt idx="744">
                  <c:v>1.4950000000000001</c:v>
                </c:pt>
                <c:pt idx="745">
                  <c:v>1.4970000000000001</c:v>
                </c:pt>
                <c:pt idx="746">
                  <c:v>1.4990000000000001</c:v>
                </c:pt>
                <c:pt idx="747">
                  <c:v>1.5009999999999999</c:v>
                </c:pt>
                <c:pt idx="748">
                  <c:v>1.5029999999999999</c:v>
                </c:pt>
                <c:pt idx="749">
                  <c:v>1.5049999999999999</c:v>
                </c:pt>
                <c:pt idx="750">
                  <c:v>1.5069999999999999</c:v>
                </c:pt>
                <c:pt idx="751">
                  <c:v>1.5089999999999999</c:v>
                </c:pt>
                <c:pt idx="752">
                  <c:v>1.5109999999999999</c:v>
                </c:pt>
                <c:pt idx="753">
                  <c:v>1.5129999999999999</c:v>
                </c:pt>
                <c:pt idx="754">
                  <c:v>1.5149999999999999</c:v>
                </c:pt>
                <c:pt idx="755">
                  <c:v>1.5169999999999999</c:v>
                </c:pt>
                <c:pt idx="756">
                  <c:v>1.5189999999999999</c:v>
                </c:pt>
                <c:pt idx="757">
                  <c:v>1.5209999999999999</c:v>
                </c:pt>
                <c:pt idx="758">
                  <c:v>1.5229999999999999</c:v>
                </c:pt>
                <c:pt idx="759">
                  <c:v>1.5249999999999999</c:v>
                </c:pt>
                <c:pt idx="760">
                  <c:v>1.5269999999999999</c:v>
                </c:pt>
                <c:pt idx="761">
                  <c:v>1.5289999999999999</c:v>
                </c:pt>
                <c:pt idx="762">
                  <c:v>1.5309999999999999</c:v>
                </c:pt>
                <c:pt idx="763">
                  <c:v>1.5329999999999999</c:v>
                </c:pt>
                <c:pt idx="764">
                  <c:v>1.5349999999999999</c:v>
                </c:pt>
                <c:pt idx="765">
                  <c:v>1.5369999999999999</c:v>
                </c:pt>
                <c:pt idx="766">
                  <c:v>1.5389999999999999</c:v>
                </c:pt>
                <c:pt idx="767">
                  <c:v>1.5409999999999999</c:v>
                </c:pt>
                <c:pt idx="768">
                  <c:v>1.5429999999999999</c:v>
                </c:pt>
                <c:pt idx="769">
                  <c:v>1.5449999999999999</c:v>
                </c:pt>
                <c:pt idx="770">
                  <c:v>1.5469999999999999</c:v>
                </c:pt>
                <c:pt idx="771">
                  <c:v>1.5489999999999999</c:v>
                </c:pt>
                <c:pt idx="772">
                  <c:v>1.5509999999999999</c:v>
                </c:pt>
                <c:pt idx="773">
                  <c:v>1.5529999999999999</c:v>
                </c:pt>
                <c:pt idx="774">
                  <c:v>1.5549999999999999</c:v>
                </c:pt>
                <c:pt idx="775">
                  <c:v>1.5569999999999999</c:v>
                </c:pt>
                <c:pt idx="776">
                  <c:v>1.5589999999999999</c:v>
                </c:pt>
                <c:pt idx="777">
                  <c:v>1.5609999999999999</c:v>
                </c:pt>
                <c:pt idx="778">
                  <c:v>1.5629999999999999</c:v>
                </c:pt>
                <c:pt idx="779">
                  <c:v>1.5649999999999999</c:v>
                </c:pt>
                <c:pt idx="780">
                  <c:v>1.5669999999999999</c:v>
                </c:pt>
                <c:pt idx="781">
                  <c:v>1.569</c:v>
                </c:pt>
                <c:pt idx="782">
                  <c:v>1.571</c:v>
                </c:pt>
                <c:pt idx="783">
                  <c:v>1.573</c:v>
                </c:pt>
                <c:pt idx="784">
                  <c:v>1.575</c:v>
                </c:pt>
                <c:pt idx="785">
                  <c:v>1.577</c:v>
                </c:pt>
                <c:pt idx="786">
                  <c:v>1.579</c:v>
                </c:pt>
                <c:pt idx="787">
                  <c:v>1.581</c:v>
                </c:pt>
                <c:pt idx="788">
                  <c:v>1.583</c:v>
                </c:pt>
                <c:pt idx="789">
                  <c:v>1.585</c:v>
                </c:pt>
                <c:pt idx="790">
                  <c:v>1.587</c:v>
                </c:pt>
                <c:pt idx="791">
                  <c:v>1.589</c:v>
                </c:pt>
                <c:pt idx="792">
                  <c:v>1.591</c:v>
                </c:pt>
                <c:pt idx="793">
                  <c:v>1.593</c:v>
                </c:pt>
                <c:pt idx="794">
                  <c:v>1.595</c:v>
                </c:pt>
                <c:pt idx="795">
                  <c:v>1.597</c:v>
                </c:pt>
                <c:pt idx="796">
                  <c:v>1.599</c:v>
                </c:pt>
                <c:pt idx="797">
                  <c:v>1.601</c:v>
                </c:pt>
                <c:pt idx="798">
                  <c:v>1.603</c:v>
                </c:pt>
                <c:pt idx="799">
                  <c:v>1.605</c:v>
                </c:pt>
                <c:pt idx="800">
                  <c:v>1.607</c:v>
                </c:pt>
                <c:pt idx="801">
                  <c:v>1.609</c:v>
                </c:pt>
                <c:pt idx="802">
                  <c:v>1.611</c:v>
                </c:pt>
                <c:pt idx="803">
                  <c:v>1.613</c:v>
                </c:pt>
                <c:pt idx="804">
                  <c:v>1.615</c:v>
                </c:pt>
                <c:pt idx="805">
                  <c:v>1.617</c:v>
                </c:pt>
                <c:pt idx="806">
                  <c:v>1.619</c:v>
                </c:pt>
                <c:pt idx="807">
                  <c:v>1.621</c:v>
                </c:pt>
                <c:pt idx="808">
                  <c:v>1.623</c:v>
                </c:pt>
                <c:pt idx="809">
                  <c:v>1.625</c:v>
                </c:pt>
                <c:pt idx="810">
                  <c:v>1.627</c:v>
                </c:pt>
                <c:pt idx="811">
                  <c:v>1.629</c:v>
                </c:pt>
                <c:pt idx="812">
                  <c:v>1.631</c:v>
                </c:pt>
                <c:pt idx="813">
                  <c:v>1.633</c:v>
                </c:pt>
                <c:pt idx="814">
                  <c:v>1.635</c:v>
                </c:pt>
                <c:pt idx="815">
                  <c:v>1.637</c:v>
                </c:pt>
                <c:pt idx="816">
                  <c:v>1.639</c:v>
                </c:pt>
                <c:pt idx="817">
                  <c:v>1.641</c:v>
                </c:pt>
                <c:pt idx="818">
                  <c:v>1.643</c:v>
                </c:pt>
                <c:pt idx="819">
                  <c:v>1.645</c:v>
                </c:pt>
                <c:pt idx="820">
                  <c:v>1.647</c:v>
                </c:pt>
                <c:pt idx="821">
                  <c:v>1.649</c:v>
                </c:pt>
                <c:pt idx="822">
                  <c:v>1.651</c:v>
                </c:pt>
                <c:pt idx="823">
                  <c:v>1.653</c:v>
                </c:pt>
                <c:pt idx="824">
                  <c:v>1.655</c:v>
                </c:pt>
                <c:pt idx="825">
                  <c:v>1.657</c:v>
                </c:pt>
                <c:pt idx="826">
                  <c:v>1.659</c:v>
                </c:pt>
                <c:pt idx="827">
                  <c:v>1.661</c:v>
                </c:pt>
                <c:pt idx="828">
                  <c:v>1.663</c:v>
                </c:pt>
                <c:pt idx="829">
                  <c:v>1.665</c:v>
                </c:pt>
                <c:pt idx="830">
                  <c:v>1.667</c:v>
                </c:pt>
                <c:pt idx="831">
                  <c:v>1.669</c:v>
                </c:pt>
                <c:pt idx="832">
                  <c:v>1.671</c:v>
                </c:pt>
                <c:pt idx="833">
                  <c:v>1.673</c:v>
                </c:pt>
                <c:pt idx="834">
                  <c:v>1.675</c:v>
                </c:pt>
                <c:pt idx="835">
                  <c:v>1.677</c:v>
                </c:pt>
                <c:pt idx="836">
                  <c:v>1.679</c:v>
                </c:pt>
                <c:pt idx="837">
                  <c:v>1.681</c:v>
                </c:pt>
                <c:pt idx="838">
                  <c:v>1.6830000000000001</c:v>
                </c:pt>
                <c:pt idx="839">
                  <c:v>1.6850000000000001</c:v>
                </c:pt>
                <c:pt idx="840">
                  <c:v>1.6870000000000001</c:v>
                </c:pt>
                <c:pt idx="841">
                  <c:v>1.6890000000000001</c:v>
                </c:pt>
                <c:pt idx="842">
                  <c:v>1.6910000000000001</c:v>
                </c:pt>
                <c:pt idx="843">
                  <c:v>1.6930000000000001</c:v>
                </c:pt>
                <c:pt idx="844">
                  <c:v>1.6950000000000001</c:v>
                </c:pt>
                <c:pt idx="845">
                  <c:v>1.6970000000000001</c:v>
                </c:pt>
                <c:pt idx="846">
                  <c:v>1.6990000000000001</c:v>
                </c:pt>
                <c:pt idx="847">
                  <c:v>1.7010000000000001</c:v>
                </c:pt>
                <c:pt idx="848">
                  <c:v>1.7030000000000001</c:v>
                </c:pt>
                <c:pt idx="849">
                  <c:v>1.7050000000000001</c:v>
                </c:pt>
                <c:pt idx="850">
                  <c:v>1.7070000000000001</c:v>
                </c:pt>
                <c:pt idx="851">
                  <c:v>1.7090000000000001</c:v>
                </c:pt>
                <c:pt idx="852">
                  <c:v>1.7110000000000001</c:v>
                </c:pt>
                <c:pt idx="853">
                  <c:v>1.7130000000000001</c:v>
                </c:pt>
                <c:pt idx="854">
                  <c:v>1.7150000000000001</c:v>
                </c:pt>
                <c:pt idx="855">
                  <c:v>1.7170000000000001</c:v>
                </c:pt>
                <c:pt idx="856">
                  <c:v>1.7190000000000001</c:v>
                </c:pt>
                <c:pt idx="857">
                  <c:v>1.7210000000000001</c:v>
                </c:pt>
                <c:pt idx="858">
                  <c:v>1.7230000000000001</c:v>
                </c:pt>
                <c:pt idx="859">
                  <c:v>1.7250000000000001</c:v>
                </c:pt>
                <c:pt idx="860">
                  <c:v>1.7270000000000001</c:v>
                </c:pt>
                <c:pt idx="861">
                  <c:v>1.7290000000000001</c:v>
                </c:pt>
                <c:pt idx="862">
                  <c:v>1.7310000000000001</c:v>
                </c:pt>
                <c:pt idx="863">
                  <c:v>1.7330000000000001</c:v>
                </c:pt>
                <c:pt idx="864">
                  <c:v>1.7350000000000001</c:v>
                </c:pt>
                <c:pt idx="865">
                  <c:v>1.7370000000000001</c:v>
                </c:pt>
                <c:pt idx="866">
                  <c:v>1.7390000000000001</c:v>
                </c:pt>
                <c:pt idx="867">
                  <c:v>1.7410000000000001</c:v>
                </c:pt>
                <c:pt idx="868">
                  <c:v>1.7430000000000001</c:v>
                </c:pt>
                <c:pt idx="869">
                  <c:v>1.7450000000000001</c:v>
                </c:pt>
                <c:pt idx="870">
                  <c:v>1.7470000000000001</c:v>
                </c:pt>
                <c:pt idx="871">
                  <c:v>1.7490000000000001</c:v>
                </c:pt>
                <c:pt idx="872">
                  <c:v>1.7509999999999999</c:v>
                </c:pt>
                <c:pt idx="873">
                  <c:v>1.7529999999999999</c:v>
                </c:pt>
                <c:pt idx="874">
                  <c:v>1.7549999999999999</c:v>
                </c:pt>
                <c:pt idx="875">
                  <c:v>1.7569999999999999</c:v>
                </c:pt>
                <c:pt idx="876">
                  <c:v>1.7589999999999999</c:v>
                </c:pt>
                <c:pt idx="877">
                  <c:v>1.7609999999999999</c:v>
                </c:pt>
                <c:pt idx="878">
                  <c:v>1.7629999999999999</c:v>
                </c:pt>
                <c:pt idx="879">
                  <c:v>1.7649999999999999</c:v>
                </c:pt>
                <c:pt idx="880">
                  <c:v>1.7669999999999999</c:v>
                </c:pt>
                <c:pt idx="881">
                  <c:v>1.7689999999999999</c:v>
                </c:pt>
                <c:pt idx="882">
                  <c:v>1.7709999999999999</c:v>
                </c:pt>
                <c:pt idx="883">
                  <c:v>1.7729999999999999</c:v>
                </c:pt>
                <c:pt idx="884">
                  <c:v>1.7749999999999999</c:v>
                </c:pt>
                <c:pt idx="885">
                  <c:v>1.7769999999999999</c:v>
                </c:pt>
                <c:pt idx="886">
                  <c:v>1.7789999999999999</c:v>
                </c:pt>
                <c:pt idx="887">
                  <c:v>1.7809999999999999</c:v>
                </c:pt>
                <c:pt idx="888">
                  <c:v>1.7829999999999999</c:v>
                </c:pt>
                <c:pt idx="889">
                  <c:v>1.7849999999999999</c:v>
                </c:pt>
                <c:pt idx="890">
                  <c:v>1.7869999999999999</c:v>
                </c:pt>
                <c:pt idx="891">
                  <c:v>1.7889999999999999</c:v>
                </c:pt>
                <c:pt idx="892">
                  <c:v>1.7909999999999999</c:v>
                </c:pt>
                <c:pt idx="893">
                  <c:v>1.7929999999999999</c:v>
                </c:pt>
                <c:pt idx="894">
                  <c:v>1.7949999999999999</c:v>
                </c:pt>
                <c:pt idx="895">
                  <c:v>1.7969999999999999</c:v>
                </c:pt>
                <c:pt idx="896">
                  <c:v>1.7989999999999999</c:v>
                </c:pt>
                <c:pt idx="897">
                  <c:v>1.8009999999999999</c:v>
                </c:pt>
                <c:pt idx="898">
                  <c:v>1.8029999999999999</c:v>
                </c:pt>
                <c:pt idx="899">
                  <c:v>1.8049999999999999</c:v>
                </c:pt>
                <c:pt idx="900">
                  <c:v>1.8069999999999999</c:v>
                </c:pt>
                <c:pt idx="901">
                  <c:v>1.8089999999999999</c:v>
                </c:pt>
                <c:pt idx="902">
                  <c:v>1.8109999999999999</c:v>
                </c:pt>
                <c:pt idx="903">
                  <c:v>1.8129999999999999</c:v>
                </c:pt>
                <c:pt idx="904">
                  <c:v>1.8149999999999999</c:v>
                </c:pt>
                <c:pt idx="905">
                  <c:v>1.8169999999999999</c:v>
                </c:pt>
                <c:pt idx="906">
                  <c:v>1.819</c:v>
                </c:pt>
                <c:pt idx="907">
                  <c:v>1.821</c:v>
                </c:pt>
                <c:pt idx="908">
                  <c:v>1.823</c:v>
                </c:pt>
                <c:pt idx="909">
                  <c:v>1.825</c:v>
                </c:pt>
                <c:pt idx="910">
                  <c:v>1.827</c:v>
                </c:pt>
                <c:pt idx="911">
                  <c:v>1.829</c:v>
                </c:pt>
                <c:pt idx="912">
                  <c:v>1.831</c:v>
                </c:pt>
                <c:pt idx="913">
                  <c:v>1.833</c:v>
                </c:pt>
                <c:pt idx="914">
                  <c:v>1.835</c:v>
                </c:pt>
                <c:pt idx="915">
                  <c:v>1.837</c:v>
                </c:pt>
                <c:pt idx="916">
                  <c:v>1.839</c:v>
                </c:pt>
                <c:pt idx="917">
                  <c:v>1.841</c:v>
                </c:pt>
                <c:pt idx="918">
                  <c:v>1.843</c:v>
                </c:pt>
                <c:pt idx="919">
                  <c:v>1.845</c:v>
                </c:pt>
                <c:pt idx="920">
                  <c:v>1.847</c:v>
                </c:pt>
                <c:pt idx="921">
                  <c:v>1.849</c:v>
                </c:pt>
                <c:pt idx="922">
                  <c:v>1.851</c:v>
                </c:pt>
                <c:pt idx="923">
                  <c:v>1.853</c:v>
                </c:pt>
                <c:pt idx="924">
                  <c:v>1.855</c:v>
                </c:pt>
                <c:pt idx="925">
                  <c:v>1.857</c:v>
                </c:pt>
                <c:pt idx="926">
                  <c:v>1.859</c:v>
                </c:pt>
                <c:pt idx="927">
                  <c:v>1.861</c:v>
                </c:pt>
                <c:pt idx="928">
                  <c:v>1.863</c:v>
                </c:pt>
                <c:pt idx="929">
                  <c:v>1.865</c:v>
                </c:pt>
                <c:pt idx="930">
                  <c:v>1.867</c:v>
                </c:pt>
                <c:pt idx="931">
                  <c:v>1.869</c:v>
                </c:pt>
                <c:pt idx="932">
                  <c:v>1.871</c:v>
                </c:pt>
                <c:pt idx="933">
                  <c:v>1.873</c:v>
                </c:pt>
                <c:pt idx="934">
                  <c:v>1.875</c:v>
                </c:pt>
                <c:pt idx="935">
                  <c:v>1.877</c:v>
                </c:pt>
                <c:pt idx="936">
                  <c:v>1.879</c:v>
                </c:pt>
                <c:pt idx="937">
                  <c:v>1.881</c:v>
                </c:pt>
                <c:pt idx="938">
                  <c:v>1.883</c:v>
                </c:pt>
                <c:pt idx="939">
                  <c:v>1.885</c:v>
                </c:pt>
                <c:pt idx="940">
                  <c:v>1.887</c:v>
                </c:pt>
                <c:pt idx="941">
                  <c:v>1.889</c:v>
                </c:pt>
                <c:pt idx="942">
                  <c:v>1.891</c:v>
                </c:pt>
                <c:pt idx="943">
                  <c:v>1.893</c:v>
                </c:pt>
                <c:pt idx="944">
                  <c:v>1.895</c:v>
                </c:pt>
                <c:pt idx="945">
                  <c:v>1.897</c:v>
                </c:pt>
                <c:pt idx="946">
                  <c:v>1.899</c:v>
                </c:pt>
                <c:pt idx="947">
                  <c:v>1.901</c:v>
                </c:pt>
                <c:pt idx="948">
                  <c:v>1.903</c:v>
                </c:pt>
                <c:pt idx="949">
                  <c:v>1.905</c:v>
                </c:pt>
                <c:pt idx="950">
                  <c:v>1.907</c:v>
                </c:pt>
                <c:pt idx="951">
                  <c:v>1.909</c:v>
                </c:pt>
                <c:pt idx="952">
                  <c:v>1.911</c:v>
                </c:pt>
                <c:pt idx="953">
                  <c:v>1.913</c:v>
                </c:pt>
                <c:pt idx="954">
                  <c:v>1.915</c:v>
                </c:pt>
                <c:pt idx="955">
                  <c:v>1.917</c:v>
                </c:pt>
                <c:pt idx="956">
                  <c:v>1.919</c:v>
                </c:pt>
                <c:pt idx="957">
                  <c:v>1.921</c:v>
                </c:pt>
                <c:pt idx="958">
                  <c:v>1.923</c:v>
                </c:pt>
                <c:pt idx="959">
                  <c:v>1.925</c:v>
                </c:pt>
                <c:pt idx="960">
                  <c:v>1.927</c:v>
                </c:pt>
                <c:pt idx="961">
                  <c:v>1.929</c:v>
                </c:pt>
                <c:pt idx="962">
                  <c:v>1.931</c:v>
                </c:pt>
                <c:pt idx="963">
                  <c:v>1.9330000000000001</c:v>
                </c:pt>
                <c:pt idx="964">
                  <c:v>1.9350000000000001</c:v>
                </c:pt>
                <c:pt idx="965">
                  <c:v>1.9370000000000001</c:v>
                </c:pt>
                <c:pt idx="966">
                  <c:v>1.9390000000000001</c:v>
                </c:pt>
                <c:pt idx="967">
                  <c:v>1.9410000000000001</c:v>
                </c:pt>
                <c:pt idx="968">
                  <c:v>1.9430000000000001</c:v>
                </c:pt>
                <c:pt idx="969">
                  <c:v>1.9450000000000001</c:v>
                </c:pt>
                <c:pt idx="970">
                  <c:v>1.9470000000000001</c:v>
                </c:pt>
                <c:pt idx="971">
                  <c:v>1.9490000000000001</c:v>
                </c:pt>
                <c:pt idx="972">
                  <c:v>1.9510000000000001</c:v>
                </c:pt>
                <c:pt idx="973">
                  <c:v>1.9530000000000001</c:v>
                </c:pt>
                <c:pt idx="974">
                  <c:v>1.9550000000000001</c:v>
                </c:pt>
                <c:pt idx="975">
                  <c:v>1.9570000000000001</c:v>
                </c:pt>
                <c:pt idx="976">
                  <c:v>1.9590000000000001</c:v>
                </c:pt>
                <c:pt idx="977">
                  <c:v>1.9610000000000001</c:v>
                </c:pt>
                <c:pt idx="978">
                  <c:v>1.9630000000000001</c:v>
                </c:pt>
                <c:pt idx="979">
                  <c:v>1.9650000000000001</c:v>
                </c:pt>
                <c:pt idx="980">
                  <c:v>1.9670000000000001</c:v>
                </c:pt>
                <c:pt idx="981">
                  <c:v>1.9690000000000001</c:v>
                </c:pt>
                <c:pt idx="982">
                  <c:v>1.9710000000000001</c:v>
                </c:pt>
                <c:pt idx="983">
                  <c:v>1.9730000000000001</c:v>
                </c:pt>
                <c:pt idx="984">
                  <c:v>1.9750000000000001</c:v>
                </c:pt>
                <c:pt idx="985">
                  <c:v>1.9770000000000001</c:v>
                </c:pt>
                <c:pt idx="986">
                  <c:v>1.9790000000000001</c:v>
                </c:pt>
                <c:pt idx="987">
                  <c:v>1.9810000000000001</c:v>
                </c:pt>
                <c:pt idx="988">
                  <c:v>1.9830000000000001</c:v>
                </c:pt>
                <c:pt idx="989">
                  <c:v>1.9850000000000001</c:v>
                </c:pt>
                <c:pt idx="990">
                  <c:v>1.9870000000000001</c:v>
                </c:pt>
                <c:pt idx="991">
                  <c:v>1.9890000000000001</c:v>
                </c:pt>
                <c:pt idx="992">
                  <c:v>1.9910000000000001</c:v>
                </c:pt>
                <c:pt idx="993">
                  <c:v>1.9930000000000001</c:v>
                </c:pt>
                <c:pt idx="994">
                  <c:v>1.9950000000000001</c:v>
                </c:pt>
                <c:pt idx="995">
                  <c:v>1.9970000000000001</c:v>
                </c:pt>
                <c:pt idx="996">
                  <c:v>1.9990000000000001</c:v>
                </c:pt>
                <c:pt idx="997">
                  <c:v>2.0009999999999999</c:v>
                </c:pt>
                <c:pt idx="998">
                  <c:v>2.0030000000000001</c:v>
                </c:pt>
                <c:pt idx="999">
                  <c:v>2.0049999999999999</c:v>
                </c:pt>
                <c:pt idx="1000">
                  <c:v>2.0070000000000001</c:v>
                </c:pt>
                <c:pt idx="1001">
                  <c:v>2.0089999999999999</c:v>
                </c:pt>
                <c:pt idx="1002">
                  <c:v>2.0110000000000001</c:v>
                </c:pt>
                <c:pt idx="1003">
                  <c:v>2.0129999999999999</c:v>
                </c:pt>
                <c:pt idx="1004">
                  <c:v>2.0150000000000001</c:v>
                </c:pt>
                <c:pt idx="1005">
                  <c:v>2.0169999999999999</c:v>
                </c:pt>
                <c:pt idx="1006">
                  <c:v>2.0190000000000001</c:v>
                </c:pt>
                <c:pt idx="1007">
                  <c:v>2.0209999999999999</c:v>
                </c:pt>
                <c:pt idx="1008">
                  <c:v>2.0230000000000001</c:v>
                </c:pt>
                <c:pt idx="1009">
                  <c:v>2.0249999999999999</c:v>
                </c:pt>
                <c:pt idx="1010">
                  <c:v>2.0270000000000001</c:v>
                </c:pt>
                <c:pt idx="1011">
                  <c:v>2.0289999999999999</c:v>
                </c:pt>
                <c:pt idx="1012">
                  <c:v>2.0310000000000001</c:v>
                </c:pt>
                <c:pt idx="1013">
                  <c:v>2.0329999999999999</c:v>
                </c:pt>
                <c:pt idx="1014">
                  <c:v>2.0350000000000001</c:v>
                </c:pt>
                <c:pt idx="1015">
                  <c:v>2.0369999999999999</c:v>
                </c:pt>
                <c:pt idx="1016">
                  <c:v>2.0390000000000001</c:v>
                </c:pt>
                <c:pt idx="1017">
                  <c:v>2.0409999999999999</c:v>
                </c:pt>
                <c:pt idx="1018">
                  <c:v>2.0430000000000001</c:v>
                </c:pt>
                <c:pt idx="1019">
                  <c:v>2.0449999999999999</c:v>
                </c:pt>
                <c:pt idx="1020">
                  <c:v>2.0470000000000002</c:v>
                </c:pt>
                <c:pt idx="1021">
                  <c:v>2.0489999999999999</c:v>
                </c:pt>
                <c:pt idx="1022">
                  <c:v>2.0510000000000002</c:v>
                </c:pt>
                <c:pt idx="1023">
                  <c:v>2.0529999999999999</c:v>
                </c:pt>
                <c:pt idx="1024">
                  <c:v>2.0550000000000002</c:v>
                </c:pt>
                <c:pt idx="1025">
                  <c:v>2.0569999999999999</c:v>
                </c:pt>
                <c:pt idx="1026">
                  <c:v>2.0590000000000002</c:v>
                </c:pt>
                <c:pt idx="1027">
                  <c:v>2.0609999999999999</c:v>
                </c:pt>
                <c:pt idx="1028">
                  <c:v>2.0630000000000002</c:v>
                </c:pt>
                <c:pt idx="1029">
                  <c:v>2.0649999999999999</c:v>
                </c:pt>
                <c:pt idx="1030">
                  <c:v>2.0670000000000002</c:v>
                </c:pt>
                <c:pt idx="1031">
                  <c:v>2.069</c:v>
                </c:pt>
                <c:pt idx="1032">
                  <c:v>2.0710000000000002</c:v>
                </c:pt>
                <c:pt idx="1033">
                  <c:v>2.073</c:v>
                </c:pt>
                <c:pt idx="1034">
                  <c:v>2.0750000000000002</c:v>
                </c:pt>
                <c:pt idx="1035">
                  <c:v>2.077</c:v>
                </c:pt>
                <c:pt idx="1036">
                  <c:v>2.0790000000000002</c:v>
                </c:pt>
                <c:pt idx="1037">
                  <c:v>2.081</c:v>
                </c:pt>
                <c:pt idx="1038">
                  <c:v>2.0830000000000002</c:v>
                </c:pt>
                <c:pt idx="1039">
                  <c:v>2.085</c:v>
                </c:pt>
                <c:pt idx="1040">
                  <c:v>2.0870000000000002</c:v>
                </c:pt>
                <c:pt idx="1041">
                  <c:v>2.089</c:v>
                </c:pt>
                <c:pt idx="1042">
                  <c:v>2.0910000000000002</c:v>
                </c:pt>
                <c:pt idx="1043">
                  <c:v>2.093</c:v>
                </c:pt>
                <c:pt idx="1044">
                  <c:v>2.0950000000000002</c:v>
                </c:pt>
                <c:pt idx="1045">
                  <c:v>2.097</c:v>
                </c:pt>
                <c:pt idx="1046">
                  <c:v>2.0990000000000002</c:v>
                </c:pt>
                <c:pt idx="1047">
                  <c:v>2.101</c:v>
                </c:pt>
                <c:pt idx="1048">
                  <c:v>2.1030000000000002</c:v>
                </c:pt>
                <c:pt idx="1049">
                  <c:v>2.105</c:v>
                </c:pt>
                <c:pt idx="1050">
                  <c:v>2.1070000000000002</c:v>
                </c:pt>
                <c:pt idx="1051">
                  <c:v>2.109</c:v>
                </c:pt>
                <c:pt idx="1052">
                  <c:v>2.1110000000000002</c:v>
                </c:pt>
                <c:pt idx="1053">
                  <c:v>2.113</c:v>
                </c:pt>
                <c:pt idx="1054">
                  <c:v>2.1150000000000002</c:v>
                </c:pt>
                <c:pt idx="1055">
                  <c:v>2.117</c:v>
                </c:pt>
                <c:pt idx="1056">
                  <c:v>2.1190000000000002</c:v>
                </c:pt>
                <c:pt idx="1057">
                  <c:v>2.121</c:v>
                </c:pt>
                <c:pt idx="1058">
                  <c:v>2.1230000000000002</c:v>
                </c:pt>
                <c:pt idx="1059">
                  <c:v>2.125</c:v>
                </c:pt>
                <c:pt idx="1060">
                  <c:v>2.1269999999999998</c:v>
                </c:pt>
                <c:pt idx="1061">
                  <c:v>2.129</c:v>
                </c:pt>
                <c:pt idx="1062">
                  <c:v>2.1309999999999998</c:v>
                </c:pt>
                <c:pt idx="1063">
                  <c:v>2.133</c:v>
                </c:pt>
                <c:pt idx="1064">
                  <c:v>2.1349999999999998</c:v>
                </c:pt>
                <c:pt idx="1065">
                  <c:v>2.137</c:v>
                </c:pt>
                <c:pt idx="1066">
                  <c:v>2.1389999999999998</c:v>
                </c:pt>
                <c:pt idx="1067">
                  <c:v>2.141</c:v>
                </c:pt>
                <c:pt idx="1068">
                  <c:v>2.1429999999999998</c:v>
                </c:pt>
                <c:pt idx="1069">
                  <c:v>2.145</c:v>
                </c:pt>
                <c:pt idx="1070">
                  <c:v>2.1469999999999998</c:v>
                </c:pt>
                <c:pt idx="1071">
                  <c:v>2.149</c:v>
                </c:pt>
                <c:pt idx="1072">
                  <c:v>2.1509999999999998</c:v>
                </c:pt>
                <c:pt idx="1073">
                  <c:v>2.153</c:v>
                </c:pt>
                <c:pt idx="1074">
                  <c:v>2.1549999999999998</c:v>
                </c:pt>
                <c:pt idx="1075">
                  <c:v>2.157</c:v>
                </c:pt>
                <c:pt idx="1076">
                  <c:v>2.1589999999999998</c:v>
                </c:pt>
                <c:pt idx="1077">
                  <c:v>2.161</c:v>
                </c:pt>
                <c:pt idx="1078">
                  <c:v>2.1629999999999998</c:v>
                </c:pt>
                <c:pt idx="1079">
                  <c:v>2.165</c:v>
                </c:pt>
                <c:pt idx="1080">
                  <c:v>2.1669999999999998</c:v>
                </c:pt>
                <c:pt idx="1081">
                  <c:v>2.169</c:v>
                </c:pt>
                <c:pt idx="1082">
                  <c:v>2.1709999999999998</c:v>
                </c:pt>
                <c:pt idx="1083">
                  <c:v>2.173</c:v>
                </c:pt>
                <c:pt idx="1084">
                  <c:v>2.1749999999999998</c:v>
                </c:pt>
                <c:pt idx="1085">
                  <c:v>2.177</c:v>
                </c:pt>
                <c:pt idx="1086">
                  <c:v>2.1789999999999998</c:v>
                </c:pt>
                <c:pt idx="1087">
                  <c:v>2.181</c:v>
                </c:pt>
                <c:pt idx="1088">
                  <c:v>2.1829999999999998</c:v>
                </c:pt>
                <c:pt idx="1089">
                  <c:v>2.1850000000000001</c:v>
                </c:pt>
                <c:pt idx="1090">
                  <c:v>2.1869999999999998</c:v>
                </c:pt>
                <c:pt idx="1091">
                  <c:v>2.1890000000000001</c:v>
                </c:pt>
                <c:pt idx="1092">
                  <c:v>2.1909999999999998</c:v>
                </c:pt>
                <c:pt idx="1093">
                  <c:v>2.1930000000000001</c:v>
                </c:pt>
                <c:pt idx="1094">
                  <c:v>2.1949999999999998</c:v>
                </c:pt>
                <c:pt idx="1095">
                  <c:v>2.1970000000000001</c:v>
                </c:pt>
                <c:pt idx="1096">
                  <c:v>2.1989999999999998</c:v>
                </c:pt>
                <c:pt idx="1097">
                  <c:v>2.2010000000000001</c:v>
                </c:pt>
                <c:pt idx="1098">
                  <c:v>2.2029999999999998</c:v>
                </c:pt>
                <c:pt idx="1099">
                  <c:v>2.2050000000000001</c:v>
                </c:pt>
                <c:pt idx="1100">
                  <c:v>2.2069999999999999</c:v>
                </c:pt>
                <c:pt idx="1101">
                  <c:v>2.2090000000000001</c:v>
                </c:pt>
                <c:pt idx="1102">
                  <c:v>2.2109999999999999</c:v>
                </c:pt>
                <c:pt idx="1103">
                  <c:v>2.2130000000000001</c:v>
                </c:pt>
                <c:pt idx="1104">
                  <c:v>2.2149999999999999</c:v>
                </c:pt>
                <c:pt idx="1105">
                  <c:v>2.2170000000000001</c:v>
                </c:pt>
                <c:pt idx="1106">
                  <c:v>2.2189999999999999</c:v>
                </c:pt>
                <c:pt idx="1107">
                  <c:v>2.2210000000000001</c:v>
                </c:pt>
                <c:pt idx="1108">
                  <c:v>2.2229999999999999</c:v>
                </c:pt>
                <c:pt idx="1109">
                  <c:v>2.2250000000000001</c:v>
                </c:pt>
                <c:pt idx="1110">
                  <c:v>2.2269999999999999</c:v>
                </c:pt>
                <c:pt idx="1111">
                  <c:v>2.2290000000000001</c:v>
                </c:pt>
                <c:pt idx="1112">
                  <c:v>2.2309999999999999</c:v>
                </c:pt>
                <c:pt idx="1113">
                  <c:v>2.2330000000000001</c:v>
                </c:pt>
                <c:pt idx="1114">
                  <c:v>2.2349999999999999</c:v>
                </c:pt>
                <c:pt idx="1115">
                  <c:v>2.2370000000000001</c:v>
                </c:pt>
                <c:pt idx="1116">
                  <c:v>2.2389999999999999</c:v>
                </c:pt>
                <c:pt idx="1117">
                  <c:v>2.2410000000000001</c:v>
                </c:pt>
                <c:pt idx="1118">
                  <c:v>2.2429999999999999</c:v>
                </c:pt>
                <c:pt idx="1119">
                  <c:v>2.2450000000000001</c:v>
                </c:pt>
                <c:pt idx="1120">
                  <c:v>2.2469999999999999</c:v>
                </c:pt>
                <c:pt idx="1121">
                  <c:v>2.2490000000000001</c:v>
                </c:pt>
                <c:pt idx="1122">
                  <c:v>2.2509999999999999</c:v>
                </c:pt>
                <c:pt idx="1123">
                  <c:v>2.2530000000000001</c:v>
                </c:pt>
                <c:pt idx="1124">
                  <c:v>2.2549999999999999</c:v>
                </c:pt>
                <c:pt idx="1125">
                  <c:v>2.2570000000000001</c:v>
                </c:pt>
                <c:pt idx="1126">
                  <c:v>2.2589999999999999</c:v>
                </c:pt>
                <c:pt idx="1127">
                  <c:v>2.2610000000000001</c:v>
                </c:pt>
                <c:pt idx="1128">
                  <c:v>2.2629999999999999</c:v>
                </c:pt>
                <c:pt idx="1129">
                  <c:v>2.2650000000000001</c:v>
                </c:pt>
                <c:pt idx="1130">
                  <c:v>2.2669999999999999</c:v>
                </c:pt>
                <c:pt idx="1131">
                  <c:v>2.2690000000000001</c:v>
                </c:pt>
                <c:pt idx="1132">
                  <c:v>2.2709999999999999</c:v>
                </c:pt>
                <c:pt idx="1133">
                  <c:v>2.2730000000000001</c:v>
                </c:pt>
                <c:pt idx="1134">
                  <c:v>2.2749999999999999</c:v>
                </c:pt>
                <c:pt idx="1135">
                  <c:v>2.2770000000000001</c:v>
                </c:pt>
                <c:pt idx="1136">
                  <c:v>2.2789999999999999</c:v>
                </c:pt>
                <c:pt idx="1137">
                  <c:v>2.2810000000000001</c:v>
                </c:pt>
                <c:pt idx="1138">
                  <c:v>2.2829999999999999</c:v>
                </c:pt>
                <c:pt idx="1139">
                  <c:v>2.2850000000000001</c:v>
                </c:pt>
                <c:pt idx="1140">
                  <c:v>2.2869999999999999</c:v>
                </c:pt>
                <c:pt idx="1141">
                  <c:v>2.2890000000000001</c:v>
                </c:pt>
                <c:pt idx="1142">
                  <c:v>2.2909999999999999</c:v>
                </c:pt>
                <c:pt idx="1143">
                  <c:v>2.2930000000000001</c:v>
                </c:pt>
                <c:pt idx="1144">
                  <c:v>2.2949999999999999</c:v>
                </c:pt>
                <c:pt idx="1145">
                  <c:v>2.2970000000000002</c:v>
                </c:pt>
                <c:pt idx="1146">
                  <c:v>2.2989999999999999</c:v>
                </c:pt>
                <c:pt idx="1147">
                  <c:v>2.3010000000000002</c:v>
                </c:pt>
                <c:pt idx="1148">
                  <c:v>2.3029999999999999</c:v>
                </c:pt>
                <c:pt idx="1149">
                  <c:v>2.3050000000000002</c:v>
                </c:pt>
                <c:pt idx="1150">
                  <c:v>2.3069999999999999</c:v>
                </c:pt>
                <c:pt idx="1151">
                  <c:v>2.3090000000000002</c:v>
                </c:pt>
                <c:pt idx="1152">
                  <c:v>2.3109999999999999</c:v>
                </c:pt>
                <c:pt idx="1153">
                  <c:v>2.3130000000000002</c:v>
                </c:pt>
                <c:pt idx="1154">
                  <c:v>2.3149999999999999</c:v>
                </c:pt>
                <c:pt idx="1155">
                  <c:v>2.3170000000000002</c:v>
                </c:pt>
                <c:pt idx="1156">
                  <c:v>2.319</c:v>
                </c:pt>
                <c:pt idx="1157">
                  <c:v>2.3210000000000002</c:v>
                </c:pt>
                <c:pt idx="1158">
                  <c:v>2.323</c:v>
                </c:pt>
                <c:pt idx="1159">
                  <c:v>2.3250000000000002</c:v>
                </c:pt>
                <c:pt idx="1160">
                  <c:v>2.327</c:v>
                </c:pt>
                <c:pt idx="1161">
                  <c:v>2.3290000000000002</c:v>
                </c:pt>
                <c:pt idx="1162">
                  <c:v>2.331</c:v>
                </c:pt>
                <c:pt idx="1163">
                  <c:v>2.3330000000000002</c:v>
                </c:pt>
                <c:pt idx="1164">
                  <c:v>2.335</c:v>
                </c:pt>
                <c:pt idx="1165">
                  <c:v>2.3370000000000002</c:v>
                </c:pt>
                <c:pt idx="1166">
                  <c:v>2.339</c:v>
                </c:pt>
                <c:pt idx="1167">
                  <c:v>2.3410000000000002</c:v>
                </c:pt>
                <c:pt idx="1168">
                  <c:v>2.343</c:v>
                </c:pt>
                <c:pt idx="1169">
                  <c:v>2.3450000000000002</c:v>
                </c:pt>
                <c:pt idx="1170">
                  <c:v>2.347</c:v>
                </c:pt>
                <c:pt idx="1171">
                  <c:v>2.3490000000000002</c:v>
                </c:pt>
                <c:pt idx="1172">
                  <c:v>2.351</c:v>
                </c:pt>
                <c:pt idx="1173">
                  <c:v>2.3530000000000002</c:v>
                </c:pt>
                <c:pt idx="1174">
                  <c:v>2.355</c:v>
                </c:pt>
                <c:pt idx="1175">
                  <c:v>2.3570000000000002</c:v>
                </c:pt>
                <c:pt idx="1176">
                  <c:v>2.359</c:v>
                </c:pt>
                <c:pt idx="1177">
                  <c:v>2.3610000000000002</c:v>
                </c:pt>
                <c:pt idx="1178">
                  <c:v>2.363</c:v>
                </c:pt>
                <c:pt idx="1179">
                  <c:v>2.3650000000000002</c:v>
                </c:pt>
                <c:pt idx="1180">
                  <c:v>2.367</c:v>
                </c:pt>
                <c:pt idx="1181">
                  <c:v>2.3690000000000002</c:v>
                </c:pt>
                <c:pt idx="1182">
                  <c:v>2.371</c:v>
                </c:pt>
                <c:pt idx="1183">
                  <c:v>2.3730000000000002</c:v>
                </c:pt>
                <c:pt idx="1184">
                  <c:v>2.375</c:v>
                </c:pt>
                <c:pt idx="1185">
                  <c:v>2.3769999999999998</c:v>
                </c:pt>
                <c:pt idx="1186">
                  <c:v>2.379</c:v>
                </c:pt>
                <c:pt idx="1187">
                  <c:v>2.3809999999999998</c:v>
                </c:pt>
                <c:pt idx="1188">
                  <c:v>2.383</c:v>
                </c:pt>
                <c:pt idx="1189">
                  <c:v>2.3849999999999998</c:v>
                </c:pt>
                <c:pt idx="1190">
                  <c:v>2.387</c:v>
                </c:pt>
                <c:pt idx="1191">
                  <c:v>2.3889999999999998</c:v>
                </c:pt>
                <c:pt idx="1192">
                  <c:v>2.391</c:v>
                </c:pt>
                <c:pt idx="1193">
                  <c:v>2.3929999999999998</c:v>
                </c:pt>
                <c:pt idx="1194">
                  <c:v>2.395</c:v>
                </c:pt>
                <c:pt idx="1195">
                  <c:v>2.3969999999999998</c:v>
                </c:pt>
                <c:pt idx="1196">
                  <c:v>2.399</c:v>
                </c:pt>
                <c:pt idx="1197">
                  <c:v>2.4009999999999998</c:v>
                </c:pt>
                <c:pt idx="1198">
                  <c:v>2.403</c:v>
                </c:pt>
                <c:pt idx="1199">
                  <c:v>2.4049999999999998</c:v>
                </c:pt>
                <c:pt idx="1200">
                  <c:v>2.407</c:v>
                </c:pt>
                <c:pt idx="1201">
                  <c:v>2.4089999999999998</c:v>
                </c:pt>
                <c:pt idx="1202">
                  <c:v>2.411</c:v>
                </c:pt>
                <c:pt idx="1203">
                  <c:v>2.4129999999999998</c:v>
                </c:pt>
                <c:pt idx="1204">
                  <c:v>2.415</c:v>
                </c:pt>
                <c:pt idx="1205">
                  <c:v>2.4169999999999998</c:v>
                </c:pt>
                <c:pt idx="1206">
                  <c:v>2.419</c:v>
                </c:pt>
                <c:pt idx="1207">
                  <c:v>2.4209999999999998</c:v>
                </c:pt>
                <c:pt idx="1208">
                  <c:v>2.423</c:v>
                </c:pt>
                <c:pt idx="1209">
                  <c:v>2.4249999999999998</c:v>
                </c:pt>
                <c:pt idx="1210">
                  <c:v>2.427</c:v>
                </c:pt>
                <c:pt idx="1211">
                  <c:v>2.4289999999999998</c:v>
                </c:pt>
                <c:pt idx="1212">
                  <c:v>2.431</c:v>
                </c:pt>
                <c:pt idx="1213">
                  <c:v>2.4329999999999998</c:v>
                </c:pt>
                <c:pt idx="1214">
                  <c:v>2.4350000000000001</c:v>
                </c:pt>
                <c:pt idx="1215">
                  <c:v>2.4369999999999998</c:v>
                </c:pt>
                <c:pt idx="1216">
                  <c:v>2.4390000000000001</c:v>
                </c:pt>
                <c:pt idx="1217">
                  <c:v>2.4409999999999998</c:v>
                </c:pt>
                <c:pt idx="1218">
                  <c:v>2.4430000000000001</c:v>
                </c:pt>
                <c:pt idx="1219">
                  <c:v>2.4449999999999998</c:v>
                </c:pt>
                <c:pt idx="1220">
                  <c:v>2.4470000000000001</c:v>
                </c:pt>
                <c:pt idx="1221">
                  <c:v>2.4489999999999998</c:v>
                </c:pt>
                <c:pt idx="1222">
                  <c:v>2.4510000000000001</c:v>
                </c:pt>
                <c:pt idx="1223">
                  <c:v>2.4529999999999998</c:v>
                </c:pt>
                <c:pt idx="1224">
                  <c:v>2.4550000000000001</c:v>
                </c:pt>
                <c:pt idx="1225">
                  <c:v>2.4569999999999999</c:v>
                </c:pt>
                <c:pt idx="1226">
                  <c:v>2.4590000000000001</c:v>
                </c:pt>
                <c:pt idx="1227">
                  <c:v>2.4609999999999999</c:v>
                </c:pt>
                <c:pt idx="1228">
                  <c:v>2.4630000000000001</c:v>
                </c:pt>
                <c:pt idx="1229">
                  <c:v>2.4649999999999999</c:v>
                </c:pt>
                <c:pt idx="1230">
                  <c:v>2.4670000000000001</c:v>
                </c:pt>
                <c:pt idx="1231">
                  <c:v>2.4689999999999999</c:v>
                </c:pt>
                <c:pt idx="1232">
                  <c:v>2.4710000000000001</c:v>
                </c:pt>
                <c:pt idx="1233">
                  <c:v>2.4729999999999999</c:v>
                </c:pt>
                <c:pt idx="1234">
                  <c:v>2.4750000000000001</c:v>
                </c:pt>
                <c:pt idx="1235">
                  <c:v>2.4769999999999999</c:v>
                </c:pt>
                <c:pt idx="1236">
                  <c:v>2.4790000000000001</c:v>
                </c:pt>
                <c:pt idx="1237">
                  <c:v>2.4809999999999999</c:v>
                </c:pt>
                <c:pt idx="1238">
                  <c:v>2.4830000000000001</c:v>
                </c:pt>
                <c:pt idx="1239">
                  <c:v>2.4849999999999999</c:v>
                </c:pt>
                <c:pt idx="1240">
                  <c:v>2.4870000000000001</c:v>
                </c:pt>
                <c:pt idx="1241">
                  <c:v>2.4889999999999999</c:v>
                </c:pt>
                <c:pt idx="1242">
                  <c:v>2.4910000000000001</c:v>
                </c:pt>
                <c:pt idx="1243">
                  <c:v>2.4929999999999999</c:v>
                </c:pt>
                <c:pt idx="1244">
                  <c:v>2.4950000000000001</c:v>
                </c:pt>
                <c:pt idx="1245">
                  <c:v>2.4969999999999999</c:v>
                </c:pt>
                <c:pt idx="1246">
                  <c:v>2.4990000000000001</c:v>
                </c:pt>
                <c:pt idx="1247">
                  <c:v>2.5009999999999999</c:v>
                </c:pt>
                <c:pt idx="1248">
                  <c:v>2.5030000000000001</c:v>
                </c:pt>
                <c:pt idx="1249">
                  <c:v>2.5049999999999999</c:v>
                </c:pt>
                <c:pt idx="1250">
                  <c:v>2.5070000000000001</c:v>
                </c:pt>
                <c:pt idx="1251">
                  <c:v>2.5089999999999999</c:v>
                </c:pt>
                <c:pt idx="1252">
                  <c:v>2.5110000000000001</c:v>
                </c:pt>
                <c:pt idx="1253">
                  <c:v>2.5129999999999999</c:v>
                </c:pt>
                <c:pt idx="1254">
                  <c:v>2.5150000000000001</c:v>
                </c:pt>
                <c:pt idx="1255">
                  <c:v>2.5169999999999999</c:v>
                </c:pt>
                <c:pt idx="1256">
                  <c:v>2.5190000000000001</c:v>
                </c:pt>
                <c:pt idx="1257">
                  <c:v>2.5209999999999999</c:v>
                </c:pt>
                <c:pt idx="1258">
                  <c:v>2.5230000000000001</c:v>
                </c:pt>
                <c:pt idx="1259">
                  <c:v>2.5249999999999999</c:v>
                </c:pt>
                <c:pt idx="1260">
                  <c:v>2.5270000000000001</c:v>
                </c:pt>
                <c:pt idx="1261">
                  <c:v>2.5289999999999999</c:v>
                </c:pt>
                <c:pt idx="1262">
                  <c:v>2.5310000000000001</c:v>
                </c:pt>
                <c:pt idx="1263">
                  <c:v>2.5329999999999999</c:v>
                </c:pt>
                <c:pt idx="1264">
                  <c:v>2.5350000000000001</c:v>
                </c:pt>
                <c:pt idx="1265">
                  <c:v>2.5369999999999999</c:v>
                </c:pt>
                <c:pt idx="1266">
                  <c:v>2.5390000000000001</c:v>
                </c:pt>
                <c:pt idx="1267">
                  <c:v>2.5409999999999999</c:v>
                </c:pt>
                <c:pt idx="1268">
                  <c:v>2.5430000000000001</c:v>
                </c:pt>
                <c:pt idx="1269">
                  <c:v>2.5449999999999999</c:v>
                </c:pt>
                <c:pt idx="1270">
                  <c:v>2.5470000000000002</c:v>
                </c:pt>
                <c:pt idx="1271">
                  <c:v>2.5489999999999999</c:v>
                </c:pt>
                <c:pt idx="1272">
                  <c:v>2.5510000000000002</c:v>
                </c:pt>
                <c:pt idx="1273">
                  <c:v>2.5529999999999999</c:v>
                </c:pt>
                <c:pt idx="1274">
                  <c:v>2.5550000000000002</c:v>
                </c:pt>
                <c:pt idx="1275">
                  <c:v>2.5569999999999999</c:v>
                </c:pt>
                <c:pt idx="1276">
                  <c:v>2.5590000000000002</c:v>
                </c:pt>
                <c:pt idx="1277">
                  <c:v>2.5609999999999999</c:v>
                </c:pt>
                <c:pt idx="1278">
                  <c:v>2.5630000000000002</c:v>
                </c:pt>
                <c:pt idx="1279">
                  <c:v>2.5649999999999999</c:v>
                </c:pt>
                <c:pt idx="1280">
                  <c:v>2.5670000000000002</c:v>
                </c:pt>
                <c:pt idx="1281">
                  <c:v>2.569</c:v>
                </c:pt>
                <c:pt idx="1282">
                  <c:v>2.5710000000000002</c:v>
                </c:pt>
                <c:pt idx="1283">
                  <c:v>2.573</c:v>
                </c:pt>
                <c:pt idx="1284">
                  <c:v>2.5750000000000002</c:v>
                </c:pt>
                <c:pt idx="1285">
                  <c:v>2.577</c:v>
                </c:pt>
                <c:pt idx="1286">
                  <c:v>2.5790000000000002</c:v>
                </c:pt>
                <c:pt idx="1287">
                  <c:v>2.581</c:v>
                </c:pt>
                <c:pt idx="1288">
                  <c:v>2.5830000000000002</c:v>
                </c:pt>
                <c:pt idx="1289">
                  <c:v>2.585</c:v>
                </c:pt>
                <c:pt idx="1290">
                  <c:v>2.5870000000000002</c:v>
                </c:pt>
                <c:pt idx="1291">
                  <c:v>2.589</c:v>
                </c:pt>
                <c:pt idx="1292">
                  <c:v>2.5910000000000002</c:v>
                </c:pt>
                <c:pt idx="1293">
                  <c:v>2.593</c:v>
                </c:pt>
                <c:pt idx="1294">
                  <c:v>2.5950000000000002</c:v>
                </c:pt>
                <c:pt idx="1295">
                  <c:v>2.597</c:v>
                </c:pt>
                <c:pt idx="1296">
                  <c:v>2.5990000000000002</c:v>
                </c:pt>
                <c:pt idx="1297">
                  <c:v>2.601</c:v>
                </c:pt>
                <c:pt idx="1298">
                  <c:v>2.6030000000000002</c:v>
                </c:pt>
                <c:pt idx="1299">
                  <c:v>2.605</c:v>
                </c:pt>
                <c:pt idx="1300">
                  <c:v>2.6070000000000002</c:v>
                </c:pt>
                <c:pt idx="1301">
                  <c:v>2.609</c:v>
                </c:pt>
                <c:pt idx="1302">
                  <c:v>2.6110000000000002</c:v>
                </c:pt>
                <c:pt idx="1303">
                  <c:v>2.613</c:v>
                </c:pt>
                <c:pt idx="1304">
                  <c:v>2.6150000000000002</c:v>
                </c:pt>
                <c:pt idx="1305">
                  <c:v>2.617</c:v>
                </c:pt>
                <c:pt idx="1306">
                  <c:v>2.6190000000000002</c:v>
                </c:pt>
                <c:pt idx="1307">
                  <c:v>2.621</c:v>
                </c:pt>
                <c:pt idx="1308">
                  <c:v>2.6230000000000002</c:v>
                </c:pt>
                <c:pt idx="1309">
                  <c:v>2.625</c:v>
                </c:pt>
                <c:pt idx="1310">
                  <c:v>2.6269999999999998</c:v>
                </c:pt>
                <c:pt idx="1311">
                  <c:v>2.629</c:v>
                </c:pt>
                <c:pt idx="1312">
                  <c:v>2.6309999999999998</c:v>
                </c:pt>
                <c:pt idx="1313">
                  <c:v>2.633</c:v>
                </c:pt>
                <c:pt idx="1314">
                  <c:v>2.6349999999999998</c:v>
                </c:pt>
                <c:pt idx="1315">
                  <c:v>2.637</c:v>
                </c:pt>
                <c:pt idx="1316">
                  <c:v>2.6389999999999998</c:v>
                </c:pt>
                <c:pt idx="1317">
                  <c:v>2.641</c:v>
                </c:pt>
                <c:pt idx="1318">
                  <c:v>2.6429999999999998</c:v>
                </c:pt>
                <c:pt idx="1319">
                  <c:v>2.645</c:v>
                </c:pt>
                <c:pt idx="1320">
                  <c:v>2.6469999999999998</c:v>
                </c:pt>
                <c:pt idx="1321">
                  <c:v>2.649</c:v>
                </c:pt>
                <c:pt idx="1322">
                  <c:v>2.6509999999999998</c:v>
                </c:pt>
                <c:pt idx="1323">
                  <c:v>2.653</c:v>
                </c:pt>
                <c:pt idx="1324">
                  <c:v>2.6549999999999998</c:v>
                </c:pt>
                <c:pt idx="1325">
                  <c:v>2.657</c:v>
                </c:pt>
                <c:pt idx="1326">
                  <c:v>2.6589999999999998</c:v>
                </c:pt>
                <c:pt idx="1327">
                  <c:v>2.661</c:v>
                </c:pt>
                <c:pt idx="1328">
                  <c:v>2.6629999999999998</c:v>
                </c:pt>
                <c:pt idx="1329">
                  <c:v>2.665</c:v>
                </c:pt>
                <c:pt idx="1330">
                  <c:v>2.6669999999999998</c:v>
                </c:pt>
                <c:pt idx="1331">
                  <c:v>2.669</c:v>
                </c:pt>
                <c:pt idx="1332">
                  <c:v>2.6709999999999998</c:v>
                </c:pt>
                <c:pt idx="1333">
                  <c:v>2.673</c:v>
                </c:pt>
                <c:pt idx="1334">
                  <c:v>2.6749999999999998</c:v>
                </c:pt>
                <c:pt idx="1335">
                  <c:v>2.677</c:v>
                </c:pt>
                <c:pt idx="1336">
                  <c:v>2.6789999999999998</c:v>
                </c:pt>
                <c:pt idx="1337">
                  <c:v>2.681</c:v>
                </c:pt>
                <c:pt idx="1338">
                  <c:v>2.6829999999999998</c:v>
                </c:pt>
                <c:pt idx="1339">
                  <c:v>2.6850000000000001</c:v>
                </c:pt>
                <c:pt idx="1340">
                  <c:v>2.6869999999999998</c:v>
                </c:pt>
                <c:pt idx="1341">
                  <c:v>2.6890000000000001</c:v>
                </c:pt>
                <c:pt idx="1342">
                  <c:v>2.6909999999999998</c:v>
                </c:pt>
                <c:pt idx="1343">
                  <c:v>2.6930000000000001</c:v>
                </c:pt>
                <c:pt idx="1344">
                  <c:v>2.6949999999999998</c:v>
                </c:pt>
                <c:pt idx="1345">
                  <c:v>2.6970000000000001</c:v>
                </c:pt>
                <c:pt idx="1346">
                  <c:v>2.6989999999999998</c:v>
                </c:pt>
                <c:pt idx="1347">
                  <c:v>2.7010000000000001</c:v>
                </c:pt>
                <c:pt idx="1348">
                  <c:v>2.7029999999999998</c:v>
                </c:pt>
                <c:pt idx="1349">
                  <c:v>2.7050000000000001</c:v>
                </c:pt>
                <c:pt idx="1350">
                  <c:v>2.7069999999999999</c:v>
                </c:pt>
                <c:pt idx="1351">
                  <c:v>2.7090000000000001</c:v>
                </c:pt>
                <c:pt idx="1352">
                  <c:v>2.7109999999999999</c:v>
                </c:pt>
                <c:pt idx="1353">
                  <c:v>2.7130000000000001</c:v>
                </c:pt>
                <c:pt idx="1354">
                  <c:v>2.7149999999999999</c:v>
                </c:pt>
                <c:pt idx="1355">
                  <c:v>2.7170000000000001</c:v>
                </c:pt>
                <c:pt idx="1356">
                  <c:v>2.7189999999999999</c:v>
                </c:pt>
                <c:pt idx="1357">
                  <c:v>2.7210000000000001</c:v>
                </c:pt>
                <c:pt idx="1358">
                  <c:v>2.7229999999999999</c:v>
                </c:pt>
                <c:pt idx="1359">
                  <c:v>2.7250000000000001</c:v>
                </c:pt>
                <c:pt idx="1360">
                  <c:v>2.7269999999999999</c:v>
                </c:pt>
                <c:pt idx="1361">
                  <c:v>2.7290000000000001</c:v>
                </c:pt>
                <c:pt idx="1362">
                  <c:v>2.7309999999999999</c:v>
                </c:pt>
                <c:pt idx="1363">
                  <c:v>2.7330000000000001</c:v>
                </c:pt>
                <c:pt idx="1364">
                  <c:v>2.7349999999999999</c:v>
                </c:pt>
                <c:pt idx="1365">
                  <c:v>2.7370000000000001</c:v>
                </c:pt>
                <c:pt idx="1366">
                  <c:v>2.7389999999999999</c:v>
                </c:pt>
                <c:pt idx="1367">
                  <c:v>2.7410000000000001</c:v>
                </c:pt>
                <c:pt idx="1368">
                  <c:v>2.7429999999999999</c:v>
                </c:pt>
                <c:pt idx="1369">
                  <c:v>2.7450000000000001</c:v>
                </c:pt>
                <c:pt idx="1370">
                  <c:v>2.7469999999999999</c:v>
                </c:pt>
                <c:pt idx="1371">
                  <c:v>2.7490000000000001</c:v>
                </c:pt>
                <c:pt idx="1372">
                  <c:v>2.7509999999999999</c:v>
                </c:pt>
                <c:pt idx="1373">
                  <c:v>2.7530000000000001</c:v>
                </c:pt>
                <c:pt idx="1374">
                  <c:v>2.7549999999999999</c:v>
                </c:pt>
                <c:pt idx="1375">
                  <c:v>2.7570000000000001</c:v>
                </c:pt>
                <c:pt idx="1376">
                  <c:v>2.7589999999999999</c:v>
                </c:pt>
                <c:pt idx="1377">
                  <c:v>2.7610000000000001</c:v>
                </c:pt>
                <c:pt idx="1378">
                  <c:v>2.7629999999999999</c:v>
                </c:pt>
                <c:pt idx="1379">
                  <c:v>2.7650000000000001</c:v>
                </c:pt>
                <c:pt idx="1380">
                  <c:v>2.7669999999999999</c:v>
                </c:pt>
                <c:pt idx="1381">
                  <c:v>2.7690000000000001</c:v>
                </c:pt>
                <c:pt idx="1382">
                  <c:v>2.7709999999999999</c:v>
                </c:pt>
                <c:pt idx="1383">
                  <c:v>2.7730000000000001</c:v>
                </c:pt>
                <c:pt idx="1384">
                  <c:v>2.7749999999999999</c:v>
                </c:pt>
                <c:pt idx="1385">
                  <c:v>2.7770000000000001</c:v>
                </c:pt>
                <c:pt idx="1386">
                  <c:v>2.7789999999999999</c:v>
                </c:pt>
                <c:pt idx="1387">
                  <c:v>2.7810000000000001</c:v>
                </c:pt>
                <c:pt idx="1388">
                  <c:v>2.7829999999999999</c:v>
                </c:pt>
                <c:pt idx="1389">
                  <c:v>2.7850000000000001</c:v>
                </c:pt>
                <c:pt idx="1390">
                  <c:v>2.7869999999999999</c:v>
                </c:pt>
                <c:pt idx="1391">
                  <c:v>2.7890000000000001</c:v>
                </c:pt>
                <c:pt idx="1392">
                  <c:v>2.7909999999999999</c:v>
                </c:pt>
                <c:pt idx="1393">
                  <c:v>2.7930000000000001</c:v>
                </c:pt>
                <c:pt idx="1394">
                  <c:v>2.7949999999999999</c:v>
                </c:pt>
                <c:pt idx="1395">
                  <c:v>2.7970000000000002</c:v>
                </c:pt>
                <c:pt idx="1396">
                  <c:v>2.7989999999999999</c:v>
                </c:pt>
                <c:pt idx="1397">
                  <c:v>2.8010000000000002</c:v>
                </c:pt>
                <c:pt idx="1398">
                  <c:v>2.8029999999999999</c:v>
                </c:pt>
                <c:pt idx="1399">
                  <c:v>2.8050000000000002</c:v>
                </c:pt>
                <c:pt idx="1400">
                  <c:v>2.8069999999999999</c:v>
                </c:pt>
                <c:pt idx="1401">
                  <c:v>2.8090000000000002</c:v>
                </c:pt>
                <c:pt idx="1402">
                  <c:v>2.8109999999999999</c:v>
                </c:pt>
                <c:pt idx="1403">
                  <c:v>2.8130000000000002</c:v>
                </c:pt>
                <c:pt idx="1404">
                  <c:v>2.8149999999999999</c:v>
                </c:pt>
                <c:pt idx="1405">
                  <c:v>2.8170000000000002</c:v>
                </c:pt>
                <c:pt idx="1406">
                  <c:v>2.819</c:v>
                </c:pt>
                <c:pt idx="1407">
                  <c:v>2.8210000000000002</c:v>
                </c:pt>
                <c:pt idx="1408">
                  <c:v>2.823</c:v>
                </c:pt>
                <c:pt idx="1409">
                  <c:v>2.8250000000000002</c:v>
                </c:pt>
                <c:pt idx="1410">
                  <c:v>2.827</c:v>
                </c:pt>
                <c:pt idx="1411">
                  <c:v>2.8290000000000002</c:v>
                </c:pt>
                <c:pt idx="1412">
                  <c:v>2.831</c:v>
                </c:pt>
                <c:pt idx="1413">
                  <c:v>2.8330000000000002</c:v>
                </c:pt>
                <c:pt idx="1414">
                  <c:v>2.835</c:v>
                </c:pt>
                <c:pt idx="1415">
                  <c:v>2.8370000000000002</c:v>
                </c:pt>
                <c:pt idx="1416">
                  <c:v>2.839</c:v>
                </c:pt>
                <c:pt idx="1417">
                  <c:v>2.8410000000000002</c:v>
                </c:pt>
                <c:pt idx="1418">
                  <c:v>2.843</c:v>
                </c:pt>
                <c:pt idx="1419">
                  <c:v>2.8450000000000002</c:v>
                </c:pt>
                <c:pt idx="1420">
                  <c:v>2.847</c:v>
                </c:pt>
                <c:pt idx="1421">
                  <c:v>2.8490000000000002</c:v>
                </c:pt>
                <c:pt idx="1422">
                  <c:v>2.851</c:v>
                </c:pt>
                <c:pt idx="1423">
                  <c:v>2.8530000000000002</c:v>
                </c:pt>
                <c:pt idx="1424">
                  <c:v>2.855</c:v>
                </c:pt>
                <c:pt idx="1425">
                  <c:v>2.8570000000000002</c:v>
                </c:pt>
                <c:pt idx="1426">
                  <c:v>2.859</c:v>
                </c:pt>
                <c:pt idx="1427">
                  <c:v>2.8610000000000002</c:v>
                </c:pt>
                <c:pt idx="1428">
                  <c:v>2.863</c:v>
                </c:pt>
                <c:pt idx="1429">
                  <c:v>2.8650000000000002</c:v>
                </c:pt>
                <c:pt idx="1430">
                  <c:v>2.867</c:v>
                </c:pt>
                <c:pt idx="1431">
                  <c:v>2.8690000000000002</c:v>
                </c:pt>
                <c:pt idx="1432">
                  <c:v>2.871</c:v>
                </c:pt>
                <c:pt idx="1433">
                  <c:v>2.8730000000000002</c:v>
                </c:pt>
                <c:pt idx="1434">
                  <c:v>2.875</c:v>
                </c:pt>
                <c:pt idx="1435">
                  <c:v>2.8769999999999998</c:v>
                </c:pt>
                <c:pt idx="1436">
                  <c:v>2.879</c:v>
                </c:pt>
                <c:pt idx="1437">
                  <c:v>2.8809999999999998</c:v>
                </c:pt>
                <c:pt idx="1438">
                  <c:v>2.883</c:v>
                </c:pt>
                <c:pt idx="1439">
                  <c:v>2.8849999999999998</c:v>
                </c:pt>
                <c:pt idx="1440">
                  <c:v>2.887</c:v>
                </c:pt>
                <c:pt idx="1441">
                  <c:v>2.8889999999999998</c:v>
                </c:pt>
                <c:pt idx="1442">
                  <c:v>2.891</c:v>
                </c:pt>
                <c:pt idx="1443">
                  <c:v>2.8929999999999998</c:v>
                </c:pt>
                <c:pt idx="1444">
                  <c:v>2.895</c:v>
                </c:pt>
                <c:pt idx="1445">
                  <c:v>2.8969999999999998</c:v>
                </c:pt>
                <c:pt idx="1446">
                  <c:v>2.899</c:v>
                </c:pt>
                <c:pt idx="1447">
                  <c:v>2.9009999999999998</c:v>
                </c:pt>
                <c:pt idx="1448">
                  <c:v>2.903</c:v>
                </c:pt>
                <c:pt idx="1449">
                  <c:v>2.9049999999999998</c:v>
                </c:pt>
                <c:pt idx="1450">
                  <c:v>2.907</c:v>
                </c:pt>
                <c:pt idx="1451">
                  <c:v>2.9089999999999998</c:v>
                </c:pt>
                <c:pt idx="1452">
                  <c:v>2.911</c:v>
                </c:pt>
                <c:pt idx="1453">
                  <c:v>2.9129999999999998</c:v>
                </c:pt>
                <c:pt idx="1454">
                  <c:v>2.915</c:v>
                </c:pt>
                <c:pt idx="1455">
                  <c:v>2.9169999999999998</c:v>
                </c:pt>
                <c:pt idx="1456">
                  <c:v>2.919</c:v>
                </c:pt>
                <c:pt idx="1457">
                  <c:v>2.9209999999999998</c:v>
                </c:pt>
                <c:pt idx="1458">
                  <c:v>2.923</c:v>
                </c:pt>
                <c:pt idx="1459">
                  <c:v>2.9249999999999998</c:v>
                </c:pt>
                <c:pt idx="1460">
                  <c:v>2.927</c:v>
                </c:pt>
                <c:pt idx="1461">
                  <c:v>2.9289999999999998</c:v>
                </c:pt>
                <c:pt idx="1462">
                  <c:v>2.931</c:v>
                </c:pt>
                <c:pt idx="1463">
                  <c:v>2.9329999999999998</c:v>
                </c:pt>
                <c:pt idx="1464">
                  <c:v>2.9350000000000001</c:v>
                </c:pt>
                <c:pt idx="1465">
                  <c:v>2.9369999999999998</c:v>
                </c:pt>
                <c:pt idx="1466">
                  <c:v>2.9390000000000001</c:v>
                </c:pt>
                <c:pt idx="1467">
                  <c:v>2.9409999999999998</c:v>
                </c:pt>
                <c:pt idx="1468">
                  <c:v>2.9430000000000001</c:v>
                </c:pt>
                <c:pt idx="1469">
                  <c:v>2.9449999999999998</c:v>
                </c:pt>
                <c:pt idx="1470">
                  <c:v>2.9470000000000001</c:v>
                </c:pt>
                <c:pt idx="1471">
                  <c:v>2.9489999999999998</c:v>
                </c:pt>
                <c:pt idx="1472">
                  <c:v>2.9510000000000001</c:v>
                </c:pt>
                <c:pt idx="1473">
                  <c:v>2.9529999999999998</c:v>
                </c:pt>
                <c:pt idx="1474">
                  <c:v>2.9550000000000001</c:v>
                </c:pt>
                <c:pt idx="1475">
                  <c:v>2.9569999999999999</c:v>
                </c:pt>
                <c:pt idx="1476">
                  <c:v>2.9590000000000001</c:v>
                </c:pt>
                <c:pt idx="1477">
                  <c:v>2.9609999999999999</c:v>
                </c:pt>
                <c:pt idx="1478">
                  <c:v>2.9630000000000001</c:v>
                </c:pt>
                <c:pt idx="1479">
                  <c:v>2.9649999999999999</c:v>
                </c:pt>
                <c:pt idx="1480">
                  <c:v>2.9670000000000001</c:v>
                </c:pt>
                <c:pt idx="1481">
                  <c:v>2.9689999999999999</c:v>
                </c:pt>
                <c:pt idx="1482">
                  <c:v>2.9710000000000001</c:v>
                </c:pt>
                <c:pt idx="1483">
                  <c:v>2.9729999999999999</c:v>
                </c:pt>
                <c:pt idx="1484">
                  <c:v>2.9750000000000001</c:v>
                </c:pt>
                <c:pt idx="1485">
                  <c:v>2.9769999999999999</c:v>
                </c:pt>
                <c:pt idx="1486">
                  <c:v>2.9790000000000001</c:v>
                </c:pt>
                <c:pt idx="1487">
                  <c:v>2.9809999999999999</c:v>
                </c:pt>
                <c:pt idx="1488">
                  <c:v>2.9830000000000001</c:v>
                </c:pt>
                <c:pt idx="1489">
                  <c:v>2.9849999999999999</c:v>
                </c:pt>
                <c:pt idx="1490">
                  <c:v>2.9870000000000001</c:v>
                </c:pt>
                <c:pt idx="1491">
                  <c:v>2.9889999999999999</c:v>
                </c:pt>
                <c:pt idx="1492">
                  <c:v>2.9910000000000001</c:v>
                </c:pt>
                <c:pt idx="1493">
                  <c:v>2.9929999999999999</c:v>
                </c:pt>
                <c:pt idx="1494">
                  <c:v>2.9950000000000001</c:v>
                </c:pt>
                <c:pt idx="1495">
                  <c:v>2.9969999999999999</c:v>
                </c:pt>
                <c:pt idx="1496">
                  <c:v>2.9990000000000001</c:v>
                </c:pt>
                <c:pt idx="1497">
                  <c:v>3.0009999999999999</c:v>
                </c:pt>
                <c:pt idx="1498">
                  <c:v>3.0030000000000001</c:v>
                </c:pt>
                <c:pt idx="1499">
                  <c:v>3.0049999999999999</c:v>
                </c:pt>
                <c:pt idx="1500">
                  <c:v>3.0070000000000001</c:v>
                </c:pt>
                <c:pt idx="1501">
                  <c:v>3.0089999999999999</c:v>
                </c:pt>
                <c:pt idx="1502">
                  <c:v>3.0110000000000001</c:v>
                </c:pt>
                <c:pt idx="1503">
                  <c:v>3.0129999999999999</c:v>
                </c:pt>
                <c:pt idx="1504">
                  <c:v>3.0150000000000001</c:v>
                </c:pt>
                <c:pt idx="1505">
                  <c:v>3.0169999999999999</c:v>
                </c:pt>
                <c:pt idx="1506">
                  <c:v>3.0190000000000001</c:v>
                </c:pt>
                <c:pt idx="1507">
                  <c:v>3.0209999999999999</c:v>
                </c:pt>
                <c:pt idx="1508">
                  <c:v>3.0230000000000001</c:v>
                </c:pt>
                <c:pt idx="1509">
                  <c:v>3.0249999999999999</c:v>
                </c:pt>
                <c:pt idx="1510">
                  <c:v>3.0270000000000001</c:v>
                </c:pt>
                <c:pt idx="1511">
                  <c:v>3.0289999999999999</c:v>
                </c:pt>
                <c:pt idx="1512">
                  <c:v>3.0310000000000001</c:v>
                </c:pt>
                <c:pt idx="1513">
                  <c:v>3.0329999999999999</c:v>
                </c:pt>
                <c:pt idx="1514">
                  <c:v>3.0350000000000001</c:v>
                </c:pt>
                <c:pt idx="1515">
                  <c:v>3.0369999999999999</c:v>
                </c:pt>
                <c:pt idx="1516">
                  <c:v>3.0390000000000001</c:v>
                </c:pt>
                <c:pt idx="1517">
                  <c:v>3.0409999999999999</c:v>
                </c:pt>
                <c:pt idx="1518">
                  <c:v>3.0430000000000001</c:v>
                </c:pt>
                <c:pt idx="1519">
                  <c:v>3.0449999999999999</c:v>
                </c:pt>
                <c:pt idx="1520">
                  <c:v>3.0470000000000002</c:v>
                </c:pt>
                <c:pt idx="1521">
                  <c:v>3.0489999999999999</c:v>
                </c:pt>
                <c:pt idx="1522">
                  <c:v>3.0510000000000002</c:v>
                </c:pt>
                <c:pt idx="1523">
                  <c:v>3.0529999999999999</c:v>
                </c:pt>
                <c:pt idx="1524">
                  <c:v>3.0550000000000002</c:v>
                </c:pt>
                <c:pt idx="1525">
                  <c:v>3.0569999999999999</c:v>
                </c:pt>
                <c:pt idx="1526">
                  <c:v>3.0590000000000002</c:v>
                </c:pt>
                <c:pt idx="1527">
                  <c:v>3.0609999999999999</c:v>
                </c:pt>
                <c:pt idx="1528">
                  <c:v>3.0630000000000002</c:v>
                </c:pt>
                <c:pt idx="1529">
                  <c:v>3.0649999999999999</c:v>
                </c:pt>
                <c:pt idx="1530">
                  <c:v>3.0670000000000002</c:v>
                </c:pt>
                <c:pt idx="1531">
                  <c:v>3.069</c:v>
                </c:pt>
                <c:pt idx="1532">
                  <c:v>3.0710000000000002</c:v>
                </c:pt>
                <c:pt idx="1533">
                  <c:v>3.073</c:v>
                </c:pt>
                <c:pt idx="1534">
                  <c:v>3.0750000000000002</c:v>
                </c:pt>
                <c:pt idx="1535">
                  <c:v>3.077</c:v>
                </c:pt>
                <c:pt idx="1536">
                  <c:v>3.0790000000000002</c:v>
                </c:pt>
                <c:pt idx="1537">
                  <c:v>3.081</c:v>
                </c:pt>
                <c:pt idx="1538">
                  <c:v>3.0830000000000002</c:v>
                </c:pt>
                <c:pt idx="1539">
                  <c:v>3.085</c:v>
                </c:pt>
                <c:pt idx="1540">
                  <c:v>3.0870000000000002</c:v>
                </c:pt>
                <c:pt idx="1541">
                  <c:v>3.089</c:v>
                </c:pt>
                <c:pt idx="1542">
                  <c:v>3.0910000000000002</c:v>
                </c:pt>
                <c:pt idx="1543">
                  <c:v>3.093</c:v>
                </c:pt>
                <c:pt idx="1544">
                  <c:v>3.0950000000000002</c:v>
                </c:pt>
                <c:pt idx="1545">
                  <c:v>3.097</c:v>
                </c:pt>
                <c:pt idx="1546">
                  <c:v>3.0990000000000002</c:v>
                </c:pt>
                <c:pt idx="1547">
                  <c:v>3.101</c:v>
                </c:pt>
                <c:pt idx="1548">
                  <c:v>3.1030000000000002</c:v>
                </c:pt>
                <c:pt idx="1549">
                  <c:v>3.105</c:v>
                </c:pt>
                <c:pt idx="1550">
                  <c:v>3.1070000000000002</c:v>
                </c:pt>
                <c:pt idx="1551">
                  <c:v>3.109</c:v>
                </c:pt>
                <c:pt idx="1552">
                  <c:v>3.1110000000000002</c:v>
                </c:pt>
                <c:pt idx="1553">
                  <c:v>3.113</c:v>
                </c:pt>
                <c:pt idx="1554">
                  <c:v>3.1150000000000002</c:v>
                </c:pt>
                <c:pt idx="1555">
                  <c:v>3.117</c:v>
                </c:pt>
                <c:pt idx="1556">
                  <c:v>3.1190000000000002</c:v>
                </c:pt>
                <c:pt idx="1557">
                  <c:v>3.121</c:v>
                </c:pt>
                <c:pt idx="1558">
                  <c:v>3.1230000000000002</c:v>
                </c:pt>
                <c:pt idx="1559">
                  <c:v>3.125</c:v>
                </c:pt>
                <c:pt idx="1560">
                  <c:v>3.1269999999999998</c:v>
                </c:pt>
                <c:pt idx="1561">
                  <c:v>3.129</c:v>
                </c:pt>
                <c:pt idx="1562">
                  <c:v>3.1309999999999998</c:v>
                </c:pt>
                <c:pt idx="1563">
                  <c:v>3.133</c:v>
                </c:pt>
                <c:pt idx="1564">
                  <c:v>3.1349999999999998</c:v>
                </c:pt>
                <c:pt idx="1565">
                  <c:v>3.137</c:v>
                </c:pt>
                <c:pt idx="1566">
                  <c:v>3.1389999999999998</c:v>
                </c:pt>
                <c:pt idx="1567">
                  <c:v>3.141</c:v>
                </c:pt>
                <c:pt idx="1568">
                  <c:v>3.1429999999999998</c:v>
                </c:pt>
                <c:pt idx="1569">
                  <c:v>3.145</c:v>
                </c:pt>
                <c:pt idx="1570">
                  <c:v>3.1469999999999998</c:v>
                </c:pt>
                <c:pt idx="1571">
                  <c:v>3.149</c:v>
                </c:pt>
                <c:pt idx="1572">
                  <c:v>3.1509999999999998</c:v>
                </c:pt>
                <c:pt idx="1573">
                  <c:v>3.153</c:v>
                </c:pt>
                <c:pt idx="1574">
                  <c:v>3.1549999999999998</c:v>
                </c:pt>
                <c:pt idx="1575">
                  <c:v>3.157</c:v>
                </c:pt>
                <c:pt idx="1576">
                  <c:v>3.1589999999999998</c:v>
                </c:pt>
                <c:pt idx="1577">
                  <c:v>3.161</c:v>
                </c:pt>
                <c:pt idx="1578">
                  <c:v>3.1629999999999998</c:v>
                </c:pt>
                <c:pt idx="1579">
                  <c:v>3.165</c:v>
                </c:pt>
                <c:pt idx="1580">
                  <c:v>3.1669999999999998</c:v>
                </c:pt>
                <c:pt idx="1581">
                  <c:v>3.169</c:v>
                </c:pt>
                <c:pt idx="1582">
                  <c:v>3.1709999999999998</c:v>
                </c:pt>
                <c:pt idx="1583">
                  <c:v>3.173</c:v>
                </c:pt>
                <c:pt idx="1584">
                  <c:v>3.1749999999999998</c:v>
                </c:pt>
                <c:pt idx="1585">
                  <c:v>3.177</c:v>
                </c:pt>
                <c:pt idx="1586">
                  <c:v>3.1789999999999998</c:v>
                </c:pt>
                <c:pt idx="1587">
                  <c:v>3.181</c:v>
                </c:pt>
                <c:pt idx="1588">
                  <c:v>3.1829999999999998</c:v>
                </c:pt>
                <c:pt idx="1589">
                  <c:v>3.1850000000000001</c:v>
                </c:pt>
                <c:pt idx="1590">
                  <c:v>3.1869999999999998</c:v>
                </c:pt>
                <c:pt idx="1591">
                  <c:v>3.1890000000000001</c:v>
                </c:pt>
                <c:pt idx="1592">
                  <c:v>3.1909999999999998</c:v>
                </c:pt>
                <c:pt idx="1593">
                  <c:v>3.1930000000000001</c:v>
                </c:pt>
                <c:pt idx="1594">
                  <c:v>3.1949999999999998</c:v>
                </c:pt>
                <c:pt idx="1595">
                  <c:v>3.1970000000000001</c:v>
                </c:pt>
                <c:pt idx="1596">
                  <c:v>3.1989999999999998</c:v>
                </c:pt>
                <c:pt idx="1597">
                  <c:v>3.2010000000000001</c:v>
                </c:pt>
                <c:pt idx="1598">
                  <c:v>3.2029999999999998</c:v>
                </c:pt>
                <c:pt idx="1599">
                  <c:v>3.2050000000000001</c:v>
                </c:pt>
                <c:pt idx="1600">
                  <c:v>3.2069999999999999</c:v>
                </c:pt>
                <c:pt idx="1601">
                  <c:v>3.2090000000000001</c:v>
                </c:pt>
                <c:pt idx="1602">
                  <c:v>3.2109999999999999</c:v>
                </c:pt>
                <c:pt idx="1603">
                  <c:v>3.2130000000000001</c:v>
                </c:pt>
                <c:pt idx="1604">
                  <c:v>3.2149999999999999</c:v>
                </c:pt>
                <c:pt idx="1605">
                  <c:v>3.2170000000000001</c:v>
                </c:pt>
                <c:pt idx="1606">
                  <c:v>3.2189999999999999</c:v>
                </c:pt>
                <c:pt idx="1607">
                  <c:v>3.2210000000000001</c:v>
                </c:pt>
                <c:pt idx="1608">
                  <c:v>3.2229999999999999</c:v>
                </c:pt>
                <c:pt idx="1609">
                  <c:v>3.2250000000000001</c:v>
                </c:pt>
                <c:pt idx="1610">
                  <c:v>3.2269999999999999</c:v>
                </c:pt>
                <c:pt idx="1611">
                  <c:v>3.2290000000000001</c:v>
                </c:pt>
                <c:pt idx="1612">
                  <c:v>3.2309999999999999</c:v>
                </c:pt>
                <c:pt idx="1613">
                  <c:v>3.2330000000000001</c:v>
                </c:pt>
                <c:pt idx="1614">
                  <c:v>3.2349999999999999</c:v>
                </c:pt>
                <c:pt idx="1615">
                  <c:v>3.2370000000000001</c:v>
                </c:pt>
                <c:pt idx="1616">
                  <c:v>3.2389999999999999</c:v>
                </c:pt>
                <c:pt idx="1617">
                  <c:v>3.2410000000000001</c:v>
                </c:pt>
                <c:pt idx="1618">
                  <c:v>3.2429999999999999</c:v>
                </c:pt>
                <c:pt idx="1619">
                  <c:v>3.2450000000000001</c:v>
                </c:pt>
                <c:pt idx="1620">
                  <c:v>3.2469999999999999</c:v>
                </c:pt>
                <c:pt idx="1621">
                  <c:v>3.2490000000000001</c:v>
                </c:pt>
                <c:pt idx="1622">
                  <c:v>3.2509999999999999</c:v>
                </c:pt>
                <c:pt idx="1623">
                  <c:v>3.2530000000000001</c:v>
                </c:pt>
                <c:pt idx="1624">
                  <c:v>3.2549999999999999</c:v>
                </c:pt>
                <c:pt idx="1625">
                  <c:v>3.2570000000000001</c:v>
                </c:pt>
                <c:pt idx="1626">
                  <c:v>3.2589999999999999</c:v>
                </c:pt>
                <c:pt idx="1627">
                  <c:v>3.2610000000000001</c:v>
                </c:pt>
                <c:pt idx="1628">
                  <c:v>3.2629999999999999</c:v>
                </c:pt>
                <c:pt idx="1629">
                  <c:v>3.2650000000000001</c:v>
                </c:pt>
                <c:pt idx="1630">
                  <c:v>3.2669999999999999</c:v>
                </c:pt>
                <c:pt idx="1631">
                  <c:v>3.2690000000000001</c:v>
                </c:pt>
                <c:pt idx="1632">
                  <c:v>3.2709999999999999</c:v>
                </c:pt>
                <c:pt idx="1633">
                  <c:v>3.2730000000000001</c:v>
                </c:pt>
                <c:pt idx="1634">
                  <c:v>3.2749999999999999</c:v>
                </c:pt>
                <c:pt idx="1635">
                  <c:v>3.2770000000000001</c:v>
                </c:pt>
                <c:pt idx="1636">
                  <c:v>3.2789999999999999</c:v>
                </c:pt>
                <c:pt idx="1637">
                  <c:v>3.2810000000000001</c:v>
                </c:pt>
                <c:pt idx="1638">
                  <c:v>3.2829999999999999</c:v>
                </c:pt>
                <c:pt idx="1639">
                  <c:v>3.2850000000000001</c:v>
                </c:pt>
                <c:pt idx="1640">
                  <c:v>3.2869999999999999</c:v>
                </c:pt>
                <c:pt idx="1641">
                  <c:v>3.2890000000000001</c:v>
                </c:pt>
                <c:pt idx="1642">
                  <c:v>3.2909999999999999</c:v>
                </c:pt>
                <c:pt idx="1643">
                  <c:v>3.2930000000000001</c:v>
                </c:pt>
                <c:pt idx="1644">
                  <c:v>3.2949999999999999</c:v>
                </c:pt>
                <c:pt idx="1645">
                  <c:v>3.2970000000000002</c:v>
                </c:pt>
                <c:pt idx="1646">
                  <c:v>3.2989999999999999</c:v>
                </c:pt>
                <c:pt idx="1647">
                  <c:v>3.3010000000000002</c:v>
                </c:pt>
                <c:pt idx="1648">
                  <c:v>3.3029999999999999</c:v>
                </c:pt>
                <c:pt idx="1649">
                  <c:v>3.3050000000000002</c:v>
                </c:pt>
                <c:pt idx="1650">
                  <c:v>3.3069999999999999</c:v>
                </c:pt>
                <c:pt idx="1651">
                  <c:v>3.3090000000000002</c:v>
                </c:pt>
                <c:pt idx="1652">
                  <c:v>3.3109999999999999</c:v>
                </c:pt>
                <c:pt idx="1653">
                  <c:v>3.3130000000000002</c:v>
                </c:pt>
                <c:pt idx="1654">
                  <c:v>3.3149999999999999</c:v>
                </c:pt>
                <c:pt idx="1655">
                  <c:v>3.3170000000000002</c:v>
                </c:pt>
                <c:pt idx="1656">
                  <c:v>3.319</c:v>
                </c:pt>
                <c:pt idx="1657">
                  <c:v>3.3210000000000002</c:v>
                </c:pt>
                <c:pt idx="1658">
                  <c:v>3.323</c:v>
                </c:pt>
                <c:pt idx="1659">
                  <c:v>3.3250000000000002</c:v>
                </c:pt>
                <c:pt idx="1660">
                  <c:v>3.327</c:v>
                </c:pt>
                <c:pt idx="1661">
                  <c:v>3.3290000000000002</c:v>
                </c:pt>
                <c:pt idx="1662">
                  <c:v>3.331</c:v>
                </c:pt>
                <c:pt idx="1663">
                  <c:v>3.3330000000000002</c:v>
                </c:pt>
                <c:pt idx="1664">
                  <c:v>3.335</c:v>
                </c:pt>
                <c:pt idx="1665">
                  <c:v>3.3370000000000002</c:v>
                </c:pt>
                <c:pt idx="1666">
                  <c:v>3.339</c:v>
                </c:pt>
                <c:pt idx="1667">
                  <c:v>3.3410000000000002</c:v>
                </c:pt>
                <c:pt idx="1668">
                  <c:v>3.343</c:v>
                </c:pt>
                <c:pt idx="1669">
                  <c:v>3.3450000000000002</c:v>
                </c:pt>
                <c:pt idx="1670">
                  <c:v>3.347</c:v>
                </c:pt>
                <c:pt idx="1671">
                  <c:v>3.3490000000000002</c:v>
                </c:pt>
                <c:pt idx="1672">
                  <c:v>3.351</c:v>
                </c:pt>
                <c:pt idx="1673">
                  <c:v>3.3530000000000002</c:v>
                </c:pt>
                <c:pt idx="1674">
                  <c:v>3.355</c:v>
                </c:pt>
                <c:pt idx="1675">
                  <c:v>3.3570000000000002</c:v>
                </c:pt>
                <c:pt idx="1676">
                  <c:v>3.359</c:v>
                </c:pt>
                <c:pt idx="1677">
                  <c:v>3.3610000000000002</c:v>
                </c:pt>
                <c:pt idx="1678">
                  <c:v>3.363</c:v>
                </c:pt>
                <c:pt idx="1679">
                  <c:v>3.3650000000000002</c:v>
                </c:pt>
                <c:pt idx="1680">
                  <c:v>3.367</c:v>
                </c:pt>
                <c:pt idx="1681">
                  <c:v>3.3690000000000002</c:v>
                </c:pt>
                <c:pt idx="1682">
                  <c:v>3.371</c:v>
                </c:pt>
                <c:pt idx="1683">
                  <c:v>3.3730000000000002</c:v>
                </c:pt>
                <c:pt idx="1684">
                  <c:v>3.375</c:v>
                </c:pt>
                <c:pt idx="1685">
                  <c:v>3.3769999999999998</c:v>
                </c:pt>
                <c:pt idx="1686">
                  <c:v>3.379</c:v>
                </c:pt>
                <c:pt idx="1687">
                  <c:v>3.3809999999999998</c:v>
                </c:pt>
                <c:pt idx="1688">
                  <c:v>3.383</c:v>
                </c:pt>
                <c:pt idx="1689">
                  <c:v>3.3849999999999998</c:v>
                </c:pt>
                <c:pt idx="1690">
                  <c:v>3.387</c:v>
                </c:pt>
                <c:pt idx="1691">
                  <c:v>3.3889999999999998</c:v>
                </c:pt>
                <c:pt idx="1692">
                  <c:v>3.391</c:v>
                </c:pt>
                <c:pt idx="1693">
                  <c:v>3.3929999999999998</c:v>
                </c:pt>
                <c:pt idx="1694">
                  <c:v>3.395</c:v>
                </c:pt>
                <c:pt idx="1695">
                  <c:v>3.3969999999999998</c:v>
                </c:pt>
                <c:pt idx="1696">
                  <c:v>3.399</c:v>
                </c:pt>
                <c:pt idx="1697">
                  <c:v>3.4009999999999998</c:v>
                </c:pt>
                <c:pt idx="1698">
                  <c:v>3.403</c:v>
                </c:pt>
                <c:pt idx="1699">
                  <c:v>3.4049999999999998</c:v>
                </c:pt>
                <c:pt idx="1700">
                  <c:v>3.407</c:v>
                </c:pt>
                <c:pt idx="1701">
                  <c:v>3.4089999999999998</c:v>
                </c:pt>
                <c:pt idx="1702">
                  <c:v>3.411</c:v>
                </c:pt>
                <c:pt idx="1703">
                  <c:v>3.4129999999999998</c:v>
                </c:pt>
                <c:pt idx="1704">
                  <c:v>3.415</c:v>
                </c:pt>
                <c:pt idx="1705">
                  <c:v>3.4169999999999998</c:v>
                </c:pt>
                <c:pt idx="1706">
                  <c:v>3.419</c:v>
                </c:pt>
                <c:pt idx="1707">
                  <c:v>3.4209999999999998</c:v>
                </c:pt>
                <c:pt idx="1708">
                  <c:v>3.423</c:v>
                </c:pt>
                <c:pt idx="1709">
                  <c:v>3.4249999999999998</c:v>
                </c:pt>
                <c:pt idx="1710">
                  <c:v>3.427</c:v>
                </c:pt>
                <c:pt idx="1711">
                  <c:v>3.4289999999999998</c:v>
                </c:pt>
                <c:pt idx="1712">
                  <c:v>3.431</c:v>
                </c:pt>
                <c:pt idx="1713">
                  <c:v>3.4329999999999998</c:v>
                </c:pt>
                <c:pt idx="1714">
                  <c:v>3.4350000000000001</c:v>
                </c:pt>
                <c:pt idx="1715">
                  <c:v>3.4369999999999998</c:v>
                </c:pt>
                <c:pt idx="1716">
                  <c:v>3.4390000000000001</c:v>
                </c:pt>
                <c:pt idx="1717">
                  <c:v>3.4409999999999998</c:v>
                </c:pt>
                <c:pt idx="1718">
                  <c:v>3.4430000000000001</c:v>
                </c:pt>
                <c:pt idx="1719">
                  <c:v>3.4449999999999998</c:v>
                </c:pt>
                <c:pt idx="1720">
                  <c:v>3.4470000000000001</c:v>
                </c:pt>
                <c:pt idx="1721">
                  <c:v>3.4489999999999998</c:v>
                </c:pt>
                <c:pt idx="1722">
                  <c:v>3.4510000000000001</c:v>
                </c:pt>
                <c:pt idx="1723">
                  <c:v>3.4529999999999998</c:v>
                </c:pt>
                <c:pt idx="1724">
                  <c:v>3.4550000000000001</c:v>
                </c:pt>
                <c:pt idx="1725">
                  <c:v>3.4569999999999999</c:v>
                </c:pt>
                <c:pt idx="1726">
                  <c:v>3.4590000000000001</c:v>
                </c:pt>
                <c:pt idx="1727">
                  <c:v>3.4609999999999999</c:v>
                </c:pt>
                <c:pt idx="1728">
                  <c:v>3.4630000000000001</c:v>
                </c:pt>
                <c:pt idx="1729">
                  <c:v>3.4649999999999999</c:v>
                </c:pt>
                <c:pt idx="1730">
                  <c:v>3.4670000000000001</c:v>
                </c:pt>
                <c:pt idx="1731">
                  <c:v>3.4689999999999999</c:v>
                </c:pt>
                <c:pt idx="1732">
                  <c:v>3.4710000000000001</c:v>
                </c:pt>
                <c:pt idx="1733">
                  <c:v>3.4729999999999999</c:v>
                </c:pt>
                <c:pt idx="1734">
                  <c:v>3.4750000000000001</c:v>
                </c:pt>
                <c:pt idx="1735">
                  <c:v>3.4769999999999999</c:v>
                </c:pt>
                <c:pt idx="1736">
                  <c:v>3.4790000000000001</c:v>
                </c:pt>
                <c:pt idx="1737">
                  <c:v>3.4809999999999999</c:v>
                </c:pt>
                <c:pt idx="1738">
                  <c:v>3.4830000000000001</c:v>
                </c:pt>
                <c:pt idx="1739">
                  <c:v>3.4849999999999999</c:v>
                </c:pt>
                <c:pt idx="1740">
                  <c:v>3.4870000000000001</c:v>
                </c:pt>
                <c:pt idx="1741">
                  <c:v>3.4889999999999999</c:v>
                </c:pt>
                <c:pt idx="1742">
                  <c:v>3.4910000000000001</c:v>
                </c:pt>
                <c:pt idx="1743">
                  <c:v>3.4929999999999999</c:v>
                </c:pt>
                <c:pt idx="1744">
                  <c:v>3.4950000000000001</c:v>
                </c:pt>
                <c:pt idx="1745">
                  <c:v>3.4969999999999999</c:v>
                </c:pt>
                <c:pt idx="1746">
                  <c:v>3.4990000000000001</c:v>
                </c:pt>
                <c:pt idx="1747">
                  <c:v>3.5009999999999999</c:v>
                </c:pt>
                <c:pt idx="1748">
                  <c:v>3.5030000000000001</c:v>
                </c:pt>
                <c:pt idx="1749">
                  <c:v>3.5049999999999999</c:v>
                </c:pt>
                <c:pt idx="1750">
                  <c:v>3.5070000000000001</c:v>
                </c:pt>
                <c:pt idx="1751">
                  <c:v>3.5089999999999999</c:v>
                </c:pt>
                <c:pt idx="1752">
                  <c:v>3.5110000000000001</c:v>
                </c:pt>
                <c:pt idx="1753">
                  <c:v>3.5129999999999999</c:v>
                </c:pt>
                <c:pt idx="1754">
                  <c:v>3.5150000000000001</c:v>
                </c:pt>
                <c:pt idx="1755">
                  <c:v>3.5169999999999999</c:v>
                </c:pt>
                <c:pt idx="1756">
                  <c:v>3.5190000000000001</c:v>
                </c:pt>
                <c:pt idx="1757">
                  <c:v>3.5209999999999999</c:v>
                </c:pt>
                <c:pt idx="1758">
                  <c:v>3.5230000000000001</c:v>
                </c:pt>
                <c:pt idx="1759">
                  <c:v>3.5249999999999999</c:v>
                </c:pt>
                <c:pt idx="1760">
                  <c:v>3.5270000000000001</c:v>
                </c:pt>
                <c:pt idx="1761">
                  <c:v>3.5289999999999999</c:v>
                </c:pt>
                <c:pt idx="1762">
                  <c:v>3.5310000000000001</c:v>
                </c:pt>
                <c:pt idx="1763">
                  <c:v>3.5329999999999999</c:v>
                </c:pt>
                <c:pt idx="1764">
                  <c:v>3.5350000000000001</c:v>
                </c:pt>
                <c:pt idx="1765">
                  <c:v>3.5369999999999999</c:v>
                </c:pt>
                <c:pt idx="1766">
                  <c:v>3.5390000000000001</c:v>
                </c:pt>
                <c:pt idx="1767">
                  <c:v>3.5409999999999999</c:v>
                </c:pt>
                <c:pt idx="1768">
                  <c:v>3.5430000000000001</c:v>
                </c:pt>
                <c:pt idx="1769">
                  <c:v>3.5449999999999999</c:v>
                </c:pt>
                <c:pt idx="1770">
                  <c:v>3.5470000000000002</c:v>
                </c:pt>
                <c:pt idx="1771">
                  <c:v>3.5489999999999999</c:v>
                </c:pt>
                <c:pt idx="1772">
                  <c:v>3.5510000000000002</c:v>
                </c:pt>
                <c:pt idx="1773">
                  <c:v>3.5529999999999999</c:v>
                </c:pt>
                <c:pt idx="1774">
                  <c:v>3.5550000000000002</c:v>
                </c:pt>
                <c:pt idx="1775">
                  <c:v>3.5569999999999999</c:v>
                </c:pt>
                <c:pt idx="1776">
                  <c:v>3.5590000000000002</c:v>
                </c:pt>
                <c:pt idx="1777">
                  <c:v>3.5609999999999999</c:v>
                </c:pt>
                <c:pt idx="1778">
                  <c:v>3.5630000000000002</c:v>
                </c:pt>
                <c:pt idx="1779">
                  <c:v>3.5649999999999999</c:v>
                </c:pt>
                <c:pt idx="1780">
                  <c:v>3.5670000000000002</c:v>
                </c:pt>
                <c:pt idx="1781">
                  <c:v>3.569</c:v>
                </c:pt>
                <c:pt idx="1782">
                  <c:v>3.5710000000000002</c:v>
                </c:pt>
                <c:pt idx="1783">
                  <c:v>3.573</c:v>
                </c:pt>
                <c:pt idx="1784">
                  <c:v>3.5750000000000002</c:v>
                </c:pt>
                <c:pt idx="1785">
                  <c:v>3.577</c:v>
                </c:pt>
                <c:pt idx="1786">
                  <c:v>3.5790000000000002</c:v>
                </c:pt>
                <c:pt idx="1787">
                  <c:v>3.581</c:v>
                </c:pt>
                <c:pt idx="1788">
                  <c:v>3.5830000000000002</c:v>
                </c:pt>
                <c:pt idx="1789">
                  <c:v>3.585</c:v>
                </c:pt>
                <c:pt idx="1790">
                  <c:v>3.5870000000000002</c:v>
                </c:pt>
                <c:pt idx="1791">
                  <c:v>3.589</c:v>
                </c:pt>
                <c:pt idx="1792">
                  <c:v>3.5910000000000002</c:v>
                </c:pt>
                <c:pt idx="1793">
                  <c:v>3.593</c:v>
                </c:pt>
                <c:pt idx="1794">
                  <c:v>3.5950000000000002</c:v>
                </c:pt>
                <c:pt idx="1795">
                  <c:v>3.597</c:v>
                </c:pt>
                <c:pt idx="1796">
                  <c:v>3.5990000000000002</c:v>
                </c:pt>
                <c:pt idx="1797">
                  <c:v>3.601</c:v>
                </c:pt>
                <c:pt idx="1798">
                  <c:v>3.6030000000000002</c:v>
                </c:pt>
                <c:pt idx="1799">
                  <c:v>3.605</c:v>
                </c:pt>
                <c:pt idx="1800">
                  <c:v>3.6070000000000002</c:v>
                </c:pt>
                <c:pt idx="1801">
                  <c:v>3.609</c:v>
                </c:pt>
                <c:pt idx="1802">
                  <c:v>3.6110000000000002</c:v>
                </c:pt>
                <c:pt idx="1803">
                  <c:v>3.613</c:v>
                </c:pt>
                <c:pt idx="1804">
                  <c:v>3.6150000000000002</c:v>
                </c:pt>
                <c:pt idx="1805">
                  <c:v>3.617</c:v>
                </c:pt>
                <c:pt idx="1806">
                  <c:v>3.6190000000000002</c:v>
                </c:pt>
                <c:pt idx="1807">
                  <c:v>3.621</c:v>
                </c:pt>
                <c:pt idx="1808">
                  <c:v>3.6230000000000002</c:v>
                </c:pt>
                <c:pt idx="1809">
                  <c:v>3.625</c:v>
                </c:pt>
                <c:pt idx="1810">
                  <c:v>3.6269999999999998</c:v>
                </c:pt>
                <c:pt idx="1811">
                  <c:v>3.629</c:v>
                </c:pt>
                <c:pt idx="1812">
                  <c:v>3.6309999999999998</c:v>
                </c:pt>
                <c:pt idx="1813">
                  <c:v>3.633</c:v>
                </c:pt>
                <c:pt idx="1814">
                  <c:v>3.6349999999999998</c:v>
                </c:pt>
                <c:pt idx="1815">
                  <c:v>3.637</c:v>
                </c:pt>
                <c:pt idx="1816">
                  <c:v>3.6389999999999998</c:v>
                </c:pt>
                <c:pt idx="1817">
                  <c:v>3.641</c:v>
                </c:pt>
                <c:pt idx="1818">
                  <c:v>3.6429999999999998</c:v>
                </c:pt>
                <c:pt idx="1819">
                  <c:v>3.645</c:v>
                </c:pt>
                <c:pt idx="1820">
                  <c:v>3.6469999999999998</c:v>
                </c:pt>
                <c:pt idx="1821">
                  <c:v>3.649</c:v>
                </c:pt>
                <c:pt idx="1822">
                  <c:v>3.6509999999999998</c:v>
                </c:pt>
                <c:pt idx="1823">
                  <c:v>3.653</c:v>
                </c:pt>
                <c:pt idx="1824">
                  <c:v>3.6549999999999998</c:v>
                </c:pt>
                <c:pt idx="1825">
                  <c:v>3.657</c:v>
                </c:pt>
                <c:pt idx="1826">
                  <c:v>3.6589999999999998</c:v>
                </c:pt>
                <c:pt idx="1827">
                  <c:v>3.661</c:v>
                </c:pt>
                <c:pt idx="1828">
                  <c:v>3.6629999999999998</c:v>
                </c:pt>
                <c:pt idx="1829">
                  <c:v>3.665</c:v>
                </c:pt>
                <c:pt idx="1830">
                  <c:v>3.6669999999999998</c:v>
                </c:pt>
                <c:pt idx="1831">
                  <c:v>3.669</c:v>
                </c:pt>
                <c:pt idx="1832">
                  <c:v>3.6709999999999998</c:v>
                </c:pt>
                <c:pt idx="1833">
                  <c:v>3.673</c:v>
                </c:pt>
                <c:pt idx="1834">
                  <c:v>3.6749999999999998</c:v>
                </c:pt>
                <c:pt idx="1835">
                  <c:v>3.677</c:v>
                </c:pt>
                <c:pt idx="1836">
                  <c:v>3.6789999999999998</c:v>
                </c:pt>
                <c:pt idx="1837">
                  <c:v>3.681</c:v>
                </c:pt>
                <c:pt idx="1838">
                  <c:v>3.6829999999999998</c:v>
                </c:pt>
                <c:pt idx="1839">
                  <c:v>3.6850000000000001</c:v>
                </c:pt>
                <c:pt idx="1840">
                  <c:v>3.6869999999999998</c:v>
                </c:pt>
                <c:pt idx="1841">
                  <c:v>3.6890000000000001</c:v>
                </c:pt>
                <c:pt idx="1842">
                  <c:v>3.6909999999999998</c:v>
                </c:pt>
                <c:pt idx="1843">
                  <c:v>3.6930000000000001</c:v>
                </c:pt>
                <c:pt idx="1844">
                  <c:v>3.6949999999999998</c:v>
                </c:pt>
                <c:pt idx="1845">
                  <c:v>3.6970000000000001</c:v>
                </c:pt>
                <c:pt idx="1846">
                  <c:v>3.6989999999999998</c:v>
                </c:pt>
                <c:pt idx="1847">
                  <c:v>3.7010000000000001</c:v>
                </c:pt>
                <c:pt idx="1848">
                  <c:v>3.7029999999999998</c:v>
                </c:pt>
                <c:pt idx="1849">
                  <c:v>3.7050000000000001</c:v>
                </c:pt>
                <c:pt idx="1850">
                  <c:v>3.7069999999999999</c:v>
                </c:pt>
                <c:pt idx="1851">
                  <c:v>3.7090000000000001</c:v>
                </c:pt>
                <c:pt idx="1852">
                  <c:v>3.7109999999999999</c:v>
                </c:pt>
                <c:pt idx="1853">
                  <c:v>3.7130000000000001</c:v>
                </c:pt>
                <c:pt idx="1854">
                  <c:v>3.7149999999999999</c:v>
                </c:pt>
                <c:pt idx="1855">
                  <c:v>3.7170000000000001</c:v>
                </c:pt>
                <c:pt idx="1856">
                  <c:v>3.7189999999999999</c:v>
                </c:pt>
                <c:pt idx="1857">
                  <c:v>3.7210000000000001</c:v>
                </c:pt>
                <c:pt idx="1858">
                  <c:v>3.7229999999999999</c:v>
                </c:pt>
                <c:pt idx="1859">
                  <c:v>3.7250000000000001</c:v>
                </c:pt>
                <c:pt idx="1860">
                  <c:v>3.7269999999999999</c:v>
                </c:pt>
                <c:pt idx="1861">
                  <c:v>3.7290000000000001</c:v>
                </c:pt>
                <c:pt idx="1862">
                  <c:v>3.7309999999999999</c:v>
                </c:pt>
                <c:pt idx="1863">
                  <c:v>3.7330000000000001</c:v>
                </c:pt>
                <c:pt idx="1864">
                  <c:v>3.7349999999999999</c:v>
                </c:pt>
                <c:pt idx="1865">
                  <c:v>3.7370000000000001</c:v>
                </c:pt>
                <c:pt idx="1866">
                  <c:v>3.7389999999999999</c:v>
                </c:pt>
                <c:pt idx="1867">
                  <c:v>3.7410000000000001</c:v>
                </c:pt>
                <c:pt idx="1868">
                  <c:v>3.7429999999999999</c:v>
                </c:pt>
                <c:pt idx="1869">
                  <c:v>3.7450000000000001</c:v>
                </c:pt>
                <c:pt idx="1870">
                  <c:v>3.7469999999999999</c:v>
                </c:pt>
                <c:pt idx="1871">
                  <c:v>3.7490000000000001</c:v>
                </c:pt>
                <c:pt idx="1872">
                  <c:v>3.7509999999999999</c:v>
                </c:pt>
                <c:pt idx="1873">
                  <c:v>3.7530000000000001</c:v>
                </c:pt>
                <c:pt idx="1874">
                  <c:v>3.7549999999999999</c:v>
                </c:pt>
                <c:pt idx="1875">
                  <c:v>3.7570000000000001</c:v>
                </c:pt>
                <c:pt idx="1876">
                  <c:v>3.7589999999999999</c:v>
                </c:pt>
                <c:pt idx="1877">
                  <c:v>3.7610000000000001</c:v>
                </c:pt>
                <c:pt idx="1878">
                  <c:v>3.7629999999999999</c:v>
                </c:pt>
                <c:pt idx="1879">
                  <c:v>3.7650000000000001</c:v>
                </c:pt>
                <c:pt idx="1880">
                  <c:v>3.7669999999999999</c:v>
                </c:pt>
                <c:pt idx="1881">
                  <c:v>3.7690000000000001</c:v>
                </c:pt>
                <c:pt idx="1882">
                  <c:v>3.7709999999999999</c:v>
                </c:pt>
                <c:pt idx="1883">
                  <c:v>3.7730000000000001</c:v>
                </c:pt>
                <c:pt idx="1884">
                  <c:v>3.7749999999999999</c:v>
                </c:pt>
                <c:pt idx="1885">
                  <c:v>3.7770000000000001</c:v>
                </c:pt>
                <c:pt idx="1886">
                  <c:v>3.7789999999999999</c:v>
                </c:pt>
                <c:pt idx="1887">
                  <c:v>3.7810000000000001</c:v>
                </c:pt>
                <c:pt idx="1888">
                  <c:v>3.7829999999999999</c:v>
                </c:pt>
                <c:pt idx="1889">
                  <c:v>3.7850000000000001</c:v>
                </c:pt>
                <c:pt idx="1890">
                  <c:v>3.7869999999999999</c:v>
                </c:pt>
                <c:pt idx="1891">
                  <c:v>3.7890000000000001</c:v>
                </c:pt>
                <c:pt idx="1892">
                  <c:v>3.7909999999999999</c:v>
                </c:pt>
                <c:pt idx="1893">
                  <c:v>3.7930000000000001</c:v>
                </c:pt>
                <c:pt idx="1894">
                  <c:v>3.7949999999999999</c:v>
                </c:pt>
                <c:pt idx="1895">
                  <c:v>3.7970000000000002</c:v>
                </c:pt>
                <c:pt idx="1896">
                  <c:v>3.7989999999999999</c:v>
                </c:pt>
                <c:pt idx="1897">
                  <c:v>3.8010000000000002</c:v>
                </c:pt>
                <c:pt idx="1898">
                  <c:v>3.8029999999999999</c:v>
                </c:pt>
                <c:pt idx="1899">
                  <c:v>3.8050000000000002</c:v>
                </c:pt>
                <c:pt idx="1900">
                  <c:v>3.8069999999999999</c:v>
                </c:pt>
                <c:pt idx="1901">
                  <c:v>3.8090000000000002</c:v>
                </c:pt>
                <c:pt idx="1902">
                  <c:v>3.8109999999999999</c:v>
                </c:pt>
                <c:pt idx="1903">
                  <c:v>3.8130000000000002</c:v>
                </c:pt>
                <c:pt idx="1904">
                  <c:v>3.8149999999999999</c:v>
                </c:pt>
                <c:pt idx="1905">
                  <c:v>3.8170000000000002</c:v>
                </c:pt>
                <c:pt idx="1906">
                  <c:v>3.819</c:v>
                </c:pt>
                <c:pt idx="1907">
                  <c:v>3.8210000000000002</c:v>
                </c:pt>
                <c:pt idx="1908">
                  <c:v>3.823</c:v>
                </c:pt>
                <c:pt idx="1909">
                  <c:v>3.8250000000000002</c:v>
                </c:pt>
                <c:pt idx="1910">
                  <c:v>3.827</c:v>
                </c:pt>
                <c:pt idx="1911">
                  <c:v>3.8290000000000002</c:v>
                </c:pt>
                <c:pt idx="1912">
                  <c:v>3.831</c:v>
                </c:pt>
                <c:pt idx="1913">
                  <c:v>3.8330000000000002</c:v>
                </c:pt>
                <c:pt idx="1914">
                  <c:v>3.835</c:v>
                </c:pt>
                <c:pt idx="1915">
                  <c:v>3.8370000000000002</c:v>
                </c:pt>
                <c:pt idx="1916">
                  <c:v>3.839</c:v>
                </c:pt>
                <c:pt idx="1917">
                  <c:v>3.8410000000000002</c:v>
                </c:pt>
                <c:pt idx="1918">
                  <c:v>3.843</c:v>
                </c:pt>
                <c:pt idx="1919">
                  <c:v>3.8450000000000002</c:v>
                </c:pt>
                <c:pt idx="1920">
                  <c:v>3.847</c:v>
                </c:pt>
                <c:pt idx="1921">
                  <c:v>3.8490000000000002</c:v>
                </c:pt>
                <c:pt idx="1922">
                  <c:v>3.851</c:v>
                </c:pt>
                <c:pt idx="1923">
                  <c:v>3.8530000000000002</c:v>
                </c:pt>
                <c:pt idx="1924">
                  <c:v>3.855</c:v>
                </c:pt>
                <c:pt idx="1925">
                  <c:v>3.8570000000000002</c:v>
                </c:pt>
                <c:pt idx="1926">
                  <c:v>3.859</c:v>
                </c:pt>
                <c:pt idx="1927">
                  <c:v>3.8610000000000002</c:v>
                </c:pt>
                <c:pt idx="1928">
                  <c:v>3.863</c:v>
                </c:pt>
                <c:pt idx="1929">
                  <c:v>3.8650000000000002</c:v>
                </c:pt>
                <c:pt idx="1930">
                  <c:v>3.867</c:v>
                </c:pt>
                <c:pt idx="1931">
                  <c:v>3.8690000000000002</c:v>
                </c:pt>
                <c:pt idx="1932">
                  <c:v>3.871</c:v>
                </c:pt>
                <c:pt idx="1933">
                  <c:v>3.8730000000000002</c:v>
                </c:pt>
                <c:pt idx="1934">
                  <c:v>3.875</c:v>
                </c:pt>
                <c:pt idx="1935">
                  <c:v>3.8769999999999998</c:v>
                </c:pt>
                <c:pt idx="1936">
                  <c:v>3.879</c:v>
                </c:pt>
                <c:pt idx="1937">
                  <c:v>3.8809999999999998</c:v>
                </c:pt>
                <c:pt idx="1938">
                  <c:v>3.883</c:v>
                </c:pt>
                <c:pt idx="1939">
                  <c:v>3.8849999999999998</c:v>
                </c:pt>
                <c:pt idx="1940">
                  <c:v>3.887</c:v>
                </c:pt>
                <c:pt idx="1941">
                  <c:v>3.8889999999999998</c:v>
                </c:pt>
                <c:pt idx="1942">
                  <c:v>3.891</c:v>
                </c:pt>
                <c:pt idx="1943">
                  <c:v>3.8929999999999998</c:v>
                </c:pt>
                <c:pt idx="1944">
                  <c:v>3.895</c:v>
                </c:pt>
                <c:pt idx="1945">
                  <c:v>3.8969999999999998</c:v>
                </c:pt>
                <c:pt idx="1946">
                  <c:v>3.899</c:v>
                </c:pt>
                <c:pt idx="1947">
                  <c:v>3.9009999999999998</c:v>
                </c:pt>
                <c:pt idx="1948">
                  <c:v>3.903</c:v>
                </c:pt>
                <c:pt idx="1949">
                  <c:v>3.9049999999999998</c:v>
                </c:pt>
                <c:pt idx="1950">
                  <c:v>3.907</c:v>
                </c:pt>
                <c:pt idx="1951">
                  <c:v>3.9089999999999998</c:v>
                </c:pt>
                <c:pt idx="1952">
                  <c:v>3.911</c:v>
                </c:pt>
                <c:pt idx="1953">
                  <c:v>3.9129999999999998</c:v>
                </c:pt>
                <c:pt idx="1954">
                  <c:v>3.915</c:v>
                </c:pt>
                <c:pt idx="1955">
                  <c:v>3.9169999999999998</c:v>
                </c:pt>
                <c:pt idx="1956">
                  <c:v>3.919</c:v>
                </c:pt>
                <c:pt idx="1957">
                  <c:v>3.9209999999999998</c:v>
                </c:pt>
                <c:pt idx="1958">
                  <c:v>3.923</c:v>
                </c:pt>
                <c:pt idx="1959">
                  <c:v>3.9249999999999998</c:v>
                </c:pt>
                <c:pt idx="1960">
                  <c:v>3.927</c:v>
                </c:pt>
                <c:pt idx="1961">
                  <c:v>3.9289999999999998</c:v>
                </c:pt>
                <c:pt idx="1962">
                  <c:v>3.931</c:v>
                </c:pt>
                <c:pt idx="1963">
                  <c:v>3.9329999999999998</c:v>
                </c:pt>
                <c:pt idx="1964">
                  <c:v>3.9350000000000001</c:v>
                </c:pt>
                <c:pt idx="1965">
                  <c:v>3.9369999999999998</c:v>
                </c:pt>
                <c:pt idx="1966">
                  <c:v>3.9390000000000001</c:v>
                </c:pt>
                <c:pt idx="1967">
                  <c:v>3.9409999999999998</c:v>
                </c:pt>
                <c:pt idx="1968">
                  <c:v>3.9430000000000001</c:v>
                </c:pt>
                <c:pt idx="1969">
                  <c:v>3.9449999999999998</c:v>
                </c:pt>
                <c:pt idx="1970">
                  <c:v>3.9470000000000001</c:v>
                </c:pt>
                <c:pt idx="1971">
                  <c:v>3.9489999999999998</c:v>
                </c:pt>
                <c:pt idx="1972">
                  <c:v>3.9510000000000001</c:v>
                </c:pt>
                <c:pt idx="1973">
                  <c:v>3.9529999999999998</c:v>
                </c:pt>
                <c:pt idx="1974">
                  <c:v>3.9550000000000001</c:v>
                </c:pt>
                <c:pt idx="1975">
                  <c:v>3.9569999999999999</c:v>
                </c:pt>
                <c:pt idx="1976">
                  <c:v>3.9590000000000001</c:v>
                </c:pt>
                <c:pt idx="1977">
                  <c:v>3.9609999999999999</c:v>
                </c:pt>
                <c:pt idx="1978">
                  <c:v>3.9630000000000001</c:v>
                </c:pt>
                <c:pt idx="1979">
                  <c:v>3.9649999999999999</c:v>
                </c:pt>
                <c:pt idx="1980">
                  <c:v>3.9670000000000001</c:v>
                </c:pt>
                <c:pt idx="1981">
                  <c:v>3.9689999999999999</c:v>
                </c:pt>
                <c:pt idx="1982">
                  <c:v>3.9710000000000001</c:v>
                </c:pt>
                <c:pt idx="1983">
                  <c:v>3.9729999999999999</c:v>
                </c:pt>
                <c:pt idx="1984">
                  <c:v>3.9750000000000001</c:v>
                </c:pt>
                <c:pt idx="1985">
                  <c:v>3.9769999999999999</c:v>
                </c:pt>
                <c:pt idx="1986">
                  <c:v>3.9790000000000001</c:v>
                </c:pt>
                <c:pt idx="1987">
                  <c:v>3.9809999999999999</c:v>
                </c:pt>
                <c:pt idx="1988">
                  <c:v>3.9830000000000001</c:v>
                </c:pt>
                <c:pt idx="1989">
                  <c:v>3.9849999999999999</c:v>
                </c:pt>
                <c:pt idx="1990">
                  <c:v>3.9870000000000001</c:v>
                </c:pt>
                <c:pt idx="1991">
                  <c:v>3.9889999999999999</c:v>
                </c:pt>
                <c:pt idx="1992">
                  <c:v>3.9910000000000001</c:v>
                </c:pt>
                <c:pt idx="1993">
                  <c:v>3.9929999999999999</c:v>
                </c:pt>
                <c:pt idx="1994">
                  <c:v>3.9950000000000001</c:v>
                </c:pt>
                <c:pt idx="1995">
                  <c:v>3.9969999999999999</c:v>
                </c:pt>
                <c:pt idx="1996">
                  <c:v>3.9990000000000001</c:v>
                </c:pt>
                <c:pt idx="1997">
                  <c:v>4.0010000000000003</c:v>
                </c:pt>
                <c:pt idx="1998">
                  <c:v>4.0030000000000001</c:v>
                </c:pt>
                <c:pt idx="1999">
                  <c:v>4.0049999999999999</c:v>
                </c:pt>
                <c:pt idx="2000">
                  <c:v>4.0069999999999997</c:v>
                </c:pt>
                <c:pt idx="2001">
                  <c:v>4.0090000000000003</c:v>
                </c:pt>
                <c:pt idx="2002">
                  <c:v>4.0110000000000001</c:v>
                </c:pt>
                <c:pt idx="2003">
                  <c:v>4.0129999999999999</c:v>
                </c:pt>
                <c:pt idx="2004">
                  <c:v>4.0149999999999997</c:v>
                </c:pt>
                <c:pt idx="2005">
                  <c:v>4.0170000000000003</c:v>
                </c:pt>
                <c:pt idx="2006">
                  <c:v>4.0190000000000001</c:v>
                </c:pt>
                <c:pt idx="2007">
                  <c:v>4.0209999999999999</c:v>
                </c:pt>
                <c:pt idx="2008">
                  <c:v>4.0229999999999997</c:v>
                </c:pt>
                <c:pt idx="2009">
                  <c:v>4.0250000000000004</c:v>
                </c:pt>
                <c:pt idx="2010">
                  <c:v>4.0270000000000001</c:v>
                </c:pt>
                <c:pt idx="2011">
                  <c:v>4.0289999999999999</c:v>
                </c:pt>
                <c:pt idx="2012">
                  <c:v>4.0309999999999997</c:v>
                </c:pt>
                <c:pt idx="2013">
                  <c:v>4.0330000000000004</c:v>
                </c:pt>
                <c:pt idx="2014">
                  <c:v>4.0350000000000001</c:v>
                </c:pt>
                <c:pt idx="2015">
                  <c:v>4.0369999999999999</c:v>
                </c:pt>
                <c:pt idx="2016">
                  <c:v>4.0389999999999997</c:v>
                </c:pt>
                <c:pt idx="2017">
                  <c:v>4.0410000000000004</c:v>
                </c:pt>
                <c:pt idx="2018">
                  <c:v>4.0430000000000001</c:v>
                </c:pt>
                <c:pt idx="2019">
                  <c:v>4.0449999999999999</c:v>
                </c:pt>
                <c:pt idx="2020">
                  <c:v>4.0469999999999997</c:v>
                </c:pt>
                <c:pt idx="2021">
                  <c:v>4.0490000000000004</c:v>
                </c:pt>
                <c:pt idx="2022">
                  <c:v>4.0510000000000002</c:v>
                </c:pt>
                <c:pt idx="2023">
                  <c:v>4.0529999999999999</c:v>
                </c:pt>
                <c:pt idx="2024">
                  <c:v>4.0549999999999997</c:v>
                </c:pt>
                <c:pt idx="2025">
                  <c:v>4.0570000000000004</c:v>
                </c:pt>
                <c:pt idx="2026">
                  <c:v>4.0590000000000002</c:v>
                </c:pt>
                <c:pt idx="2027">
                  <c:v>4.0609999999999999</c:v>
                </c:pt>
                <c:pt idx="2028">
                  <c:v>4.0629999999999997</c:v>
                </c:pt>
                <c:pt idx="2029">
                  <c:v>4.0650000000000004</c:v>
                </c:pt>
                <c:pt idx="2030">
                  <c:v>4.0670000000000002</c:v>
                </c:pt>
                <c:pt idx="2031">
                  <c:v>4.069</c:v>
                </c:pt>
                <c:pt idx="2032">
                  <c:v>4.0709999999999997</c:v>
                </c:pt>
                <c:pt idx="2033">
                  <c:v>4.0730000000000004</c:v>
                </c:pt>
                <c:pt idx="2034">
                  <c:v>4.0750000000000002</c:v>
                </c:pt>
                <c:pt idx="2035">
                  <c:v>4.077</c:v>
                </c:pt>
                <c:pt idx="2036">
                  <c:v>4.0789999999999997</c:v>
                </c:pt>
                <c:pt idx="2037">
                  <c:v>4.0810000000000004</c:v>
                </c:pt>
                <c:pt idx="2038">
                  <c:v>4.0830000000000002</c:v>
                </c:pt>
                <c:pt idx="2039">
                  <c:v>4.085</c:v>
                </c:pt>
                <c:pt idx="2040">
                  <c:v>4.0869999999999997</c:v>
                </c:pt>
                <c:pt idx="2041">
                  <c:v>4.0890000000000004</c:v>
                </c:pt>
                <c:pt idx="2042">
                  <c:v>4.0910000000000002</c:v>
                </c:pt>
                <c:pt idx="2043">
                  <c:v>4.093</c:v>
                </c:pt>
                <c:pt idx="2044">
                  <c:v>4.0949999999999998</c:v>
                </c:pt>
                <c:pt idx="2045">
                  <c:v>4.0970000000000004</c:v>
                </c:pt>
                <c:pt idx="2046">
                  <c:v>4.0990000000000002</c:v>
                </c:pt>
                <c:pt idx="2047">
                  <c:v>4.101</c:v>
                </c:pt>
                <c:pt idx="2048">
                  <c:v>4.1029999999999998</c:v>
                </c:pt>
                <c:pt idx="2049">
                  <c:v>4.1050000000000004</c:v>
                </c:pt>
                <c:pt idx="2050">
                  <c:v>4.1070000000000002</c:v>
                </c:pt>
                <c:pt idx="2051">
                  <c:v>4.109</c:v>
                </c:pt>
                <c:pt idx="2052">
                  <c:v>4.1109999999999998</c:v>
                </c:pt>
                <c:pt idx="2053">
                  <c:v>4.1130000000000004</c:v>
                </c:pt>
                <c:pt idx="2054">
                  <c:v>4.1150000000000002</c:v>
                </c:pt>
                <c:pt idx="2055">
                  <c:v>4.117</c:v>
                </c:pt>
                <c:pt idx="2056">
                  <c:v>4.1189999999999998</c:v>
                </c:pt>
                <c:pt idx="2057">
                  <c:v>4.1210000000000004</c:v>
                </c:pt>
                <c:pt idx="2058">
                  <c:v>4.1230000000000002</c:v>
                </c:pt>
                <c:pt idx="2059">
                  <c:v>4.125</c:v>
                </c:pt>
                <c:pt idx="2060">
                  <c:v>4.1269999999999998</c:v>
                </c:pt>
                <c:pt idx="2061">
                  <c:v>4.1289999999999996</c:v>
                </c:pt>
                <c:pt idx="2062">
                  <c:v>4.1310000000000002</c:v>
                </c:pt>
                <c:pt idx="2063">
                  <c:v>4.133</c:v>
                </c:pt>
                <c:pt idx="2064">
                  <c:v>4.1349999999999998</c:v>
                </c:pt>
                <c:pt idx="2065">
                  <c:v>4.1369999999999996</c:v>
                </c:pt>
                <c:pt idx="2066">
                  <c:v>4.1390000000000002</c:v>
                </c:pt>
                <c:pt idx="2067">
                  <c:v>4.141</c:v>
                </c:pt>
                <c:pt idx="2068">
                  <c:v>4.1429999999999998</c:v>
                </c:pt>
                <c:pt idx="2069">
                  <c:v>4.1449999999999996</c:v>
                </c:pt>
                <c:pt idx="2070">
                  <c:v>4.1470000000000002</c:v>
                </c:pt>
                <c:pt idx="2071">
                  <c:v>4.149</c:v>
                </c:pt>
                <c:pt idx="2072">
                  <c:v>4.1509999999999998</c:v>
                </c:pt>
                <c:pt idx="2073">
                  <c:v>4.1529999999999996</c:v>
                </c:pt>
                <c:pt idx="2074">
                  <c:v>4.1550000000000002</c:v>
                </c:pt>
                <c:pt idx="2075">
                  <c:v>4.157</c:v>
                </c:pt>
                <c:pt idx="2076">
                  <c:v>4.1589999999999998</c:v>
                </c:pt>
                <c:pt idx="2077">
                  <c:v>4.1609999999999996</c:v>
                </c:pt>
                <c:pt idx="2078">
                  <c:v>4.1630000000000003</c:v>
                </c:pt>
                <c:pt idx="2079">
                  <c:v>4.165</c:v>
                </c:pt>
                <c:pt idx="2080">
                  <c:v>4.1669999999999998</c:v>
                </c:pt>
                <c:pt idx="2081">
                  <c:v>4.1689999999999996</c:v>
                </c:pt>
                <c:pt idx="2082">
                  <c:v>4.1710000000000003</c:v>
                </c:pt>
                <c:pt idx="2083">
                  <c:v>4.173</c:v>
                </c:pt>
                <c:pt idx="2084">
                  <c:v>4.1749999999999998</c:v>
                </c:pt>
                <c:pt idx="2085">
                  <c:v>4.1769999999999996</c:v>
                </c:pt>
                <c:pt idx="2086">
                  <c:v>4.1790000000000003</c:v>
                </c:pt>
                <c:pt idx="2087">
                  <c:v>4.181</c:v>
                </c:pt>
                <c:pt idx="2088">
                  <c:v>4.1829999999999998</c:v>
                </c:pt>
                <c:pt idx="2089">
                  <c:v>4.1849999999999996</c:v>
                </c:pt>
                <c:pt idx="2090">
                  <c:v>4.1870000000000003</c:v>
                </c:pt>
                <c:pt idx="2091">
                  <c:v>4.1890000000000001</c:v>
                </c:pt>
                <c:pt idx="2092">
                  <c:v>4.1909999999999998</c:v>
                </c:pt>
                <c:pt idx="2093">
                  <c:v>4.1929999999999996</c:v>
                </c:pt>
                <c:pt idx="2094">
                  <c:v>4.1950000000000003</c:v>
                </c:pt>
                <c:pt idx="2095">
                  <c:v>4.1970000000000001</c:v>
                </c:pt>
                <c:pt idx="2096">
                  <c:v>4.1989999999999998</c:v>
                </c:pt>
                <c:pt idx="2097">
                  <c:v>4.2009999999999996</c:v>
                </c:pt>
                <c:pt idx="2098">
                  <c:v>4.2030000000000003</c:v>
                </c:pt>
                <c:pt idx="2099">
                  <c:v>4.2050000000000001</c:v>
                </c:pt>
                <c:pt idx="2100">
                  <c:v>4.2069999999999999</c:v>
                </c:pt>
                <c:pt idx="2101">
                  <c:v>4.2089999999999996</c:v>
                </c:pt>
                <c:pt idx="2102">
                  <c:v>4.2110000000000003</c:v>
                </c:pt>
                <c:pt idx="2103">
                  <c:v>4.2130000000000001</c:v>
                </c:pt>
                <c:pt idx="2104">
                  <c:v>4.2149999999999999</c:v>
                </c:pt>
                <c:pt idx="2105">
                  <c:v>4.2169999999999996</c:v>
                </c:pt>
                <c:pt idx="2106">
                  <c:v>4.2190000000000003</c:v>
                </c:pt>
                <c:pt idx="2107">
                  <c:v>4.2210000000000001</c:v>
                </c:pt>
                <c:pt idx="2108">
                  <c:v>4.2229999999999999</c:v>
                </c:pt>
                <c:pt idx="2109">
                  <c:v>4.2249999999999996</c:v>
                </c:pt>
                <c:pt idx="2110">
                  <c:v>4.2270000000000003</c:v>
                </c:pt>
                <c:pt idx="2111">
                  <c:v>4.2290000000000001</c:v>
                </c:pt>
                <c:pt idx="2112">
                  <c:v>4.2309999999999999</c:v>
                </c:pt>
                <c:pt idx="2113">
                  <c:v>4.2329999999999997</c:v>
                </c:pt>
                <c:pt idx="2114">
                  <c:v>4.2350000000000003</c:v>
                </c:pt>
                <c:pt idx="2115">
                  <c:v>4.2370000000000001</c:v>
                </c:pt>
                <c:pt idx="2116">
                  <c:v>4.2389999999999999</c:v>
                </c:pt>
                <c:pt idx="2117">
                  <c:v>4.2409999999999997</c:v>
                </c:pt>
                <c:pt idx="2118">
                  <c:v>4.2430000000000003</c:v>
                </c:pt>
                <c:pt idx="2119">
                  <c:v>4.2450000000000001</c:v>
                </c:pt>
                <c:pt idx="2120">
                  <c:v>4.2469999999999999</c:v>
                </c:pt>
                <c:pt idx="2121">
                  <c:v>4.2489999999999997</c:v>
                </c:pt>
                <c:pt idx="2122">
                  <c:v>4.2510000000000003</c:v>
                </c:pt>
                <c:pt idx="2123">
                  <c:v>4.2530000000000001</c:v>
                </c:pt>
                <c:pt idx="2124">
                  <c:v>4.2549999999999999</c:v>
                </c:pt>
                <c:pt idx="2125">
                  <c:v>4.2569999999999997</c:v>
                </c:pt>
                <c:pt idx="2126">
                  <c:v>4.2590000000000003</c:v>
                </c:pt>
                <c:pt idx="2127">
                  <c:v>4.2610000000000001</c:v>
                </c:pt>
                <c:pt idx="2128">
                  <c:v>4.2629999999999999</c:v>
                </c:pt>
                <c:pt idx="2129">
                  <c:v>4.2649999999999997</c:v>
                </c:pt>
                <c:pt idx="2130">
                  <c:v>4.2670000000000003</c:v>
                </c:pt>
                <c:pt idx="2131">
                  <c:v>4.2690000000000001</c:v>
                </c:pt>
                <c:pt idx="2132">
                  <c:v>4.2709999999999999</c:v>
                </c:pt>
                <c:pt idx="2133">
                  <c:v>4.2729999999999997</c:v>
                </c:pt>
                <c:pt idx="2134">
                  <c:v>4.2750000000000004</c:v>
                </c:pt>
                <c:pt idx="2135">
                  <c:v>4.2770000000000001</c:v>
                </c:pt>
                <c:pt idx="2136">
                  <c:v>4.2789999999999999</c:v>
                </c:pt>
                <c:pt idx="2137">
                  <c:v>4.2809999999999997</c:v>
                </c:pt>
                <c:pt idx="2138">
                  <c:v>4.2830000000000004</c:v>
                </c:pt>
                <c:pt idx="2139">
                  <c:v>4.2850000000000001</c:v>
                </c:pt>
                <c:pt idx="2140">
                  <c:v>4.2869999999999999</c:v>
                </c:pt>
                <c:pt idx="2141">
                  <c:v>4.2889999999999997</c:v>
                </c:pt>
                <c:pt idx="2142">
                  <c:v>4.2910000000000004</c:v>
                </c:pt>
                <c:pt idx="2143">
                  <c:v>4.2930000000000001</c:v>
                </c:pt>
                <c:pt idx="2144">
                  <c:v>4.2949999999999999</c:v>
                </c:pt>
                <c:pt idx="2145">
                  <c:v>4.2969999999999997</c:v>
                </c:pt>
                <c:pt idx="2146">
                  <c:v>4.2990000000000004</c:v>
                </c:pt>
                <c:pt idx="2147">
                  <c:v>4.3010000000000002</c:v>
                </c:pt>
                <c:pt idx="2148">
                  <c:v>4.3029999999999999</c:v>
                </c:pt>
                <c:pt idx="2149">
                  <c:v>4.3049999999999997</c:v>
                </c:pt>
                <c:pt idx="2150">
                  <c:v>4.3070000000000004</c:v>
                </c:pt>
                <c:pt idx="2151">
                  <c:v>4.3090000000000002</c:v>
                </c:pt>
                <c:pt idx="2152">
                  <c:v>4.3109999999999999</c:v>
                </c:pt>
                <c:pt idx="2153">
                  <c:v>4.3129999999999997</c:v>
                </c:pt>
                <c:pt idx="2154">
                  <c:v>4.3150000000000004</c:v>
                </c:pt>
                <c:pt idx="2155">
                  <c:v>4.3170000000000002</c:v>
                </c:pt>
                <c:pt idx="2156">
                  <c:v>4.319</c:v>
                </c:pt>
                <c:pt idx="2157">
                  <c:v>4.3209999999999997</c:v>
                </c:pt>
                <c:pt idx="2158">
                  <c:v>4.3230000000000004</c:v>
                </c:pt>
                <c:pt idx="2159">
                  <c:v>4.3250000000000002</c:v>
                </c:pt>
                <c:pt idx="2160">
                  <c:v>4.327</c:v>
                </c:pt>
                <c:pt idx="2161">
                  <c:v>4.3289999999999997</c:v>
                </c:pt>
                <c:pt idx="2162">
                  <c:v>4.3310000000000004</c:v>
                </c:pt>
                <c:pt idx="2163">
                  <c:v>4.3330000000000002</c:v>
                </c:pt>
                <c:pt idx="2164">
                  <c:v>4.335</c:v>
                </c:pt>
                <c:pt idx="2165">
                  <c:v>4.3369999999999997</c:v>
                </c:pt>
                <c:pt idx="2166">
                  <c:v>4.3390000000000004</c:v>
                </c:pt>
                <c:pt idx="2167">
                  <c:v>4.3410000000000002</c:v>
                </c:pt>
                <c:pt idx="2168">
                  <c:v>4.343</c:v>
                </c:pt>
                <c:pt idx="2169">
                  <c:v>4.3449999999999998</c:v>
                </c:pt>
                <c:pt idx="2170">
                  <c:v>4.3470000000000004</c:v>
                </c:pt>
                <c:pt idx="2171">
                  <c:v>4.3490000000000002</c:v>
                </c:pt>
                <c:pt idx="2172">
                  <c:v>4.351</c:v>
                </c:pt>
                <c:pt idx="2173">
                  <c:v>4.3529999999999998</c:v>
                </c:pt>
                <c:pt idx="2174">
                  <c:v>4.3550000000000004</c:v>
                </c:pt>
                <c:pt idx="2175">
                  <c:v>4.3570000000000002</c:v>
                </c:pt>
                <c:pt idx="2176">
                  <c:v>4.359</c:v>
                </c:pt>
                <c:pt idx="2177">
                  <c:v>4.3609999999999998</c:v>
                </c:pt>
                <c:pt idx="2178">
                  <c:v>4.3630000000000004</c:v>
                </c:pt>
                <c:pt idx="2179">
                  <c:v>4.3650000000000002</c:v>
                </c:pt>
                <c:pt idx="2180">
                  <c:v>4.367</c:v>
                </c:pt>
                <c:pt idx="2181">
                  <c:v>4.3689999999999998</c:v>
                </c:pt>
                <c:pt idx="2182">
                  <c:v>4.3710000000000004</c:v>
                </c:pt>
                <c:pt idx="2183">
                  <c:v>4.3730000000000002</c:v>
                </c:pt>
                <c:pt idx="2184">
                  <c:v>4.375</c:v>
                </c:pt>
                <c:pt idx="2185">
                  <c:v>4.3769999999999998</c:v>
                </c:pt>
                <c:pt idx="2186">
                  <c:v>4.3789999999999996</c:v>
                </c:pt>
                <c:pt idx="2187">
                  <c:v>4.3810000000000002</c:v>
                </c:pt>
                <c:pt idx="2188">
                  <c:v>4.383</c:v>
                </c:pt>
                <c:pt idx="2189">
                  <c:v>4.3849999999999998</c:v>
                </c:pt>
                <c:pt idx="2190">
                  <c:v>4.3869999999999996</c:v>
                </c:pt>
                <c:pt idx="2191">
                  <c:v>4.3890000000000002</c:v>
                </c:pt>
                <c:pt idx="2192">
                  <c:v>4.391</c:v>
                </c:pt>
                <c:pt idx="2193">
                  <c:v>4.3929999999999998</c:v>
                </c:pt>
                <c:pt idx="2194">
                  <c:v>4.3949999999999996</c:v>
                </c:pt>
                <c:pt idx="2195">
                  <c:v>4.3970000000000002</c:v>
                </c:pt>
                <c:pt idx="2196">
                  <c:v>4.399</c:v>
                </c:pt>
                <c:pt idx="2197">
                  <c:v>4.4009999999999998</c:v>
                </c:pt>
                <c:pt idx="2198">
                  <c:v>4.4029999999999996</c:v>
                </c:pt>
                <c:pt idx="2199">
                  <c:v>4.4050000000000002</c:v>
                </c:pt>
                <c:pt idx="2200">
                  <c:v>4.407</c:v>
                </c:pt>
                <c:pt idx="2201">
                  <c:v>4.4089999999999998</c:v>
                </c:pt>
                <c:pt idx="2202">
                  <c:v>4.4109999999999996</c:v>
                </c:pt>
                <c:pt idx="2203">
                  <c:v>4.4130000000000003</c:v>
                </c:pt>
                <c:pt idx="2204">
                  <c:v>4.415</c:v>
                </c:pt>
                <c:pt idx="2205">
                  <c:v>4.4169999999999998</c:v>
                </c:pt>
                <c:pt idx="2206">
                  <c:v>4.4189999999999996</c:v>
                </c:pt>
                <c:pt idx="2207">
                  <c:v>4.4210000000000003</c:v>
                </c:pt>
                <c:pt idx="2208">
                  <c:v>4.423</c:v>
                </c:pt>
                <c:pt idx="2209">
                  <c:v>4.4249999999999998</c:v>
                </c:pt>
                <c:pt idx="2210">
                  <c:v>4.4269999999999996</c:v>
                </c:pt>
                <c:pt idx="2211">
                  <c:v>4.4290000000000003</c:v>
                </c:pt>
                <c:pt idx="2212">
                  <c:v>4.431</c:v>
                </c:pt>
                <c:pt idx="2213">
                  <c:v>4.4329999999999998</c:v>
                </c:pt>
                <c:pt idx="2214">
                  <c:v>4.4349999999999996</c:v>
                </c:pt>
                <c:pt idx="2215">
                  <c:v>4.4370000000000003</c:v>
                </c:pt>
                <c:pt idx="2216">
                  <c:v>4.4390000000000001</c:v>
                </c:pt>
                <c:pt idx="2217">
                  <c:v>4.4409999999999998</c:v>
                </c:pt>
                <c:pt idx="2218">
                  <c:v>4.4429999999999996</c:v>
                </c:pt>
                <c:pt idx="2219">
                  <c:v>4.4450000000000003</c:v>
                </c:pt>
                <c:pt idx="2220">
                  <c:v>4.4470000000000001</c:v>
                </c:pt>
                <c:pt idx="2221">
                  <c:v>4.4489999999999998</c:v>
                </c:pt>
                <c:pt idx="2222">
                  <c:v>4.4509999999999996</c:v>
                </c:pt>
                <c:pt idx="2223">
                  <c:v>4.4530000000000003</c:v>
                </c:pt>
                <c:pt idx="2224">
                  <c:v>4.4550000000000001</c:v>
                </c:pt>
                <c:pt idx="2225">
                  <c:v>4.4569999999999999</c:v>
                </c:pt>
                <c:pt idx="2226">
                  <c:v>4.4589999999999996</c:v>
                </c:pt>
                <c:pt idx="2227">
                  <c:v>4.4610000000000003</c:v>
                </c:pt>
                <c:pt idx="2228">
                  <c:v>4.4630000000000001</c:v>
                </c:pt>
                <c:pt idx="2229">
                  <c:v>4.4649999999999999</c:v>
                </c:pt>
                <c:pt idx="2230">
                  <c:v>4.4669999999999996</c:v>
                </c:pt>
                <c:pt idx="2231">
                  <c:v>4.4690000000000003</c:v>
                </c:pt>
                <c:pt idx="2232">
                  <c:v>4.4710000000000001</c:v>
                </c:pt>
                <c:pt idx="2233">
                  <c:v>4.4729999999999999</c:v>
                </c:pt>
                <c:pt idx="2234">
                  <c:v>4.4749999999999996</c:v>
                </c:pt>
                <c:pt idx="2235">
                  <c:v>4.4770000000000003</c:v>
                </c:pt>
                <c:pt idx="2236">
                  <c:v>4.4790000000000001</c:v>
                </c:pt>
                <c:pt idx="2237">
                  <c:v>4.4809999999999999</c:v>
                </c:pt>
                <c:pt idx="2238">
                  <c:v>4.4829999999999997</c:v>
                </c:pt>
                <c:pt idx="2239">
                  <c:v>4.4850000000000003</c:v>
                </c:pt>
                <c:pt idx="2240">
                  <c:v>4.4870000000000001</c:v>
                </c:pt>
                <c:pt idx="2241">
                  <c:v>4.4889999999999999</c:v>
                </c:pt>
                <c:pt idx="2242">
                  <c:v>4.4909999999999997</c:v>
                </c:pt>
                <c:pt idx="2243">
                  <c:v>4.4930000000000003</c:v>
                </c:pt>
                <c:pt idx="2244">
                  <c:v>4.4950000000000001</c:v>
                </c:pt>
                <c:pt idx="2245">
                  <c:v>4.4969999999999999</c:v>
                </c:pt>
                <c:pt idx="2246">
                  <c:v>4.4989999999999997</c:v>
                </c:pt>
                <c:pt idx="2247">
                  <c:v>4.5010000000000003</c:v>
                </c:pt>
                <c:pt idx="2248">
                  <c:v>4.5030000000000001</c:v>
                </c:pt>
                <c:pt idx="2249">
                  <c:v>4.5049999999999999</c:v>
                </c:pt>
                <c:pt idx="2250">
                  <c:v>4.5069999999999997</c:v>
                </c:pt>
                <c:pt idx="2251">
                  <c:v>4.5090000000000003</c:v>
                </c:pt>
                <c:pt idx="2252">
                  <c:v>4.5110000000000001</c:v>
                </c:pt>
                <c:pt idx="2253">
                  <c:v>4.5129999999999999</c:v>
                </c:pt>
                <c:pt idx="2254">
                  <c:v>4.5149999999999997</c:v>
                </c:pt>
                <c:pt idx="2255">
                  <c:v>4.5170000000000003</c:v>
                </c:pt>
                <c:pt idx="2256">
                  <c:v>4.5190000000000001</c:v>
                </c:pt>
                <c:pt idx="2257">
                  <c:v>4.5209999999999999</c:v>
                </c:pt>
                <c:pt idx="2258">
                  <c:v>4.5229999999999997</c:v>
                </c:pt>
                <c:pt idx="2259">
                  <c:v>4.5250000000000004</c:v>
                </c:pt>
                <c:pt idx="2260">
                  <c:v>4.5270000000000001</c:v>
                </c:pt>
                <c:pt idx="2261">
                  <c:v>4.5289999999999999</c:v>
                </c:pt>
                <c:pt idx="2262">
                  <c:v>4.5309999999999997</c:v>
                </c:pt>
                <c:pt idx="2263">
                  <c:v>4.5330000000000004</c:v>
                </c:pt>
                <c:pt idx="2264">
                  <c:v>4.5350000000000001</c:v>
                </c:pt>
                <c:pt idx="2265">
                  <c:v>4.5369999999999999</c:v>
                </c:pt>
                <c:pt idx="2266">
                  <c:v>4.5389999999999997</c:v>
                </c:pt>
                <c:pt idx="2267">
                  <c:v>4.5410000000000004</c:v>
                </c:pt>
                <c:pt idx="2268">
                  <c:v>4.5430000000000001</c:v>
                </c:pt>
                <c:pt idx="2269">
                  <c:v>4.5449999999999999</c:v>
                </c:pt>
                <c:pt idx="2270">
                  <c:v>4.5469999999999997</c:v>
                </c:pt>
                <c:pt idx="2271">
                  <c:v>4.5490000000000004</c:v>
                </c:pt>
                <c:pt idx="2272">
                  <c:v>4.5510000000000002</c:v>
                </c:pt>
                <c:pt idx="2273">
                  <c:v>4.5529999999999999</c:v>
                </c:pt>
                <c:pt idx="2274">
                  <c:v>4.5549999999999997</c:v>
                </c:pt>
                <c:pt idx="2275">
                  <c:v>4.5570000000000004</c:v>
                </c:pt>
                <c:pt idx="2276">
                  <c:v>4.5590000000000002</c:v>
                </c:pt>
                <c:pt idx="2277">
                  <c:v>4.5609999999999999</c:v>
                </c:pt>
                <c:pt idx="2278">
                  <c:v>4.5629999999999997</c:v>
                </c:pt>
                <c:pt idx="2279">
                  <c:v>4.5650000000000004</c:v>
                </c:pt>
                <c:pt idx="2280">
                  <c:v>4.5670000000000002</c:v>
                </c:pt>
                <c:pt idx="2281">
                  <c:v>4.569</c:v>
                </c:pt>
                <c:pt idx="2282">
                  <c:v>4.5709999999999997</c:v>
                </c:pt>
                <c:pt idx="2283">
                  <c:v>4.5730000000000004</c:v>
                </c:pt>
                <c:pt idx="2284">
                  <c:v>4.5750000000000002</c:v>
                </c:pt>
                <c:pt idx="2285">
                  <c:v>4.577</c:v>
                </c:pt>
                <c:pt idx="2286">
                  <c:v>4.5789999999999997</c:v>
                </c:pt>
                <c:pt idx="2287">
                  <c:v>4.5810000000000004</c:v>
                </c:pt>
                <c:pt idx="2288">
                  <c:v>4.5830000000000002</c:v>
                </c:pt>
                <c:pt idx="2289">
                  <c:v>4.585</c:v>
                </c:pt>
                <c:pt idx="2290">
                  <c:v>4.5869999999999997</c:v>
                </c:pt>
                <c:pt idx="2291">
                  <c:v>4.5890000000000004</c:v>
                </c:pt>
                <c:pt idx="2292">
                  <c:v>4.5910000000000002</c:v>
                </c:pt>
                <c:pt idx="2293">
                  <c:v>4.593</c:v>
                </c:pt>
                <c:pt idx="2294">
                  <c:v>4.5949999999999998</c:v>
                </c:pt>
                <c:pt idx="2295">
                  <c:v>4.5970000000000004</c:v>
                </c:pt>
                <c:pt idx="2296">
                  <c:v>4.5990000000000002</c:v>
                </c:pt>
                <c:pt idx="2297">
                  <c:v>4.601</c:v>
                </c:pt>
                <c:pt idx="2298">
                  <c:v>4.6029999999999998</c:v>
                </c:pt>
                <c:pt idx="2299">
                  <c:v>4.6050000000000004</c:v>
                </c:pt>
                <c:pt idx="2300">
                  <c:v>4.6070000000000002</c:v>
                </c:pt>
                <c:pt idx="2301">
                  <c:v>4.609</c:v>
                </c:pt>
                <c:pt idx="2302">
                  <c:v>4.6109999999999998</c:v>
                </c:pt>
                <c:pt idx="2303">
                  <c:v>4.6130000000000004</c:v>
                </c:pt>
                <c:pt idx="2304">
                  <c:v>4.6150000000000002</c:v>
                </c:pt>
                <c:pt idx="2305">
                  <c:v>4.617</c:v>
                </c:pt>
                <c:pt idx="2306">
                  <c:v>4.6189999999999998</c:v>
                </c:pt>
                <c:pt idx="2307">
                  <c:v>4.6210000000000004</c:v>
                </c:pt>
                <c:pt idx="2308">
                  <c:v>4.6230000000000002</c:v>
                </c:pt>
                <c:pt idx="2309">
                  <c:v>4.625</c:v>
                </c:pt>
                <c:pt idx="2310">
                  <c:v>4.6269999999999998</c:v>
                </c:pt>
                <c:pt idx="2311">
                  <c:v>4.6289999999999996</c:v>
                </c:pt>
                <c:pt idx="2312">
                  <c:v>4.6310000000000002</c:v>
                </c:pt>
                <c:pt idx="2313">
                  <c:v>4.633</c:v>
                </c:pt>
                <c:pt idx="2314">
                  <c:v>4.6349999999999998</c:v>
                </c:pt>
                <c:pt idx="2315">
                  <c:v>4.6369999999999996</c:v>
                </c:pt>
                <c:pt idx="2316">
                  <c:v>4.6390000000000002</c:v>
                </c:pt>
                <c:pt idx="2317">
                  <c:v>4.641</c:v>
                </c:pt>
                <c:pt idx="2318">
                  <c:v>4.6429999999999998</c:v>
                </c:pt>
                <c:pt idx="2319">
                  <c:v>4.6449999999999996</c:v>
                </c:pt>
                <c:pt idx="2320">
                  <c:v>4.6470000000000002</c:v>
                </c:pt>
                <c:pt idx="2321">
                  <c:v>4.649</c:v>
                </c:pt>
                <c:pt idx="2322">
                  <c:v>4.6509999999999998</c:v>
                </c:pt>
                <c:pt idx="2323">
                  <c:v>4.6529999999999996</c:v>
                </c:pt>
                <c:pt idx="2324">
                  <c:v>4.6550000000000002</c:v>
                </c:pt>
                <c:pt idx="2325">
                  <c:v>4.657</c:v>
                </c:pt>
                <c:pt idx="2326">
                  <c:v>4.6589999999999998</c:v>
                </c:pt>
                <c:pt idx="2327">
                  <c:v>4.6609999999999996</c:v>
                </c:pt>
                <c:pt idx="2328">
                  <c:v>4.6630000000000003</c:v>
                </c:pt>
                <c:pt idx="2329">
                  <c:v>4.665</c:v>
                </c:pt>
                <c:pt idx="2330">
                  <c:v>4.6669999999999998</c:v>
                </c:pt>
                <c:pt idx="2331">
                  <c:v>4.6689999999999996</c:v>
                </c:pt>
                <c:pt idx="2332">
                  <c:v>4.6710000000000003</c:v>
                </c:pt>
                <c:pt idx="2333">
                  <c:v>4.673</c:v>
                </c:pt>
                <c:pt idx="2334">
                  <c:v>4.6749999999999998</c:v>
                </c:pt>
                <c:pt idx="2335">
                  <c:v>4.6769999999999996</c:v>
                </c:pt>
                <c:pt idx="2336">
                  <c:v>4.6790000000000003</c:v>
                </c:pt>
                <c:pt idx="2337">
                  <c:v>4.681</c:v>
                </c:pt>
                <c:pt idx="2338">
                  <c:v>4.6829999999999998</c:v>
                </c:pt>
                <c:pt idx="2339">
                  <c:v>4.6849999999999996</c:v>
                </c:pt>
                <c:pt idx="2340">
                  <c:v>4.6870000000000003</c:v>
                </c:pt>
                <c:pt idx="2341">
                  <c:v>4.6890000000000001</c:v>
                </c:pt>
                <c:pt idx="2342">
                  <c:v>4.6909999999999998</c:v>
                </c:pt>
                <c:pt idx="2343">
                  <c:v>4.6929999999999996</c:v>
                </c:pt>
                <c:pt idx="2344">
                  <c:v>4.6950000000000003</c:v>
                </c:pt>
                <c:pt idx="2345">
                  <c:v>4.6970000000000001</c:v>
                </c:pt>
                <c:pt idx="2346">
                  <c:v>4.6989999999999998</c:v>
                </c:pt>
                <c:pt idx="2347">
                  <c:v>4.7009999999999996</c:v>
                </c:pt>
                <c:pt idx="2348">
                  <c:v>4.7030000000000003</c:v>
                </c:pt>
                <c:pt idx="2349">
                  <c:v>4.7050000000000001</c:v>
                </c:pt>
                <c:pt idx="2350">
                  <c:v>4.7069999999999999</c:v>
                </c:pt>
                <c:pt idx="2351">
                  <c:v>4.7089999999999996</c:v>
                </c:pt>
                <c:pt idx="2352">
                  <c:v>4.7110000000000003</c:v>
                </c:pt>
                <c:pt idx="2353">
                  <c:v>4.7130000000000001</c:v>
                </c:pt>
                <c:pt idx="2354">
                  <c:v>4.7149999999999999</c:v>
                </c:pt>
                <c:pt idx="2355">
                  <c:v>4.7169999999999996</c:v>
                </c:pt>
                <c:pt idx="2356">
                  <c:v>4.7190000000000003</c:v>
                </c:pt>
                <c:pt idx="2357">
                  <c:v>4.7210000000000001</c:v>
                </c:pt>
                <c:pt idx="2358">
                  <c:v>4.7229999999999999</c:v>
                </c:pt>
                <c:pt idx="2359">
                  <c:v>4.7249999999999996</c:v>
                </c:pt>
                <c:pt idx="2360">
                  <c:v>4.7270000000000003</c:v>
                </c:pt>
                <c:pt idx="2361">
                  <c:v>4.7290000000000001</c:v>
                </c:pt>
                <c:pt idx="2362">
                  <c:v>4.7309999999999999</c:v>
                </c:pt>
                <c:pt idx="2363">
                  <c:v>4.7329999999999997</c:v>
                </c:pt>
                <c:pt idx="2364">
                  <c:v>4.7350000000000003</c:v>
                </c:pt>
                <c:pt idx="2365">
                  <c:v>4.7370000000000001</c:v>
                </c:pt>
                <c:pt idx="2366">
                  <c:v>4.7389999999999999</c:v>
                </c:pt>
                <c:pt idx="2367">
                  <c:v>4.7409999999999997</c:v>
                </c:pt>
                <c:pt idx="2368">
                  <c:v>4.7430000000000003</c:v>
                </c:pt>
                <c:pt idx="2369">
                  <c:v>4.7450000000000001</c:v>
                </c:pt>
                <c:pt idx="2370">
                  <c:v>4.7469999999999999</c:v>
                </c:pt>
                <c:pt idx="2371">
                  <c:v>4.7489999999999997</c:v>
                </c:pt>
                <c:pt idx="2372">
                  <c:v>4.7510000000000003</c:v>
                </c:pt>
                <c:pt idx="2373">
                  <c:v>4.7530000000000001</c:v>
                </c:pt>
                <c:pt idx="2374">
                  <c:v>4.7549999999999999</c:v>
                </c:pt>
                <c:pt idx="2375">
                  <c:v>4.7569999999999997</c:v>
                </c:pt>
                <c:pt idx="2376">
                  <c:v>4.7590000000000003</c:v>
                </c:pt>
                <c:pt idx="2377">
                  <c:v>4.7610000000000001</c:v>
                </c:pt>
                <c:pt idx="2378">
                  <c:v>4.7629999999999999</c:v>
                </c:pt>
                <c:pt idx="2379">
                  <c:v>4.7649999999999997</c:v>
                </c:pt>
                <c:pt idx="2380">
                  <c:v>4.7670000000000003</c:v>
                </c:pt>
                <c:pt idx="2381">
                  <c:v>4.7690000000000001</c:v>
                </c:pt>
                <c:pt idx="2382">
                  <c:v>4.7709999999999999</c:v>
                </c:pt>
                <c:pt idx="2383">
                  <c:v>4.7729999999999997</c:v>
                </c:pt>
                <c:pt idx="2384">
                  <c:v>4.7750000000000004</c:v>
                </c:pt>
                <c:pt idx="2385">
                  <c:v>4.7770000000000001</c:v>
                </c:pt>
                <c:pt idx="2386">
                  <c:v>4.7789999999999999</c:v>
                </c:pt>
                <c:pt idx="2387">
                  <c:v>4.7809999999999997</c:v>
                </c:pt>
                <c:pt idx="2388">
                  <c:v>4.7830000000000004</c:v>
                </c:pt>
                <c:pt idx="2389">
                  <c:v>4.7850000000000001</c:v>
                </c:pt>
                <c:pt idx="2390">
                  <c:v>4.7869999999999999</c:v>
                </c:pt>
                <c:pt idx="2391">
                  <c:v>4.7889999999999997</c:v>
                </c:pt>
                <c:pt idx="2392">
                  <c:v>4.7910000000000004</c:v>
                </c:pt>
                <c:pt idx="2393">
                  <c:v>4.7930000000000001</c:v>
                </c:pt>
                <c:pt idx="2394">
                  <c:v>4.7949999999999999</c:v>
                </c:pt>
                <c:pt idx="2395">
                  <c:v>4.7969999999999997</c:v>
                </c:pt>
                <c:pt idx="2396">
                  <c:v>4.7990000000000004</c:v>
                </c:pt>
                <c:pt idx="2397">
                  <c:v>4.8010000000000002</c:v>
                </c:pt>
                <c:pt idx="2398">
                  <c:v>4.8029999999999999</c:v>
                </c:pt>
                <c:pt idx="2399">
                  <c:v>4.8049999999999997</c:v>
                </c:pt>
                <c:pt idx="2400">
                  <c:v>4.8070000000000004</c:v>
                </c:pt>
                <c:pt idx="2401">
                  <c:v>4.8090000000000002</c:v>
                </c:pt>
                <c:pt idx="2402">
                  <c:v>4.8109999999999999</c:v>
                </c:pt>
                <c:pt idx="2403">
                  <c:v>4.8129999999999997</c:v>
                </c:pt>
                <c:pt idx="2404">
                  <c:v>4.8150000000000004</c:v>
                </c:pt>
                <c:pt idx="2405">
                  <c:v>4.8170000000000002</c:v>
                </c:pt>
                <c:pt idx="2406">
                  <c:v>4.819</c:v>
                </c:pt>
                <c:pt idx="2407">
                  <c:v>4.8209999999999997</c:v>
                </c:pt>
                <c:pt idx="2408">
                  <c:v>4.8230000000000004</c:v>
                </c:pt>
                <c:pt idx="2409">
                  <c:v>4.8250000000000002</c:v>
                </c:pt>
                <c:pt idx="2410">
                  <c:v>4.827</c:v>
                </c:pt>
                <c:pt idx="2411">
                  <c:v>4.8289999999999997</c:v>
                </c:pt>
                <c:pt idx="2412">
                  <c:v>4.8310000000000004</c:v>
                </c:pt>
                <c:pt idx="2413">
                  <c:v>4.8330000000000002</c:v>
                </c:pt>
                <c:pt idx="2414">
                  <c:v>4.835</c:v>
                </c:pt>
                <c:pt idx="2415">
                  <c:v>4.8369999999999997</c:v>
                </c:pt>
                <c:pt idx="2416">
                  <c:v>4.8390000000000004</c:v>
                </c:pt>
                <c:pt idx="2417">
                  <c:v>4.8410000000000002</c:v>
                </c:pt>
                <c:pt idx="2418">
                  <c:v>4.843</c:v>
                </c:pt>
                <c:pt idx="2419">
                  <c:v>4.8449999999999998</c:v>
                </c:pt>
                <c:pt idx="2420">
                  <c:v>4.8470000000000004</c:v>
                </c:pt>
                <c:pt idx="2421">
                  <c:v>4.8490000000000002</c:v>
                </c:pt>
                <c:pt idx="2422">
                  <c:v>4.851</c:v>
                </c:pt>
                <c:pt idx="2423">
                  <c:v>4.8529999999999998</c:v>
                </c:pt>
                <c:pt idx="2424">
                  <c:v>4.8550000000000004</c:v>
                </c:pt>
                <c:pt idx="2425">
                  <c:v>4.8570000000000002</c:v>
                </c:pt>
                <c:pt idx="2426">
                  <c:v>4.859</c:v>
                </c:pt>
                <c:pt idx="2427">
                  <c:v>4.8609999999999998</c:v>
                </c:pt>
                <c:pt idx="2428">
                  <c:v>4.8630000000000004</c:v>
                </c:pt>
                <c:pt idx="2429">
                  <c:v>4.8650000000000002</c:v>
                </c:pt>
                <c:pt idx="2430">
                  <c:v>4.867</c:v>
                </c:pt>
                <c:pt idx="2431">
                  <c:v>4.8689999999999998</c:v>
                </c:pt>
                <c:pt idx="2432">
                  <c:v>4.8710000000000004</c:v>
                </c:pt>
                <c:pt idx="2433">
                  <c:v>4.8730000000000002</c:v>
                </c:pt>
                <c:pt idx="2434">
                  <c:v>4.875</c:v>
                </c:pt>
                <c:pt idx="2435">
                  <c:v>4.8769999999999998</c:v>
                </c:pt>
                <c:pt idx="2436">
                  <c:v>4.8789999999999996</c:v>
                </c:pt>
                <c:pt idx="2437">
                  <c:v>4.8810000000000002</c:v>
                </c:pt>
                <c:pt idx="2438">
                  <c:v>4.883</c:v>
                </c:pt>
                <c:pt idx="2439">
                  <c:v>4.8849999999999998</c:v>
                </c:pt>
                <c:pt idx="2440">
                  <c:v>4.8869999999999996</c:v>
                </c:pt>
                <c:pt idx="2441">
                  <c:v>4.8890000000000002</c:v>
                </c:pt>
                <c:pt idx="2442">
                  <c:v>4.891</c:v>
                </c:pt>
                <c:pt idx="2443">
                  <c:v>4.8929999999999998</c:v>
                </c:pt>
                <c:pt idx="2444">
                  <c:v>4.8949999999999996</c:v>
                </c:pt>
                <c:pt idx="2445">
                  <c:v>4.8970000000000002</c:v>
                </c:pt>
                <c:pt idx="2446">
                  <c:v>4.899</c:v>
                </c:pt>
                <c:pt idx="2447">
                  <c:v>4.9009999999999998</c:v>
                </c:pt>
                <c:pt idx="2448">
                  <c:v>4.9029999999999996</c:v>
                </c:pt>
                <c:pt idx="2449">
                  <c:v>4.9050000000000002</c:v>
                </c:pt>
                <c:pt idx="2450">
                  <c:v>4.907</c:v>
                </c:pt>
                <c:pt idx="2451">
                  <c:v>4.9089999999999998</c:v>
                </c:pt>
                <c:pt idx="2452">
                  <c:v>4.9109999999999996</c:v>
                </c:pt>
                <c:pt idx="2453">
                  <c:v>4.9130000000000003</c:v>
                </c:pt>
                <c:pt idx="2454">
                  <c:v>4.915</c:v>
                </c:pt>
                <c:pt idx="2455">
                  <c:v>4.9169999999999998</c:v>
                </c:pt>
                <c:pt idx="2456">
                  <c:v>4.9189999999999996</c:v>
                </c:pt>
                <c:pt idx="2457">
                  <c:v>4.9210000000000003</c:v>
                </c:pt>
                <c:pt idx="2458">
                  <c:v>4.923</c:v>
                </c:pt>
                <c:pt idx="2459">
                  <c:v>4.9249999999999998</c:v>
                </c:pt>
                <c:pt idx="2460">
                  <c:v>4.9269999999999996</c:v>
                </c:pt>
                <c:pt idx="2461">
                  <c:v>4.9290000000000003</c:v>
                </c:pt>
                <c:pt idx="2462">
                  <c:v>4.931</c:v>
                </c:pt>
                <c:pt idx="2463">
                  <c:v>4.9329999999999998</c:v>
                </c:pt>
                <c:pt idx="2464">
                  <c:v>4.9349999999999996</c:v>
                </c:pt>
                <c:pt idx="2465">
                  <c:v>4.9370000000000003</c:v>
                </c:pt>
                <c:pt idx="2466">
                  <c:v>4.9390000000000001</c:v>
                </c:pt>
                <c:pt idx="2467">
                  <c:v>4.9409999999999998</c:v>
                </c:pt>
                <c:pt idx="2468">
                  <c:v>4.9429999999999996</c:v>
                </c:pt>
                <c:pt idx="2469">
                  <c:v>4.9450000000000003</c:v>
                </c:pt>
                <c:pt idx="2470">
                  <c:v>4.9470000000000001</c:v>
                </c:pt>
                <c:pt idx="2471">
                  <c:v>4.9489999999999998</c:v>
                </c:pt>
                <c:pt idx="2472">
                  <c:v>4.9509999999999996</c:v>
                </c:pt>
                <c:pt idx="2473">
                  <c:v>4.9530000000000003</c:v>
                </c:pt>
                <c:pt idx="2474">
                  <c:v>4.9550000000000001</c:v>
                </c:pt>
                <c:pt idx="2475">
                  <c:v>4.9569999999999999</c:v>
                </c:pt>
                <c:pt idx="2476">
                  <c:v>4.9589999999999996</c:v>
                </c:pt>
                <c:pt idx="2477">
                  <c:v>4.9610000000000003</c:v>
                </c:pt>
                <c:pt idx="2478">
                  <c:v>4.9630000000000001</c:v>
                </c:pt>
                <c:pt idx="2479">
                  <c:v>4.9649999999999999</c:v>
                </c:pt>
                <c:pt idx="2480">
                  <c:v>4.9669999999999996</c:v>
                </c:pt>
                <c:pt idx="2481">
                  <c:v>4.9690000000000003</c:v>
                </c:pt>
                <c:pt idx="2482">
                  <c:v>4.9710000000000001</c:v>
                </c:pt>
                <c:pt idx="2483">
                  <c:v>4.9729999999999999</c:v>
                </c:pt>
                <c:pt idx="2484">
                  <c:v>4.9749999999999996</c:v>
                </c:pt>
                <c:pt idx="2485">
                  <c:v>4.9770000000000003</c:v>
                </c:pt>
                <c:pt idx="2486">
                  <c:v>4.9790000000000001</c:v>
                </c:pt>
                <c:pt idx="2487">
                  <c:v>4.9809999999999999</c:v>
                </c:pt>
                <c:pt idx="2488">
                  <c:v>4.9829999999999997</c:v>
                </c:pt>
                <c:pt idx="2489">
                  <c:v>4.9850000000000003</c:v>
                </c:pt>
                <c:pt idx="2490">
                  <c:v>4.9870000000000001</c:v>
                </c:pt>
                <c:pt idx="2491">
                  <c:v>4.9889999999999999</c:v>
                </c:pt>
                <c:pt idx="2492">
                  <c:v>4.9909999999999997</c:v>
                </c:pt>
                <c:pt idx="2493">
                  <c:v>4.9930000000000003</c:v>
                </c:pt>
                <c:pt idx="2494">
                  <c:v>4.9950000000000001</c:v>
                </c:pt>
                <c:pt idx="2495">
                  <c:v>4.9969999999999999</c:v>
                </c:pt>
                <c:pt idx="2496">
                  <c:v>4.9989999999999997</c:v>
                </c:pt>
                <c:pt idx="2497">
                  <c:v>5.0010000000000003</c:v>
                </c:pt>
                <c:pt idx="2498">
                  <c:v>5.0030000000000001</c:v>
                </c:pt>
                <c:pt idx="2499">
                  <c:v>5.0049999999999999</c:v>
                </c:pt>
                <c:pt idx="2500">
                  <c:v>5.0069999999999997</c:v>
                </c:pt>
                <c:pt idx="2501">
                  <c:v>5.0090000000000003</c:v>
                </c:pt>
                <c:pt idx="2502">
                  <c:v>5.0110000000000001</c:v>
                </c:pt>
                <c:pt idx="2503">
                  <c:v>5.0129999999999999</c:v>
                </c:pt>
                <c:pt idx="2504">
                  <c:v>5.0149999999999997</c:v>
                </c:pt>
                <c:pt idx="2505">
                  <c:v>5.0170000000000003</c:v>
                </c:pt>
                <c:pt idx="2506">
                  <c:v>5.0190000000000001</c:v>
                </c:pt>
                <c:pt idx="2507">
                  <c:v>5.0209999999999999</c:v>
                </c:pt>
                <c:pt idx="2508">
                  <c:v>5.0229999999999997</c:v>
                </c:pt>
                <c:pt idx="2509">
                  <c:v>5.0250000000000004</c:v>
                </c:pt>
                <c:pt idx="2510">
                  <c:v>5.0270000000000001</c:v>
                </c:pt>
                <c:pt idx="2511">
                  <c:v>5.0289999999999999</c:v>
                </c:pt>
                <c:pt idx="2512">
                  <c:v>5.0309999999999997</c:v>
                </c:pt>
                <c:pt idx="2513">
                  <c:v>5.0330000000000004</c:v>
                </c:pt>
                <c:pt idx="2514">
                  <c:v>5.0350000000000001</c:v>
                </c:pt>
                <c:pt idx="2515">
                  <c:v>5.0369999999999999</c:v>
                </c:pt>
                <c:pt idx="2516">
                  <c:v>5.0389999999999997</c:v>
                </c:pt>
                <c:pt idx="2517">
                  <c:v>5.0410000000000004</c:v>
                </c:pt>
                <c:pt idx="2518">
                  <c:v>5.0430000000000001</c:v>
                </c:pt>
                <c:pt idx="2519">
                  <c:v>5.0449999999999999</c:v>
                </c:pt>
                <c:pt idx="2520">
                  <c:v>5.0469999999999997</c:v>
                </c:pt>
                <c:pt idx="2521">
                  <c:v>5.0490000000000004</c:v>
                </c:pt>
                <c:pt idx="2522">
                  <c:v>5.0510000000000002</c:v>
                </c:pt>
                <c:pt idx="2523">
                  <c:v>5.0529999999999999</c:v>
                </c:pt>
                <c:pt idx="2524">
                  <c:v>5.0549999999999997</c:v>
                </c:pt>
                <c:pt idx="2525">
                  <c:v>5.0570000000000004</c:v>
                </c:pt>
                <c:pt idx="2526">
                  <c:v>5.0590000000000002</c:v>
                </c:pt>
                <c:pt idx="2527">
                  <c:v>5.0609999999999999</c:v>
                </c:pt>
                <c:pt idx="2528">
                  <c:v>5.0629999999999997</c:v>
                </c:pt>
                <c:pt idx="2529">
                  <c:v>5.0650000000000004</c:v>
                </c:pt>
                <c:pt idx="2530">
                  <c:v>5.0670000000000002</c:v>
                </c:pt>
                <c:pt idx="2531">
                  <c:v>5.069</c:v>
                </c:pt>
                <c:pt idx="2532">
                  <c:v>5.0709999999999997</c:v>
                </c:pt>
                <c:pt idx="2533">
                  <c:v>5.0730000000000004</c:v>
                </c:pt>
                <c:pt idx="2534">
                  <c:v>5.0750000000000002</c:v>
                </c:pt>
                <c:pt idx="2535">
                  <c:v>5.077</c:v>
                </c:pt>
                <c:pt idx="2536">
                  <c:v>5.0789999999999997</c:v>
                </c:pt>
                <c:pt idx="2537">
                  <c:v>5.0810000000000004</c:v>
                </c:pt>
                <c:pt idx="2538">
                  <c:v>5.0830000000000002</c:v>
                </c:pt>
                <c:pt idx="2539">
                  <c:v>5.085</c:v>
                </c:pt>
                <c:pt idx="2540">
                  <c:v>5.0869999999999997</c:v>
                </c:pt>
                <c:pt idx="2541">
                  <c:v>5.0890000000000004</c:v>
                </c:pt>
                <c:pt idx="2542">
                  <c:v>5.0910000000000002</c:v>
                </c:pt>
                <c:pt idx="2543">
                  <c:v>5.093</c:v>
                </c:pt>
                <c:pt idx="2544">
                  <c:v>5.0949999999999998</c:v>
                </c:pt>
                <c:pt idx="2545">
                  <c:v>5.0970000000000004</c:v>
                </c:pt>
                <c:pt idx="2546">
                  <c:v>5.0990000000000002</c:v>
                </c:pt>
                <c:pt idx="2547">
                  <c:v>5.101</c:v>
                </c:pt>
                <c:pt idx="2548">
                  <c:v>5.1029999999999998</c:v>
                </c:pt>
                <c:pt idx="2549">
                  <c:v>5.1050000000000004</c:v>
                </c:pt>
                <c:pt idx="2550">
                  <c:v>5.1070000000000002</c:v>
                </c:pt>
                <c:pt idx="2551">
                  <c:v>5.109</c:v>
                </c:pt>
                <c:pt idx="2552">
                  <c:v>5.1109999999999998</c:v>
                </c:pt>
                <c:pt idx="2553">
                  <c:v>5.1130000000000004</c:v>
                </c:pt>
                <c:pt idx="2554">
                  <c:v>5.1150000000000002</c:v>
                </c:pt>
                <c:pt idx="2555">
                  <c:v>5.117</c:v>
                </c:pt>
                <c:pt idx="2556">
                  <c:v>5.1189999999999998</c:v>
                </c:pt>
                <c:pt idx="2557">
                  <c:v>5.1210000000000004</c:v>
                </c:pt>
                <c:pt idx="2558">
                  <c:v>5.1230000000000002</c:v>
                </c:pt>
                <c:pt idx="2559">
                  <c:v>5.125</c:v>
                </c:pt>
                <c:pt idx="2560">
                  <c:v>5.1269999999999998</c:v>
                </c:pt>
                <c:pt idx="2561">
                  <c:v>5.1289999999999996</c:v>
                </c:pt>
                <c:pt idx="2562">
                  <c:v>5.1310000000000002</c:v>
                </c:pt>
                <c:pt idx="2563">
                  <c:v>5.133</c:v>
                </c:pt>
                <c:pt idx="2564">
                  <c:v>5.1349999999999998</c:v>
                </c:pt>
                <c:pt idx="2565">
                  <c:v>5.1369999999999996</c:v>
                </c:pt>
                <c:pt idx="2566">
                  <c:v>5.1390000000000002</c:v>
                </c:pt>
                <c:pt idx="2567">
                  <c:v>5.141</c:v>
                </c:pt>
                <c:pt idx="2568">
                  <c:v>5.1429999999999998</c:v>
                </c:pt>
                <c:pt idx="2569">
                  <c:v>5.1449999999999996</c:v>
                </c:pt>
                <c:pt idx="2570">
                  <c:v>5.1470000000000002</c:v>
                </c:pt>
                <c:pt idx="2571">
                  <c:v>5.149</c:v>
                </c:pt>
                <c:pt idx="2572">
                  <c:v>5.1509999999999998</c:v>
                </c:pt>
                <c:pt idx="2573">
                  <c:v>5.1529999999999996</c:v>
                </c:pt>
                <c:pt idx="2574">
                  <c:v>5.1550000000000002</c:v>
                </c:pt>
                <c:pt idx="2575">
                  <c:v>5.157</c:v>
                </c:pt>
                <c:pt idx="2576">
                  <c:v>5.1589999999999998</c:v>
                </c:pt>
                <c:pt idx="2577">
                  <c:v>5.1609999999999996</c:v>
                </c:pt>
                <c:pt idx="2578">
                  <c:v>5.1630000000000003</c:v>
                </c:pt>
                <c:pt idx="2579">
                  <c:v>5.165</c:v>
                </c:pt>
                <c:pt idx="2580">
                  <c:v>5.1669999999999998</c:v>
                </c:pt>
                <c:pt idx="2581">
                  <c:v>5.1689999999999996</c:v>
                </c:pt>
                <c:pt idx="2582">
                  <c:v>5.1710000000000003</c:v>
                </c:pt>
                <c:pt idx="2583">
                  <c:v>5.173</c:v>
                </c:pt>
                <c:pt idx="2584">
                  <c:v>5.1749999999999998</c:v>
                </c:pt>
                <c:pt idx="2585">
                  <c:v>5.1769999999999996</c:v>
                </c:pt>
                <c:pt idx="2586">
                  <c:v>5.1790000000000003</c:v>
                </c:pt>
                <c:pt idx="2587">
                  <c:v>5.181</c:v>
                </c:pt>
                <c:pt idx="2588">
                  <c:v>5.1829999999999998</c:v>
                </c:pt>
                <c:pt idx="2589">
                  <c:v>5.1849999999999996</c:v>
                </c:pt>
                <c:pt idx="2590">
                  <c:v>5.1870000000000003</c:v>
                </c:pt>
                <c:pt idx="2591">
                  <c:v>5.1890000000000001</c:v>
                </c:pt>
                <c:pt idx="2592">
                  <c:v>5.1909999999999998</c:v>
                </c:pt>
                <c:pt idx="2593">
                  <c:v>5.1929999999999996</c:v>
                </c:pt>
                <c:pt idx="2594">
                  <c:v>5.1950000000000003</c:v>
                </c:pt>
                <c:pt idx="2595">
                  <c:v>5.1970000000000001</c:v>
                </c:pt>
                <c:pt idx="2596">
                  <c:v>5.1989999999999998</c:v>
                </c:pt>
                <c:pt idx="2597">
                  <c:v>5.2009999999999996</c:v>
                </c:pt>
                <c:pt idx="2598">
                  <c:v>5.2030000000000003</c:v>
                </c:pt>
                <c:pt idx="2599">
                  <c:v>5.2050000000000001</c:v>
                </c:pt>
                <c:pt idx="2600">
                  <c:v>5.2069999999999999</c:v>
                </c:pt>
                <c:pt idx="2601">
                  <c:v>5.2089999999999996</c:v>
                </c:pt>
                <c:pt idx="2602">
                  <c:v>5.2110000000000003</c:v>
                </c:pt>
                <c:pt idx="2603">
                  <c:v>5.2130000000000001</c:v>
                </c:pt>
                <c:pt idx="2604">
                  <c:v>5.2149999999999999</c:v>
                </c:pt>
                <c:pt idx="2605">
                  <c:v>5.2169999999999996</c:v>
                </c:pt>
                <c:pt idx="2606">
                  <c:v>5.2190000000000003</c:v>
                </c:pt>
                <c:pt idx="2607">
                  <c:v>5.2210000000000001</c:v>
                </c:pt>
                <c:pt idx="2608">
                  <c:v>5.2229999999999999</c:v>
                </c:pt>
                <c:pt idx="2609">
                  <c:v>5.2249999999999996</c:v>
                </c:pt>
                <c:pt idx="2610">
                  <c:v>5.2270000000000003</c:v>
                </c:pt>
                <c:pt idx="2611">
                  <c:v>5.2290000000000001</c:v>
                </c:pt>
                <c:pt idx="2612">
                  <c:v>5.2309999999999999</c:v>
                </c:pt>
                <c:pt idx="2613">
                  <c:v>5.2329999999999997</c:v>
                </c:pt>
                <c:pt idx="2614">
                  <c:v>5.2350000000000003</c:v>
                </c:pt>
                <c:pt idx="2615">
                  <c:v>5.2370000000000001</c:v>
                </c:pt>
                <c:pt idx="2616">
                  <c:v>5.2389999999999999</c:v>
                </c:pt>
                <c:pt idx="2617">
                  <c:v>5.2409999999999997</c:v>
                </c:pt>
                <c:pt idx="2618">
                  <c:v>5.2430000000000003</c:v>
                </c:pt>
                <c:pt idx="2619">
                  <c:v>5.2450000000000001</c:v>
                </c:pt>
                <c:pt idx="2620">
                  <c:v>5.2469999999999999</c:v>
                </c:pt>
                <c:pt idx="2621">
                  <c:v>5.2489999999999997</c:v>
                </c:pt>
                <c:pt idx="2622">
                  <c:v>5.2510000000000003</c:v>
                </c:pt>
                <c:pt idx="2623">
                  <c:v>5.2530000000000001</c:v>
                </c:pt>
                <c:pt idx="2624">
                  <c:v>5.2549999999999999</c:v>
                </c:pt>
                <c:pt idx="2625">
                  <c:v>5.2569999999999997</c:v>
                </c:pt>
                <c:pt idx="2626">
                  <c:v>5.2590000000000003</c:v>
                </c:pt>
                <c:pt idx="2627">
                  <c:v>5.2610000000000001</c:v>
                </c:pt>
                <c:pt idx="2628">
                  <c:v>5.2629999999999999</c:v>
                </c:pt>
                <c:pt idx="2629">
                  <c:v>5.2649999999999997</c:v>
                </c:pt>
                <c:pt idx="2630">
                  <c:v>5.2670000000000003</c:v>
                </c:pt>
                <c:pt idx="2631">
                  <c:v>5.2690000000000001</c:v>
                </c:pt>
                <c:pt idx="2632">
                  <c:v>5.2709999999999999</c:v>
                </c:pt>
                <c:pt idx="2633">
                  <c:v>5.2729999999999997</c:v>
                </c:pt>
                <c:pt idx="2634">
                  <c:v>5.2750000000000004</c:v>
                </c:pt>
                <c:pt idx="2635">
                  <c:v>5.2770000000000001</c:v>
                </c:pt>
                <c:pt idx="2636">
                  <c:v>5.2789999999999999</c:v>
                </c:pt>
                <c:pt idx="2637">
                  <c:v>5.2809999999999997</c:v>
                </c:pt>
                <c:pt idx="2638">
                  <c:v>5.2830000000000004</c:v>
                </c:pt>
                <c:pt idx="2639">
                  <c:v>5.2850000000000001</c:v>
                </c:pt>
                <c:pt idx="2640">
                  <c:v>5.2869999999999999</c:v>
                </c:pt>
                <c:pt idx="2641">
                  <c:v>5.2889999999999997</c:v>
                </c:pt>
                <c:pt idx="2642">
                  <c:v>5.2910000000000004</c:v>
                </c:pt>
                <c:pt idx="2643">
                  <c:v>5.2930000000000001</c:v>
                </c:pt>
                <c:pt idx="2644">
                  <c:v>5.2949999999999999</c:v>
                </c:pt>
                <c:pt idx="2645">
                  <c:v>5.2969999999999997</c:v>
                </c:pt>
                <c:pt idx="2646">
                  <c:v>5.2990000000000004</c:v>
                </c:pt>
                <c:pt idx="2647">
                  <c:v>5.3010000000000002</c:v>
                </c:pt>
                <c:pt idx="2648">
                  <c:v>5.3029999999999999</c:v>
                </c:pt>
                <c:pt idx="2649">
                  <c:v>5.3049999999999997</c:v>
                </c:pt>
                <c:pt idx="2650">
                  <c:v>5.3070000000000004</c:v>
                </c:pt>
                <c:pt idx="2651">
                  <c:v>5.3090000000000002</c:v>
                </c:pt>
                <c:pt idx="2652">
                  <c:v>5.3109999999999999</c:v>
                </c:pt>
                <c:pt idx="2653">
                  <c:v>5.3129999999999997</c:v>
                </c:pt>
                <c:pt idx="2654">
                  <c:v>5.3150000000000004</c:v>
                </c:pt>
                <c:pt idx="2655">
                  <c:v>5.3170000000000002</c:v>
                </c:pt>
                <c:pt idx="2656">
                  <c:v>5.319</c:v>
                </c:pt>
                <c:pt idx="2657">
                  <c:v>5.3209999999999997</c:v>
                </c:pt>
                <c:pt idx="2658">
                  <c:v>5.3230000000000004</c:v>
                </c:pt>
                <c:pt idx="2659">
                  <c:v>5.3250000000000002</c:v>
                </c:pt>
                <c:pt idx="2660">
                  <c:v>5.327</c:v>
                </c:pt>
                <c:pt idx="2661">
                  <c:v>5.3289999999999997</c:v>
                </c:pt>
                <c:pt idx="2662">
                  <c:v>5.3310000000000004</c:v>
                </c:pt>
                <c:pt idx="2663">
                  <c:v>5.3330000000000002</c:v>
                </c:pt>
                <c:pt idx="2664">
                  <c:v>5.335</c:v>
                </c:pt>
                <c:pt idx="2665">
                  <c:v>5.3369999999999997</c:v>
                </c:pt>
                <c:pt idx="2666">
                  <c:v>5.3390000000000004</c:v>
                </c:pt>
                <c:pt idx="2667">
                  <c:v>5.3410000000000002</c:v>
                </c:pt>
                <c:pt idx="2668">
                  <c:v>5.343</c:v>
                </c:pt>
                <c:pt idx="2669">
                  <c:v>5.3449999999999998</c:v>
                </c:pt>
                <c:pt idx="2670">
                  <c:v>5.3470000000000004</c:v>
                </c:pt>
                <c:pt idx="2671">
                  <c:v>5.3490000000000002</c:v>
                </c:pt>
                <c:pt idx="2672">
                  <c:v>5.351</c:v>
                </c:pt>
                <c:pt idx="2673">
                  <c:v>5.3529999999999998</c:v>
                </c:pt>
                <c:pt idx="2674">
                  <c:v>5.3550000000000004</c:v>
                </c:pt>
                <c:pt idx="2675">
                  <c:v>5.3570000000000002</c:v>
                </c:pt>
                <c:pt idx="2676">
                  <c:v>5.359</c:v>
                </c:pt>
                <c:pt idx="2677">
                  <c:v>5.3609999999999998</c:v>
                </c:pt>
                <c:pt idx="2678">
                  <c:v>5.3630000000000004</c:v>
                </c:pt>
                <c:pt idx="2679">
                  <c:v>5.3650000000000002</c:v>
                </c:pt>
                <c:pt idx="2680">
                  <c:v>5.367</c:v>
                </c:pt>
                <c:pt idx="2681">
                  <c:v>5.3689999999999998</c:v>
                </c:pt>
                <c:pt idx="2682">
                  <c:v>5.3710000000000004</c:v>
                </c:pt>
                <c:pt idx="2683">
                  <c:v>5.3730000000000002</c:v>
                </c:pt>
                <c:pt idx="2684">
                  <c:v>5.375</c:v>
                </c:pt>
                <c:pt idx="2685">
                  <c:v>5.3769999999999998</c:v>
                </c:pt>
                <c:pt idx="2686">
                  <c:v>5.3789999999999996</c:v>
                </c:pt>
                <c:pt idx="2687">
                  <c:v>5.3810000000000002</c:v>
                </c:pt>
                <c:pt idx="2688">
                  <c:v>5.383</c:v>
                </c:pt>
                <c:pt idx="2689">
                  <c:v>5.3849999999999998</c:v>
                </c:pt>
                <c:pt idx="2690">
                  <c:v>5.3869999999999996</c:v>
                </c:pt>
                <c:pt idx="2691">
                  <c:v>5.3890000000000002</c:v>
                </c:pt>
                <c:pt idx="2692">
                  <c:v>5.391</c:v>
                </c:pt>
                <c:pt idx="2693">
                  <c:v>5.3929999999999998</c:v>
                </c:pt>
                <c:pt idx="2694">
                  <c:v>5.3949999999999996</c:v>
                </c:pt>
                <c:pt idx="2695">
                  <c:v>5.3970000000000002</c:v>
                </c:pt>
                <c:pt idx="2696">
                  <c:v>5.399</c:v>
                </c:pt>
                <c:pt idx="2697">
                  <c:v>5.4009999999999998</c:v>
                </c:pt>
                <c:pt idx="2698">
                  <c:v>5.4029999999999996</c:v>
                </c:pt>
                <c:pt idx="2699">
                  <c:v>5.4050000000000002</c:v>
                </c:pt>
                <c:pt idx="2700">
                  <c:v>5.407</c:v>
                </c:pt>
                <c:pt idx="2701">
                  <c:v>5.4089999999999998</c:v>
                </c:pt>
                <c:pt idx="2702">
                  <c:v>5.4109999999999996</c:v>
                </c:pt>
                <c:pt idx="2703">
                  <c:v>5.4130000000000003</c:v>
                </c:pt>
                <c:pt idx="2704">
                  <c:v>5.415</c:v>
                </c:pt>
                <c:pt idx="2705">
                  <c:v>5.4169999999999998</c:v>
                </c:pt>
                <c:pt idx="2706">
                  <c:v>5.4189999999999996</c:v>
                </c:pt>
                <c:pt idx="2707">
                  <c:v>5.4210000000000003</c:v>
                </c:pt>
                <c:pt idx="2708">
                  <c:v>5.423</c:v>
                </c:pt>
                <c:pt idx="2709">
                  <c:v>5.4249999999999998</c:v>
                </c:pt>
                <c:pt idx="2710">
                  <c:v>5.4269999999999996</c:v>
                </c:pt>
                <c:pt idx="2711">
                  <c:v>5.4290000000000003</c:v>
                </c:pt>
                <c:pt idx="2712">
                  <c:v>5.431</c:v>
                </c:pt>
                <c:pt idx="2713">
                  <c:v>5.4329999999999998</c:v>
                </c:pt>
                <c:pt idx="2714">
                  <c:v>5.4349999999999996</c:v>
                </c:pt>
                <c:pt idx="2715">
                  <c:v>5.4370000000000003</c:v>
                </c:pt>
                <c:pt idx="2716">
                  <c:v>5.4390000000000001</c:v>
                </c:pt>
                <c:pt idx="2717">
                  <c:v>5.4409999999999998</c:v>
                </c:pt>
                <c:pt idx="2718">
                  <c:v>5.4429999999999996</c:v>
                </c:pt>
                <c:pt idx="2719">
                  <c:v>5.4450000000000003</c:v>
                </c:pt>
                <c:pt idx="2720">
                  <c:v>5.4470000000000001</c:v>
                </c:pt>
                <c:pt idx="2721">
                  <c:v>5.4489999999999998</c:v>
                </c:pt>
                <c:pt idx="2722">
                  <c:v>5.4509999999999996</c:v>
                </c:pt>
                <c:pt idx="2723">
                  <c:v>5.4530000000000003</c:v>
                </c:pt>
                <c:pt idx="2724">
                  <c:v>5.4550000000000001</c:v>
                </c:pt>
                <c:pt idx="2725">
                  <c:v>5.4569999999999999</c:v>
                </c:pt>
                <c:pt idx="2726">
                  <c:v>5.4589999999999996</c:v>
                </c:pt>
                <c:pt idx="2727">
                  <c:v>5.4610000000000003</c:v>
                </c:pt>
                <c:pt idx="2728">
                  <c:v>5.4630000000000001</c:v>
                </c:pt>
                <c:pt idx="2729">
                  <c:v>5.4649999999999999</c:v>
                </c:pt>
                <c:pt idx="2730">
                  <c:v>5.4669999999999996</c:v>
                </c:pt>
                <c:pt idx="2731">
                  <c:v>5.4690000000000003</c:v>
                </c:pt>
                <c:pt idx="2732">
                  <c:v>5.4710000000000001</c:v>
                </c:pt>
                <c:pt idx="2733">
                  <c:v>5.4729999999999999</c:v>
                </c:pt>
                <c:pt idx="2734">
                  <c:v>5.4749999999999996</c:v>
                </c:pt>
                <c:pt idx="2735">
                  <c:v>5.4770000000000003</c:v>
                </c:pt>
                <c:pt idx="2736">
                  <c:v>5.4790000000000001</c:v>
                </c:pt>
                <c:pt idx="2737">
                  <c:v>5.4809999999999999</c:v>
                </c:pt>
                <c:pt idx="2738">
                  <c:v>5.4829999999999997</c:v>
                </c:pt>
                <c:pt idx="2739">
                  <c:v>5.4850000000000003</c:v>
                </c:pt>
                <c:pt idx="2740">
                  <c:v>5.4870000000000001</c:v>
                </c:pt>
                <c:pt idx="2741">
                  <c:v>5.4889999999999999</c:v>
                </c:pt>
                <c:pt idx="2742">
                  <c:v>5.4909999999999997</c:v>
                </c:pt>
                <c:pt idx="2743">
                  <c:v>5.4930000000000003</c:v>
                </c:pt>
                <c:pt idx="2744">
                  <c:v>5.4950000000000001</c:v>
                </c:pt>
                <c:pt idx="2745">
                  <c:v>5.4969999999999999</c:v>
                </c:pt>
                <c:pt idx="2746">
                  <c:v>5.4989999999999997</c:v>
                </c:pt>
                <c:pt idx="2747">
                  <c:v>5.5010000000000003</c:v>
                </c:pt>
                <c:pt idx="2748">
                  <c:v>5.5030000000000001</c:v>
                </c:pt>
                <c:pt idx="2749">
                  <c:v>5.5049999999999999</c:v>
                </c:pt>
                <c:pt idx="2750">
                  <c:v>5.5069999999999997</c:v>
                </c:pt>
                <c:pt idx="2751">
                  <c:v>5.5090000000000003</c:v>
                </c:pt>
                <c:pt idx="2752">
                  <c:v>5.5110000000000001</c:v>
                </c:pt>
                <c:pt idx="2753">
                  <c:v>5.5129999999999999</c:v>
                </c:pt>
                <c:pt idx="2754">
                  <c:v>5.5149999999999997</c:v>
                </c:pt>
                <c:pt idx="2755">
                  <c:v>5.5170000000000003</c:v>
                </c:pt>
                <c:pt idx="2756">
                  <c:v>5.5190000000000001</c:v>
                </c:pt>
                <c:pt idx="2757">
                  <c:v>5.5209999999999999</c:v>
                </c:pt>
                <c:pt idx="2758">
                  <c:v>5.5229999999999997</c:v>
                </c:pt>
                <c:pt idx="2759">
                  <c:v>5.5250000000000004</c:v>
                </c:pt>
                <c:pt idx="2760">
                  <c:v>5.5270000000000001</c:v>
                </c:pt>
                <c:pt idx="2761">
                  <c:v>5.5289999999999999</c:v>
                </c:pt>
                <c:pt idx="2762">
                  <c:v>5.5309999999999997</c:v>
                </c:pt>
                <c:pt idx="2763">
                  <c:v>5.5330000000000004</c:v>
                </c:pt>
                <c:pt idx="2764">
                  <c:v>5.5350000000000001</c:v>
                </c:pt>
                <c:pt idx="2765">
                  <c:v>5.5369999999999999</c:v>
                </c:pt>
                <c:pt idx="2766">
                  <c:v>5.5389999999999997</c:v>
                </c:pt>
                <c:pt idx="2767">
                  <c:v>5.5410000000000004</c:v>
                </c:pt>
                <c:pt idx="2768">
                  <c:v>5.5430000000000001</c:v>
                </c:pt>
                <c:pt idx="2769">
                  <c:v>5.5449999999999999</c:v>
                </c:pt>
                <c:pt idx="2770">
                  <c:v>5.5469999999999997</c:v>
                </c:pt>
                <c:pt idx="2771">
                  <c:v>5.5490000000000004</c:v>
                </c:pt>
                <c:pt idx="2772">
                  <c:v>5.5510000000000002</c:v>
                </c:pt>
                <c:pt idx="2773">
                  <c:v>5.5529999999999999</c:v>
                </c:pt>
                <c:pt idx="2774">
                  <c:v>5.5549999999999997</c:v>
                </c:pt>
                <c:pt idx="2775">
                  <c:v>5.5570000000000004</c:v>
                </c:pt>
                <c:pt idx="2776">
                  <c:v>5.5590000000000002</c:v>
                </c:pt>
                <c:pt idx="2777">
                  <c:v>5.5609999999999999</c:v>
                </c:pt>
                <c:pt idx="2778">
                  <c:v>5.5629999999999997</c:v>
                </c:pt>
                <c:pt idx="2779">
                  <c:v>5.5650000000000004</c:v>
                </c:pt>
                <c:pt idx="2780">
                  <c:v>5.5670000000000002</c:v>
                </c:pt>
                <c:pt idx="2781">
                  <c:v>5.569</c:v>
                </c:pt>
                <c:pt idx="2782">
                  <c:v>5.5709999999999997</c:v>
                </c:pt>
                <c:pt idx="2783">
                  <c:v>5.5730000000000004</c:v>
                </c:pt>
                <c:pt idx="2784">
                  <c:v>5.5750000000000002</c:v>
                </c:pt>
                <c:pt idx="2785">
                  <c:v>5.577</c:v>
                </c:pt>
                <c:pt idx="2786">
                  <c:v>5.5789999999999997</c:v>
                </c:pt>
                <c:pt idx="2787">
                  <c:v>5.5810000000000004</c:v>
                </c:pt>
                <c:pt idx="2788">
                  <c:v>5.5830000000000002</c:v>
                </c:pt>
                <c:pt idx="2789">
                  <c:v>5.585</c:v>
                </c:pt>
                <c:pt idx="2790">
                  <c:v>5.5869999999999997</c:v>
                </c:pt>
                <c:pt idx="2791">
                  <c:v>5.5890000000000004</c:v>
                </c:pt>
                <c:pt idx="2792">
                  <c:v>5.5910000000000002</c:v>
                </c:pt>
                <c:pt idx="2793">
                  <c:v>5.593</c:v>
                </c:pt>
                <c:pt idx="2794">
                  <c:v>5.5949999999999998</c:v>
                </c:pt>
                <c:pt idx="2795">
                  <c:v>5.5970000000000004</c:v>
                </c:pt>
                <c:pt idx="2796">
                  <c:v>5.5990000000000002</c:v>
                </c:pt>
                <c:pt idx="2797">
                  <c:v>5.601</c:v>
                </c:pt>
                <c:pt idx="2798">
                  <c:v>5.6029999999999998</c:v>
                </c:pt>
                <c:pt idx="2799">
                  <c:v>5.6050000000000004</c:v>
                </c:pt>
                <c:pt idx="2800">
                  <c:v>5.6070000000000002</c:v>
                </c:pt>
                <c:pt idx="2801">
                  <c:v>5.609</c:v>
                </c:pt>
                <c:pt idx="2802">
                  <c:v>5.6109999999999998</c:v>
                </c:pt>
                <c:pt idx="2803">
                  <c:v>5.6130000000000004</c:v>
                </c:pt>
                <c:pt idx="2804">
                  <c:v>5.6150000000000002</c:v>
                </c:pt>
                <c:pt idx="2805">
                  <c:v>5.617</c:v>
                </c:pt>
                <c:pt idx="2806">
                  <c:v>5.6189999999999998</c:v>
                </c:pt>
                <c:pt idx="2807">
                  <c:v>5.6210000000000004</c:v>
                </c:pt>
                <c:pt idx="2808">
                  <c:v>5.6230000000000002</c:v>
                </c:pt>
                <c:pt idx="2809">
                  <c:v>5.625</c:v>
                </c:pt>
                <c:pt idx="2810">
                  <c:v>5.6269999999999998</c:v>
                </c:pt>
                <c:pt idx="2811">
                  <c:v>5.6289999999999996</c:v>
                </c:pt>
                <c:pt idx="2812">
                  <c:v>5.6310000000000002</c:v>
                </c:pt>
                <c:pt idx="2813">
                  <c:v>5.633</c:v>
                </c:pt>
                <c:pt idx="2814">
                  <c:v>5.6349999999999998</c:v>
                </c:pt>
                <c:pt idx="2815">
                  <c:v>5.6369999999999996</c:v>
                </c:pt>
                <c:pt idx="2816">
                  <c:v>5.6390000000000002</c:v>
                </c:pt>
                <c:pt idx="2817">
                  <c:v>5.641</c:v>
                </c:pt>
                <c:pt idx="2818">
                  <c:v>5.6429999999999998</c:v>
                </c:pt>
                <c:pt idx="2819">
                  <c:v>5.6449999999999996</c:v>
                </c:pt>
                <c:pt idx="2820">
                  <c:v>5.6470000000000002</c:v>
                </c:pt>
                <c:pt idx="2821">
                  <c:v>5.649</c:v>
                </c:pt>
                <c:pt idx="2822">
                  <c:v>5.6509999999999998</c:v>
                </c:pt>
                <c:pt idx="2823">
                  <c:v>5.6529999999999996</c:v>
                </c:pt>
                <c:pt idx="2824">
                  <c:v>5.6550000000000002</c:v>
                </c:pt>
                <c:pt idx="2825">
                  <c:v>5.657</c:v>
                </c:pt>
                <c:pt idx="2826">
                  <c:v>5.6589999999999998</c:v>
                </c:pt>
                <c:pt idx="2827">
                  <c:v>5.6609999999999996</c:v>
                </c:pt>
                <c:pt idx="2828">
                  <c:v>5.6630000000000003</c:v>
                </c:pt>
                <c:pt idx="2829">
                  <c:v>5.665</c:v>
                </c:pt>
                <c:pt idx="2830">
                  <c:v>5.6669999999999998</c:v>
                </c:pt>
                <c:pt idx="2831">
                  <c:v>5.6689999999999996</c:v>
                </c:pt>
                <c:pt idx="2832">
                  <c:v>5.6710000000000003</c:v>
                </c:pt>
                <c:pt idx="2833">
                  <c:v>5.673</c:v>
                </c:pt>
                <c:pt idx="2834">
                  <c:v>5.6749999999999998</c:v>
                </c:pt>
                <c:pt idx="2835">
                  <c:v>5.6769999999999996</c:v>
                </c:pt>
                <c:pt idx="2836">
                  <c:v>5.6790000000000003</c:v>
                </c:pt>
                <c:pt idx="2837">
                  <c:v>5.681</c:v>
                </c:pt>
                <c:pt idx="2838">
                  <c:v>5.6829999999999998</c:v>
                </c:pt>
                <c:pt idx="2839">
                  <c:v>5.6849999999999996</c:v>
                </c:pt>
                <c:pt idx="2840">
                  <c:v>5.6870000000000003</c:v>
                </c:pt>
                <c:pt idx="2841">
                  <c:v>5.6890000000000001</c:v>
                </c:pt>
                <c:pt idx="2842">
                  <c:v>5.6909999999999998</c:v>
                </c:pt>
                <c:pt idx="2843">
                  <c:v>5.6929999999999996</c:v>
                </c:pt>
                <c:pt idx="2844">
                  <c:v>5.6950000000000003</c:v>
                </c:pt>
                <c:pt idx="2845">
                  <c:v>5.6970000000000001</c:v>
                </c:pt>
                <c:pt idx="2846">
                  <c:v>5.6989999999999998</c:v>
                </c:pt>
                <c:pt idx="2847">
                  <c:v>5.7009999999999996</c:v>
                </c:pt>
                <c:pt idx="2848">
                  <c:v>5.7030000000000003</c:v>
                </c:pt>
                <c:pt idx="2849">
                  <c:v>5.7050000000000001</c:v>
                </c:pt>
                <c:pt idx="2850">
                  <c:v>5.7069999999999999</c:v>
                </c:pt>
                <c:pt idx="2851">
                  <c:v>5.7089999999999996</c:v>
                </c:pt>
                <c:pt idx="2852">
                  <c:v>5.7110000000000003</c:v>
                </c:pt>
                <c:pt idx="2853">
                  <c:v>5.7130000000000001</c:v>
                </c:pt>
                <c:pt idx="2854">
                  <c:v>5.7149999999999999</c:v>
                </c:pt>
                <c:pt idx="2855">
                  <c:v>5.7169999999999996</c:v>
                </c:pt>
                <c:pt idx="2856">
                  <c:v>5.7190000000000003</c:v>
                </c:pt>
                <c:pt idx="2857">
                  <c:v>5.7210000000000001</c:v>
                </c:pt>
                <c:pt idx="2858">
                  <c:v>5.7229999999999999</c:v>
                </c:pt>
                <c:pt idx="2859">
                  <c:v>5.7249999999999996</c:v>
                </c:pt>
                <c:pt idx="2860">
                  <c:v>5.7270000000000003</c:v>
                </c:pt>
                <c:pt idx="2861">
                  <c:v>5.7290000000000001</c:v>
                </c:pt>
                <c:pt idx="2862">
                  <c:v>5.7309999999999999</c:v>
                </c:pt>
                <c:pt idx="2863">
                  <c:v>5.7329999999999997</c:v>
                </c:pt>
                <c:pt idx="2864">
                  <c:v>5.7350000000000003</c:v>
                </c:pt>
                <c:pt idx="2865">
                  <c:v>5.7370000000000001</c:v>
                </c:pt>
                <c:pt idx="2866">
                  <c:v>5.7389999999999999</c:v>
                </c:pt>
                <c:pt idx="2867">
                  <c:v>5.7409999999999997</c:v>
                </c:pt>
                <c:pt idx="2868">
                  <c:v>5.7430000000000003</c:v>
                </c:pt>
                <c:pt idx="2869">
                  <c:v>5.7450000000000001</c:v>
                </c:pt>
                <c:pt idx="2870">
                  <c:v>5.7469999999999999</c:v>
                </c:pt>
                <c:pt idx="2871">
                  <c:v>5.7489999999999997</c:v>
                </c:pt>
                <c:pt idx="2872">
                  <c:v>5.7510000000000003</c:v>
                </c:pt>
                <c:pt idx="2873">
                  <c:v>5.7530000000000001</c:v>
                </c:pt>
                <c:pt idx="2874">
                  <c:v>5.7549999999999999</c:v>
                </c:pt>
                <c:pt idx="2875">
                  <c:v>5.7569999999999997</c:v>
                </c:pt>
                <c:pt idx="2876">
                  <c:v>5.7590000000000003</c:v>
                </c:pt>
                <c:pt idx="2877">
                  <c:v>5.7610000000000001</c:v>
                </c:pt>
                <c:pt idx="2878">
                  <c:v>5.7629999999999999</c:v>
                </c:pt>
                <c:pt idx="2879">
                  <c:v>5.7649999999999997</c:v>
                </c:pt>
                <c:pt idx="2880">
                  <c:v>5.7670000000000003</c:v>
                </c:pt>
                <c:pt idx="2881">
                  <c:v>5.7690000000000001</c:v>
                </c:pt>
                <c:pt idx="2882">
                  <c:v>5.7709999999999999</c:v>
                </c:pt>
                <c:pt idx="2883">
                  <c:v>5.7729999999999997</c:v>
                </c:pt>
                <c:pt idx="2884">
                  <c:v>5.7750000000000004</c:v>
                </c:pt>
                <c:pt idx="2885">
                  <c:v>5.7770000000000001</c:v>
                </c:pt>
                <c:pt idx="2886">
                  <c:v>5.7789999999999999</c:v>
                </c:pt>
                <c:pt idx="2887">
                  <c:v>5.7809999999999997</c:v>
                </c:pt>
                <c:pt idx="2888">
                  <c:v>5.7830000000000004</c:v>
                </c:pt>
                <c:pt idx="2889">
                  <c:v>5.7850000000000001</c:v>
                </c:pt>
                <c:pt idx="2890">
                  <c:v>5.7869999999999999</c:v>
                </c:pt>
                <c:pt idx="2891">
                  <c:v>5.7889999999999997</c:v>
                </c:pt>
                <c:pt idx="2892">
                  <c:v>5.7910000000000004</c:v>
                </c:pt>
                <c:pt idx="2893">
                  <c:v>5.7930000000000001</c:v>
                </c:pt>
                <c:pt idx="2894">
                  <c:v>5.7949999999999999</c:v>
                </c:pt>
                <c:pt idx="2895">
                  <c:v>5.7969999999999997</c:v>
                </c:pt>
                <c:pt idx="2896">
                  <c:v>5.7990000000000004</c:v>
                </c:pt>
                <c:pt idx="2897">
                  <c:v>5.8010000000000002</c:v>
                </c:pt>
                <c:pt idx="2898">
                  <c:v>5.8029999999999999</c:v>
                </c:pt>
                <c:pt idx="2899">
                  <c:v>5.8049999999999997</c:v>
                </c:pt>
                <c:pt idx="2900">
                  <c:v>5.8070000000000004</c:v>
                </c:pt>
                <c:pt idx="2901">
                  <c:v>5.8090000000000002</c:v>
                </c:pt>
                <c:pt idx="2902">
                  <c:v>5.8109999999999999</c:v>
                </c:pt>
                <c:pt idx="2903">
                  <c:v>5.8129999999999997</c:v>
                </c:pt>
                <c:pt idx="2904">
                  <c:v>5.8150000000000004</c:v>
                </c:pt>
                <c:pt idx="2905">
                  <c:v>5.8170000000000002</c:v>
                </c:pt>
                <c:pt idx="2906">
                  <c:v>5.819</c:v>
                </c:pt>
                <c:pt idx="2907">
                  <c:v>5.8209999999999997</c:v>
                </c:pt>
                <c:pt idx="2908">
                  <c:v>5.8230000000000004</c:v>
                </c:pt>
                <c:pt idx="2909">
                  <c:v>5.8250000000000002</c:v>
                </c:pt>
                <c:pt idx="2910">
                  <c:v>5.827</c:v>
                </c:pt>
                <c:pt idx="2911">
                  <c:v>5.8289999999999997</c:v>
                </c:pt>
                <c:pt idx="2912">
                  <c:v>5.8310000000000004</c:v>
                </c:pt>
                <c:pt idx="2913">
                  <c:v>5.8330000000000002</c:v>
                </c:pt>
                <c:pt idx="2914">
                  <c:v>5.835</c:v>
                </c:pt>
                <c:pt idx="2915">
                  <c:v>5.8369999999999997</c:v>
                </c:pt>
                <c:pt idx="2916">
                  <c:v>5.8390000000000004</c:v>
                </c:pt>
                <c:pt idx="2917">
                  <c:v>5.8410000000000002</c:v>
                </c:pt>
                <c:pt idx="2918">
                  <c:v>5.843</c:v>
                </c:pt>
                <c:pt idx="2919">
                  <c:v>5.8449999999999998</c:v>
                </c:pt>
                <c:pt idx="2920">
                  <c:v>5.8470000000000004</c:v>
                </c:pt>
                <c:pt idx="2921">
                  <c:v>5.8490000000000002</c:v>
                </c:pt>
                <c:pt idx="2922">
                  <c:v>5.851</c:v>
                </c:pt>
                <c:pt idx="2923">
                  <c:v>5.8529999999999998</c:v>
                </c:pt>
                <c:pt idx="2924">
                  <c:v>5.8550000000000004</c:v>
                </c:pt>
                <c:pt idx="2925">
                  <c:v>5.8570000000000002</c:v>
                </c:pt>
                <c:pt idx="2926">
                  <c:v>5.859</c:v>
                </c:pt>
                <c:pt idx="2927">
                  <c:v>5.8609999999999998</c:v>
                </c:pt>
                <c:pt idx="2928">
                  <c:v>5.8630000000000004</c:v>
                </c:pt>
                <c:pt idx="2929">
                  <c:v>5.8650000000000002</c:v>
                </c:pt>
                <c:pt idx="2930">
                  <c:v>5.867</c:v>
                </c:pt>
                <c:pt idx="2931">
                  <c:v>5.8689999999999998</c:v>
                </c:pt>
                <c:pt idx="2932">
                  <c:v>5.8710000000000004</c:v>
                </c:pt>
                <c:pt idx="2933">
                  <c:v>5.8730000000000002</c:v>
                </c:pt>
                <c:pt idx="2934">
                  <c:v>5.875</c:v>
                </c:pt>
                <c:pt idx="2935">
                  <c:v>5.8769999999999998</c:v>
                </c:pt>
                <c:pt idx="2936">
                  <c:v>5.8789999999999996</c:v>
                </c:pt>
                <c:pt idx="2937">
                  <c:v>5.8810000000000002</c:v>
                </c:pt>
                <c:pt idx="2938">
                  <c:v>5.883</c:v>
                </c:pt>
                <c:pt idx="2939">
                  <c:v>5.8849999999999998</c:v>
                </c:pt>
                <c:pt idx="2940">
                  <c:v>5.8869999999999996</c:v>
                </c:pt>
                <c:pt idx="2941">
                  <c:v>5.8890000000000002</c:v>
                </c:pt>
                <c:pt idx="2942">
                  <c:v>5.891</c:v>
                </c:pt>
                <c:pt idx="2943">
                  <c:v>5.8929999999999998</c:v>
                </c:pt>
                <c:pt idx="2944">
                  <c:v>5.8949999999999996</c:v>
                </c:pt>
                <c:pt idx="2945">
                  <c:v>5.8970000000000002</c:v>
                </c:pt>
                <c:pt idx="2946">
                  <c:v>5.899</c:v>
                </c:pt>
                <c:pt idx="2947">
                  <c:v>5.9009999999999998</c:v>
                </c:pt>
                <c:pt idx="2948">
                  <c:v>5.9029999999999996</c:v>
                </c:pt>
                <c:pt idx="2949">
                  <c:v>5.9050000000000002</c:v>
                </c:pt>
                <c:pt idx="2950">
                  <c:v>5.907</c:v>
                </c:pt>
                <c:pt idx="2951">
                  <c:v>5.9089999999999998</c:v>
                </c:pt>
                <c:pt idx="2952">
                  <c:v>5.9109999999999996</c:v>
                </c:pt>
                <c:pt idx="2953">
                  <c:v>5.9130000000000003</c:v>
                </c:pt>
                <c:pt idx="2954">
                  <c:v>5.915</c:v>
                </c:pt>
                <c:pt idx="2955">
                  <c:v>5.9169999999999998</c:v>
                </c:pt>
                <c:pt idx="2956">
                  <c:v>5.9189999999999996</c:v>
                </c:pt>
                <c:pt idx="2957">
                  <c:v>5.9210000000000003</c:v>
                </c:pt>
                <c:pt idx="2958">
                  <c:v>5.923</c:v>
                </c:pt>
                <c:pt idx="2959">
                  <c:v>5.9249999999999998</c:v>
                </c:pt>
                <c:pt idx="2960">
                  <c:v>5.9269999999999996</c:v>
                </c:pt>
                <c:pt idx="2961">
                  <c:v>5.9290000000000003</c:v>
                </c:pt>
                <c:pt idx="2962">
                  <c:v>5.931</c:v>
                </c:pt>
                <c:pt idx="2963">
                  <c:v>5.9329999999999998</c:v>
                </c:pt>
                <c:pt idx="2964">
                  <c:v>5.9349999999999996</c:v>
                </c:pt>
                <c:pt idx="2965">
                  <c:v>5.9370000000000003</c:v>
                </c:pt>
                <c:pt idx="2966">
                  <c:v>5.9390000000000001</c:v>
                </c:pt>
                <c:pt idx="2967">
                  <c:v>5.9409999999999998</c:v>
                </c:pt>
                <c:pt idx="2968">
                  <c:v>5.9429999999999996</c:v>
                </c:pt>
                <c:pt idx="2969">
                  <c:v>5.9450000000000003</c:v>
                </c:pt>
                <c:pt idx="2970">
                  <c:v>5.9470000000000001</c:v>
                </c:pt>
                <c:pt idx="2971">
                  <c:v>5.9489999999999998</c:v>
                </c:pt>
                <c:pt idx="2972">
                  <c:v>5.9509999999999996</c:v>
                </c:pt>
                <c:pt idx="2973">
                  <c:v>5.9530000000000003</c:v>
                </c:pt>
                <c:pt idx="2974">
                  <c:v>5.9550000000000001</c:v>
                </c:pt>
                <c:pt idx="2975">
                  <c:v>5.9569999999999999</c:v>
                </c:pt>
                <c:pt idx="2976">
                  <c:v>5.9589999999999996</c:v>
                </c:pt>
                <c:pt idx="2977">
                  <c:v>5.9610000000000003</c:v>
                </c:pt>
                <c:pt idx="2978">
                  <c:v>5.9630000000000001</c:v>
                </c:pt>
                <c:pt idx="2979">
                  <c:v>5.9649999999999999</c:v>
                </c:pt>
                <c:pt idx="2980">
                  <c:v>5.9669999999999996</c:v>
                </c:pt>
                <c:pt idx="2981">
                  <c:v>5.9690000000000003</c:v>
                </c:pt>
                <c:pt idx="2982">
                  <c:v>5.9710000000000001</c:v>
                </c:pt>
                <c:pt idx="2983">
                  <c:v>5.9729999999999999</c:v>
                </c:pt>
                <c:pt idx="2984">
                  <c:v>5.9749999999999996</c:v>
                </c:pt>
                <c:pt idx="2985">
                  <c:v>5.9770000000000003</c:v>
                </c:pt>
                <c:pt idx="2986">
                  <c:v>5.9790000000000001</c:v>
                </c:pt>
                <c:pt idx="2987">
                  <c:v>5.9809999999999999</c:v>
                </c:pt>
                <c:pt idx="2988">
                  <c:v>5.9829999999999997</c:v>
                </c:pt>
                <c:pt idx="2989">
                  <c:v>5.9850000000000003</c:v>
                </c:pt>
                <c:pt idx="2990">
                  <c:v>5.9870000000000001</c:v>
                </c:pt>
                <c:pt idx="2991">
                  <c:v>5.9889999999999999</c:v>
                </c:pt>
                <c:pt idx="2992">
                  <c:v>5.9909999999999997</c:v>
                </c:pt>
                <c:pt idx="2993">
                  <c:v>5.9930000000000003</c:v>
                </c:pt>
                <c:pt idx="2994">
                  <c:v>5.9950000000000001</c:v>
                </c:pt>
                <c:pt idx="2995">
                  <c:v>5.9969999999999999</c:v>
                </c:pt>
                <c:pt idx="2996">
                  <c:v>5.9989999999999997</c:v>
                </c:pt>
                <c:pt idx="2997">
                  <c:v>6.0010000000000003</c:v>
                </c:pt>
                <c:pt idx="2998">
                  <c:v>6.0030000000000001</c:v>
                </c:pt>
                <c:pt idx="2999">
                  <c:v>6.0049999999999999</c:v>
                </c:pt>
                <c:pt idx="3000">
                  <c:v>6.0069999999999997</c:v>
                </c:pt>
                <c:pt idx="3001">
                  <c:v>6.0090000000000003</c:v>
                </c:pt>
                <c:pt idx="3002">
                  <c:v>6.0110000000000001</c:v>
                </c:pt>
                <c:pt idx="3003">
                  <c:v>6.0129999999999999</c:v>
                </c:pt>
                <c:pt idx="3004">
                  <c:v>6.0149999999999997</c:v>
                </c:pt>
                <c:pt idx="3005">
                  <c:v>6.0170000000000003</c:v>
                </c:pt>
                <c:pt idx="3006">
                  <c:v>6.0190000000000001</c:v>
                </c:pt>
                <c:pt idx="3007">
                  <c:v>6.0209999999999999</c:v>
                </c:pt>
                <c:pt idx="3008">
                  <c:v>6.0229999999999997</c:v>
                </c:pt>
                <c:pt idx="3009">
                  <c:v>6.0250000000000004</c:v>
                </c:pt>
                <c:pt idx="3010">
                  <c:v>6.0270000000000001</c:v>
                </c:pt>
                <c:pt idx="3011">
                  <c:v>6.0289999999999999</c:v>
                </c:pt>
                <c:pt idx="3012">
                  <c:v>6.0309999999999997</c:v>
                </c:pt>
                <c:pt idx="3013">
                  <c:v>6.0330000000000004</c:v>
                </c:pt>
                <c:pt idx="3014">
                  <c:v>6.0350000000000001</c:v>
                </c:pt>
                <c:pt idx="3015">
                  <c:v>6.0369999999999999</c:v>
                </c:pt>
                <c:pt idx="3016">
                  <c:v>6.0389999999999997</c:v>
                </c:pt>
                <c:pt idx="3017">
                  <c:v>6.0410000000000004</c:v>
                </c:pt>
                <c:pt idx="3018">
                  <c:v>6.0430000000000001</c:v>
                </c:pt>
                <c:pt idx="3019">
                  <c:v>6.0449999999999999</c:v>
                </c:pt>
                <c:pt idx="3020">
                  <c:v>6.0469999999999997</c:v>
                </c:pt>
                <c:pt idx="3021">
                  <c:v>6.0490000000000004</c:v>
                </c:pt>
                <c:pt idx="3022">
                  <c:v>6.0510000000000002</c:v>
                </c:pt>
                <c:pt idx="3023">
                  <c:v>6.0529999999999999</c:v>
                </c:pt>
                <c:pt idx="3024">
                  <c:v>6.0549999999999997</c:v>
                </c:pt>
                <c:pt idx="3025">
                  <c:v>6.0570000000000004</c:v>
                </c:pt>
                <c:pt idx="3026">
                  <c:v>6.0590000000000002</c:v>
                </c:pt>
                <c:pt idx="3027">
                  <c:v>6.0609999999999999</c:v>
                </c:pt>
                <c:pt idx="3028">
                  <c:v>6.0629999999999997</c:v>
                </c:pt>
                <c:pt idx="3029">
                  <c:v>6.0650000000000004</c:v>
                </c:pt>
                <c:pt idx="3030">
                  <c:v>6.0670000000000002</c:v>
                </c:pt>
                <c:pt idx="3031">
                  <c:v>6.069</c:v>
                </c:pt>
                <c:pt idx="3032">
                  <c:v>6.0709999999999997</c:v>
                </c:pt>
                <c:pt idx="3033">
                  <c:v>6.0730000000000004</c:v>
                </c:pt>
                <c:pt idx="3034">
                  <c:v>6.0750000000000002</c:v>
                </c:pt>
                <c:pt idx="3035">
                  <c:v>6.077</c:v>
                </c:pt>
                <c:pt idx="3036">
                  <c:v>6.0789999999999997</c:v>
                </c:pt>
                <c:pt idx="3037">
                  <c:v>6.0810000000000004</c:v>
                </c:pt>
                <c:pt idx="3038">
                  <c:v>6.0830000000000002</c:v>
                </c:pt>
                <c:pt idx="3039">
                  <c:v>6.085</c:v>
                </c:pt>
                <c:pt idx="3040">
                  <c:v>6.0869999999999997</c:v>
                </c:pt>
                <c:pt idx="3041">
                  <c:v>6.0890000000000004</c:v>
                </c:pt>
                <c:pt idx="3042">
                  <c:v>6.0910000000000002</c:v>
                </c:pt>
                <c:pt idx="3043">
                  <c:v>6.093</c:v>
                </c:pt>
                <c:pt idx="3044">
                  <c:v>6.0949999999999998</c:v>
                </c:pt>
                <c:pt idx="3045">
                  <c:v>6.0970000000000004</c:v>
                </c:pt>
                <c:pt idx="3046">
                  <c:v>6.0990000000000002</c:v>
                </c:pt>
                <c:pt idx="3047">
                  <c:v>6.101</c:v>
                </c:pt>
                <c:pt idx="3048">
                  <c:v>6.1029999999999998</c:v>
                </c:pt>
                <c:pt idx="3049">
                  <c:v>6.1050000000000004</c:v>
                </c:pt>
                <c:pt idx="3050">
                  <c:v>6.1070000000000002</c:v>
                </c:pt>
                <c:pt idx="3051">
                  <c:v>6.109</c:v>
                </c:pt>
                <c:pt idx="3052">
                  <c:v>6.1109999999999998</c:v>
                </c:pt>
                <c:pt idx="3053">
                  <c:v>6.1130000000000004</c:v>
                </c:pt>
                <c:pt idx="3054">
                  <c:v>6.1150000000000002</c:v>
                </c:pt>
                <c:pt idx="3055">
                  <c:v>6.117</c:v>
                </c:pt>
                <c:pt idx="3056">
                  <c:v>6.1189999999999998</c:v>
                </c:pt>
                <c:pt idx="3057">
                  <c:v>6.1210000000000004</c:v>
                </c:pt>
                <c:pt idx="3058">
                  <c:v>6.1230000000000002</c:v>
                </c:pt>
                <c:pt idx="3059">
                  <c:v>6.125</c:v>
                </c:pt>
                <c:pt idx="3060">
                  <c:v>6.1269999999999998</c:v>
                </c:pt>
                <c:pt idx="3061">
                  <c:v>6.1289999999999996</c:v>
                </c:pt>
                <c:pt idx="3062">
                  <c:v>6.1310000000000002</c:v>
                </c:pt>
                <c:pt idx="3063">
                  <c:v>6.133</c:v>
                </c:pt>
                <c:pt idx="3064">
                  <c:v>6.1349999999999998</c:v>
                </c:pt>
                <c:pt idx="3065">
                  <c:v>6.1369999999999996</c:v>
                </c:pt>
                <c:pt idx="3066">
                  <c:v>6.1390000000000002</c:v>
                </c:pt>
                <c:pt idx="3067">
                  <c:v>6.141</c:v>
                </c:pt>
                <c:pt idx="3068">
                  <c:v>6.1429999999999998</c:v>
                </c:pt>
                <c:pt idx="3069">
                  <c:v>6.1449999999999996</c:v>
                </c:pt>
                <c:pt idx="3070">
                  <c:v>6.1470000000000002</c:v>
                </c:pt>
                <c:pt idx="3071">
                  <c:v>6.149</c:v>
                </c:pt>
                <c:pt idx="3072">
                  <c:v>6.1509999999999998</c:v>
                </c:pt>
                <c:pt idx="3073">
                  <c:v>6.1529999999999996</c:v>
                </c:pt>
                <c:pt idx="3074">
                  <c:v>6.1550000000000002</c:v>
                </c:pt>
                <c:pt idx="3075">
                  <c:v>6.157</c:v>
                </c:pt>
                <c:pt idx="3076">
                  <c:v>6.1589999999999998</c:v>
                </c:pt>
                <c:pt idx="3077">
                  <c:v>6.1609999999999996</c:v>
                </c:pt>
                <c:pt idx="3078">
                  <c:v>6.1630000000000003</c:v>
                </c:pt>
                <c:pt idx="3079">
                  <c:v>6.165</c:v>
                </c:pt>
                <c:pt idx="3080">
                  <c:v>6.1669999999999998</c:v>
                </c:pt>
                <c:pt idx="3081">
                  <c:v>6.1689999999999996</c:v>
                </c:pt>
                <c:pt idx="3082">
                  <c:v>6.1710000000000003</c:v>
                </c:pt>
                <c:pt idx="3083">
                  <c:v>6.173</c:v>
                </c:pt>
                <c:pt idx="3084">
                  <c:v>6.1749999999999998</c:v>
                </c:pt>
                <c:pt idx="3085">
                  <c:v>6.1769999999999996</c:v>
                </c:pt>
                <c:pt idx="3086">
                  <c:v>6.1790000000000003</c:v>
                </c:pt>
                <c:pt idx="3087">
                  <c:v>6.181</c:v>
                </c:pt>
                <c:pt idx="3088">
                  <c:v>6.1829999999999998</c:v>
                </c:pt>
                <c:pt idx="3089">
                  <c:v>6.1849999999999996</c:v>
                </c:pt>
                <c:pt idx="3090">
                  <c:v>6.1870000000000003</c:v>
                </c:pt>
                <c:pt idx="3091">
                  <c:v>6.1890000000000001</c:v>
                </c:pt>
                <c:pt idx="3092">
                  <c:v>6.1909999999999998</c:v>
                </c:pt>
                <c:pt idx="3093">
                  <c:v>6.1929999999999996</c:v>
                </c:pt>
                <c:pt idx="3094">
                  <c:v>6.1950000000000003</c:v>
                </c:pt>
                <c:pt idx="3095">
                  <c:v>6.1970000000000001</c:v>
                </c:pt>
                <c:pt idx="3096">
                  <c:v>6.1989999999999998</c:v>
                </c:pt>
                <c:pt idx="3097">
                  <c:v>6.2009999999999996</c:v>
                </c:pt>
                <c:pt idx="3098">
                  <c:v>6.2030000000000003</c:v>
                </c:pt>
                <c:pt idx="3099">
                  <c:v>6.2050000000000001</c:v>
                </c:pt>
                <c:pt idx="3100">
                  <c:v>6.2069999999999999</c:v>
                </c:pt>
                <c:pt idx="3101">
                  <c:v>6.2089999999999996</c:v>
                </c:pt>
                <c:pt idx="3102">
                  <c:v>6.2110000000000003</c:v>
                </c:pt>
                <c:pt idx="3103">
                  <c:v>6.2130000000000001</c:v>
                </c:pt>
                <c:pt idx="3104">
                  <c:v>6.2149999999999999</c:v>
                </c:pt>
                <c:pt idx="3105">
                  <c:v>6.2169999999999996</c:v>
                </c:pt>
                <c:pt idx="3106">
                  <c:v>6.2190000000000003</c:v>
                </c:pt>
                <c:pt idx="3107">
                  <c:v>6.2210000000000001</c:v>
                </c:pt>
                <c:pt idx="3108">
                  <c:v>6.2229999999999999</c:v>
                </c:pt>
                <c:pt idx="3109">
                  <c:v>6.2249999999999996</c:v>
                </c:pt>
                <c:pt idx="3110">
                  <c:v>6.2270000000000003</c:v>
                </c:pt>
                <c:pt idx="3111">
                  <c:v>6.2290000000000001</c:v>
                </c:pt>
                <c:pt idx="3112">
                  <c:v>6.2309999999999999</c:v>
                </c:pt>
                <c:pt idx="3113">
                  <c:v>6.2329999999999997</c:v>
                </c:pt>
                <c:pt idx="3114">
                  <c:v>6.2350000000000003</c:v>
                </c:pt>
                <c:pt idx="3115">
                  <c:v>6.2370000000000001</c:v>
                </c:pt>
                <c:pt idx="3116">
                  <c:v>6.2389999999999999</c:v>
                </c:pt>
                <c:pt idx="3117">
                  <c:v>6.2409999999999997</c:v>
                </c:pt>
                <c:pt idx="3118">
                  <c:v>6.2430000000000003</c:v>
                </c:pt>
                <c:pt idx="3119">
                  <c:v>6.2450000000000001</c:v>
                </c:pt>
                <c:pt idx="3120">
                  <c:v>6.2469999999999999</c:v>
                </c:pt>
                <c:pt idx="3121">
                  <c:v>6.2489999999999997</c:v>
                </c:pt>
                <c:pt idx="3122">
                  <c:v>6.2510000000000003</c:v>
                </c:pt>
                <c:pt idx="3123">
                  <c:v>6.2530000000000001</c:v>
                </c:pt>
                <c:pt idx="3124">
                  <c:v>6.2549999999999999</c:v>
                </c:pt>
                <c:pt idx="3125">
                  <c:v>6.2569999999999997</c:v>
                </c:pt>
                <c:pt idx="3126">
                  <c:v>6.2590000000000003</c:v>
                </c:pt>
                <c:pt idx="3127">
                  <c:v>6.2610000000000001</c:v>
                </c:pt>
                <c:pt idx="3128">
                  <c:v>6.2629999999999999</c:v>
                </c:pt>
                <c:pt idx="3129">
                  <c:v>6.2649999999999997</c:v>
                </c:pt>
                <c:pt idx="3130">
                  <c:v>6.2670000000000003</c:v>
                </c:pt>
                <c:pt idx="3131">
                  <c:v>6.2690000000000001</c:v>
                </c:pt>
                <c:pt idx="3132">
                  <c:v>6.2709999999999999</c:v>
                </c:pt>
                <c:pt idx="3133">
                  <c:v>6.2729999999999997</c:v>
                </c:pt>
                <c:pt idx="3134">
                  <c:v>6.2750000000000004</c:v>
                </c:pt>
                <c:pt idx="3135">
                  <c:v>6.2770000000000001</c:v>
                </c:pt>
                <c:pt idx="3136">
                  <c:v>6.2789999999999999</c:v>
                </c:pt>
                <c:pt idx="3137">
                  <c:v>6.2809999999999997</c:v>
                </c:pt>
                <c:pt idx="3138">
                  <c:v>6.2830000000000004</c:v>
                </c:pt>
                <c:pt idx="3139">
                  <c:v>6.2850000000000001</c:v>
                </c:pt>
                <c:pt idx="3140">
                  <c:v>6.2869999999999999</c:v>
                </c:pt>
                <c:pt idx="3141">
                  <c:v>6.2889999999999997</c:v>
                </c:pt>
                <c:pt idx="3142">
                  <c:v>6.2910000000000004</c:v>
                </c:pt>
                <c:pt idx="3143">
                  <c:v>6.2930000000000001</c:v>
                </c:pt>
                <c:pt idx="3144">
                  <c:v>6.2949999999999999</c:v>
                </c:pt>
                <c:pt idx="3145">
                  <c:v>6.2969999999999997</c:v>
                </c:pt>
                <c:pt idx="3146">
                  <c:v>6.2990000000000004</c:v>
                </c:pt>
                <c:pt idx="3147">
                  <c:v>6.3010000000000002</c:v>
                </c:pt>
                <c:pt idx="3148">
                  <c:v>6.3029999999999999</c:v>
                </c:pt>
                <c:pt idx="3149">
                  <c:v>6.3049999999999997</c:v>
                </c:pt>
                <c:pt idx="3150">
                  <c:v>6.3070000000000004</c:v>
                </c:pt>
                <c:pt idx="3151">
                  <c:v>6.3090000000000002</c:v>
                </c:pt>
                <c:pt idx="3152">
                  <c:v>6.3109999999999999</c:v>
                </c:pt>
                <c:pt idx="3153">
                  <c:v>6.3129999999999997</c:v>
                </c:pt>
                <c:pt idx="3154">
                  <c:v>6.3150000000000004</c:v>
                </c:pt>
                <c:pt idx="3155">
                  <c:v>6.3170000000000002</c:v>
                </c:pt>
                <c:pt idx="3156">
                  <c:v>6.319</c:v>
                </c:pt>
                <c:pt idx="3157">
                  <c:v>6.3209999999999997</c:v>
                </c:pt>
                <c:pt idx="3158">
                  <c:v>6.3230000000000004</c:v>
                </c:pt>
                <c:pt idx="3159">
                  <c:v>6.3250000000000002</c:v>
                </c:pt>
                <c:pt idx="3160">
                  <c:v>6.327</c:v>
                </c:pt>
                <c:pt idx="3161">
                  <c:v>6.3289999999999997</c:v>
                </c:pt>
                <c:pt idx="3162">
                  <c:v>6.3310000000000004</c:v>
                </c:pt>
                <c:pt idx="3163">
                  <c:v>6.3330000000000002</c:v>
                </c:pt>
                <c:pt idx="3164">
                  <c:v>6.335</c:v>
                </c:pt>
                <c:pt idx="3165">
                  <c:v>6.3369999999999997</c:v>
                </c:pt>
                <c:pt idx="3166">
                  <c:v>6.3390000000000004</c:v>
                </c:pt>
                <c:pt idx="3167">
                  <c:v>6.3410000000000002</c:v>
                </c:pt>
                <c:pt idx="3168">
                  <c:v>6.343</c:v>
                </c:pt>
                <c:pt idx="3169">
                  <c:v>6.3449999999999998</c:v>
                </c:pt>
                <c:pt idx="3170">
                  <c:v>6.3470000000000004</c:v>
                </c:pt>
                <c:pt idx="3171">
                  <c:v>6.3490000000000002</c:v>
                </c:pt>
                <c:pt idx="3172">
                  <c:v>6.351</c:v>
                </c:pt>
                <c:pt idx="3173">
                  <c:v>6.3529999999999998</c:v>
                </c:pt>
                <c:pt idx="3174">
                  <c:v>6.3550000000000004</c:v>
                </c:pt>
                <c:pt idx="3175">
                  <c:v>6.3570000000000002</c:v>
                </c:pt>
                <c:pt idx="3176">
                  <c:v>6.359</c:v>
                </c:pt>
                <c:pt idx="3177">
                  <c:v>6.3609999999999998</c:v>
                </c:pt>
                <c:pt idx="3178">
                  <c:v>6.3630000000000004</c:v>
                </c:pt>
                <c:pt idx="3179">
                  <c:v>6.3650000000000002</c:v>
                </c:pt>
                <c:pt idx="3180">
                  <c:v>6.367</c:v>
                </c:pt>
                <c:pt idx="3181">
                  <c:v>6.3689999999999998</c:v>
                </c:pt>
                <c:pt idx="3182">
                  <c:v>6.3710000000000004</c:v>
                </c:pt>
                <c:pt idx="3183">
                  <c:v>6.3730000000000002</c:v>
                </c:pt>
                <c:pt idx="3184">
                  <c:v>6.375</c:v>
                </c:pt>
                <c:pt idx="3185">
                  <c:v>6.3769999999999998</c:v>
                </c:pt>
                <c:pt idx="3186">
                  <c:v>6.3789999999999996</c:v>
                </c:pt>
                <c:pt idx="3187">
                  <c:v>6.3810000000000002</c:v>
                </c:pt>
                <c:pt idx="3188">
                  <c:v>6.383</c:v>
                </c:pt>
                <c:pt idx="3189">
                  <c:v>6.3849999999999998</c:v>
                </c:pt>
                <c:pt idx="3190">
                  <c:v>6.3869999999999996</c:v>
                </c:pt>
                <c:pt idx="3191">
                  <c:v>6.3890000000000002</c:v>
                </c:pt>
                <c:pt idx="3192">
                  <c:v>6.391</c:v>
                </c:pt>
                <c:pt idx="3193">
                  <c:v>6.3929999999999998</c:v>
                </c:pt>
                <c:pt idx="3194">
                  <c:v>6.3949999999999996</c:v>
                </c:pt>
                <c:pt idx="3195">
                  <c:v>6.3970000000000002</c:v>
                </c:pt>
                <c:pt idx="3196">
                  <c:v>6.399</c:v>
                </c:pt>
                <c:pt idx="3197">
                  <c:v>6.4009999999999998</c:v>
                </c:pt>
                <c:pt idx="3198">
                  <c:v>6.4029999999999996</c:v>
                </c:pt>
                <c:pt idx="3199">
                  <c:v>6.4050000000000002</c:v>
                </c:pt>
                <c:pt idx="3200">
                  <c:v>6.407</c:v>
                </c:pt>
                <c:pt idx="3201">
                  <c:v>6.4089999999999998</c:v>
                </c:pt>
                <c:pt idx="3202">
                  <c:v>6.4109999999999996</c:v>
                </c:pt>
                <c:pt idx="3203">
                  <c:v>6.4130000000000003</c:v>
                </c:pt>
                <c:pt idx="3204">
                  <c:v>6.415</c:v>
                </c:pt>
                <c:pt idx="3205">
                  <c:v>6.4169999999999998</c:v>
                </c:pt>
                <c:pt idx="3206">
                  <c:v>6.4189999999999996</c:v>
                </c:pt>
                <c:pt idx="3207">
                  <c:v>6.4210000000000003</c:v>
                </c:pt>
                <c:pt idx="3208">
                  <c:v>6.423</c:v>
                </c:pt>
                <c:pt idx="3209">
                  <c:v>6.4249999999999998</c:v>
                </c:pt>
                <c:pt idx="3210">
                  <c:v>6.4269999999999996</c:v>
                </c:pt>
                <c:pt idx="3211">
                  <c:v>6.4290000000000003</c:v>
                </c:pt>
                <c:pt idx="3212">
                  <c:v>6.431</c:v>
                </c:pt>
                <c:pt idx="3213">
                  <c:v>6.4329999999999998</c:v>
                </c:pt>
                <c:pt idx="3214">
                  <c:v>6.4349999999999996</c:v>
                </c:pt>
                <c:pt idx="3215">
                  <c:v>6.4370000000000003</c:v>
                </c:pt>
                <c:pt idx="3216">
                  <c:v>6.4390000000000001</c:v>
                </c:pt>
                <c:pt idx="3217">
                  <c:v>6.4409999999999998</c:v>
                </c:pt>
                <c:pt idx="3218">
                  <c:v>6.4429999999999996</c:v>
                </c:pt>
                <c:pt idx="3219">
                  <c:v>6.4450000000000003</c:v>
                </c:pt>
                <c:pt idx="3220">
                  <c:v>6.4470000000000001</c:v>
                </c:pt>
                <c:pt idx="3221">
                  <c:v>6.4489999999999998</c:v>
                </c:pt>
                <c:pt idx="3222">
                  <c:v>6.4509999999999996</c:v>
                </c:pt>
                <c:pt idx="3223">
                  <c:v>6.4530000000000003</c:v>
                </c:pt>
                <c:pt idx="3224">
                  <c:v>6.4550000000000001</c:v>
                </c:pt>
                <c:pt idx="3225">
                  <c:v>6.4569999999999999</c:v>
                </c:pt>
                <c:pt idx="3226">
                  <c:v>6.4589999999999996</c:v>
                </c:pt>
                <c:pt idx="3227">
                  <c:v>6.4610000000000003</c:v>
                </c:pt>
                <c:pt idx="3228">
                  <c:v>6.4630000000000001</c:v>
                </c:pt>
                <c:pt idx="3229">
                  <c:v>6.4649999999999999</c:v>
                </c:pt>
                <c:pt idx="3230">
                  <c:v>6.4669999999999996</c:v>
                </c:pt>
                <c:pt idx="3231">
                  <c:v>6.4690000000000003</c:v>
                </c:pt>
                <c:pt idx="3232">
                  <c:v>6.4710000000000001</c:v>
                </c:pt>
                <c:pt idx="3233">
                  <c:v>6.4729999999999999</c:v>
                </c:pt>
                <c:pt idx="3234">
                  <c:v>6.4749999999999996</c:v>
                </c:pt>
                <c:pt idx="3235">
                  <c:v>6.4770000000000003</c:v>
                </c:pt>
                <c:pt idx="3236">
                  <c:v>6.4790000000000001</c:v>
                </c:pt>
                <c:pt idx="3237">
                  <c:v>6.4809999999999999</c:v>
                </c:pt>
                <c:pt idx="3238">
                  <c:v>6.4829999999999997</c:v>
                </c:pt>
                <c:pt idx="3239">
                  <c:v>6.4850000000000003</c:v>
                </c:pt>
                <c:pt idx="3240">
                  <c:v>6.4870000000000001</c:v>
                </c:pt>
                <c:pt idx="3241">
                  <c:v>6.4889999999999999</c:v>
                </c:pt>
                <c:pt idx="3242">
                  <c:v>6.4909999999999997</c:v>
                </c:pt>
                <c:pt idx="3243">
                  <c:v>6.4930000000000003</c:v>
                </c:pt>
                <c:pt idx="3244">
                  <c:v>6.4950000000000001</c:v>
                </c:pt>
                <c:pt idx="3245">
                  <c:v>6.4969999999999999</c:v>
                </c:pt>
                <c:pt idx="3246">
                  <c:v>6.4989999999999997</c:v>
                </c:pt>
                <c:pt idx="3247">
                  <c:v>6.5010000000000003</c:v>
                </c:pt>
                <c:pt idx="3248">
                  <c:v>6.5030000000000001</c:v>
                </c:pt>
                <c:pt idx="3249">
                  <c:v>6.5049999999999999</c:v>
                </c:pt>
                <c:pt idx="3250">
                  <c:v>6.5069999999999997</c:v>
                </c:pt>
                <c:pt idx="3251">
                  <c:v>6.5090000000000003</c:v>
                </c:pt>
                <c:pt idx="3252">
                  <c:v>6.5110000000000001</c:v>
                </c:pt>
                <c:pt idx="3253">
                  <c:v>6.5129999999999999</c:v>
                </c:pt>
                <c:pt idx="3254">
                  <c:v>6.5149999999999997</c:v>
                </c:pt>
                <c:pt idx="3255">
                  <c:v>6.5170000000000003</c:v>
                </c:pt>
                <c:pt idx="3256">
                  <c:v>6.5190000000000001</c:v>
                </c:pt>
                <c:pt idx="3257">
                  <c:v>6.5209999999999999</c:v>
                </c:pt>
                <c:pt idx="3258">
                  <c:v>6.5229999999999997</c:v>
                </c:pt>
                <c:pt idx="3259">
                  <c:v>6.5250000000000004</c:v>
                </c:pt>
                <c:pt idx="3260">
                  <c:v>6.5270000000000001</c:v>
                </c:pt>
                <c:pt idx="3261">
                  <c:v>6.5289999999999999</c:v>
                </c:pt>
                <c:pt idx="3262">
                  <c:v>6.5309999999999997</c:v>
                </c:pt>
                <c:pt idx="3263">
                  <c:v>6.5330000000000004</c:v>
                </c:pt>
                <c:pt idx="3264">
                  <c:v>6.5350000000000001</c:v>
                </c:pt>
                <c:pt idx="3265">
                  <c:v>6.5369999999999999</c:v>
                </c:pt>
                <c:pt idx="3266">
                  <c:v>6.5389999999999997</c:v>
                </c:pt>
                <c:pt idx="3267">
                  <c:v>6.5410000000000004</c:v>
                </c:pt>
                <c:pt idx="3268">
                  <c:v>6.5430000000000001</c:v>
                </c:pt>
                <c:pt idx="3269">
                  <c:v>6.5449999999999999</c:v>
                </c:pt>
                <c:pt idx="3270">
                  <c:v>6.5469999999999997</c:v>
                </c:pt>
                <c:pt idx="3271">
                  <c:v>6.5490000000000004</c:v>
                </c:pt>
                <c:pt idx="3272">
                  <c:v>6.5510000000000002</c:v>
                </c:pt>
                <c:pt idx="3273">
                  <c:v>6.5529999999999999</c:v>
                </c:pt>
                <c:pt idx="3274">
                  <c:v>6.5549999999999997</c:v>
                </c:pt>
                <c:pt idx="3275">
                  <c:v>6.5570000000000004</c:v>
                </c:pt>
                <c:pt idx="3276">
                  <c:v>6.5590000000000002</c:v>
                </c:pt>
              </c:numCache>
            </c:numRef>
          </c:xVal>
          <c:yVal>
            <c:numRef>
              <c:f>PXIE_IS_LEBT_RFQ_VAC!$P$34:$P$3304</c:f>
              <c:numCache>
                <c:formatCode>0.00E+00</c:formatCode>
                <c:ptCount val="3271"/>
                <c:pt idx="0">
                  <c:v>2623000.7960999999</c:v>
                </c:pt>
                <c:pt idx="1">
                  <c:v>375809.78249999997</c:v>
                </c:pt>
                <c:pt idx="2">
                  <c:v>366417.68589999998</c:v>
                </c:pt>
                <c:pt idx="3">
                  <c:v>361914.57400000002</c:v>
                </c:pt>
                <c:pt idx="4">
                  <c:v>357611.74040000001</c:v>
                </c:pt>
                <c:pt idx="5">
                  <c:v>353506.804</c:v>
                </c:pt>
                <c:pt idx="6">
                  <c:v>349597.49300000002</c:v>
                </c:pt>
                <c:pt idx="7">
                  <c:v>345881.64399999997</c:v>
                </c:pt>
                <c:pt idx="8">
                  <c:v>342357.20049999998</c:v>
                </c:pt>
                <c:pt idx="9">
                  <c:v>339022.2121</c:v>
                </c:pt>
                <c:pt idx="10">
                  <c:v>335874.83319999999</c:v>
                </c:pt>
                <c:pt idx="11">
                  <c:v>332913.32199999999</c:v>
                </c:pt>
                <c:pt idx="12">
                  <c:v>330136.03940000001</c:v>
                </c:pt>
                <c:pt idx="13">
                  <c:v>327541.44870000001</c:v>
                </c:pt>
                <c:pt idx="14">
                  <c:v>325128.11379999999</c:v>
                </c:pt>
                <c:pt idx="15">
                  <c:v>322894.69919999997</c:v>
                </c:pt>
                <c:pt idx="16">
                  <c:v>320839.96899999998</c:v>
                </c:pt>
                <c:pt idx="17">
                  <c:v>318962.78590000002</c:v>
                </c:pt>
                <c:pt idx="18">
                  <c:v>317262.11119999998</c:v>
                </c:pt>
                <c:pt idx="19">
                  <c:v>315737.0037</c:v>
                </c:pt>
                <c:pt idx="20">
                  <c:v>314386.61930000002</c:v>
                </c:pt>
                <c:pt idx="21">
                  <c:v>313210.2108</c:v>
                </c:pt>
                <c:pt idx="22">
                  <c:v>312207.12709999998</c:v>
                </c:pt>
                <c:pt idx="23">
                  <c:v>311376.81300000002</c:v>
                </c:pt>
                <c:pt idx="24">
                  <c:v>310718.80920000002</c:v>
                </c:pt>
                <c:pt idx="25">
                  <c:v>310232.7513</c:v>
                </c:pt>
                <c:pt idx="26">
                  <c:v>309918.37050000002</c:v>
                </c:pt>
                <c:pt idx="27">
                  <c:v>309635.17389999999</c:v>
                </c:pt>
                <c:pt idx="28">
                  <c:v>293821.88380000001</c:v>
                </c:pt>
                <c:pt idx="29">
                  <c:v>278008.59350000002</c:v>
                </c:pt>
                <c:pt idx="30">
                  <c:v>262195.30290000001</c:v>
                </c:pt>
                <c:pt idx="31">
                  <c:v>246382.0122</c:v>
                </c:pt>
                <c:pt idx="32">
                  <c:v>230568.7211</c:v>
                </c:pt>
                <c:pt idx="33">
                  <c:v>214755.42989999999</c:v>
                </c:pt>
                <c:pt idx="34">
                  <c:v>198942.1384</c:v>
                </c:pt>
                <c:pt idx="35">
                  <c:v>183128.84669999999</c:v>
                </c:pt>
                <c:pt idx="36">
                  <c:v>167315.55480000001</c:v>
                </c:pt>
                <c:pt idx="37">
                  <c:v>151502.26259999999</c:v>
                </c:pt>
                <c:pt idx="38">
                  <c:v>135688.97020000001</c:v>
                </c:pt>
                <c:pt idx="39">
                  <c:v>119875.67750000001</c:v>
                </c:pt>
                <c:pt idx="40">
                  <c:v>104062.3846</c:v>
                </c:pt>
                <c:pt idx="41">
                  <c:v>88249.091499999995</c:v>
                </c:pt>
                <c:pt idx="42">
                  <c:v>72435.7981</c:v>
                </c:pt>
                <c:pt idx="43">
                  <c:v>56622.504500000003</c:v>
                </c:pt>
                <c:pt idx="44">
                  <c:v>40809.210700000003</c:v>
                </c:pt>
                <c:pt idx="45">
                  <c:v>24995.916700000002</c:v>
                </c:pt>
                <c:pt idx="46">
                  <c:v>9182.6224000000002</c:v>
                </c:pt>
                <c:pt idx="47">
                  <c:v>9172.0671999999995</c:v>
                </c:pt>
                <c:pt idx="48">
                  <c:v>9166.8119999999999</c:v>
                </c:pt>
                <c:pt idx="49">
                  <c:v>9161.5809000000008</c:v>
                </c:pt>
                <c:pt idx="50">
                  <c:v>9156.3739999999998</c:v>
                </c:pt>
                <c:pt idx="51">
                  <c:v>9151.1913000000004</c:v>
                </c:pt>
                <c:pt idx="52">
                  <c:v>9146.0326000000005</c:v>
                </c:pt>
                <c:pt idx="53">
                  <c:v>9140.8979999999992</c:v>
                </c:pt>
                <c:pt idx="54">
                  <c:v>9135.7875000000004</c:v>
                </c:pt>
                <c:pt idx="55">
                  <c:v>9130.7011000000002</c:v>
                </c:pt>
                <c:pt idx="56">
                  <c:v>9125.6386999999995</c:v>
                </c:pt>
                <c:pt idx="57">
                  <c:v>9120.6003999999994</c:v>
                </c:pt>
                <c:pt idx="58">
                  <c:v>9115.5861000000004</c:v>
                </c:pt>
                <c:pt idx="59">
                  <c:v>9110.5957999999991</c:v>
                </c:pt>
                <c:pt idx="60">
                  <c:v>9105.6294999999991</c:v>
                </c:pt>
                <c:pt idx="61">
                  <c:v>9100.6872000000003</c:v>
                </c:pt>
                <c:pt idx="62">
                  <c:v>9095.7687999999998</c:v>
                </c:pt>
                <c:pt idx="63">
                  <c:v>9090.8744999999999</c:v>
                </c:pt>
                <c:pt idx="64">
                  <c:v>9086.0041000000001</c:v>
                </c:pt>
                <c:pt idx="65">
                  <c:v>9081.1576000000005</c:v>
                </c:pt>
                <c:pt idx="66">
                  <c:v>9076.3349999999991</c:v>
                </c:pt>
                <c:pt idx="67">
                  <c:v>9071.5364000000009</c:v>
                </c:pt>
                <c:pt idx="68">
                  <c:v>9066.7615999999998</c:v>
                </c:pt>
                <c:pt idx="69">
                  <c:v>9062.0108</c:v>
                </c:pt>
                <c:pt idx="70">
                  <c:v>9057.2837999999992</c:v>
                </c:pt>
                <c:pt idx="71">
                  <c:v>9052.5807000000004</c:v>
                </c:pt>
                <c:pt idx="72">
                  <c:v>9047.9014000000006</c:v>
                </c:pt>
                <c:pt idx="73">
                  <c:v>9043.2459999999992</c:v>
                </c:pt>
                <c:pt idx="74">
                  <c:v>9038.6142999999993</c:v>
                </c:pt>
                <c:pt idx="75">
                  <c:v>9034.0064999999995</c:v>
                </c:pt>
                <c:pt idx="76">
                  <c:v>9029.4225000000006</c:v>
                </c:pt>
                <c:pt idx="77">
                  <c:v>9024.8623000000007</c:v>
                </c:pt>
                <c:pt idx="78">
                  <c:v>9020.3258999999998</c:v>
                </c:pt>
                <c:pt idx="79">
                  <c:v>9015.8132000000005</c:v>
                </c:pt>
                <c:pt idx="80">
                  <c:v>9011.3243000000002</c:v>
                </c:pt>
                <c:pt idx="81">
                  <c:v>9006.8590999999997</c:v>
                </c:pt>
                <c:pt idx="82">
                  <c:v>9002.4176000000007</c:v>
                </c:pt>
                <c:pt idx="83">
                  <c:v>8997.9999000000007</c:v>
                </c:pt>
                <c:pt idx="84">
                  <c:v>8993.6059000000005</c:v>
                </c:pt>
                <c:pt idx="85">
                  <c:v>8989.2355000000007</c:v>
                </c:pt>
                <c:pt idx="86">
                  <c:v>8984.8888999999999</c:v>
                </c:pt>
                <c:pt idx="87">
                  <c:v>8980.5658999999996</c:v>
                </c:pt>
                <c:pt idx="88">
                  <c:v>8976.2664999999997</c:v>
                </c:pt>
                <c:pt idx="89">
                  <c:v>8971.9907999999996</c:v>
                </c:pt>
                <c:pt idx="90">
                  <c:v>8967.7387999999992</c:v>
                </c:pt>
                <c:pt idx="91">
                  <c:v>8963.5103999999992</c:v>
                </c:pt>
                <c:pt idx="92">
                  <c:v>8959.3055999999997</c:v>
                </c:pt>
                <c:pt idx="93">
                  <c:v>8955.1244000000006</c:v>
                </c:pt>
                <c:pt idx="94">
                  <c:v>8950.9667000000009</c:v>
                </c:pt>
                <c:pt idx="95">
                  <c:v>8946.8327000000008</c:v>
                </c:pt>
                <c:pt idx="96">
                  <c:v>8942.7222999999994</c:v>
                </c:pt>
                <c:pt idx="97">
                  <c:v>8938.6352999999999</c:v>
                </c:pt>
                <c:pt idx="98">
                  <c:v>8934.5720000000001</c:v>
                </c:pt>
                <c:pt idx="99">
                  <c:v>8930.5321999999996</c:v>
                </c:pt>
                <c:pt idx="100">
                  <c:v>8926.5159000000003</c:v>
                </c:pt>
                <c:pt idx="101">
                  <c:v>8922.5231000000003</c:v>
                </c:pt>
                <c:pt idx="102">
                  <c:v>8918.5537999999997</c:v>
                </c:pt>
                <c:pt idx="103">
                  <c:v>8914.6080999999995</c:v>
                </c:pt>
                <c:pt idx="104">
                  <c:v>8910.6857999999993</c:v>
                </c:pt>
                <c:pt idx="105">
                  <c:v>8906.7870000000003</c:v>
                </c:pt>
                <c:pt idx="106">
                  <c:v>8902.9115999999995</c:v>
                </c:pt>
                <c:pt idx="107">
                  <c:v>8899.0596999999998</c:v>
                </c:pt>
                <c:pt idx="108">
                  <c:v>8895.2312999999995</c:v>
                </c:pt>
                <c:pt idx="109">
                  <c:v>8891.4262999999992</c:v>
                </c:pt>
                <c:pt idx="110">
                  <c:v>8887.6447000000007</c:v>
                </c:pt>
                <c:pt idx="111">
                  <c:v>8883.8865000000005</c:v>
                </c:pt>
                <c:pt idx="112">
                  <c:v>8880.1517000000003</c:v>
                </c:pt>
                <c:pt idx="113">
                  <c:v>8876.4403000000002</c:v>
                </c:pt>
                <c:pt idx="114">
                  <c:v>8872.7523999999994</c:v>
                </c:pt>
                <c:pt idx="115">
                  <c:v>8869.0877</c:v>
                </c:pt>
                <c:pt idx="116">
                  <c:v>8865.4465</c:v>
                </c:pt>
                <c:pt idx="117">
                  <c:v>8861.8286000000007</c:v>
                </c:pt>
                <c:pt idx="118">
                  <c:v>8858.2340000000004</c:v>
                </c:pt>
                <c:pt idx="119">
                  <c:v>8854.6628000000001</c:v>
                </c:pt>
                <c:pt idx="120">
                  <c:v>8851.1149000000005</c:v>
                </c:pt>
                <c:pt idx="121">
                  <c:v>8847.5903999999991</c:v>
                </c:pt>
                <c:pt idx="122">
                  <c:v>8844.0890999999992</c:v>
                </c:pt>
                <c:pt idx="123">
                  <c:v>8840.6111000000001</c:v>
                </c:pt>
                <c:pt idx="124">
                  <c:v>8837.1564999999991</c:v>
                </c:pt>
                <c:pt idx="125">
                  <c:v>8833.7250999999997</c:v>
                </c:pt>
                <c:pt idx="126">
                  <c:v>8830.3168999999998</c:v>
                </c:pt>
                <c:pt idx="127">
                  <c:v>8826.9321</c:v>
                </c:pt>
                <c:pt idx="128">
                  <c:v>8823.5704999999998</c:v>
                </c:pt>
                <c:pt idx="129">
                  <c:v>8820.2320999999993</c:v>
                </c:pt>
                <c:pt idx="130">
                  <c:v>8816.9169999999995</c:v>
                </c:pt>
                <c:pt idx="131">
                  <c:v>8813.6250999999993</c:v>
                </c:pt>
                <c:pt idx="132">
                  <c:v>8810.3564000000006</c:v>
                </c:pt>
                <c:pt idx="133">
                  <c:v>8807.1110000000008</c:v>
                </c:pt>
                <c:pt idx="134">
                  <c:v>8803.8886999999995</c:v>
                </c:pt>
                <c:pt idx="135">
                  <c:v>8800.6897000000008</c:v>
                </c:pt>
                <c:pt idx="136">
                  <c:v>8797.5138000000006</c:v>
                </c:pt>
                <c:pt idx="137">
                  <c:v>8794.3611000000001</c:v>
                </c:pt>
                <c:pt idx="138">
                  <c:v>8791.2314999999999</c:v>
                </c:pt>
                <c:pt idx="139">
                  <c:v>8788.1250999999993</c:v>
                </c:pt>
                <c:pt idx="140">
                  <c:v>8785.0419000000002</c:v>
                </c:pt>
                <c:pt idx="141">
                  <c:v>8781.9817999999996</c:v>
                </c:pt>
                <c:pt idx="142">
                  <c:v>8778.9449000000004</c:v>
                </c:pt>
                <c:pt idx="143">
                  <c:v>8775.9310999999998</c:v>
                </c:pt>
                <c:pt idx="144">
                  <c:v>8772.9403999999995</c:v>
                </c:pt>
                <c:pt idx="145">
                  <c:v>8769.9727999999996</c:v>
                </c:pt>
                <c:pt idx="146">
                  <c:v>8767.0282999999999</c:v>
                </c:pt>
                <c:pt idx="147">
                  <c:v>8764.1069000000007</c:v>
                </c:pt>
                <c:pt idx="148">
                  <c:v>8761.2085999999999</c:v>
                </c:pt>
                <c:pt idx="149">
                  <c:v>8758.3333999999995</c:v>
                </c:pt>
                <c:pt idx="150">
                  <c:v>8755.4812999999995</c:v>
                </c:pt>
                <c:pt idx="151">
                  <c:v>8752.6522000000004</c:v>
                </c:pt>
                <c:pt idx="152">
                  <c:v>8749.8462</c:v>
                </c:pt>
                <c:pt idx="153">
                  <c:v>8747.0632000000005</c:v>
                </c:pt>
                <c:pt idx="154">
                  <c:v>8744.3032999999996</c:v>
                </c:pt>
                <c:pt idx="155">
                  <c:v>8741.5663999999997</c:v>
                </c:pt>
                <c:pt idx="156">
                  <c:v>8738.8525000000009</c:v>
                </c:pt>
                <c:pt idx="157">
                  <c:v>8736.1617000000006</c:v>
                </c:pt>
                <c:pt idx="158">
                  <c:v>8733.4938999999995</c:v>
                </c:pt>
                <c:pt idx="159">
                  <c:v>8730.8490999999995</c:v>
                </c:pt>
                <c:pt idx="160">
                  <c:v>8728.2271999999994</c:v>
                </c:pt>
                <c:pt idx="161">
                  <c:v>8725.6283999999996</c:v>
                </c:pt>
                <c:pt idx="162">
                  <c:v>8723.0526000000009</c:v>
                </c:pt>
                <c:pt idx="163">
                  <c:v>8720.4997000000003</c:v>
                </c:pt>
                <c:pt idx="164">
                  <c:v>8717.9699000000001</c:v>
                </c:pt>
                <c:pt idx="165">
                  <c:v>8715.4629999999997</c:v>
                </c:pt>
                <c:pt idx="166">
                  <c:v>8712.9789999999994</c:v>
                </c:pt>
                <c:pt idx="167">
                  <c:v>8710.518</c:v>
                </c:pt>
                <c:pt idx="168">
                  <c:v>8708.08</c:v>
                </c:pt>
                <c:pt idx="169">
                  <c:v>8705.6648999999998</c:v>
                </c:pt>
                <c:pt idx="170">
                  <c:v>8703.2726999999995</c:v>
                </c:pt>
                <c:pt idx="171">
                  <c:v>8700.9033999999992</c:v>
                </c:pt>
                <c:pt idx="172">
                  <c:v>8698.5571</c:v>
                </c:pt>
                <c:pt idx="173">
                  <c:v>8696.2337000000007</c:v>
                </c:pt>
                <c:pt idx="174">
                  <c:v>8693.9331999999995</c:v>
                </c:pt>
                <c:pt idx="175">
                  <c:v>8691.6556</c:v>
                </c:pt>
                <c:pt idx="176">
                  <c:v>8689.4009000000005</c:v>
                </c:pt>
                <c:pt idx="177">
                  <c:v>8687.1690999999992</c:v>
                </c:pt>
                <c:pt idx="178">
                  <c:v>8684.9601999999995</c:v>
                </c:pt>
                <c:pt idx="179">
                  <c:v>8682.7741999999998</c:v>
                </c:pt>
                <c:pt idx="180">
                  <c:v>8680.6110000000008</c:v>
                </c:pt>
                <c:pt idx="181">
                  <c:v>8678.4706999999999</c:v>
                </c:pt>
                <c:pt idx="182">
                  <c:v>8676.3533000000007</c:v>
                </c:pt>
                <c:pt idx="183">
                  <c:v>8674.2587000000003</c:v>
                </c:pt>
                <c:pt idx="184">
                  <c:v>8672.1869999999999</c:v>
                </c:pt>
                <c:pt idx="185">
                  <c:v>8670.1381000000001</c:v>
                </c:pt>
                <c:pt idx="186">
                  <c:v>8668.1121000000003</c:v>
                </c:pt>
                <c:pt idx="187">
                  <c:v>8666.1088999999993</c:v>
                </c:pt>
                <c:pt idx="188">
                  <c:v>8664.1285000000007</c:v>
                </c:pt>
                <c:pt idx="189">
                  <c:v>8662.1710000000003</c:v>
                </c:pt>
                <c:pt idx="190">
                  <c:v>8660.2363000000005</c:v>
                </c:pt>
                <c:pt idx="191">
                  <c:v>8658.3243000000002</c:v>
                </c:pt>
                <c:pt idx="192">
                  <c:v>8656.4351999999999</c:v>
                </c:pt>
                <c:pt idx="193">
                  <c:v>8654.5689999999995</c:v>
                </c:pt>
                <c:pt idx="194">
                  <c:v>8652.7255000000005</c:v>
                </c:pt>
                <c:pt idx="195">
                  <c:v>8650.9048000000003</c:v>
                </c:pt>
                <c:pt idx="196">
                  <c:v>8649.1069000000007</c:v>
                </c:pt>
                <c:pt idx="197">
                  <c:v>8647.3317000000006</c:v>
                </c:pt>
                <c:pt idx="198">
                  <c:v>8645.5794000000005</c:v>
                </c:pt>
                <c:pt idx="199">
                  <c:v>8643.8498</c:v>
                </c:pt>
                <c:pt idx="200">
                  <c:v>8642.143</c:v>
                </c:pt>
                <c:pt idx="201">
                  <c:v>8640.4590000000007</c:v>
                </c:pt>
                <c:pt idx="202">
                  <c:v>8638.7978000000003</c:v>
                </c:pt>
                <c:pt idx="203">
                  <c:v>8637.1592000000001</c:v>
                </c:pt>
                <c:pt idx="204">
                  <c:v>8635.5434999999998</c:v>
                </c:pt>
                <c:pt idx="205">
                  <c:v>8633.9505000000008</c:v>
                </c:pt>
                <c:pt idx="206">
                  <c:v>8632.3801999999996</c:v>
                </c:pt>
                <c:pt idx="207">
                  <c:v>8630.8327000000008</c:v>
                </c:pt>
                <c:pt idx="208">
                  <c:v>8629.3080000000009</c:v>
                </c:pt>
                <c:pt idx="209">
                  <c:v>8627.8058999999994</c:v>
                </c:pt>
                <c:pt idx="210">
                  <c:v>8626.3266000000003</c:v>
                </c:pt>
                <c:pt idx="211">
                  <c:v>8624.8700000000008</c:v>
                </c:pt>
                <c:pt idx="212">
                  <c:v>8622.1368000000002</c:v>
                </c:pt>
                <c:pt idx="213">
                  <c:v>8593.0005000000001</c:v>
                </c:pt>
                <c:pt idx="214">
                  <c:v>8563.8642</c:v>
                </c:pt>
                <c:pt idx="215">
                  <c:v>8534.7278000000006</c:v>
                </c:pt>
                <c:pt idx="216">
                  <c:v>8505.5913999999993</c:v>
                </c:pt>
                <c:pt idx="217">
                  <c:v>8476.4549000000006</c:v>
                </c:pt>
                <c:pt idx="218">
                  <c:v>8447.3184000000001</c:v>
                </c:pt>
                <c:pt idx="219">
                  <c:v>8418.1818999999996</c:v>
                </c:pt>
                <c:pt idx="220">
                  <c:v>8389.0452999999998</c:v>
                </c:pt>
                <c:pt idx="221">
                  <c:v>8359.9087</c:v>
                </c:pt>
                <c:pt idx="222">
                  <c:v>8330.7720000000008</c:v>
                </c:pt>
                <c:pt idx="223">
                  <c:v>8301.6352999999999</c:v>
                </c:pt>
                <c:pt idx="224">
                  <c:v>8272.4986000000008</c:v>
                </c:pt>
                <c:pt idx="225">
                  <c:v>8243.3618000000006</c:v>
                </c:pt>
                <c:pt idx="226">
                  <c:v>8214.2250000000004</c:v>
                </c:pt>
                <c:pt idx="227">
                  <c:v>8185.0882000000001</c:v>
                </c:pt>
                <c:pt idx="228">
                  <c:v>8155.9512999999997</c:v>
                </c:pt>
                <c:pt idx="229">
                  <c:v>8126.8143</c:v>
                </c:pt>
                <c:pt idx="230">
                  <c:v>8097.6773000000003</c:v>
                </c:pt>
                <c:pt idx="231">
                  <c:v>8068.5402999999997</c:v>
                </c:pt>
                <c:pt idx="232">
                  <c:v>8039.4031999999997</c:v>
                </c:pt>
                <c:pt idx="233">
                  <c:v>8010.2660999999998</c:v>
                </c:pt>
                <c:pt idx="234">
                  <c:v>7981.1289999999999</c:v>
                </c:pt>
                <c:pt idx="235">
                  <c:v>7951.9917999999998</c:v>
                </c:pt>
                <c:pt idx="236">
                  <c:v>7922.8545999999997</c:v>
                </c:pt>
                <c:pt idx="237">
                  <c:v>7893.7173000000003</c:v>
                </c:pt>
                <c:pt idx="238">
                  <c:v>7864.58</c:v>
                </c:pt>
                <c:pt idx="239">
                  <c:v>7835.4426999999996</c:v>
                </c:pt>
                <c:pt idx="240">
                  <c:v>7806.3053</c:v>
                </c:pt>
                <c:pt idx="241">
                  <c:v>7777.1679000000004</c:v>
                </c:pt>
                <c:pt idx="242">
                  <c:v>7748.0303999999996</c:v>
                </c:pt>
                <c:pt idx="243">
                  <c:v>7718.8928999999998</c:v>
                </c:pt>
                <c:pt idx="244">
                  <c:v>7689.7554</c:v>
                </c:pt>
                <c:pt idx="245">
                  <c:v>7660.6178</c:v>
                </c:pt>
                <c:pt idx="246">
                  <c:v>7631.4800999999998</c:v>
                </c:pt>
                <c:pt idx="247">
                  <c:v>7602.3424999999997</c:v>
                </c:pt>
                <c:pt idx="248">
                  <c:v>7573.2048000000004</c:v>
                </c:pt>
                <c:pt idx="249">
                  <c:v>7544.067</c:v>
                </c:pt>
                <c:pt idx="250">
                  <c:v>7514.9291999999996</c:v>
                </c:pt>
                <c:pt idx="251">
                  <c:v>7485.7914000000001</c:v>
                </c:pt>
                <c:pt idx="252">
                  <c:v>7456.6535000000003</c:v>
                </c:pt>
                <c:pt idx="253">
                  <c:v>7427.5155999999997</c:v>
                </c:pt>
                <c:pt idx="254">
                  <c:v>7398.3777</c:v>
                </c:pt>
                <c:pt idx="255">
                  <c:v>7369.2397000000001</c:v>
                </c:pt>
                <c:pt idx="256">
                  <c:v>7340.1016</c:v>
                </c:pt>
                <c:pt idx="257">
                  <c:v>7310.9636</c:v>
                </c:pt>
                <c:pt idx="258">
                  <c:v>7281.8253999999997</c:v>
                </c:pt>
                <c:pt idx="259">
                  <c:v>7252.6872999999996</c:v>
                </c:pt>
                <c:pt idx="260">
                  <c:v>7223.5491000000002</c:v>
                </c:pt>
                <c:pt idx="261">
                  <c:v>7194.4108999999999</c:v>
                </c:pt>
                <c:pt idx="262">
                  <c:v>7165.2726000000002</c:v>
                </c:pt>
                <c:pt idx="263">
                  <c:v>7136.1342999999997</c:v>
                </c:pt>
                <c:pt idx="264">
                  <c:v>7106.9958999999999</c:v>
                </c:pt>
                <c:pt idx="265">
                  <c:v>7077.8575000000001</c:v>
                </c:pt>
                <c:pt idx="266">
                  <c:v>7048.7191000000003</c:v>
                </c:pt>
                <c:pt idx="267">
                  <c:v>7019.5806000000002</c:v>
                </c:pt>
                <c:pt idx="268">
                  <c:v>6990.4421000000002</c:v>
                </c:pt>
                <c:pt idx="269">
                  <c:v>6961.3035</c:v>
                </c:pt>
                <c:pt idx="270">
                  <c:v>6932.1648999999998</c:v>
                </c:pt>
                <c:pt idx="271">
                  <c:v>6903.0263000000004</c:v>
                </c:pt>
                <c:pt idx="272">
                  <c:v>6873.8876</c:v>
                </c:pt>
                <c:pt idx="273">
                  <c:v>6844.7488999999996</c:v>
                </c:pt>
                <c:pt idx="274">
                  <c:v>6815.6100999999999</c:v>
                </c:pt>
                <c:pt idx="275">
                  <c:v>6786.4713000000002</c:v>
                </c:pt>
                <c:pt idx="276">
                  <c:v>6757.3325000000004</c:v>
                </c:pt>
                <c:pt idx="277">
                  <c:v>6728.1935999999996</c:v>
                </c:pt>
                <c:pt idx="278">
                  <c:v>6699.0546999999997</c:v>
                </c:pt>
                <c:pt idx="279">
                  <c:v>6669.9156999999996</c:v>
                </c:pt>
                <c:pt idx="280">
                  <c:v>6640.7767000000003</c:v>
                </c:pt>
                <c:pt idx="281">
                  <c:v>6611.6377000000002</c:v>
                </c:pt>
                <c:pt idx="282">
                  <c:v>6582.4985999999999</c:v>
                </c:pt>
                <c:pt idx="283">
                  <c:v>6553.3594000000003</c:v>
                </c:pt>
                <c:pt idx="284">
                  <c:v>6524.2203</c:v>
                </c:pt>
                <c:pt idx="285">
                  <c:v>6495.0811000000003</c:v>
                </c:pt>
                <c:pt idx="286">
                  <c:v>6465.9417999999996</c:v>
                </c:pt>
                <c:pt idx="287">
                  <c:v>6436.8024999999998</c:v>
                </c:pt>
                <c:pt idx="288">
                  <c:v>6407.6632</c:v>
                </c:pt>
                <c:pt idx="289">
                  <c:v>6378.5237999999999</c:v>
                </c:pt>
                <c:pt idx="290">
                  <c:v>6349.3843999999999</c:v>
                </c:pt>
                <c:pt idx="291">
                  <c:v>6320.2449999999999</c:v>
                </c:pt>
                <c:pt idx="292">
                  <c:v>6291.1054999999997</c:v>
                </c:pt>
                <c:pt idx="293">
                  <c:v>6261.9660000000003</c:v>
                </c:pt>
                <c:pt idx="294">
                  <c:v>6232.8263999999999</c:v>
                </c:pt>
                <c:pt idx="295">
                  <c:v>6203.6868000000004</c:v>
                </c:pt>
                <c:pt idx="296">
                  <c:v>6174.5470999999998</c:v>
                </c:pt>
                <c:pt idx="297">
                  <c:v>6145.4074000000001</c:v>
                </c:pt>
                <c:pt idx="298">
                  <c:v>6116.2677000000003</c:v>
                </c:pt>
                <c:pt idx="299">
                  <c:v>6087.1279000000004</c:v>
                </c:pt>
                <c:pt idx="300">
                  <c:v>6057.9880999999996</c:v>
                </c:pt>
                <c:pt idx="301">
                  <c:v>6028.8482999999997</c:v>
                </c:pt>
                <c:pt idx="302">
                  <c:v>5999.7084000000004</c:v>
                </c:pt>
                <c:pt idx="303">
                  <c:v>5970.5684000000001</c:v>
                </c:pt>
                <c:pt idx="304">
                  <c:v>5941.4285</c:v>
                </c:pt>
                <c:pt idx="305">
                  <c:v>5912.2884999999997</c:v>
                </c:pt>
                <c:pt idx="306">
                  <c:v>5883.1484</c:v>
                </c:pt>
                <c:pt idx="307">
                  <c:v>5854.0083000000004</c:v>
                </c:pt>
                <c:pt idx="308">
                  <c:v>5824.8681999999999</c:v>
                </c:pt>
                <c:pt idx="309">
                  <c:v>5795.7280000000001</c:v>
                </c:pt>
                <c:pt idx="310">
                  <c:v>5766.5878000000002</c:v>
                </c:pt>
                <c:pt idx="311">
                  <c:v>5737.4475000000002</c:v>
                </c:pt>
                <c:pt idx="312">
                  <c:v>5708.3072000000002</c:v>
                </c:pt>
                <c:pt idx="313">
                  <c:v>5679.1669000000002</c:v>
                </c:pt>
                <c:pt idx="314">
                  <c:v>5650.0264999999999</c:v>
                </c:pt>
                <c:pt idx="315">
                  <c:v>5620.8860999999997</c:v>
                </c:pt>
                <c:pt idx="316">
                  <c:v>5591.7456000000002</c:v>
                </c:pt>
                <c:pt idx="317">
                  <c:v>5562.6050999999998</c:v>
                </c:pt>
                <c:pt idx="318">
                  <c:v>5533.4646000000002</c:v>
                </c:pt>
                <c:pt idx="319">
                  <c:v>5504.3239999999996</c:v>
                </c:pt>
                <c:pt idx="320">
                  <c:v>5475.1833999999999</c:v>
                </c:pt>
                <c:pt idx="321">
                  <c:v>5446.0427</c:v>
                </c:pt>
                <c:pt idx="322">
                  <c:v>5416.902</c:v>
                </c:pt>
                <c:pt idx="323">
                  <c:v>5387.7613000000001</c:v>
                </c:pt>
                <c:pt idx="324">
                  <c:v>5358.6205</c:v>
                </c:pt>
                <c:pt idx="325">
                  <c:v>5329.4796999999999</c:v>
                </c:pt>
                <c:pt idx="326">
                  <c:v>5300.3388000000004</c:v>
                </c:pt>
                <c:pt idx="327">
                  <c:v>5271.1979000000001</c:v>
                </c:pt>
                <c:pt idx="328">
                  <c:v>5242.0568999999996</c:v>
                </c:pt>
                <c:pt idx="329">
                  <c:v>5212.9160000000002</c:v>
                </c:pt>
                <c:pt idx="330">
                  <c:v>5183.7749000000003</c:v>
                </c:pt>
                <c:pt idx="331">
                  <c:v>5154.6338999999998</c:v>
                </c:pt>
                <c:pt idx="332">
                  <c:v>5145.3802999999998</c:v>
                </c:pt>
                <c:pt idx="333">
                  <c:v>5139.9486999999999</c:v>
                </c:pt>
                <c:pt idx="334">
                  <c:v>5134.5852000000004</c:v>
                </c:pt>
                <c:pt idx="335">
                  <c:v>5129.2898999999998</c:v>
                </c:pt>
                <c:pt idx="336">
                  <c:v>5124.0627999999997</c:v>
                </c:pt>
                <c:pt idx="337">
                  <c:v>5118.9035999999996</c:v>
                </c:pt>
                <c:pt idx="338">
                  <c:v>5113.8123999999998</c:v>
                </c:pt>
                <c:pt idx="339">
                  <c:v>5108.7891</c:v>
                </c:pt>
                <c:pt idx="340">
                  <c:v>5103.8335999999999</c:v>
                </c:pt>
                <c:pt idx="341">
                  <c:v>5098.9458999999997</c:v>
                </c:pt>
                <c:pt idx="342">
                  <c:v>5094.1259</c:v>
                </c:pt>
                <c:pt idx="343">
                  <c:v>5089.3734999999997</c:v>
                </c:pt>
                <c:pt idx="344">
                  <c:v>5084.6886000000004</c:v>
                </c:pt>
                <c:pt idx="345">
                  <c:v>5080.0712999999996</c:v>
                </c:pt>
                <c:pt idx="346">
                  <c:v>5075.5213999999996</c:v>
                </c:pt>
                <c:pt idx="347">
                  <c:v>5071.0388999999996</c:v>
                </c:pt>
                <c:pt idx="348">
                  <c:v>5066.6237000000001</c:v>
                </c:pt>
                <c:pt idx="349">
                  <c:v>5062.2758000000003</c:v>
                </c:pt>
                <c:pt idx="350">
                  <c:v>5057.9949999999999</c:v>
                </c:pt>
                <c:pt idx="351">
                  <c:v>5053.7813999999998</c:v>
                </c:pt>
                <c:pt idx="352">
                  <c:v>5049.6349</c:v>
                </c:pt>
                <c:pt idx="353">
                  <c:v>5045.5555000000004</c:v>
                </c:pt>
                <c:pt idx="354">
                  <c:v>5041.5429999999997</c:v>
                </c:pt>
                <c:pt idx="355">
                  <c:v>5037.5973999999997</c:v>
                </c:pt>
                <c:pt idx="356">
                  <c:v>5033.7187999999996</c:v>
                </c:pt>
                <c:pt idx="357">
                  <c:v>5029.9069</c:v>
                </c:pt>
                <c:pt idx="358">
                  <c:v>5026.1617999999999</c:v>
                </c:pt>
                <c:pt idx="359">
                  <c:v>5022.4834000000001</c:v>
                </c:pt>
                <c:pt idx="360">
                  <c:v>5018.8716999999997</c:v>
                </c:pt>
                <c:pt idx="361">
                  <c:v>5015.3266999999996</c:v>
                </c:pt>
                <c:pt idx="362">
                  <c:v>5011.8482000000004</c:v>
                </c:pt>
                <c:pt idx="363">
                  <c:v>5008.4362000000001</c:v>
                </c:pt>
                <c:pt idx="364">
                  <c:v>5005.0906999999997</c:v>
                </c:pt>
                <c:pt idx="365">
                  <c:v>5001.8117000000002</c:v>
                </c:pt>
                <c:pt idx="366">
                  <c:v>4998.5990000000002</c:v>
                </c:pt>
                <c:pt idx="367">
                  <c:v>4995.4528</c:v>
                </c:pt>
                <c:pt idx="368">
                  <c:v>4992.3728000000001</c:v>
                </c:pt>
                <c:pt idx="369">
                  <c:v>4989.3590999999997</c:v>
                </c:pt>
                <c:pt idx="370">
                  <c:v>4986.4116000000004</c:v>
                </c:pt>
                <c:pt idx="371">
                  <c:v>4983.5303000000004</c:v>
                </c:pt>
                <c:pt idx="372">
                  <c:v>4980.7151999999996</c:v>
                </c:pt>
                <c:pt idx="373">
                  <c:v>4977.9661999999998</c:v>
                </c:pt>
                <c:pt idx="374">
                  <c:v>4975.2831999999999</c:v>
                </c:pt>
                <c:pt idx="375">
                  <c:v>4972.6662999999999</c:v>
                </c:pt>
                <c:pt idx="376">
                  <c:v>4970.1153999999997</c:v>
                </c:pt>
                <c:pt idx="377">
                  <c:v>4967.6305000000002</c:v>
                </c:pt>
                <c:pt idx="378">
                  <c:v>4965.2115999999996</c:v>
                </c:pt>
                <c:pt idx="379">
                  <c:v>4962.8585000000003</c:v>
                </c:pt>
                <c:pt idx="380">
                  <c:v>4960.5712999999996</c:v>
                </c:pt>
                <c:pt idx="381">
                  <c:v>4958.3500000000004</c:v>
                </c:pt>
                <c:pt idx="382">
                  <c:v>4956.1944000000003</c:v>
                </c:pt>
                <c:pt idx="383">
                  <c:v>4954.1046999999999</c:v>
                </c:pt>
                <c:pt idx="384">
                  <c:v>4952.0807000000004</c:v>
                </c:pt>
                <c:pt idx="385">
                  <c:v>4950.1225000000004</c:v>
                </c:pt>
                <c:pt idx="386">
                  <c:v>4948.2299999999996</c:v>
                </c:pt>
                <c:pt idx="387">
                  <c:v>4946.4031000000004</c:v>
                </c:pt>
                <c:pt idx="388">
                  <c:v>4944.6418999999996</c:v>
                </c:pt>
                <c:pt idx="389">
                  <c:v>4942.9462999999996</c:v>
                </c:pt>
                <c:pt idx="390">
                  <c:v>4941.3163999999997</c:v>
                </c:pt>
                <c:pt idx="391">
                  <c:v>4939.7520000000004</c:v>
                </c:pt>
                <c:pt idx="392">
                  <c:v>4938.2532000000001</c:v>
                </c:pt>
                <c:pt idx="393">
                  <c:v>4936.82</c:v>
                </c:pt>
                <c:pt idx="394">
                  <c:v>4935.4522999999999</c:v>
                </c:pt>
                <c:pt idx="395">
                  <c:v>4934.1500999999998</c:v>
                </c:pt>
                <c:pt idx="396">
                  <c:v>4932.9134000000004</c:v>
                </c:pt>
                <c:pt idx="397">
                  <c:v>4931.7421999999997</c:v>
                </c:pt>
                <c:pt idx="398">
                  <c:v>4930.6364000000003</c:v>
                </c:pt>
                <c:pt idx="399">
                  <c:v>4929.5960999999998</c:v>
                </c:pt>
                <c:pt idx="400">
                  <c:v>4928.6211999999996</c:v>
                </c:pt>
                <c:pt idx="401">
                  <c:v>4927.7116999999998</c:v>
                </c:pt>
                <c:pt idx="402">
                  <c:v>4926.8676999999998</c:v>
                </c:pt>
                <c:pt idx="403">
                  <c:v>4926.0889999999999</c:v>
                </c:pt>
                <c:pt idx="404">
                  <c:v>4925.3756999999996</c:v>
                </c:pt>
                <c:pt idx="405">
                  <c:v>4924.7277999999997</c:v>
                </c:pt>
                <c:pt idx="406">
                  <c:v>4924.1453000000001</c:v>
                </c:pt>
                <c:pt idx="407">
                  <c:v>4923.2335999999996</c:v>
                </c:pt>
                <c:pt idx="408">
                  <c:v>4919.3905999999997</c:v>
                </c:pt>
                <c:pt idx="409">
                  <c:v>4915.5474999999997</c:v>
                </c:pt>
                <c:pt idx="410">
                  <c:v>4911.7043000000003</c:v>
                </c:pt>
                <c:pt idx="411">
                  <c:v>4907.8611000000001</c:v>
                </c:pt>
                <c:pt idx="412">
                  <c:v>4904.0177999999996</c:v>
                </c:pt>
                <c:pt idx="413">
                  <c:v>4900.1743999999999</c:v>
                </c:pt>
                <c:pt idx="414">
                  <c:v>4896.3310000000001</c:v>
                </c:pt>
                <c:pt idx="415">
                  <c:v>4892.4875000000002</c:v>
                </c:pt>
                <c:pt idx="416">
                  <c:v>4888.6440000000002</c:v>
                </c:pt>
                <c:pt idx="417">
                  <c:v>4884.8005000000003</c:v>
                </c:pt>
                <c:pt idx="418">
                  <c:v>4880.9567999999999</c:v>
                </c:pt>
                <c:pt idx="419">
                  <c:v>4877.1130999999996</c:v>
                </c:pt>
                <c:pt idx="420">
                  <c:v>4873.2694000000001</c:v>
                </c:pt>
                <c:pt idx="421">
                  <c:v>4869.4255999999996</c:v>
                </c:pt>
                <c:pt idx="422">
                  <c:v>4865.5816999999997</c:v>
                </c:pt>
                <c:pt idx="423">
                  <c:v>4861.7377999999999</c:v>
                </c:pt>
                <c:pt idx="424">
                  <c:v>4857.8937999999998</c:v>
                </c:pt>
                <c:pt idx="425">
                  <c:v>4854.0497999999998</c:v>
                </c:pt>
                <c:pt idx="426">
                  <c:v>4850.2057000000004</c:v>
                </c:pt>
                <c:pt idx="427">
                  <c:v>4846.3616000000002</c:v>
                </c:pt>
                <c:pt idx="428">
                  <c:v>4842.5173999999997</c:v>
                </c:pt>
                <c:pt idx="429">
                  <c:v>4838.6731</c:v>
                </c:pt>
                <c:pt idx="430">
                  <c:v>4834.8288000000002</c:v>
                </c:pt>
                <c:pt idx="431">
                  <c:v>4830.9844999999996</c:v>
                </c:pt>
                <c:pt idx="432">
                  <c:v>4827.1400000000003</c:v>
                </c:pt>
                <c:pt idx="433">
                  <c:v>4823.2956000000004</c:v>
                </c:pt>
                <c:pt idx="434">
                  <c:v>4819.451</c:v>
                </c:pt>
                <c:pt idx="435">
                  <c:v>4815.6063999999997</c:v>
                </c:pt>
                <c:pt idx="436">
                  <c:v>4811.7618000000002</c:v>
                </c:pt>
                <c:pt idx="437">
                  <c:v>4807.9170999999997</c:v>
                </c:pt>
                <c:pt idx="438">
                  <c:v>4804.0722999999998</c:v>
                </c:pt>
                <c:pt idx="439">
                  <c:v>4800.2275</c:v>
                </c:pt>
                <c:pt idx="440">
                  <c:v>4796.3825999999999</c:v>
                </c:pt>
                <c:pt idx="441">
                  <c:v>4792.5375999999997</c:v>
                </c:pt>
                <c:pt idx="442">
                  <c:v>4788.6926999999996</c:v>
                </c:pt>
                <c:pt idx="443">
                  <c:v>4784.8476000000001</c:v>
                </c:pt>
                <c:pt idx="444">
                  <c:v>4781.0024999999996</c:v>
                </c:pt>
                <c:pt idx="445">
                  <c:v>4777.1572999999999</c:v>
                </c:pt>
                <c:pt idx="446">
                  <c:v>4773.3121000000001</c:v>
                </c:pt>
                <c:pt idx="447">
                  <c:v>4769.4668000000001</c:v>
                </c:pt>
                <c:pt idx="448">
                  <c:v>4765.6215000000002</c:v>
                </c:pt>
                <c:pt idx="449">
                  <c:v>4761.7761</c:v>
                </c:pt>
                <c:pt idx="450">
                  <c:v>4757.9306999999999</c:v>
                </c:pt>
                <c:pt idx="451">
                  <c:v>4754.0852000000004</c:v>
                </c:pt>
                <c:pt idx="452">
                  <c:v>4750.2395999999999</c:v>
                </c:pt>
                <c:pt idx="453">
                  <c:v>4746.3940000000002</c:v>
                </c:pt>
                <c:pt idx="454">
                  <c:v>4742.5483000000004</c:v>
                </c:pt>
                <c:pt idx="455">
                  <c:v>4738.7025999999996</c:v>
                </c:pt>
                <c:pt idx="456">
                  <c:v>4734.8567999999996</c:v>
                </c:pt>
                <c:pt idx="457">
                  <c:v>4729.0549000000001</c:v>
                </c:pt>
                <c:pt idx="458">
                  <c:v>4717.2475999999997</c:v>
                </c:pt>
                <c:pt idx="459">
                  <c:v>4705.4403000000002</c:v>
                </c:pt>
                <c:pt idx="460">
                  <c:v>4693.6329999999998</c:v>
                </c:pt>
                <c:pt idx="461">
                  <c:v>4681.8256000000001</c:v>
                </c:pt>
                <c:pt idx="462">
                  <c:v>4670.0182000000004</c:v>
                </c:pt>
                <c:pt idx="463">
                  <c:v>4658.2107999999998</c:v>
                </c:pt>
                <c:pt idx="464">
                  <c:v>4646.4034000000001</c:v>
                </c:pt>
                <c:pt idx="465">
                  <c:v>4634.5959000000003</c:v>
                </c:pt>
                <c:pt idx="466">
                  <c:v>4622.7884999999997</c:v>
                </c:pt>
                <c:pt idx="467">
                  <c:v>4610.9809999999998</c:v>
                </c:pt>
                <c:pt idx="468">
                  <c:v>4599.1733999999997</c:v>
                </c:pt>
                <c:pt idx="469">
                  <c:v>4587.3658999999998</c:v>
                </c:pt>
                <c:pt idx="470">
                  <c:v>4575.5582999999997</c:v>
                </c:pt>
                <c:pt idx="471">
                  <c:v>4563.7506999999996</c:v>
                </c:pt>
                <c:pt idx="472">
                  <c:v>4551.9431000000004</c:v>
                </c:pt>
                <c:pt idx="473">
                  <c:v>4540.1355000000003</c:v>
                </c:pt>
                <c:pt idx="474">
                  <c:v>4528.3278</c:v>
                </c:pt>
                <c:pt idx="475">
                  <c:v>4516.5200999999997</c:v>
                </c:pt>
                <c:pt idx="476">
                  <c:v>4504.7124000000003</c:v>
                </c:pt>
                <c:pt idx="477">
                  <c:v>4492.9045999999998</c:v>
                </c:pt>
                <c:pt idx="478">
                  <c:v>4481.0968999999996</c:v>
                </c:pt>
                <c:pt idx="479">
                  <c:v>4469.2891</c:v>
                </c:pt>
                <c:pt idx="480">
                  <c:v>4457.4813000000004</c:v>
                </c:pt>
                <c:pt idx="481">
                  <c:v>4445.6733999999997</c:v>
                </c:pt>
                <c:pt idx="482">
                  <c:v>4433.8656000000001</c:v>
                </c:pt>
                <c:pt idx="483">
                  <c:v>4422.0577000000003</c:v>
                </c:pt>
                <c:pt idx="484">
                  <c:v>4410.2497999999996</c:v>
                </c:pt>
                <c:pt idx="485">
                  <c:v>4398.4418999999998</c:v>
                </c:pt>
                <c:pt idx="486">
                  <c:v>4386.6338999999998</c:v>
                </c:pt>
                <c:pt idx="487">
                  <c:v>4374.8258999999998</c:v>
                </c:pt>
                <c:pt idx="488">
                  <c:v>4363.0178999999998</c:v>
                </c:pt>
                <c:pt idx="489">
                  <c:v>4351.2098999999998</c:v>
                </c:pt>
                <c:pt idx="490">
                  <c:v>4339.4017999999996</c:v>
                </c:pt>
                <c:pt idx="491">
                  <c:v>4327.5937999999996</c:v>
                </c:pt>
                <c:pt idx="492">
                  <c:v>4323.9296999999997</c:v>
                </c:pt>
                <c:pt idx="493">
                  <c:v>4321.7611999999999</c:v>
                </c:pt>
                <c:pt idx="494">
                  <c:v>4319.5925999999999</c:v>
                </c:pt>
                <c:pt idx="495">
                  <c:v>4317.424</c:v>
                </c:pt>
                <c:pt idx="496">
                  <c:v>4315.2554</c:v>
                </c:pt>
                <c:pt idx="497">
                  <c:v>4313.0866999999998</c:v>
                </c:pt>
                <c:pt idx="498">
                  <c:v>4310.9180999999999</c:v>
                </c:pt>
                <c:pt idx="499">
                  <c:v>4308.7493000000004</c:v>
                </c:pt>
                <c:pt idx="500">
                  <c:v>4306.5806000000002</c:v>
                </c:pt>
                <c:pt idx="501">
                  <c:v>4304.4117999999999</c:v>
                </c:pt>
                <c:pt idx="502">
                  <c:v>4302.2430000000004</c:v>
                </c:pt>
                <c:pt idx="503">
                  <c:v>4300.0742</c:v>
                </c:pt>
                <c:pt idx="504">
                  <c:v>4297.9053000000004</c:v>
                </c:pt>
                <c:pt idx="505">
                  <c:v>4295.7363999999998</c:v>
                </c:pt>
                <c:pt idx="506">
                  <c:v>4293.5673999999999</c:v>
                </c:pt>
                <c:pt idx="507">
                  <c:v>4291.3985000000002</c:v>
                </c:pt>
                <c:pt idx="508">
                  <c:v>4289.2295000000004</c:v>
                </c:pt>
                <c:pt idx="509">
                  <c:v>4287.0604000000003</c:v>
                </c:pt>
                <c:pt idx="510">
                  <c:v>4284.8914000000004</c:v>
                </c:pt>
                <c:pt idx="511">
                  <c:v>4282.7223000000004</c:v>
                </c:pt>
                <c:pt idx="512">
                  <c:v>4280.5531000000001</c:v>
                </c:pt>
                <c:pt idx="513">
                  <c:v>4278.384</c:v>
                </c:pt>
                <c:pt idx="514">
                  <c:v>4276.2147999999997</c:v>
                </c:pt>
                <c:pt idx="515">
                  <c:v>4274.0456000000004</c:v>
                </c:pt>
                <c:pt idx="516">
                  <c:v>4271.8762999999999</c:v>
                </c:pt>
                <c:pt idx="517">
                  <c:v>4269.7070000000003</c:v>
                </c:pt>
                <c:pt idx="518">
                  <c:v>4267.5376999999999</c:v>
                </c:pt>
                <c:pt idx="519">
                  <c:v>4265.3683000000001</c:v>
                </c:pt>
                <c:pt idx="520">
                  <c:v>4263.1989000000003</c:v>
                </c:pt>
                <c:pt idx="521">
                  <c:v>4261.0294999999996</c:v>
                </c:pt>
                <c:pt idx="522">
                  <c:v>4258.8600999999999</c:v>
                </c:pt>
                <c:pt idx="523">
                  <c:v>4256.6905999999999</c:v>
                </c:pt>
                <c:pt idx="524">
                  <c:v>4254.5210999999999</c:v>
                </c:pt>
                <c:pt idx="525">
                  <c:v>4252.3514999999998</c:v>
                </c:pt>
                <c:pt idx="526">
                  <c:v>4250.1818999999996</c:v>
                </c:pt>
                <c:pt idx="527">
                  <c:v>4248.0123000000003</c:v>
                </c:pt>
                <c:pt idx="528">
                  <c:v>4245.8427000000001</c:v>
                </c:pt>
                <c:pt idx="529">
                  <c:v>4243.6729999999998</c:v>
                </c:pt>
                <c:pt idx="530">
                  <c:v>4241.5033000000003</c:v>
                </c:pt>
                <c:pt idx="531">
                  <c:v>4239.3335999999999</c:v>
                </c:pt>
                <c:pt idx="532">
                  <c:v>4237.1638000000003</c:v>
                </c:pt>
                <c:pt idx="533">
                  <c:v>4234.9939999999997</c:v>
                </c:pt>
                <c:pt idx="534">
                  <c:v>4232.8242</c:v>
                </c:pt>
                <c:pt idx="535">
                  <c:v>4230.6543000000001</c:v>
                </c:pt>
                <c:pt idx="536">
                  <c:v>4228.4844000000003</c:v>
                </c:pt>
                <c:pt idx="537">
                  <c:v>4226.3145000000004</c:v>
                </c:pt>
                <c:pt idx="538">
                  <c:v>4224.1445000000003</c:v>
                </c:pt>
                <c:pt idx="539">
                  <c:v>4221.9745000000003</c:v>
                </c:pt>
                <c:pt idx="540">
                  <c:v>4219.8045000000002</c:v>
                </c:pt>
                <c:pt idx="541">
                  <c:v>4217.6343999999999</c:v>
                </c:pt>
                <c:pt idx="542">
                  <c:v>4215.4642999999996</c:v>
                </c:pt>
                <c:pt idx="543">
                  <c:v>4213.2942000000003</c:v>
                </c:pt>
                <c:pt idx="544">
                  <c:v>4211.1241</c:v>
                </c:pt>
                <c:pt idx="545">
                  <c:v>4208.9539000000004</c:v>
                </c:pt>
                <c:pt idx="546">
                  <c:v>4206.7835999999998</c:v>
                </c:pt>
                <c:pt idx="547">
                  <c:v>4204.6134000000002</c:v>
                </c:pt>
                <c:pt idx="548">
                  <c:v>4202.4431000000004</c:v>
                </c:pt>
                <c:pt idx="549">
                  <c:v>4200.2727999999997</c:v>
                </c:pt>
                <c:pt idx="550">
                  <c:v>4198.1025</c:v>
                </c:pt>
                <c:pt idx="551">
                  <c:v>4195.9321</c:v>
                </c:pt>
                <c:pt idx="552">
                  <c:v>4193.7617</c:v>
                </c:pt>
                <c:pt idx="553">
                  <c:v>4191.5911999999998</c:v>
                </c:pt>
                <c:pt idx="554">
                  <c:v>4189.4206999999997</c:v>
                </c:pt>
                <c:pt idx="555">
                  <c:v>4187.2502000000004</c:v>
                </c:pt>
                <c:pt idx="556">
                  <c:v>4185.0797000000002</c:v>
                </c:pt>
                <c:pt idx="557">
                  <c:v>4182.9090999999999</c:v>
                </c:pt>
                <c:pt idx="558">
                  <c:v>4180.7385000000004</c:v>
                </c:pt>
                <c:pt idx="559">
                  <c:v>4178.5679</c:v>
                </c:pt>
                <c:pt idx="560">
                  <c:v>4176.3972000000003</c:v>
                </c:pt>
                <c:pt idx="561">
                  <c:v>4174.2264999999998</c:v>
                </c:pt>
                <c:pt idx="562">
                  <c:v>4172.0558000000001</c:v>
                </c:pt>
                <c:pt idx="563">
                  <c:v>4169.8850000000002</c:v>
                </c:pt>
                <c:pt idx="564">
                  <c:v>4167.7142000000003</c:v>
                </c:pt>
                <c:pt idx="565">
                  <c:v>4165.5433999999996</c:v>
                </c:pt>
                <c:pt idx="566">
                  <c:v>4163.3725999999997</c:v>
                </c:pt>
                <c:pt idx="567">
                  <c:v>4161.2016999999996</c:v>
                </c:pt>
                <c:pt idx="568">
                  <c:v>4159.0307000000003</c:v>
                </c:pt>
                <c:pt idx="569">
                  <c:v>4156.8598000000002</c:v>
                </c:pt>
                <c:pt idx="570">
                  <c:v>4154.6887999999999</c:v>
                </c:pt>
                <c:pt idx="571">
                  <c:v>4152.5177999999996</c:v>
                </c:pt>
                <c:pt idx="572">
                  <c:v>4150.3467000000001</c:v>
                </c:pt>
                <c:pt idx="573">
                  <c:v>4148.1755999999996</c:v>
                </c:pt>
                <c:pt idx="574">
                  <c:v>4146.0045</c:v>
                </c:pt>
                <c:pt idx="575">
                  <c:v>4143.8334000000004</c:v>
                </c:pt>
                <c:pt idx="576">
                  <c:v>4141.6621999999998</c:v>
                </c:pt>
                <c:pt idx="577">
                  <c:v>4139.491</c:v>
                </c:pt>
                <c:pt idx="578">
                  <c:v>4137.3198000000002</c:v>
                </c:pt>
                <c:pt idx="579">
                  <c:v>4135.1485000000002</c:v>
                </c:pt>
                <c:pt idx="580">
                  <c:v>4132.9772000000003</c:v>
                </c:pt>
                <c:pt idx="581">
                  <c:v>4130.8058000000001</c:v>
                </c:pt>
                <c:pt idx="582">
                  <c:v>4128.6345000000001</c:v>
                </c:pt>
                <c:pt idx="583">
                  <c:v>4126.4630999999999</c:v>
                </c:pt>
                <c:pt idx="584">
                  <c:v>4124.2915999999996</c:v>
                </c:pt>
                <c:pt idx="585">
                  <c:v>4122.1202000000003</c:v>
                </c:pt>
                <c:pt idx="586">
                  <c:v>4119.9486999999999</c:v>
                </c:pt>
                <c:pt idx="587">
                  <c:v>4117.7771000000002</c:v>
                </c:pt>
                <c:pt idx="588">
                  <c:v>4115.6055999999999</c:v>
                </c:pt>
                <c:pt idx="589">
                  <c:v>4113.4340000000002</c:v>
                </c:pt>
                <c:pt idx="590">
                  <c:v>4111.2623000000003</c:v>
                </c:pt>
                <c:pt idx="591">
                  <c:v>4109.0906999999997</c:v>
                </c:pt>
                <c:pt idx="592">
                  <c:v>4106.9189999999999</c:v>
                </c:pt>
                <c:pt idx="593">
                  <c:v>4104.7473</c:v>
                </c:pt>
                <c:pt idx="594">
                  <c:v>4102.5754999999999</c:v>
                </c:pt>
                <c:pt idx="595">
                  <c:v>4100.4036999999998</c:v>
                </c:pt>
                <c:pt idx="596">
                  <c:v>4098.2318999999998</c:v>
                </c:pt>
                <c:pt idx="597">
                  <c:v>4096.0600999999997</c:v>
                </c:pt>
                <c:pt idx="598">
                  <c:v>4093.8881999999999</c:v>
                </c:pt>
                <c:pt idx="599">
                  <c:v>4091.7163</c:v>
                </c:pt>
                <c:pt idx="600">
                  <c:v>4089.5443</c:v>
                </c:pt>
                <c:pt idx="601">
                  <c:v>4087.3723</c:v>
                </c:pt>
                <c:pt idx="602">
                  <c:v>4085.2003</c:v>
                </c:pt>
                <c:pt idx="603">
                  <c:v>4083.0282999999999</c:v>
                </c:pt>
                <c:pt idx="604">
                  <c:v>4080.8562000000002</c:v>
                </c:pt>
                <c:pt idx="605">
                  <c:v>4078.6840999999999</c:v>
                </c:pt>
                <c:pt idx="606">
                  <c:v>4076.5120000000002</c:v>
                </c:pt>
                <c:pt idx="607">
                  <c:v>4074.3398000000002</c:v>
                </c:pt>
                <c:pt idx="608">
                  <c:v>4072.1676000000002</c:v>
                </c:pt>
                <c:pt idx="609">
                  <c:v>4069.9953999999998</c:v>
                </c:pt>
                <c:pt idx="610">
                  <c:v>4067.8231000000001</c:v>
                </c:pt>
                <c:pt idx="611">
                  <c:v>4065.6507999999999</c:v>
                </c:pt>
                <c:pt idx="612">
                  <c:v>4063.4785000000002</c:v>
                </c:pt>
                <c:pt idx="613">
                  <c:v>4061.3060999999998</c:v>
                </c:pt>
                <c:pt idx="614">
                  <c:v>4059.1336999999999</c:v>
                </c:pt>
                <c:pt idx="615">
                  <c:v>4056.9612999999999</c:v>
                </c:pt>
                <c:pt idx="616">
                  <c:v>4054.7887999999998</c:v>
                </c:pt>
                <c:pt idx="617">
                  <c:v>4052.6163000000001</c:v>
                </c:pt>
                <c:pt idx="618">
                  <c:v>4050.4438</c:v>
                </c:pt>
                <c:pt idx="619">
                  <c:v>4048.2712999999999</c:v>
                </c:pt>
                <c:pt idx="620">
                  <c:v>4046.0987</c:v>
                </c:pt>
                <c:pt idx="621">
                  <c:v>4043.9261000000001</c:v>
                </c:pt>
                <c:pt idx="622">
                  <c:v>4041.7534000000001</c:v>
                </c:pt>
                <c:pt idx="623">
                  <c:v>4039.5807</c:v>
                </c:pt>
                <c:pt idx="624">
                  <c:v>4037.4079999999999</c:v>
                </c:pt>
                <c:pt idx="625">
                  <c:v>4035.2352999999998</c:v>
                </c:pt>
                <c:pt idx="626">
                  <c:v>4033.0625</c:v>
                </c:pt>
                <c:pt idx="627">
                  <c:v>4030.8897000000002</c:v>
                </c:pt>
                <c:pt idx="628">
                  <c:v>4028.7168000000001</c:v>
                </c:pt>
                <c:pt idx="629">
                  <c:v>4026.5439999999999</c:v>
                </c:pt>
                <c:pt idx="630">
                  <c:v>4024.3710999999998</c:v>
                </c:pt>
                <c:pt idx="631">
                  <c:v>4022.1981000000001</c:v>
                </c:pt>
                <c:pt idx="632">
                  <c:v>4020.0250999999998</c:v>
                </c:pt>
                <c:pt idx="633">
                  <c:v>4017.8521000000001</c:v>
                </c:pt>
                <c:pt idx="634">
                  <c:v>4015.6790999999998</c:v>
                </c:pt>
                <c:pt idx="635">
                  <c:v>4013.5059999999999</c:v>
                </c:pt>
                <c:pt idx="636">
                  <c:v>4011.3328999999999</c:v>
                </c:pt>
                <c:pt idx="637">
                  <c:v>4009.1597999999999</c:v>
                </c:pt>
                <c:pt idx="638">
                  <c:v>4006.9866000000002</c:v>
                </c:pt>
                <c:pt idx="639">
                  <c:v>4004.8135000000002</c:v>
                </c:pt>
                <c:pt idx="640">
                  <c:v>4002.6401999999998</c:v>
                </c:pt>
                <c:pt idx="641">
                  <c:v>4000.4670000000001</c:v>
                </c:pt>
                <c:pt idx="642">
                  <c:v>3998.2937000000002</c:v>
                </c:pt>
                <c:pt idx="643">
                  <c:v>3996.1203999999998</c:v>
                </c:pt>
                <c:pt idx="644">
                  <c:v>3993.9470000000001</c:v>
                </c:pt>
                <c:pt idx="645">
                  <c:v>3991.7736</c:v>
                </c:pt>
                <c:pt idx="646">
                  <c:v>3989.6001999999999</c:v>
                </c:pt>
                <c:pt idx="647">
                  <c:v>3987.4267</c:v>
                </c:pt>
                <c:pt idx="648">
                  <c:v>3985.2532999999999</c:v>
                </c:pt>
                <c:pt idx="649">
                  <c:v>3983.0798</c:v>
                </c:pt>
                <c:pt idx="650">
                  <c:v>3980.9061999999999</c:v>
                </c:pt>
                <c:pt idx="651">
                  <c:v>3978.7325999999998</c:v>
                </c:pt>
                <c:pt idx="652">
                  <c:v>3976.5590000000002</c:v>
                </c:pt>
                <c:pt idx="653">
                  <c:v>3974.3854000000001</c:v>
                </c:pt>
                <c:pt idx="654">
                  <c:v>3972.2116999999998</c:v>
                </c:pt>
                <c:pt idx="655">
                  <c:v>3970.038</c:v>
                </c:pt>
                <c:pt idx="656">
                  <c:v>3967.8643000000002</c:v>
                </c:pt>
                <c:pt idx="657">
                  <c:v>3965.6905000000002</c:v>
                </c:pt>
                <c:pt idx="658">
                  <c:v>3963.5167000000001</c:v>
                </c:pt>
                <c:pt idx="659">
                  <c:v>3961.3427999999999</c:v>
                </c:pt>
                <c:pt idx="660">
                  <c:v>3959.1689999999999</c:v>
                </c:pt>
                <c:pt idx="661">
                  <c:v>3956.9951000000001</c:v>
                </c:pt>
                <c:pt idx="662">
                  <c:v>3954.8211999999999</c:v>
                </c:pt>
                <c:pt idx="663">
                  <c:v>3952.6471999999999</c:v>
                </c:pt>
                <c:pt idx="664">
                  <c:v>3950.4731999999999</c:v>
                </c:pt>
                <c:pt idx="665">
                  <c:v>3948.2991999999999</c:v>
                </c:pt>
                <c:pt idx="666">
                  <c:v>3946.1251000000002</c:v>
                </c:pt>
                <c:pt idx="667">
                  <c:v>3943.951</c:v>
                </c:pt>
                <c:pt idx="668">
                  <c:v>3941.7768999999998</c:v>
                </c:pt>
                <c:pt idx="669">
                  <c:v>3939.6026999999999</c:v>
                </c:pt>
                <c:pt idx="670">
                  <c:v>3937.4286000000002</c:v>
                </c:pt>
                <c:pt idx="671">
                  <c:v>3935.2543000000001</c:v>
                </c:pt>
                <c:pt idx="672">
                  <c:v>3933.0801000000001</c:v>
                </c:pt>
                <c:pt idx="673">
                  <c:v>3930.9058</c:v>
                </c:pt>
                <c:pt idx="674">
                  <c:v>3928.7314999999999</c:v>
                </c:pt>
                <c:pt idx="675">
                  <c:v>3926.5572000000002</c:v>
                </c:pt>
                <c:pt idx="676">
                  <c:v>3924.3827999999999</c:v>
                </c:pt>
                <c:pt idx="677">
                  <c:v>3922.2084</c:v>
                </c:pt>
                <c:pt idx="678">
                  <c:v>3920.0338999999999</c:v>
                </c:pt>
                <c:pt idx="679">
                  <c:v>3917.8593999999998</c:v>
                </c:pt>
                <c:pt idx="680">
                  <c:v>3915.6849000000002</c:v>
                </c:pt>
                <c:pt idx="681">
                  <c:v>3913.5104000000001</c:v>
                </c:pt>
                <c:pt idx="682">
                  <c:v>3911.3357999999998</c:v>
                </c:pt>
                <c:pt idx="683">
                  <c:v>3909.1612</c:v>
                </c:pt>
                <c:pt idx="684">
                  <c:v>3906.9866000000002</c:v>
                </c:pt>
                <c:pt idx="685">
                  <c:v>3904.8119000000002</c:v>
                </c:pt>
                <c:pt idx="686">
                  <c:v>3902.6372000000001</c:v>
                </c:pt>
                <c:pt idx="687">
                  <c:v>3900.4625000000001</c:v>
                </c:pt>
                <c:pt idx="688">
                  <c:v>3898.2876999999999</c:v>
                </c:pt>
                <c:pt idx="689">
                  <c:v>3896.1129000000001</c:v>
                </c:pt>
                <c:pt idx="690">
                  <c:v>3893.9380999999998</c:v>
                </c:pt>
                <c:pt idx="691">
                  <c:v>3891.7633000000001</c:v>
                </c:pt>
                <c:pt idx="692">
                  <c:v>3889.5884000000001</c:v>
                </c:pt>
                <c:pt idx="693">
                  <c:v>3887.4133999999999</c:v>
                </c:pt>
                <c:pt idx="694">
                  <c:v>3885.2384999999999</c:v>
                </c:pt>
                <c:pt idx="695">
                  <c:v>3883.0635000000002</c:v>
                </c:pt>
                <c:pt idx="696">
                  <c:v>3880.8885</c:v>
                </c:pt>
                <c:pt idx="697">
                  <c:v>3878.7134000000001</c:v>
                </c:pt>
                <c:pt idx="698">
                  <c:v>3876.5383999999999</c:v>
                </c:pt>
                <c:pt idx="699">
                  <c:v>3874.3631999999998</c:v>
                </c:pt>
                <c:pt idx="700">
                  <c:v>3872.1880999999998</c:v>
                </c:pt>
                <c:pt idx="701">
                  <c:v>3870.0129000000002</c:v>
                </c:pt>
                <c:pt idx="702">
                  <c:v>3867.8377</c:v>
                </c:pt>
                <c:pt idx="703">
                  <c:v>3865.6624999999999</c:v>
                </c:pt>
                <c:pt idx="704">
                  <c:v>3863.4872</c:v>
                </c:pt>
                <c:pt idx="705">
                  <c:v>3861.3119000000002</c:v>
                </c:pt>
                <c:pt idx="706">
                  <c:v>3859.1365999999998</c:v>
                </c:pt>
                <c:pt idx="707">
                  <c:v>3856.9612000000002</c:v>
                </c:pt>
                <c:pt idx="708">
                  <c:v>3854.7858000000001</c:v>
                </c:pt>
                <c:pt idx="709">
                  <c:v>3852.6102999999998</c:v>
                </c:pt>
                <c:pt idx="710">
                  <c:v>3850.4349000000002</c:v>
                </c:pt>
                <c:pt idx="711">
                  <c:v>3848.2593999999999</c:v>
                </c:pt>
                <c:pt idx="712">
                  <c:v>3846.0839000000001</c:v>
                </c:pt>
                <c:pt idx="713">
                  <c:v>3843.9083000000001</c:v>
                </c:pt>
                <c:pt idx="714">
                  <c:v>3841.7327</c:v>
                </c:pt>
                <c:pt idx="715">
                  <c:v>3839.5571</c:v>
                </c:pt>
                <c:pt idx="716">
                  <c:v>3837.3814000000002</c:v>
                </c:pt>
                <c:pt idx="717">
                  <c:v>3835.2057</c:v>
                </c:pt>
                <c:pt idx="718">
                  <c:v>3833.03</c:v>
                </c:pt>
                <c:pt idx="719">
                  <c:v>3830.8542000000002</c:v>
                </c:pt>
                <c:pt idx="720">
                  <c:v>3828.6785</c:v>
                </c:pt>
                <c:pt idx="721">
                  <c:v>3826.5025999999998</c:v>
                </c:pt>
                <c:pt idx="722">
                  <c:v>3824.3267999999998</c:v>
                </c:pt>
                <c:pt idx="723">
                  <c:v>3822.1509000000001</c:v>
                </c:pt>
                <c:pt idx="724">
                  <c:v>3819.9749999999999</c:v>
                </c:pt>
                <c:pt idx="725">
                  <c:v>3817.7991000000002</c:v>
                </c:pt>
                <c:pt idx="726">
                  <c:v>3815.6230999999998</c:v>
                </c:pt>
                <c:pt idx="727">
                  <c:v>3813.4470999999999</c:v>
                </c:pt>
                <c:pt idx="728">
                  <c:v>3811.2710000000002</c:v>
                </c:pt>
                <c:pt idx="729">
                  <c:v>3809.0949000000001</c:v>
                </c:pt>
                <c:pt idx="730">
                  <c:v>3806.9187999999999</c:v>
                </c:pt>
                <c:pt idx="731">
                  <c:v>3804.7426999999998</c:v>
                </c:pt>
                <c:pt idx="732">
                  <c:v>3802.5664999999999</c:v>
                </c:pt>
                <c:pt idx="733">
                  <c:v>3800.3903</c:v>
                </c:pt>
                <c:pt idx="734">
                  <c:v>3798.2141000000001</c:v>
                </c:pt>
                <c:pt idx="735">
                  <c:v>3796.0378000000001</c:v>
                </c:pt>
                <c:pt idx="736">
                  <c:v>3793.8615</c:v>
                </c:pt>
                <c:pt idx="737">
                  <c:v>3791.6851999999999</c:v>
                </c:pt>
                <c:pt idx="738">
                  <c:v>3789.5088000000001</c:v>
                </c:pt>
                <c:pt idx="739">
                  <c:v>3787.3325</c:v>
                </c:pt>
                <c:pt idx="740">
                  <c:v>3785.1559999999999</c:v>
                </c:pt>
                <c:pt idx="741">
                  <c:v>3782.9796000000001</c:v>
                </c:pt>
                <c:pt idx="742">
                  <c:v>3780.8031000000001</c:v>
                </c:pt>
                <c:pt idx="743">
                  <c:v>3778.6266000000001</c:v>
                </c:pt>
                <c:pt idx="744">
                  <c:v>3776.45</c:v>
                </c:pt>
                <c:pt idx="745">
                  <c:v>3774.2734</c:v>
                </c:pt>
                <c:pt idx="746">
                  <c:v>3772.0967999999998</c:v>
                </c:pt>
                <c:pt idx="747">
                  <c:v>3769.9200999999998</c:v>
                </c:pt>
                <c:pt idx="748">
                  <c:v>3767.7435</c:v>
                </c:pt>
                <c:pt idx="749">
                  <c:v>3765.5668000000001</c:v>
                </c:pt>
                <c:pt idx="750">
                  <c:v>3763.39</c:v>
                </c:pt>
                <c:pt idx="751">
                  <c:v>3761.2132000000001</c:v>
                </c:pt>
                <c:pt idx="752">
                  <c:v>3759.0364</c:v>
                </c:pt>
                <c:pt idx="753">
                  <c:v>3756.8595999999998</c:v>
                </c:pt>
                <c:pt idx="754">
                  <c:v>3754.6826999999998</c:v>
                </c:pt>
                <c:pt idx="755">
                  <c:v>3752.5057999999999</c:v>
                </c:pt>
                <c:pt idx="756">
                  <c:v>3750.3289</c:v>
                </c:pt>
                <c:pt idx="757">
                  <c:v>3748.1518999999998</c:v>
                </c:pt>
                <c:pt idx="758">
                  <c:v>3745.9749000000002</c:v>
                </c:pt>
                <c:pt idx="759">
                  <c:v>3743.7979</c:v>
                </c:pt>
                <c:pt idx="760">
                  <c:v>3741.6208000000001</c:v>
                </c:pt>
                <c:pt idx="761">
                  <c:v>3739.4436999999998</c:v>
                </c:pt>
                <c:pt idx="762">
                  <c:v>3737.2665999999999</c:v>
                </c:pt>
                <c:pt idx="763">
                  <c:v>3735.0893999999998</c:v>
                </c:pt>
                <c:pt idx="764">
                  <c:v>3732.9122000000002</c:v>
                </c:pt>
                <c:pt idx="765">
                  <c:v>3730.7350000000001</c:v>
                </c:pt>
                <c:pt idx="766">
                  <c:v>3728.5576999999998</c:v>
                </c:pt>
                <c:pt idx="767">
                  <c:v>3726.3804</c:v>
                </c:pt>
                <c:pt idx="768">
                  <c:v>3724.2031000000002</c:v>
                </c:pt>
                <c:pt idx="769">
                  <c:v>3722.0257999999999</c:v>
                </c:pt>
                <c:pt idx="770">
                  <c:v>3719.8483999999999</c:v>
                </c:pt>
                <c:pt idx="771">
                  <c:v>3717.6709999999998</c:v>
                </c:pt>
                <c:pt idx="772">
                  <c:v>3715.4935</c:v>
                </c:pt>
                <c:pt idx="773">
                  <c:v>3713.3159999999998</c:v>
                </c:pt>
                <c:pt idx="774">
                  <c:v>3711.1385</c:v>
                </c:pt>
                <c:pt idx="775">
                  <c:v>3708.9609999999998</c:v>
                </c:pt>
                <c:pt idx="776">
                  <c:v>3706.7833999999998</c:v>
                </c:pt>
                <c:pt idx="777">
                  <c:v>3704.6057999999998</c:v>
                </c:pt>
                <c:pt idx="778">
                  <c:v>3702.4281000000001</c:v>
                </c:pt>
                <c:pt idx="779">
                  <c:v>3700.2505000000001</c:v>
                </c:pt>
                <c:pt idx="780">
                  <c:v>3698.0727999999999</c:v>
                </c:pt>
                <c:pt idx="781">
                  <c:v>3695.895</c:v>
                </c:pt>
                <c:pt idx="782">
                  <c:v>3693.7172999999998</c:v>
                </c:pt>
                <c:pt idx="783">
                  <c:v>3691.5394999999999</c:v>
                </c:pt>
                <c:pt idx="784">
                  <c:v>3689.3616000000002</c:v>
                </c:pt>
                <c:pt idx="785">
                  <c:v>3687.1837999999998</c:v>
                </c:pt>
                <c:pt idx="786">
                  <c:v>3685.0059000000001</c:v>
                </c:pt>
                <c:pt idx="787">
                  <c:v>3682.8279000000002</c:v>
                </c:pt>
                <c:pt idx="788">
                  <c:v>3680.65</c:v>
                </c:pt>
                <c:pt idx="789">
                  <c:v>3678.4720000000002</c:v>
                </c:pt>
                <c:pt idx="790">
                  <c:v>3676.2939000000001</c:v>
                </c:pt>
                <c:pt idx="791">
                  <c:v>3674.1158999999998</c:v>
                </c:pt>
                <c:pt idx="792">
                  <c:v>3671.9378000000002</c:v>
                </c:pt>
                <c:pt idx="793">
                  <c:v>3669.7597000000001</c:v>
                </c:pt>
                <c:pt idx="794">
                  <c:v>3667.5814999999998</c:v>
                </c:pt>
                <c:pt idx="795">
                  <c:v>3665.4032999999999</c:v>
                </c:pt>
                <c:pt idx="796">
                  <c:v>3663.2251000000001</c:v>
                </c:pt>
                <c:pt idx="797">
                  <c:v>3661.0468999999998</c:v>
                </c:pt>
                <c:pt idx="798">
                  <c:v>3658.8685999999998</c:v>
                </c:pt>
                <c:pt idx="799">
                  <c:v>3656.6903000000002</c:v>
                </c:pt>
                <c:pt idx="800">
                  <c:v>3654.5119</c:v>
                </c:pt>
                <c:pt idx="801">
                  <c:v>3652.3335999999999</c:v>
                </c:pt>
                <c:pt idx="802">
                  <c:v>3650.1550999999999</c:v>
                </c:pt>
                <c:pt idx="803">
                  <c:v>3647.9767000000002</c:v>
                </c:pt>
                <c:pt idx="804">
                  <c:v>3645.7982000000002</c:v>
                </c:pt>
                <c:pt idx="805">
                  <c:v>3643.6197000000002</c:v>
                </c:pt>
                <c:pt idx="806">
                  <c:v>3641.4412000000002</c:v>
                </c:pt>
                <c:pt idx="807">
                  <c:v>3639.2626</c:v>
                </c:pt>
                <c:pt idx="808">
                  <c:v>3637.0839999999998</c:v>
                </c:pt>
                <c:pt idx="809">
                  <c:v>3634.9054000000001</c:v>
                </c:pt>
                <c:pt idx="810">
                  <c:v>3632.7267000000002</c:v>
                </c:pt>
                <c:pt idx="811">
                  <c:v>3630.5479999999998</c:v>
                </c:pt>
                <c:pt idx="812">
                  <c:v>3630.1587</c:v>
                </c:pt>
                <c:pt idx="813">
                  <c:v>3629.9463999999998</c:v>
                </c:pt>
                <c:pt idx="814">
                  <c:v>3629.7357000000002</c:v>
                </c:pt>
                <c:pt idx="815">
                  <c:v>3629.5264000000002</c:v>
                </c:pt>
                <c:pt idx="816">
                  <c:v>3629.3186999999998</c:v>
                </c:pt>
                <c:pt idx="817">
                  <c:v>3629.1125000000002</c:v>
                </c:pt>
                <c:pt idx="818">
                  <c:v>3628.9077000000002</c:v>
                </c:pt>
                <c:pt idx="819">
                  <c:v>3628.7044999999998</c:v>
                </c:pt>
                <c:pt idx="820">
                  <c:v>3628.5028000000002</c:v>
                </c:pt>
                <c:pt idx="821">
                  <c:v>3628.3026</c:v>
                </c:pt>
                <c:pt idx="822">
                  <c:v>3628.1039999999998</c:v>
                </c:pt>
                <c:pt idx="823">
                  <c:v>3627.9068000000002</c:v>
                </c:pt>
                <c:pt idx="824">
                  <c:v>3627.7111</c:v>
                </c:pt>
                <c:pt idx="825">
                  <c:v>3627.5169000000001</c:v>
                </c:pt>
                <c:pt idx="826">
                  <c:v>3627.3242</c:v>
                </c:pt>
                <c:pt idx="827">
                  <c:v>3627.1331</c:v>
                </c:pt>
                <c:pt idx="828">
                  <c:v>3626.9434000000001</c:v>
                </c:pt>
                <c:pt idx="829">
                  <c:v>3626.7552000000001</c:v>
                </c:pt>
                <c:pt idx="830">
                  <c:v>3626.5684999999999</c:v>
                </c:pt>
                <c:pt idx="831">
                  <c:v>3626.3834000000002</c:v>
                </c:pt>
                <c:pt idx="832">
                  <c:v>3626.1997000000001</c:v>
                </c:pt>
                <c:pt idx="833">
                  <c:v>3626.0174999999999</c:v>
                </c:pt>
                <c:pt idx="834">
                  <c:v>3625.8368</c:v>
                </c:pt>
                <c:pt idx="835">
                  <c:v>3625.6576</c:v>
                </c:pt>
                <c:pt idx="836">
                  <c:v>3625.4798999999998</c:v>
                </c:pt>
                <c:pt idx="837">
                  <c:v>3625.3036999999999</c:v>
                </c:pt>
                <c:pt idx="838">
                  <c:v>3625.1289999999999</c:v>
                </c:pt>
                <c:pt idx="839">
                  <c:v>3624.9558000000002</c:v>
                </c:pt>
                <c:pt idx="840">
                  <c:v>3624.7840999999999</c:v>
                </c:pt>
                <c:pt idx="841">
                  <c:v>3624.6138000000001</c:v>
                </c:pt>
                <c:pt idx="842">
                  <c:v>3624.4450999999999</c:v>
                </c:pt>
                <c:pt idx="843">
                  <c:v>3624.2779</c:v>
                </c:pt>
                <c:pt idx="844">
                  <c:v>3624.1120999999998</c:v>
                </c:pt>
                <c:pt idx="845">
                  <c:v>3623.9477999999999</c:v>
                </c:pt>
                <c:pt idx="846">
                  <c:v>3623.7849999999999</c:v>
                </c:pt>
                <c:pt idx="847">
                  <c:v>3623.6237000000001</c:v>
                </c:pt>
                <c:pt idx="848">
                  <c:v>3623.4639000000002</c:v>
                </c:pt>
                <c:pt idx="849">
                  <c:v>3623.3056000000001</c:v>
                </c:pt>
                <c:pt idx="850">
                  <c:v>3623.1487999999999</c:v>
                </c:pt>
                <c:pt idx="851">
                  <c:v>3622.9933999999998</c:v>
                </c:pt>
                <c:pt idx="852">
                  <c:v>3622.8395</c:v>
                </c:pt>
                <c:pt idx="853">
                  <c:v>3622.6871000000001</c:v>
                </c:pt>
                <c:pt idx="854">
                  <c:v>3622.5362</c:v>
                </c:pt>
                <c:pt idx="855">
                  <c:v>3622.3868000000002</c:v>
                </c:pt>
                <c:pt idx="856">
                  <c:v>3622.2388999999998</c:v>
                </c:pt>
                <c:pt idx="857">
                  <c:v>3622.0924</c:v>
                </c:pt>
                <c:pt idx="858">
                  <c:v>3621.9474</c:v>
                </c:pt>
                <c:pt idx="859">
                  <c:v>3621.8038999999999</c:v>
                </c:pt>
                <c:pt idx="860">
                  <c:v>3621.6619000000001</c:v>
                </c:pt>
                <c:pt idx="861">
                  <c:v>3621.5214000000001</c:v>
                </c:pt>
                <c:pt idx="862">
                  <c:v>3621.3823000000002</c:v>
                </c:pt>
                <c:pt idx="863">
                  <c:v>3621.2447000000002</c:v>
                </c:pt>
                <c:pt idx="864">
                  <c:v>3621.1086</c:v>
                </c:pt>
                <c:pt idx="865">
                  <c:v>3620.9740000000002</c:v>
                </c:pt>
                <c:pt idx="866">
                  <c:v>3620.8409000000001</c:v>
                </c:pt>
                <c:pt idx="867">
                  <c:v>3620.7091999999998</c:v>
                </c:pt>
                <c:pt idx="868">
                  <c:v>3620.5790000000002</c:v>
                </c:pt>
                <c:pt idx="869">
                  <c:v>3620.4503</c:v>
                </c:pt>
                <c:pt idx="870">
                  <c:v>3620.3229999999999</c:v>
                </c:pt>
                <c:pt idx="871">
                  <c:v>3620.1972000000001</c:v>
                </c:pt>
                <c:pt idx="872">
                  <c:v>3620.0729000000001</c:v>
                </c:pt>
                <c:pt idx="873">
                  <c:v>3619.9501</c:v>
                </c:pt>
                <c:pt idx="874">
                  <c:v>3619.8287</c:v>
                </c:pt>
                <c:pt idx="875">
                  <c:v>3619.7087999999999</c:v>
                </c:pt>
                <c:pt idx="876">
                  <c:v>3619.5904</c:v>
                </c:pt>
                <c:pt idx="877">
                  <c:v>3619.4735000000001</c:v>
                </c:pt>
                <c:pt idx="878">
                  <c:v>3619.3580000000002</c:v>
                </c:pt>
                <c:pt idx="879">
                  <c:v>3619.2440000000001</c:v>
                </c:pt>
                <c:pt idx="880">
                  <c:v>3619.1315</c:v>
                </c:pt>
                <c:pt idx="881">
                  <c:v>3619.0203999999999</c:v>
                </c:pt>
                <c:pt idx="882">
                  <c:v>3618.9108000000001</c:v>
                </c:pt>
                <c:pt idx="883">
                  <c:v>3618.8027000000002</c:v>
                </c:pt>
                <c:pt idx="884">
                  <c:v>3618.6959999999999</c:v>
                </c:pt>
                <c:pt idx="885">
                  <c:v>3618.5907999999999</c:v>
                </c:pt>
                <c:pt idx="886">
                  <c:v>3618.4870999999998</c:v>
                </c:pt>
                <c:pt idx="887">
                  <c:v>3618.3849</c:v>
                </c:pt>
                <c:pt idx="888">
                  <c:v>3618.2840999999999</c:v>
                </c:pt>
                <c:pt idx="889">
                  <c:v>3618.1846999999998</c:v>
                </c:pt>
                <c:pt idx="890">
                  <c:v>3618.0868999999998</c:v>
                </c:pt>
                <c:pt idx="891">
                  <c:v>3617.9904999999999</c:v>
                </c:pt>
                <c:pt idx="892">
                  <c:v>3617.8955000000001</c:v>
                </c:pt>
                <c:pt idx="893">
                  <c:v>3617.8020999999999</c:v>
                </c:pt>
                <c:pt idx="894">
                  <c:v>3617.7100999999998</c:v>
                </c:pt>
                <c:pt idx="895">
                  <c:v>3617.6194999999998</c:v>
                </c:pt>
                <c:pt idx="896">
                  <c:v>3617.5304999999998</c:v>
                </c:pt>
                <c:pt idx="897">
                  <c:v>3617.4427999999998</c:v>
                </c:pt>
                <c:pt idx="898">
                  <c:v>3617.3566999999998</c:v>
                </c:pt>
                <c:pt idx="899">
                  <c:v>3617.2719999999999</c:v>
                </c:pt>
                <c:pt idx="900">
                  <c:v>3617.1887999999999</c:v>
                </c:pt>
                <c:pt idx="901">
                  <c:v>3617.107</c:v>
                </c:pt>
                <c:pt idx="902">
                  <c:v>3617.0266999999999</c:v>
                </c:pt>
                <c:pt idx="903">
                  <c:v>3616.9479000000001</c:v>
                </c:pt>
                <c:pt idx="904">
                  <c:v>3616.8705</c:v>
                </c:pt>
                <c:pt idx="905">
                  <c:v>3616.7946000000002</c:v>
                </c:pt>
                <c:pt idx="906">
                  <c:v>3616.7201</c:v>
                </c:pt>
                <c:pt idx="907">
                  <c:v>3616.6471000000001</c:v>
                </c:pt>
                <c:pt idx="908">
                  <c:v>3616.5756000000001</c:v>
                </c:pt>
                <c:pt idx="909">
                  <c:v>3616.5055000000002</c:v>
                </c:pt>
                <c:pt idx="910">
                  <c:v>3616.4369000000002</c:v>
                </c:pt>
                <c:pt idx="911">
                  <c:v>3616.3697000000002</c:v>
                </c:pt>
                <c:pt idx="912">
                  <c:v>3616.3040000000001</c:v>
                </c:pt>
                <c:pt idx="913">
                  <c:v>3616.2397000000001</c:v>
                </c:pt>
                <c:pt idx="914">
                  <c:v>3616.1768999999999</c:v>
                </c:pt>
                <c:pt idx="915">
                  <c:v>3616.1156000000001</c:v>
                </c:pt>
                <c:pt idx="916">
                  <c:v>3616.0556999999999</c:v>
                </c:pt>
                <c:pt idx="917">
                  <c:v>3615.9398000000001</c:v>
                </c:pt>
                <c:pt idx="918">
                  <c:v>3608.1221</c:v>
                </c:pt>
                <c:pt idx="919">
                  <c:v>3600.3042999999998</c:v>
                </c:pt>
                <c:pt idx="920">
                  <c:v>3592.4863</c:v>
                </c:pt>
                <c:pt idx="921">
                  <c:v>3584.6680000000001</c:v>
                </c:pt>
                <c:pt idx="922">
                  <c:v>3576.8496</c:v>
                </c:pt>
                <c:pt idx="923">
                  <c:v>3569.0309000000002</c:v>
                </c:pt>
                <c:pt idx="924">
                  <c:v>3561.2121000000002</c:v>
                </c:pt>
                <c:pt idx="925">
                  <c:v>3553.3930999999998</c:v>
                </c:pt>
                <c:pt idx="926">
                  <c:v>3545.5738000000001</c:v>
                </c:pt>
                <c:pt idx="927">
                  <c:v>3537.7543999999998</c:v>
                </c:pt>
                <c:pt idx="928">
                  <c:v>3529.9348</c:v>
                </c:pt>
                <c:pt idx="929">
                  <c:v>3522.1149</c:v>
                </c:pt>
                <c:pt idx="930">
                  <c:v>3514.2948999999999</c:v>
                </c:pt>
                <c:pt idx="931">
                  <c:v>3506.4747000000002</c:v>
                </c:pt>
                <c:pt idx="932">
                  <c:v>3498.6541999999999</c:v>
                </c:pt>
                <c:pt idx="933">
                  <c:v>3490.8335999999999</c:v>
                </c:pt>
                <c:pt idx="934">
                  <c:v>3483.0127000000002</c:v>
                </c:pt>
                <c:pt idx="935">
                  <c:v>3475.1916999999999</c:v>
                </c:pt>
                <c:pt idx="936">
                  <c:v>3467.3705</c:v>
                </c:pt>
                <c:pt idx="937">
                  <c:v>3459.549</c:v>
                </c:pt>
                <c:pt idx="938">
                  <c:v>3451.7274000000002</c:v>
                </c:pt>
                <c:pt idx="939">
                  <c:v>3443.9054999999998</c:v>
                </c:pt>
                <c:pt idx="940">
                  <c:v>3436.0835000000002</c:v>
                </c:pt>
                <c:pt idx="941">
                  <c:v>3428.2613000000001</c:v>
                </c:pt>
                <c:pt idx="942">
                  <c:v>3420.4387999999999</c:v>
                </c:pt>
                <c:pt idx="943">
                  <c:v>3412.6161999999999</c:v>
                </c:pt>
                <c:pt idx="944">
                  <c:v>3404.7932999999998</c:v>
                </c:pt>
                <c:pt idx="945">
                  <c:v>3396.9703</c:v>
                </c:pt>
                <c:pt idx="946">
                  <c:v>3389.1469999999999</c:v>
                </c:pt>
                <c:pt idx="947">
                  <c:v>3381.3236000000002</c:v>
                </c:pt>
                <c:pt idx="948">
                  <c:v>3373.4998999999998</c:v>
                </c:pt>
                <c:pt idx="949">
                  <c:v>3365.6761000000001</c:v>
                </c:pt>
                <c:pt idx="950">
                  <c:v>3357.8521000000001</c:v>
                </c:pt>
                <c:pt idx="951">
                  <c:v>3350.0277999999998</c:v>
                </c:pt>
                <c:pt idx="952">
                  <c:v>3342.2033999999999</c:v>
                </c:pt>
                <c:pt idx="953">
                  <c:v>3334.3787000000002</c:v>
                </c:pt>
                <c:pt idx="954">
                  <c:v>3326.5538999999999</c:v>
                </c:pt>
                <c:pt idx="955">
                  <c:v>3318.7287999999999</c:v>
                </c:pt>
                <c:pt idx="956">
                  <c:v>3310.9036000000001</c:v>
                </c:pt>
                <c:pt idx="957">
                  <c:v>3309.4935999999998</c:v>
                </c:pt>
                <c:pt idx="958">
                  <c:v>3308.7188000000001</c:v>
                </c:pt>
                <c:pt idx="959">
                  <c:v>3307.9439000000002</c:v>
                </c:pt>
                <c:pt idx="960">
                  <c:v>3307.1689999999999</c:v>
                </c:pt>
                <c:pt idx="961">
                  <c:v>3306.3939999999998</c:v>
                </c:pt>
                <c:pt idx="962">
                  <c:v>3305.6190999999999</c:v>
                </c:pt>
                <c:pt idx="963">
                  <c:v>3304.8440000000001</c:v>
                </c:pt>
                <c:pt idx="964">
                  <c:v>3304.0689000000002</c:v>
                </c:pt>
                <c:pt idx="965">
                  <c:v>3303.2937999999999</c:v>
                </c:pt>
                <c:pt idx="966">
                  <c:v>3302.5187000000001</c:v>
                </c:pt>
                <c:pt idx="967">
                  <c:v>3301.7435</c:v>
                </c:pt>
                <c:pt idx="968">
                  <c:v>3300.9681999999998</c:v>
                </c:pt>
                <c:pt idx="969">
                  <c:v>3300.1929</c:v>
                </c:pt>
                <c:pt idx="970">
                  <c:v>3299.4176000000002</c:v>
                </c:pt>
                <c:pt idx="971">
                  <c:v>3298.6421999999998</c:v>
                </c:pt>
                <c:pt idx="972">
                  <c:v>3297.8667999999998</c:v>
                </c:pt>
                <c:pt idx="973">
                  <c:v>3297.0913999999998</c:v>
                </c:pt>
                <c:pt idx="974">
                  <c:v>3296.3159000000001</c:v>
                </c:pt>
                <c:pt idx="975">
                  <c:v>3295.5403999999999</c:v>
                </c:pt>
                <c:pt idx="976">
                  <c:v>3294.7647999999999</c:v>
                </c:pt>
                <c:pt idx="977">
                  <c:v>3293.9892</c:v>
                </c:pt>
                <c:pt idx="978">
                  <c:v>3293.2134999999998</c:v>
                </c:pt>
                <c:pt idx="979">
                  <c:v>3292.4378000000002</c:v>
                </c:pt>
                <c:pt idx="980">
                  <c:v>3291.6621</c:v>
                </c:pt>
                <c:pt idx="981">
                  <c:v>3290.8863000000001</c:v>
                </c:pt>
                <c:pt idx="982">
                  <c:v>3290.1104999999998</c:v>
                </c:pt>
                <c:pt idx="983">
                  <c:v>3289.3346000000001</c:v>
                </c:pt>
                <c:pt idx="984">
                  <c:v>3288.5587</c:v>
                </c:pt>
                <c:pt idx="985">
                  <c:v>3287.7827000000002</c:v>
                </c:pt>
                <c:pt idx="986">
                  <c:v>3287.0066999999999</c:v>
                </c:pt>
                <c:pt idx="987">
                  <c:v>3286.2307000000001</c:v>
                </c:pt>
                <c:pt idx="988">
                  <c:v>3285.4546</c:v>
                </c:pt>
                <c:pt idx="989">
                  <c:v>3284.6785</c:v>
                </c:pt>
                <c:pt idx="990">
                  <c:v>3283.9023999999999</c:v>
                </c:pt>
                <c:pt idx="991">
                  <c:v>3283.1262000000002</c:v>
                </c:pt>
                <c:pt idx="992">
                  <c:v>3282.3499000000002</c:v>
                </c:pt>
                <c:pt idx="993">
                  <c:v>3281.5736000000002</c:v>
                </c:pt>
                <c:pt idx="994">
                  <c:v>3280.7973000000002</c:v>
                </c:pt>
                <c:pt idx="995">
                  <c:v>3280.0209</c:v>
                </c:pt>
                <c:pt idx="996">
                  <c:v>3279.2444999999998</c:v>
                </c:pt>
                <c:pt idx="997">
                  <c:v>3278.4681</c:v>
                </c:pt>
                <c:pt idx="998">
                  <c:v>3277.6916000000001</c:v>
                </c:pt>
                <c:pt idx="999">
                  <c:v>3276.9151000000002</c:v>
                </c:pt>
                <c:pt idx="1000">
                  <c:v>3276.1385</c:v>
                </c:pt>
                <c:pt idx="1001">
                  <c:v>3275.3618999999999</c:v>
                </c:pt>
                <c:pt idx="1002">
                  <c:v>3274.5852</c:v>
                </c:pt>
                <c:pt idx="1003">
                  <c:v>3273.8085000000001</c:v>
                </c:pt>
                <c:pt idx="1004">
                  <c:v>3273.0318000000002</c:v>
                </c:pt>
                <c:pt idx="1005">
                  <c:v>3272.2550000000001</c:v>
                </c:pt>
                <c:pt idx="1006">
                  <c:v>3271.4782</c:v>
                </c:pt>
                <c:pt idx="1007">
                  <c:v>3270.7013000000002</c:v>
                </c:pt>
                <c:pt idx="1008">
                  <c:v>3269.9243999999999</c:v>
                </c:pt>
                <c:pt idx="1009">
                  <c:v>3269.1473999999998</c:v>
                </c:pt>
                <c:pt idx="1010">
                  <c:v>3268.3705</c:v>
                </c:pt>
                <c:pt idx="1011">
                  <c:v>3267.5934000000002</c:v>
                </c:pt>
                <c:pt idx="1012">
                  <c:v>3266.8164000000002</c:v>
                </c:pt>
                <c:pt idx="1013">
                  <c:v>3266.0392000000002</c:v>
                </c:pt>
                <c:pt idx="1014">
                  <c:v>3265.2620999999999</c:v>
                </c:pt>
                <c:pt idx="1015">
                  <c:v>3264.4848999999999</c:v>
                </c:pt>
                <c:pt idx="1016">
                  <c:v>3263.7076000000002</c:v>
                </c:pt>
                <c:pt idx="1017">
                  <c:v>3262.9304000000002</c:v>
                </c:pt>
                <c:pt idx="1018">
                  <c:v>3262.1529999999998</c:v>
                </c:pt>
                <c:pt idx="1019">
                  <c:v>3261.3757000000001</c:v>
                </c:pt>
                <c:pt idx="1020">
                  <c:v>3260.5983000000001</c:v>
                </c:pt>
                <c:pt idx="1021">
                  <c:v>3259.8208</c:v>
                </c:pt>
                <c:pt idx="1022">
                  <c:v>3259.0432999999998</c:v>
                </c:pt>
                <c:pt idx="1023">
                  <c:v>3258.2658000000001</c:v>
                </c:pt>
                <c:pt idx="1024">
                  <c:v>3257.4881999999998</c:v>
                </c:pt>
                <c:pt idx="1025">
                  <c:v>3256.7105999999999</c:v>
                </c:pt>
                <c:pt idx="1026">
                  <c:v>3255.933</c:v>
                </c:pt>
                <c:pt idx="1027">
                  <c:v>3255.1552999999999</c:v>
                </c:pt>
                <c:pt idx="1028">
                  <c:v>3254.3775000000001</c:v>
                </c:pt>
                <c:pt idx="1029">
                  <c:v>3253.5998</c:v>
                </c:pt>
                <c:pt idx="1030">
                  <c:v>3252.8218999999999</c:v>
                </c:pt>
                <c:pt idx="1031">
                  <c:v>3252.0441000000001</c:v>
                </c:pt>
                <c:pt idx="1032">
                  <c:v>3251.2662</c:v>
                </c:pt>
                <c:pt idx="1033">
                  <c:v>3250.4881999999998</c:v>
                </c:pt>
                <c:pt idx="1034">
                  <c:v>3249.7102</c:v>
                </c:pt>
                <c:pt idx="1035">
                  <c:v>3248.9322000000002</c:v>
                </c:pt>
                <c:pt idx="1036">
                  <c:v>3248.1541000000002</c:v>
                </c:pt>
                <c:pt idx="1037">
                  <c:v>3247.3760000000002</c:v>
                </c:pt>
                <c:pt idx="1038">
                  <c:v>3246.5979000000002</c:v>
                </c:pt>
                <c:pt idx="1039">
                  <c:v>3245.8197</c:v>
                </c:pt>
                <c:pt idx="1040">
                  <c:v>3245.0414000000001</c:v>
                </c:pt>
                <c:pt idx="1041">
                  <c:v>3244.2631999999999</c:v>
                </c:pt>
                <c:pt idx="1042">
                  <c:v>3243.4848000000002</c:v>
                </c:pt>
                <c:pt idx="1043">
                  <c:v>3242.7064999999998</c:v>
                </c:pt>
                <c:pt idx="1044">
                  <c:v>3241.9281000000001</c:v>
                </c:pt>
                <c:pt idx="1045">
                  <c:v>3241.1496000000002</c:v>
                </c:pt>
                <c:pt idx="1046">
                  <c:v>3240.3710999999998</c:v>
                </c:pt>
                <c:pt idx="1047">
                  <c:v>3239.5925999999999</c:v>
                </c:pt>
                <c:pt idx="1048">
                  <c:v>3238.8139999999999</c:v>
                </c:pt>
                <c:pt idx="1049">
                  <c:v>3238.0354000000002</c:v>
                </c:pt>
                <c:pt idx="1050">
                  <c:v>3237.2568000000001</c:v>
                </c:pt>
                <c:pt idx="1051">
                  <c:v>3236.4780999999998</c:v>
                </c:pt>
                <c:pt idx="1052">
                  <c:v>3235.6993000000002</c:v>
                </c:pt>
                <c:pt idx="1053">
                  <c:v>3234.9205999999999</c:v>
                </c:pt>
                <c:pt idx="1054">
                  <c:v>3234.1417000000001</c:v>
                </c:pt>
                <c:pt idx="1055">
                  <c:v>3233.3629000000001</c:v>
                </c:pt>
                <c:pt idx="1056">
                  <c:v>3232.5839999999998</c:v>
                </c:pt>
                <c:pt idx="1057">
                  <c:v>3231.8049999999998</c:v>
                </c:pt>
                <c:pt idx="1058">
                  <c:v>3231.0261</c:v>
                </c:pt>
                <c:pt idx="1059">
                  <c:v>3230.2469999999998</c:v>
                </c:pt>
                <c:pt idx="1060">
                  <c:v>3229.4679999999998</c:v>
                </c:pt>
                <c:pt idx="1061">
                  <c:v>3228.6887999999999</c:v>
                </c:pt>
                <c:pt idx="1062">
                  <c:v>3227.9097000000002</c:v>
                </c:pt>
                <c:pt idx="1063">
                  <c:v>3227.1305000000002</c:v>
                </c:pt>
                <c:pt idx="1064">
                  <c:v>3226.3512999999998</c:v>
                </c:pt>
                <c:pt idx="1065">
                  <c:v>3225.5720000000001</c:v>
                </c:pt>
                <c:pt idx="1066">
                  <c:v>3224.7927</c:v>
                </c:pt>
                <c:pt idx="1067">
                  <c:v>3223.2374</c:v>
                </c:pt>
                <c:pt idx="1068">
                  <c:v>2874.3244</c:v>
                </c:pt>
                <c:pt idx="1069">
                  <c:v>2525.4108999999999</c:v>
                </c:pt>
                <c:pt idx="1070">
                  <c:v>2176.4969000000001</c:v>
                </c:pt>
                <c:pt idx="1071">
                  <c:v>1827.5824</c:v>
                </c:pt>
                <c:pt idx="1072">
                  <c:v>1478.6674</c:v>
                </c:pt>
                <c:pt idx="1073">
                  <c:v>1129.7519</c:v>
                </c:pt>
                <c:pt idx="1074">
                  <c:v>780.83600000000001</c:v>
                </c:pt>
                <c:pt idx="1075">
                  <c:v>431.91950000000003</c:v>
                </c:pt>
                <c:pt idx="1076">
                  <c:v>83.002600000000001</c:v>
                </c:pt>
                <c:pt idx="1077">
                  <c:v>82.989199999999997</c:v>
                </c:pt>
                <c:pt idx="1078">
                  <c:v>82.982500000000002</c:v>
                </c:pt>
                <c:pt idx="1079">
                  <c:v>82.975899999999996</c:v>
                </c:pt>
                <c:pt idx="1080">
                  <c:v>82.969200000000001</c:v>
                </c:pt>
                <c:pt idx="1081">
                  <c:v>82.962500000000006</c:v>
                </c:pt>
                <c:pt idx="1082">
                  <c:v>82.9559</c:v>
                </c:pt>
                <c:pt idx="1083">
                  <c:v>82.949200000000005</c:v>
                </c:pt>
                <c:pt idx="1084">
                  <c:v>82.942499999999995</c:v>
                </c:pt>
                <c:pt idx="1085">
                  <c:v>82.935900000000004</c:v>
                </c:pt>
                <c:pt idx="1086">
                  <c:v>82.929199999999994</c:v>
                </c:pt>
                <c:pt idx="1087">
                  <c:v>82.922600000000003</c:v>
                </c:pt>
                <c:pt idx="1088">
                  <c:v>82.915999999999997</c:v>
                </c:pt>
                <c:pt idx="1089">
                  <c:v>82.909300000000002</c:v>
                </c:pt>
                <c:pt idx="1090">
                  <c:v>82.902699999999996</c:v>
                </c:pt>
                <c:pt idx="1091">
                  <c:v>82.896000000000001</c:v>
                </c:pt>
                <c:pt idx="1092">
                  <c:v>82.889399999999995</c:v>
                </c:pt>
                <c:pt idx="1093">
                  <c:v>82.882800000000003</c:v>
                </c:pt>
                <c:pt idx="1094">
                  <c:v>82.876199999999997</c:v>
                </c:pt>
                <c:pt idx="1095">
                  <c:v>82.869500000000002</c:v>
                </c:pt>
                <c:pt idx="1096">
                  <c:v>82.862899999999996</c:v>
                </c:pt>
                <c:pt idx="1097">
                  <c:v>82.856300000000005</c:v>
                </c:pt>
                <c:pt idx="1098">
                  <c:v>82.849699999999999</c:v>
                </c:pt>
                <c:pt idx="1099">
                  <c:v>82.843100000000007</c:v>
                </c:pt>
                <c:pt idx="1100">
                  <c:v>82.836500000000001</c:v>
                </c:pt>
                <c:pt idx="1101">
                  <c:v>82.829899999999995</c:v>
                </c:pt>
                <c:pt idx="1102">
                  <c:v>82.823300000000003</c:v>
                </c:pt>
                <c:pt idx="1103">
                  <c:v>82.816699999999997</c:v>
                </c:pt>
                <c:pt idx="1104">
                  <c:v>82.810100000000006</c:v>
                </c:pt>
                <c:pt idx="1105">
                  <c:v>82.8035</c:v>
                </c:pt>
                <c:pt idx="1106">
                  <c:v>82.796899999999994</c:v>
                </c:pt>
                <c:pt idx="1107">
                  <c:v>82.790400000000005</c:v>
                </c:pt>
                <c:pt idx="1108">
                  <c:v>82.783799999999999</c:v>
                </c:pt>
                <c:pt idx="1109">
                  <c:v>82.777199999999993</c:v>
                </c:pt>
                <c:pt idx="1110">
                  <c:v>82.770700000000005</c:v>
                </c:pt>
                <c:pt idx="1111">
                  <c:v>82.764099999999999</c:v>
                </c:pt>
                <c:pt idx="1112">
                  <c:v>82.757499999999993</c:v>
                </c:pt>
                <c:pt idx="1113">
                  <c:v>82.751000000000005</c:v>
                </c:pt>
                <c:pt idx="1114">
                  <c:v>82.744399999999999</c:v>
                </c:pt>
                <c:pt idx="1115">
                  <c:v>82.737899999999996</c:v>
                </c:pt>
                <c:pt idx="1116">
                  <c:v>82.731300000000005</c:v>
                </c:pt>
                <c:pt idx="1117">
                  <c:v>82.724800000000002</c:v>
                </c:pt>
                <c:pt idx="1118">
                  <c:v>82.718199999999996</c:v>
                </c:pt>
                <c:pt idx="1119">
                  <c:v>82.711699999999993</c:v>
                </c:pt>
                <c:pt idx="1120">
                  <c:v>82.705100000000002</c:v>
                </c:pt>
                <c:pt idx="1121">
                  <c:v>82.698599999999999</c:v>
                </c:pt>
                <c:pt idx="1122">
                  <c:v>82.692099999999996</c:v>
                </c:pt>
                <c:pt idx="1123">
                  <c:v>82.685599999999994</c:v>
                </c:pt>
                <c:pt idx="1124">
                  <c:v>82.679000000000002</c:v>
                </c:pt>
                <c:pt idx="1125">
                  <c:v>82.672499999999999</c:v>
                </c:pt>
                <c:pt idx="1126">
                  <c:v>82.665999999999997</c:v>
                </c:pt>
                <c:pt idx="1127">
                  <c:v>82.659499999999994</c:v>
                </c:pt>
                <c:pt idx="1128">
                  <c:v>82.653000000000006</c:v>
                </c:pt>
                <c:pt idx="1129">
                  <c:v>82.646500000000003</c:v>
                </c:pt>
                <c:pt idx="1130">
                  <c:v>82.64</c:v>
                </c:pt>
                <c:pt idx="1131">
                  <c:v>82.633499999999998</c:v>
                </c:pt>
                <c:pt idx="1132">
                  <c:v>82.626999999999995</c:v>
                </c:pt>
                <c:pt idx="1133">
                  <c:v>82.620500000000007</c:v>
                </c:pt>
                <c:pt idx="1134">
                  <c:v>82.614000000000004</c:v>
                </c:pt>
                <c:pt idx="1135">
                  <c:v>82.607500000000002</c:v>
                </c:pt>
                <c:pt idx="1136">
                  <c:v>82.600999999999999</c:v>
                </c:pt>
                <c:pt idx="1137">
                  <c:v>82.594499999999996</c:v>
                </c:pt>
                <c:pt idx="1138">
                  <c:v>82.588099999999997</c:v>
                </c:pt>
                <c:pt idx="1139">
                  <c:v>82.581599999999995</c:v>
                </c:pt>
                <c:pt idx="1140">
                  <c:v>82.575100000000006</c:v>
                </c:pt>
                <c:pt idx="1141">
                  <c:v>82.568700000000007</c:v>
                </c:pt>
                <c:pt idx="1142">
                  <c:v>82.562200000000004</c:v>
                </c:pt>
                <c:pt idx="1143">
                  <c:v>82.555700000000002</c:v>
                </c:pt>
                <c:pt idx="1144">
                  <c:v>82.549300000000002</c:v>
                </c:pt>
                <c:pt idx="1145">
                  <c:v>82.5428</c:v>
                </c:pt>
                <c:pt idx="1146">
                  <c:v>82.5364</c:v>
                </c:pt>
                <c:pt idx="1147">
                  <c:v>82.529899999999998</c:v>
                </c:pt>
                <c:pt idx="1148">
                  <c:v>82.523499999999999</c:v>
                </c:pt>
                <c:pt idx="1149">
                  <c:v>82.517099999999999</c:v>
                </c:pt>
                <c:pt idx="1150">
                  <c:v>82.510599999999997</c:v>
                </c:pt>
                <c:pt idx="1151">
                  <c:v>82.504199999999997</c:v>
                </c:pt>
                <c:pt idx="1152">
                  <c:v>82.497799999999998</c:v>
                </c:pt>
                <c:pt idx="1153">
                  <c:v>82.491299999999995</c:v>
                </c:pt>
                <c:pt idx="1154">
                  <c:v>82.484899999999996</c:v>
                </c:pt>
                <c:pt idx="1155">
                  <c:v>82.478499999999997</c:v>
                </c:pt>
                <c:pt idx="1156">
                  <c:v>82.472099999999998</c:v>
                </c:pt>
                <c:pt idx="1157">
                  <c:v>82.465699999999998</c:v>
                </c:pt>
                <c:pt idx="1158">
                  <c:v>82.459299999999999</c:v>
                </c:pt>
                <c:pt idx="1159">
                  <c:v>82.4529</c:v>
                </c:pt>
                <c:pt idx="1160">
                  <c:v>82.4465</c:v>
                </c:pt>
                <c:pt idx="1161">
                  <c:v>82.440100000000001</c:v>
                </c:pt>
                <c:pt idx="1162">
                  <c:v>82.433700000000002</c:v>
                </c:pt>
                <c:pt idx="1163">
                  <c:v>82.427300000000002</c:v>
                </c:pt>
                <c:pt idx="1164">
                  <c:v>82.420900000000003</c:v>
                </c:pt>
                <c:pt idx="1165">
                  <c:v>82.414500000000004</c:v>
                </c:pt>
                <c:pt idx="1166">
                  <c:v>82.408100000000005</c:v>
                </c:pt>
                <c:pt idx="1167">
                  <c:v>82.401700000000005</c:v>
                </c:pt>
                <c:pt idx="1168">
                  <c:v>82.395399999999995</c:v>
                </c:pt>
                <c:pt idx="1169">
                  <c:v>82.388999999999996</c:v>
                </c:pt>
                <c:pt idx="1170">
                  <c:v>82.382599999999996</c:v>
                </c:pt>
                <c:pt idx="1171">
                  <c:v>82.376300000000001</c:v>
                </c:pt>
                <c:pt idx="1172">
                  <c:v>82.369900000000001</c:v>
                </c:pt>
                <c:pt idx="1173">
                  <c:v>82.363500000000002</c:v>
                </c:pt>
                <c:pt idx="1174">
                  <c:v>82.357200000000006</c:v>
                </c:pt>
                <c:pt idx="1175">
                  <c:v>82.350800000000007</c:v>
                </c:pt>
                <c:pt idx="1176">
                  <c:v>82.344499999999996</c:v>
                </c:pt>
                <c:pt idx="1177">
                  <c:v>82.338099999999997</c:v>
                </c:pt>
                <c:pt idx="1178">
                  <c:v>82.331800000000001</c:v>
                </c:pt>
                <c:pt idx="1179">
                  <c:v>82.325500000000005</c:v>
                </c:pt>
                <c:pt idx="1180">
                  <c:v>82.319100000000006</c:v>
                </c:pt>
                <c:pt idx="1181">
                  <c:v>82.312799999999996</c:v>
                </c:pt>
                <c:pt idx="1182">
                  <c:v>82.3065</c:v>
                </c:pt>
                <c:pt idx="1183">
                  <c:v>82.3001</c:v>
                </c:pt>
                <c:pt idx="1184">
                  <c:v>82.293800000000005</c:v>
                </c:pt>
                <c:pt idx="1185">
                  <c:v>82.287499999999994</c:v>
                </c:pt>
                <c:pt idx="1186">
                  <c:v>82.281199999999998</c:v>
                </c:pt>
                <c:pt idx="1187">
                  <c:v>82.274900000000002</c:v>
                </c:pt>
                <c:pt idx="1188">
                  <c:v>82.268600000000006</c:v>
                </c:pt>
                <c:pt idx="1189">
                  <c:v>82.262299999999996</c:v>
                </c:pt>
                <c:pt idx="1190">
                  <c:v>82.256</c:v>
                </c:pt>
                <c:pt idx="1191">
                  <c:v>82.249700000000004</c:v>
                </c:pt>
                <c:pt idx="1192">
                  <c:v>82.243399999999994</c:v>
                </c:pt>
                <c:pt idx="1193">
                  <c:v>82.237099999999998</c:v>
                </c:pt>
                <c:pt idx="1194">
                  <c:v>82.230800000000002</c:v>
                </c:pt>
                <c:pt idx="1195">
                  <c:v>82.224500000000006</c:v>
                </c:pt>
                <c:pt idx="1196">
                  <c:v>82.218199999999996</c:v>
                </c:pt>
                <c:pt idx="1197">
                  <c:v>82.2119</c:v>
                </c:pt>
                <c:pt idx="1198">
                  <c:v>82.205699999999993</c:v>
                </c:pt>
                <c:pt idx="1199">
                  <c:v>82.199399999999997</c:v>
                </c:pt>
                <c:pt idx="1200">
                  <c:v>82.193100000000001</c:v>
                </c:pt>
                <c:pt idx="1201">
                  <c:v>82.186899999999994</c:v>
                </c:pt>
                <c:pt idx="1202">
                  <c:v>82.180599999999998</c:v>
                </c:pt>
                <c:pt idx="1203">
                  <c:v>82.174300000000002</c:v>
                </c:pt>
                <c:pt idx="1204">
                  <c:v>82.168099999999995</c:v>
                </c:pt>
                <c:pt idx="1205">
                  <c:v>82.161799999999999</c:v>
                </c:pt>
                <c:pt idx="1206">
                  <c:v>82.155600000000007</c:v>
                </c:pt>
                <c:pt idx="1207">
                  <c:v>82.149299999999997</c:v>
                </c:pt>
                <c:pt idx="1208">
                  <c:v>82.143100000000004</c:v>
                </c:pt>
                <c:pt idx="1209">
                  <c:v>82.136799999999994</c:v>
                </c:pt>
                <c:pt idx="1210">
                  <c:v>82.130600000000001</c:v>
                </c:pt>
                <c:pt idx="1211">
                  <c:v>82.124399999999994</c:v>
                </c:pt>
                <c:pt idx="1212">
                  <c:v>82.118200000000002</c:v>
                </c:pt>
                <c:pt idx="1213">
                  <c:v>82.111900000000006</c:v>
                </c:pt>
                <c:pt idx="1214">
                  <c:v>82.105699999999999</c:v>
                </c:pt>
                <c:pt idx="1215">
                  <c:v>82.099500000000006</c:v>
                </c:pt>
                <c:pt idx="1216">
                  <c:v>82.093299999999999</c:v>
                </c:pt>
                <c:pt idx="1217">
                  <c:v>82.087100000000007</c:v>
                </c:pt>
                <c:pt idx="1218">
                  <c:v>82.080799999999996</c:v>
                </c:pt>
                <c:pt idx="1219">
                  <c:v>82.074600000000004</c:v>
                </c:pt>
                <c:pt idx="1220">
                  <c:v>82.068399999999997</c:v>
                </c:pt>
                <c:pt idx="1221">
                  <c:v>82.062200000000004</c:v>
                </c:pt>
                <c:pt idx="1222">
                  <c:v>82.055999999999997</c:v>
                </c:pt>
                <c:pt idx="1223">
                  <c:v>82.049899999999994</c:v>
                </c:pt>
                <c:pt idx="1224">
                  <c:v>82.043700000000001</c:v>
                </c:pt>
                <c:pt idx="1225">
                  <c:v>82.037499999999994</c:v>
                </c:pt>
                <c:pt idx="1226">
                  <c:v>82.031300000000002</c:v>
                </c:pt>
                <c:pt idx="1227">
                  <c:v>82.025099999999995</c:v>
                </c:pt>
                <c:pt idx="1228">
                  <c:v>82.018900000000002</c:v>
                </c:pt>
                <c:pt idx="1229">
                  <c:v>82.012799999999999</c:v>
                </c:pt>
                <c:pt idx="1230">
                  <c:v>82.006600000000006</c:v>
                </c:pt>
                <c:pt idx="1231">
                  <c:v>82.000399999999999</c:v>
                </c:pt>
                <c:pt idx="1232">
                  <c:v>81.994299999999996</c:v>
                </c:pt>
                <c:pt idx="1233">
                  <c:v>81.988100000000003</c:v>
                </c:pt>
                <c:pt idx="1234">
                  <c:v>81.981999999999999</c:v>
                </c:pt>
                <c:pt idx="1235">
                  <c:v>81.975800000000007</c:v>
                </c:pt>
                <c:pt idx="1236">
                  <c:v>81.969700000000003</c:v>
                </c:pt>
                <c:pt idx="1237">
                  <c:v>81.963499999999996</c:v>
                </c:pt>
                <c:pt idx="1238">
                  <c:v>81.957400000000007</c:v>
                </c:pt>
                <c:pt idx="1239">
                  <c:v>81.9512</c:v>
                </c:pt>
                <c:pt idx="1240">
                  <c:v>81.945099999999996</c:v>
                </c:pt>
                <c:pt idx="1241">
                  <c:v>81.938999999999993</c:v>
                </c:pt>
                <c:pt idx="1242">
                  <c:v>81.9328</c:v>
                </c:pt>
                <c:pt idx="1243">
                  <c:v>81.926699999999997</c:v>
                </c:pt>
                <c:pt idx="1244">
                  <c:v>81.920599999999993</c:v>
                </c:pt>
                <c:pt idx="1245">
                  <c:v>81.914500000000004</c:v>
                </c:pt>
                <c:pt idx="1246">
                  <c:v>81.908299999999997</c:v>
                </c:pt>
                <c:pt idx="1247">
                  <c:v>81.902199999999993</c:v>
                </c:pt>
                <c:pt idx="1248">
                  <c:v>81.896100000000004</c:v>
                </c:pt>
                <c:pt idx="1249">
                  <c:v>81.89</c:v>
                </c:pt>
                <c:pt idx="1250">
                  <c:v>81.883899999999997</c:v>
                </c:pt>
                <c:pt idx="1251">
                  <c:v>81.877799999999993</c:v>
                </c:pt>
                <c:pt idx="1252">
                  <c:v>81.871700000000004</c:v>
                </c:pt>
                <c:pt idx="1253">
                  <c:v>81.865600000000001</c:v>
                </c:pt>
                <c:pt idx="1254">
                  <c:v>81.859499999999997</c:v>
                </c:pt>
                <c:pt idx="1255">
                  <c:v>81.853399999999993</c:v>
                </c:pt>
                <c:pt idx="1256">
                  <c:v>81.847399999999993</c:v>
                </c:pt>
                <c:pt idx="1257">
                  <c:v>81.841300000000004</c:v>
                </c:pt>
                <c:pt idx="1258">
                  <c:v>81.8352</c:v>
                </c:pt>
                <c:pt idx="1259">
                  <c:v>81.829099999999997</c:v>
                </c:pt>
                <c:pt idx="1260">
                  <c:v>81.823099999999997</c:v>
                </c:pt>
                <c:pt idx="1261">
                  <c:v>81.816999999999993</c:v>
                </c:pt>
                <c:pt idx="1262">
                  <c:v>81.810900000000004</c:v>
                </c:pt>
                <c:pt idx="1263">
                  <c:v>81.804900000000004</c:v>
                </c:pt>
                <c:pt idx="1264">
                  <c:v>81.7988</c:v>
                </c:pt>
                <c:pt idx="1265">
                  <c:v>81.7928</c:v>
                </c:pt>
                <c:pt idx="1266">
                  <c:v>81.786699999999996</c:v>
                </c:pt>
                <c:pt idx="1267">
                  <c:v>81.780699999999996</c:v>
                </c:pt>
                <c:pt idx="1268">
                  <c:v>81.774600000000007</c:v>
                </c:pt>
                <c:pt idx="1269">
                  <c:v>81.768600000000006</c:v>
                </c:pt>
                <c:pt idx="1270">
                  <c:v>81.762500000000003</c:v>
                </c:pt>
                <c:pt idx="1271">
                  <c:v>81.756500000000003</c:v>
                </c:pt>
                <c:pt idx="1272">
                  <c:v>81.750500000000002</c:v>
                </c:pt>
                <c:pt idx="1273">
                  <c:v>81.744399999999999</c:v>
                </c:pt>
                <c:pt idx="1274">
                  <c:v>81.738399999999999</c:v>
                </c:pt>
                <c:pt idx="1275">
                  <c:v>81.732399999999998</c:v>
                </c:pt>
                <c:pt idx="1276">
                  <c:v>81.726399999999998</c:v>
                </c:pt>
                <c:pt idx="1277">
                  <c:v>81.720399999999998</c:v>
                </c:pt>
                <c:pt idx="1278">
                  <c:v>81.714399999999998</c:v>
                </c:pt>
                <c:pt idx="1279">
                  <c:v>81.708299999999994</c:v>
                </c:pt>
                <c:pt idx="1280">
                  <c:v>81.702299999999994</c:v>
                </c:pt>
                <c:pt idx="1281">
                  <c:v>81.696299999999994</c:v>
                </c:pt>
                <c:pt idx="1282">
                  <c:v>81.690299999999993</c:v>
                </c:pt>
                <c:pt idx="1283">
                  <c:v>81.684299999999993</c:v>
                </c:pt>
                <c:pt idx="1284">
                  <c:v>81.678399999999996</c:v>
                </c:pt>
                <c:pt idx="1285">
                  <c:v>81.672399999999996</c:v>
                </c:pt>
                <c:pt idx="1286">
                  <c:v>81.666399999999996</c:v>
                </c:pt>
                <c:pt idx="1287">
                  <c:v>81.660399999999996</c:v>
                </c:pt>
                <c:pt idx="1288">
                  <c:v>81.654399999999995</c:v>
                </c:pt>
                <c:pt idx="1289">
                  <c:v>81.648399999999995</c:v>
                </c:pt>
                <c:pt idx="1290">
                  <c:v>81.642499999999998</c:v>
                </c:pt>
                <c:pt idx="1291">
                  <c:v>81.636499999999998</c:v>
                </c:pt>
                <c:pt idx="1292">
                  <c:v>81.630499999999998</c:v>
                </c:pt>
                <c:pt idx="1293">
                  <c:v>81.624600000000001</c:v>
                </c:pt>
                <c:pt idx="1294">
                  <c:v>81.618600000000001</c:v>
                </c:pt>
                <c:pt idx="1295">
                  <c:v>81.612700000000004</c:v>
                </c:pt>
                <c:pt idx="1296">
                  <c:v>81.606700000000004</c:v>
                </c:pt>
                <c:pt idx="1297">
                  <c:v>81.600800000000007</c:v>
                </c:pt>
                <c:pt idx="1298">
                  <c:v>81.594800000000006</c:v>
                </c:pt>
                <c:pt idx="1299">
                  <c:v>81.588899999999995</c:v>
                </c:pt>
                <c:pt idx="1300">
                  <c:v>81.582899999999995</c:v>
                </c:pt>
                <c:pt idx="1301">
                  <c:v>81.576999999999998</c:v>
                </c:pt>
                <c:pt idx="1302">
                  <c:v>81.571100000000001</c:v>
                </c:pt>
                <c:pt idx="1303">
                  <c:v>81.565100000000001</c:v>
                </c:pt>
                <c:pt idx="1304">
                  <c:v>81.559200000000004</c:v>
                </c:pt>
                <c:pt idx="1305">
                  <c:v>81.553299999999993</c:v>
                </c:pt>
                <c:pt idx="1306">
                  <c:v>81.547399999999996</c:v>
                </c:pt>
                <c:pt idx="1307">
                  <c:v>81.541499999999999</c:v>
                </c:pt>
                <c:pt idx="1308">
                  <c:v>81.535499999999999</c:v>
                </c:pt>
                <c:pt idx="1309">
                  <c:v>81.529600000000002</c:v>
                </c:pt>
                <c:pt idx="1310">
                  <c:v>81.523700000000005</c:v>
                </c:pt>
                <c:pt idx="1311">
                  <c:v>81.517799999999994</c:v>
                </c:pt>
                <c:pt idx="1312">
                  <c:v>81.511899999999997</c:v>
                </c:pt>
                <c:pt idx="1313">
                  <c:v>81.506</c:v>
                </c:pt>
                <c:pt idx="1314">
                  <c:v>81.500100000000003</c:v>
                </c:pt>
                <c:pt idx="1315">
                  <c:v>81.494200000000006</c:v>
                </c:pt>
                <c:pt idx="1316">
                  <c:v>81.488399999999999</c:v>
                </c:pt>
                <c:pt idx="1317">
                  <c:v>81.482500000000002</c:v>
                </c:pt>
                <c:pt idx="1318">
                  <c:v>81.476600000000005</c:v>
                </c:pt>
                <c:pt idx="1319">
                  <c:v>81.470699999999994</c:v>
                </c:pt>
                <c:pt idx="1320">
                  <c:v>81.464799999999997</c:v>
                </c:pt>
                <c:pt idx="1321">
                  <c:v>81.459000000000003</c:v>
                </c:pt>
                <c:pt idx="1322">
                  <c:v>81.453100000000006</c:v>
                </c:pt>
                <c:pt idx="1323">
                  <c:v>81.447199999999995</c:v>
                </c:pt>
                <c:pt idx="1324">
                  <c:v>81.441400000000002</c:v>
                </c:pt>
                <c:pt idx="1325">
                  <c:v>81.435500000000005</c:v>
                </c:pt>
                <c:pt idx="1326">
                  <c:v>81.429699999999997</c:v>
                </c:pt>
                <c:pt idx="1327">
                  <c:v>81.4238</c:v>
                </c:pt>
                <c:pt idx="1328">
                  <c:v>81.418000000000006</c:v>
                </c:pt>
                <c:pt idx="1329">
                  <c:v>81.412099999999995</c:v>
                </c:pt>
                <c:pt idx="1330">
                  <c:v>81.406300000000002</c:v>
                </c:pt>
                <c:pt idx="1331">
                  <c:v>81.400499999999994</c:v>
                </c:pt>
                <c:pt idx="1332">
                  <c:v>81.394599999999997</c:v>
                </c:pt>
                <c:pt idx="1333">
                  <c:v>81.388800000000003</c:v>
                </c:pt>
                <c:pt idx="1334">
                  <c:v>81.382999999999996</c:v>
                </c:pt>
                <c:pt idx="1335">
                  <c:v>81.377099999999999</c:v>
                </c:pt>
                <c:pt idx="1336">
                  <c:v>81.371300000000005</c:v>
                </c:pt>
                <c:pt idx="1337">
                  <c:v>81.365499999999997</c:v>
                </c:pt>
                <c:pt idx="1338">
                  <c:v>81.359700000000004</c:v>
                </c:pt>
                <c:pt idx="1339">
                  <c:v>81.353899999999996</c:v>
                </c:pt>
                <c:pt idx="1340">
                  <c:v>81.348100000000002</c:v>
                </c:pt>
                <c:pt idx="1341">
                  <c:v>81.342299999999994</c:v>
                </c:pt>
                <c:pt idx="1342">
                  <c:v>81.336500000000001</c:v>
                </c:pt>
                <c:pt idx="1343">
                  <c:v>81.330699999999993</c:v>
                </c:pt>
                <c:pt idx="1344">
                  <c:v>81.3249</c:v>
                </c:pt>
                <c:pt idx="1345">
                  <c:v>81.319100000000006</c:v>
                </c:pt>
                <c:pt idx="1346">
                  <c:v>81.313299999999998</c:v>
                </c:pt>
                <c:pt idx="1347">
                  <c:v>81.307500000000005</c:v>
                </c:pt>
                <c:pt idx="1348">
                  <c:v>81.301699999999997</c:v>
                </c:pt>
                <c:pt idx="1349">
                  <c:v>81.295900000000003</c:v>
                </c:pt>
                <c:pt idx="1350">
                  <c:v>81.290199999999999</c:v>
                </c:pt>
                <c:pt idx="1351">
                  <c:v>81.284400000000005</c:v>
                </c:pt>
                <c:pt idx="1352">
                  <c:v>81.278599999999997</c:v>
                </c:pt>
                <c:pt idx="1353">
                  <c:v>81.272900000000007</c:v>
                </c:pt>
                <c:pt idx="1354">
                  <c:v>81.267099999999999</c:v>
                </c:pt>
                <c:pt idx="1355">
                  <c:v>81.261300000000006</c:v>
                </c:pt>
                <c:pt idx="1356">
                  <c:v>81.255600000000001</c:v>
                </c:pt>
                <c:pt idx="1357">
                  <c:v>81.249799999999993</c:v>
                </c:pt>
                <c:pt idx="1358">
                  <c:v>81.244100000000003</c:v>
                </c:pt>
                <c:pt idx="1359">
                  <c:v>81.238299999999995</c:v>
                </c:pt>
                <c:pt idx="1360">
                  <c:v>81.232600000000005</c:v>
                </c:pt>
                <c:pt idx="1361">
                  <c:v>81.226799999999997</c:v>
                </c:pt>
                <c:pt idx="1362">
                  <c:v>81.221100000000007</c:v>
                </c:pt>
                <c:pt idx="1363">
                  <c:v>81.215400000000002</c:v>
                </c:pt>
                <c:pt idx="1364">
                  <c:v>81.209599999999995</c:v>
                </c:pt>
                <c:pt idx="1365">
                  <c:v>81.203900000000004</c:v>
                </c:pt>
                <c:pt idx="1366">
                  <c:v>81.1982</c:v>
                </c:pt>
                <c:pt idx="1367">
                  <c:v>81.192499999999995</c:v>
                </c:pt>
                <c:pt idx="1368">
                  <c:v>81.186800000000005</c:v>
                </c:pt>
                <c:pt idx="1369">
                  <c:v>81.180999999999997</c:v>
                </c:pt>
                <c:pt idx="1370">
                  <c:v>81.175299999999993</c:v>
                </c:pt>
                <c:pt idx="1371">
                  <c:v>81.169600000000003</c:v>
                </c:pt>
                <c:pt idx="1372">
                  <c:v>81.163899999999998</c:v>
                </c:pt>
                <c:pt idx="1373">
                  <c:v>81.158199999999994</c:v>
                </c:pt>
                <c:pt idx="1374">
                  <c:v>81.152500000000003</c:v>
                </c:pt>
                <c:pt idx="1375">
                  <c:v>81.146799999999999</c:v>
                </c:pt>
                <c:pt idx="1376">
                  <c:v>81.141099999999994</c:v>
                </c:pt>
                <c:pt idx="1377">
                  <c:v>81.135400000000004</c:v>
                </c:pt>
                <c:pt idx="1378">
                  <c:v>81.129800000000003</c:v>
                </c:pt>
                <c:pt idx="1379">
                  <c:v>81.124099999999999</c:v>
                </c:pt>
                <c:pt idx="1380">
                  <c:v>81.118399999999994</c:v>
                </c:pt>
                <c:pt idx="1381">
                  <c:v>81.112700000000004</c:v>
                </c:pt>
                <c:pt idx="1382">
                  <c:v>81.107100000000003</c:v>
                </c:pt>
                <c:pt idx="1383">
                  <c:v>81.101399999999998</c:v>
                </c:pt>
                <c:pt idx="1384">
                  <c:v>81.095699999999994</c:v>
                </c:pt>
                <c:pt idx="1385">
                  <c:v>81.090100000000007</c:v>
                </c:pt>
                <c:pt idx="1386">
                  <c:v>81.084400000000002</c:v>
                </c:pt>
                <c:pt idx="1387">
                  <c:v>81.078699999999998</c:v>
                </c:pt>
                <c:pt idx="1388">
                  <c:v>81.073099999999997</c:v>
                </c:pt>
                <c:pt idx="1389">
                  <c:v>81.067400000000006</c:v>
                </c:pt>
                <c:pt idx="1390">
                  <c:v>81.061800000000005</c:v>
                </c:pt>
                <c:pt idx="1391">
                  <c:v>81.056200000000004</c:v>
                </c:pt>
                <c:pt idx="1392">
                  <c:v>81.0505</c:v>
                </c:pt>
                <c:pt idx="1393">
                  <c:v>81.044899999999998</c:v>
                </c:pt>
                <c:pt idx="1394">
                  <c:v>81.039299999999997</c:v>
                </c:pt>
                <c:pt idx="1395">
                  <c:v>81.033600000000007</c:v>
                </c:pt>
                <c:pt idx="1396">
                  <c:v>81.028000000000006</c:v>
                </c:pt>
                <c:pt idx="1397">
                  <c:v>81.022400000000005</c:v>
                </c:pt>
                <c:pt idx="1398">
                  <c:v>81.016800000000003</c:v>
                </c:pt>
                <c:pt idx="1399">
                  <c:v>81.011099999999999</c:v>
                </c:pt>
                <c:pt idx="1400">
                  <c:v>81.005499999999998</c:v>
                </c:pt>
                <c:pt idx="1401">
                  <c:v>80.999899999999997</c:v>
                </c:pt>
                <c:pt idx="1402">
                  <c:v>80.994299999999996</c:v>
                </c:pt>
                <c:pt idx="1403">
                  <c:v>80.988699999999994</c:v>
                </c:pt>
                <c:pt idx="1404">
                  <c:v>80.983099999999993</c:v>
                </c:pt>
                <c:pt idx="1405">
                  <c:v>80.977500000000006</c:v>
                </c:pt>
                <c:pt idx="1406">
                  <c:v>80.971900000000005</c:v>
                </c:pt>
                <c:pt idx="1407">
                  <c:v>80.966300000000004</c:v>
                </c:pt>
                <c:pt idx="1408">
                  <c:v>80.960700000000003</c:v>
                </c:pt>
                <c:pt idx="1409">
                  <c:v>80.955100000000002</c:v>
                </c:pt>
                <c:pt idx="1410">
                  <c:v>80.949600000000004</c:v>
                </c:pt>
                <c:pt idx="1411">
                  <c:v>80.944000000000003</c:v>
                </c:pt>
                <c:pt idx="1412">
                  <c:v>80.938400000000001</c:v>
                </c:pt>
                <c:pt idx="1413">
                  <c:v>80.9328</c:v>
                </c:pt>
                <c:pt idx="1414">
                  <c:v>80.927300000000002</c:v>
                </c:pt>
                <c:pt idx="1415">
                  <c:v>80.921700000000001</c:v>
                </c:pt>
                <c:pt idx="1416">
                  <c:v>80.916200000000003</c:v>
                </c:pt>
                <c:pt idx="1417">
                  <c:v>80.910600000000002</c:v>
                </c:pt>
                <c:pt idx="1418">
                  <c:v>80.905000000000001</c:v>
                </c:pt>
                <c:pt idx="1419">
                  <c:v>80.899500000000003</c:v>
                </c:pt>
                <c:pt idx="1420">
                  <c:v>80.893900000000002</c:v>
                </c:pt>
                <c:pt idx="1421">
                  <c:v>80.888400000000004</c:v>
                </c:pt>
                <c:pt idx="1422">
                  <c:v>80.882800000000003</c:v>
                </c:pt>
                <c:pt idx="1423">
                  <c:v>80.877300000000005</c:v>
                </c:pt>
                <c:pt idx="1424">
                  <c:v>80.871799999999993</c:v>
                </c:pt>
                <c:pt idx="1425">
                  <c:v>80.866200000000006</c:v>
                </c:pt>
                <c:pt idx="1426">
                  <c:v>80.860699999999994</c:v>
                </c:pt>
                <c:pt idx="1427">
                  <c:v>80.855199999999996</c:v>
                </c:pt>
                <c:pt idx="1428">
                  <c:v>80.849699999999999</c:v>
                </c:pt>
                <c:pt idx="1429">
                  <c:v>80.844099999999997</c:v>
                </c:pt>
                <c:pt idx="1430">
                  <c:v>80.8386</c:v>
                </c:pt>
                <c:pt idx="1431">
                  <c:v>80.833100000000002</c:v>
                </c:pt>
                <c:pt idx="1432">
                  <c:v>80.827600000000004</c:v>
                </c:pt>
                <c:pt idx="1433">
                  <c:v>80.822100000000006</c:v>
                </c:pt>
                <c:pt idx="1434">
                  <c:v>80.816599999999994</c:v>
                </c:pt>
                <c:pt idx="1435">
                  <c:v>80.811099999999996</c:v>
                </c:pt>
                <c:pt idx="1436">
                  <c:v>80.805599999999998</c:v>
                </c:pt>
                <c:pt idx="1437">
                  <c:v>80.8001</c:v>
                </c:pt>
                <c:pt idx="1438">
                  <c:v>80.794600000000003</c:v>
                </c:pt>
                <c:pt idx="1439">
                  <c:v>80.789100000000005</c:v>
                </c:pt>
                <c:pt idx="1440">
                  <c:v>80.783600000000007</c:v>
                </c:pt>
                <c:pt idx="1441">
                  <c:v>80.778199999999998</c:v>
                </c:pt>
                <c:pt idx="1442">
                  <c:v>80.7727</c:v>
                </c:pt>
                <c:pt idx="1443">
                  <c:v>80.767200000000003</c:v>
                </c:pt>
                <c:pt idx="1444">
                  <c:v>80.761700000000005</c:v>
                </c:pt>
                <c:pt idx="1445">
                  <c:v>80.756299999999996</c:v>
                </c:pt>
                <c:pt idx="1446">
                  <c:v>80.750799999999998</c:v>
                </c:pt>
                <c:pt idx="1447">
                  <c:v>80.7453</c:v>
                </c:pt>
                <c:pt idx="1448">
                  <c:v>80.739900000000006</c:v>
                </c:pt>
                <c:pt idx="1449">
                  <c:v>80.734399999999994</c:v>
                </c:pt>
                <c:pt idx="1450">
                  <c:v>80.728999999999999</c:v>
                </c:pt>
                <c:pt idx="1451">
                  <c:v>80.723500000000001</c:v>
                </c:pt>
                <c:pt idx="1452">
                  <c:v>80.718100000000007</c:v>
                </c:pt>
                <c:pt idx="1453">
                  <c:v>80.712599999999995</c:v>
                </c:pt>
                <c:pt idx="1454">
                  <c:v>80.7072</c:v>
                </c:pt>
                <c:pt idx="1455">
                  <c:v>80.701800000000006</c:v>
                </c:pt>
                <c:pt idx="1456">
                  <c:v>80.696299999999994</c:v>
                </c:pt>
                <c:pt idx="1457">
                  <c:v>80.690899999999999</c:v>
                </c:pt>
                <c:pt idx="1458">
                  <c:v>80.685500000000005</c:v>
                </c:pt>
                <c:pt idx="1459">
                  <c:v>80.680099999999996</c:v>
                </c:pt>
                <c:pt idx="1460">
                  <c:v>80.674599999999998</c:v>
                </c:pt>
                <c:pt idx="1461">
                  <c:v>80.669200000000004</c:v>
                </c:pt>
                <c:pt idx="1462">
                  <c:v>80.663799999999995</c:v>
                </c:pt>
                <c:pt idx="1463">
                  <c:v>80.6584</c:v>
                </c:pt>
                <c:pt idx="1464">
                  <c:v>80.653000000000006</c:v>
                </c:pt>
                <c:pt idx="1465">
                  <c:v>80.647599999999997</c:v>
                </c:pt>
                <c:pt idx="1466">
                  <c:v>80.642200000000003</c:v>
                </c:pt>
                <c:pt idx="1467">
                  <c:v>80.636799999999994</c:v>
                </c:pt>
                <c:pt idx="1468">
                  <c:v>80.631399999999999</c:v>
                </c:pt>
                <c:pt idx="1469">
                  <c:v>80.626000000000005</c:v>
                </c:pt>
                <c:pt idx="1470">
                  <c:v>80.620599999999996</c:v>
                </c:pt>
                <c:pt idx="1471">
                  <c:v>80.615200000000002</c:v>
                </c:pt>
                <c:pt idx="1472">
                  <c:v>80.609800000000007</c:v>
                </c:pt>
                <c:pt idx="1473">
                  <c:v>80.604500000000002</c:v>
                </c:pt>
                <c:pt idx="1474">
                  <c:v>80.599100000000007</c:v>
                </c:pt>
                <c:pt idx="1475">
                  <c:v>80.593699999999998</c:v>
                </c:pt>
                <c:pt idx="1476">
                  <c:v>80.588399999999993</c:v>
                </c:pt>
                <c:pt idx="1477">
                  <c:v>80.582999999999998</c:v>
                </c:pt>
                <c:pt idx="1478">
                  <c:v>80.577600000000004</c:v>
                </c:pt>
                <c:pt idx="1479">
                  <c:v>80.572299999999998</c:v>
                </c:pt>
                <c:pt idx="1480">
                  <c:v>80.566900000000004</c:v>
                </c:pt>
                <c:pt idx="1481">
                  <c:v>80.561599999999999</c:v>
                </c:pt>
                <c:pt idx="1482">
                  <c:v>80.556200000000004</c:v>
                </c:pt>
                <c:pt idx="1483">
                  <c:v>80.550899999999999</c:v>
                </c:pt>
                <c:pt idx="1484">
                  <c:v>80.545500000000004</c:v>
                </c:pt>
                <c:pt idx="1485">
                  <c:v>80.540199999999999</c:v>
                </c:pt>
                <c:pt idx="1486">
                  <c:v>80.534800000000004</c:v>
                </c:pt>
                <c:pt idx="1487">
                  <c:v>80.529499999999999</c:v>
                </c:pt>
                <c:pt idx="1488">
                  <c:v>80.524199999999993</c:v>
                </c:pt>
                <c:pt idx="1489">
                  <c:v>80.518900000000002</c:v>
                </c:pt>
                <c:pt idx="1490">
                  <c:v>80.513499999999993</c:v>
                </c:pt>
                <c:pt idx="1491">
                  <c:v>80.508200000000002</c:v>
                </c:pt>
                <c:pt idx="1492">
                  <c:v>80.502899999999997</c:v>
                </c:pt>
                <c:pt idx="1493">
                  <c:v>80.497600000000006</c:v>
                </c:pt>
                <c:pt idx="1494">
                  <c:v>80.4923</c:v>
                </c:pt>
                <c:pt idx="1495">
                  <c:v>80.486999999999995</c:v>
                </c:pt>
                <c:pt idx="1496">
                  <c:v>80.481700000000004</c:v>
                </c:pt>
                <c:pt idx="1497">
                  <c:v>80.476399999999998</c:v>
                </c:pt>
                <c:pt idx="1498">
                  <c:v>80.471100000000007</c:v>
                </c:pt>
                <c:pt idx="1499">
                  <c:v>80.465800000000002</c:v>
                </c:pt>
                <c:pt idx="1500">
                  <c:v>80.460499999999996</c:v>
                </c:pt>
                <c:pt idx="1501">
                  <c:v>80.455200000000005</c:v>
                </c:pt>
                <c:pt idx="1502">
                  <c:v>80.4499</c:v>
                </c:pt>
                <c:pt idx="1503">
                  <c:v>80.444599999999994</c:v>
                </c:pt>
                <c:pt idx="1504">
                  <c:v>80.439300000000003</c:v>
                </c:pt>
                <c:pt idx="1505">
                  <c:v>80.434100000000001</c:v>
                </c:pt>
                <c:pt idx="1506">
                  <c:v>80.428799999999995</c:v>
                </c:pt>
                <c:pt idx="1507">
                  <c:v>80.423500000000004</c:v>
                </c:pt>
                <c:pt idx="1508">
                  <c:v>80.418199999999999</c:v>
                </c:pt>
                <c:pt idx="1509">
                  <c:v>80.412999999999997</c:v>
                </c:pt>
                <c:pt idx="1510">
                  <c:v>80.407700000000006</c:v>
                </c:pt>
                <c:pt idx="1511">
                  <c:v>80.402500000000003</c:v>
                </c:pt>
                <c:pt idx="1512">
                  <c:v>80.397199999999998</c:v>
                </c:pt>
                <c:pt idx="1513">
                  <c:v>80.391999999999996</c:v>
                </c:pt>
                <c:pt idx="1514">
                  <c:v>80.386700000000005</c:v>
                </c:pt>
                <c:pt idx="1515">
                  <c:v>80.381500000000003</c:v>
                </c:pt>
                <c:pt idx="1516">
                  <c:v>80.376199999999997</c:v>
                </c:pt>
                <c:pt idx="1517">
                  <c:v>80.370999999999995</c:v>
                </c:pt>
                <c:pt idx="1518">
                  <c:v>80.365799999999993</c:v>
                </c:pt>
                <c:pt idx="1519">
                  <c:v>80.360500000000002</c:v>
                </c:pt>
                <c:pt idx="1520">
                  <c:v>80.3553</c:v>
                </c:pt>
                <c:pt idx="1521">
                  <c:v>80.350099999999998</c:v>
                </c:pt>
                <c:pt idx="1522">
                  <c:v>80.344899999999996</c:v>
                </c:pt>
                <c:pt idx="1523">
                  <c:v>80.339600000000004</c:v>
                </c:pt>
                <c:pt idx="1524">
                  <c:v>80.334400000000002</c:v>
                </c:pt>
                <c:pt idx="1525">
                  <c:v>80.3292</c:v>
                </c:pt>
                <c:pt idx="1526">
                  <c:v>80.323999999999998</c:v>
                </c:pt>
                <c:pt idx="1527">
                  <c:v>80.318799999999996</c:v>
                </c:pt>
                <c:pt idx="1528">
                  <c:v>80.313599999999994</c:v>
                </c:pt>
                <c:pt idx="1529">
                  <c:v>80.308400000000006</c:v>
                </c:pt>
                <c:pt idx="1530">
                  <c:v>80.303200000000004</c:v>
                </c:pt>
                <c:pt idx="1531">
                  <c:v>80.298000000000002</c:v>
                </c:pt>
                <c:pt idx="1532">
                  <c:v>80.2928</c:v>
                </c:pt>
                <c:pt idx="1533">
                  <c:v>80.287599999999998</c:v>
                </c:pt>
                <c:pt idx="1534">
                  <c:v>80.282399999999996</c:v>
                </c:pt>
                <c:pt idx="1535">
                  <c:v>80.277299999999997</c:v>
                </c:pt>
                <c:pt idx="1536">
                  <c:v>80.272099999999995</c:v>
                </c:pt>
                <c:pt idx="1537">
                  <c:v>80.266900000000007</c:v>
                </c:pt>
                <c:pt idx="1538">
                  <c:v>80.261700000000005</c:v>
                </c:pt>
                <c:pt idx="1539">
                  <c:v>80.256600000000006</c:v>
                </c:pt>
                <c:pt idx="1540">
                  <c:v>80.251400000000004</c:v>
                </c:pt>
                <c:pt idx="1541">
                  <c:v>80.246300000000005</c:v>
                </c:pt>
                <c:pt idx="1542">
                  <c:v>80.241100000000003</c:v>
                </c:pt>
                <c:pt idx="1543">
                  <c:v>80.235900000000001</c:v>
                </c:pt>
                <c:pt idx="1544">
                  <c:v>80.230800000000002</c:v>
                </c:pt>
                <c:pt idx="1545">
                  <c:v>80.2256</c:v>
                </c:pt>
                <c:pt idx="1546">
                  <c:v>80.220500000000001</c:v>
                </c:pt>
                <c:pt idx="1547">
                  <c:v>80.215400000000002</c:v>
                </c:pt>
                <c:pt idx="1548">
                  <c:v>80.2102</c:v>
                </c:pt>
                <c:pt idx="1549">
                  <c:v>80.205100000000002</c:v>
                </c:pt>
                <c:pt idx="1550">
                  <c:v>80.2</c:v>
                </c:pt>
                <c:pt idx="1551">
                  <c:v>80.194800000000001</c:v>
                </c:pt>
                <c:pt idx="1552">
                  <c:v>80.189700000000002</c:v>
                </c:pt>
                <c:pt idx="1553">
                  <c:v>80.184600000000003</c:v>
                </c:pt>
                <c:pt idx="1554">
                  <c:v>80.179500000000004</c:v>
                </c:pt>
                <c:pt idx="1555">
                  <c:v>80.174300000000002</c:v>
                </c:pt>
                <c:pt idx="1556">
                  <c:v>80.169200000000004</c:v>
                </c:pt>
                <c:pt idx="1557">
                  <c:v>80.164100000000005</c:v>
                </c:pt>
                <c:pt idx="1558">
                  <c:v>80.159000000000006</c:v>
                </c:pt>
                <c:pt idx="1559">
                  <c:v>80.153899999999993</c:v>
                </c:pt>
                <c:pt idx="1560">
                  <c:v>80.148799999999994</c:v>
                </c:pt>
                <c:pt idx="1561">
                  <c:v>80.143699999999995</c:v>
                </c:pt>
                <c:pt idx="1562">
                  <c:v>80.138599999999997</c:v>
                </c:pt>
                <c:pt idx="1563">
                  <c:v>80.133499999999998</c:v>
                </c:pt>
                <c:pt idx="1564">
                  <c:v>80.128399999999999</c:v>
                </c:pt>
                <c:pt idx="1565">
                  <c:v>80.1233</c:v>
                </c:pt>
                <c:pt idx="1566">
                  <c:v>80.118300000000005</c:v>
                </c:pt>
                <c:pt idx="1567">
                  <c:v>80.113200000000006</c:v>
                </c:pt>
                <c:pt idx="1568">
                  <c:v>80.108099999999993</c:v>
                </c:pt>
                <c:pt idx="1569">
                  <c:v>80.102999999999994</c:v>
                </c:pt>
                <c:pt idx="1570">
                  <c:v>80.097999999999999</c:v>
                </c:pt>
                <c:pt idx="1571">
                  <c:v>80.0929</c:v>
                </c:pt>
                <c:pt idx="1572">
                  <c:v>80.087800000000001</c:v>
                </c:pt>
                <c:pt idx="1573">
                  <c:v>80.082800000000006</c:v>
                </c:pt>
                <c:pt idx="1574">
                  <c:v>80.077699999999993</c:v>
                </c:pt>
                <c:pt idx="1575">
                  <c:v>80.072699999999998</c:v>
                </c:pt>
                <c:pt idx="1576">
                  <c:v>80.067599999999999</c:v>
                </c:pt>
                <c:pt idx="1577">
                  <c:v>80.062600000000003</c:v>
                </c:pt>
                <c:pt idx="1578">
                  <c:v>80.057500000000005</c:v>
                </c:pt>
                <c:pt idx="1579">
                  <c:v>80.052499999999995</c:v>
                </c:pt>
                <c:pt idx="1580">
                  <c:v>80.047499999999999</c:v>
                </c:pt>
                <c:pt idx="1581">
                  <c:v>80.042400000000001</c:v>
                </c:pt>
                <c:pt idx="1582">
                  <c:v>80.037400000000005</c:v>
                </c:pt>
                <c:pt idx="1583">
                  <c:v>80.032399999999996</c:v>
                </c:pt>
                <c:pt idx="1584">
                  <c:v>80.027299999999997</c:v>
                </c:pt>
                <c:pt idx="1585">
                  <c:v>80.022300000000001</c:v>
                </c:pt>
                <c:pt idx="1586">
                  <c:v>80.017300000000006</c:v>
                </c:pt>
                <c:pt idx="1587">
                  <c:v>80.012299999999996</c:v>
                </c:pt>
                <c:pt idx="1588">
                  <c:v>80.007300000000001</c:v>
                </c:pt>
                <c:pt idx="1589">
                  <c:v>80.002300000000005</c:v>
                </c:pt>
                <c:pt idx="1590">
                  <c:v>79.997299999999996</c:v>
                </c:pt>
                <c:pt idx="1591">
                  <c:v>79.9923</c:v>
                </c:pt>
                <c:pt idx="1592">
                  <c:v>79.987300000000005</c:v>
                </c:pt>
                <c:pt idx="1593">
                  <c:v>79.982299999999995</c:v>
                </c:pt>
                <c:pt idx="1594">
                  <c:v>79.9773</c:v>
                </c:pt>
                <c:pt idx="1595">
                  <c:v>79.972300000000004</c:v>
                </c:pt>
                <c:pt idx="1596">
                  <c:v>79.967299999999994</c:v>
                </c:pt>
                <c:pt idx="1597">
                  <c:v>79.962299999999999</c:v>
                </c:pt>
                <c:pt idx="1598">
                  <c:v>79.957300000000004</c:v>
                </c:pt>
                <c:pt idx="1599">
                  <c:v>79.952399999999997</c:v>
                </c:pt>
                <c:pt idx="1600">
                  <c:v>79.947400000000002</c:v>
                </c:pt>
                <c:pt idx="1601">
                  <c:v>79.942400000000006</c:v>
                </c:pt>
                <c:pt idx="1602">
                  <c:v>79.937399999999997</c:v>
                </c:pt>
                <c:pt idx="1603">
                  <c:v>79.932500000000005</c:v>
                </c:pt>
                <c:pt idx="1604">
                  <c:v>79.927499999999995</c:v>
                </c:pt>
                <c:pt idx="1605">
                  <c:v>79.922600000000003</c:v>
                </c:pt>
                <c:pt idx="1606">
                  <c:v>79.917599999999993</c:v>
                </c:pt>
                <c:pt idx="1607">
                  <c:v>79.912700000000001</c:v>
                </c:pt>
                <c:pt idx="1608">
                  <c:v>79.907700000000006</c:v>
                </c:pt>
                <c:pt idx="1609">
                  <c:v>79.902799999999999</c:v>
                </c:pt>
                <c:pt idx="1610">
                  <c:v>79.897800000000004</c:v>
                </c:pt>
                <c:pt idx="1611">
                  <c:v>79.892899999999997</c:v>
                </c:pt>
                <c:pt idx="1612">
                  <c:v>79.887900000000002</c:v>
                </c:pt>
                <c:pt idx="1613">
                  <c:v>79.882999999999996</c:v>
                </c:pt>
                <c:pt idx="1614">
                  <c:v>79.878100000000003</c:v>
                </c:pt>
                <c:pt idx="1615">
                  <c:v>79.873199999999997</c:v>
                </c:pt>
                <c:pt idx="1616">
                  <c:v>79.868200000000002</c:v>
                </c:pt>
                <c:pt idx="1617">
                  <c:v>79.863299999999995</c:v>
                </c:pt>
                <c:pt idx="1618">
                  <c:v>79.858400000000003</c:v>
                </c:pt>
                <c:pt idx="1619">
                  <c:v>79.853499999999997</c:v>
                </c:pt>
                <c:pt idx="1620">
                  <c:v>79.848600000000005</c:v>
                </c:pt>
                <c:pt idx="1621">
                  <c:v>79.843699999999998</c:v>
                </c:pt>
                <c:pt idx="1622">
                  <c:v>79.838800000000006</c:v>
                </c:pt>
                <c:pt idx="1623">
                  <c:v>79.8339</c:v>
                </c:pt>
                <c:pt idx="1624">
                  <c:v>79.828999999999994</c:v>
                </c:pt>
                <c:pt idx="1625">
                  <c:v>79.824100000000001</c:v>
                </c:pt>
                <c:pt idx="1626">
                  <c:v>79.819199999999995</c:v>
                </c:pt>
                <c:pt idx="1627">
                  <c:v>79.814300000000003</c:v>
                </c:pt>
                <c:pt idx="1628">
                  <c:v>79.809399999999997</c:v>
                </c:pt>
                <c:pt idx="1629">
                  <c:v>79.804500000000004</c:v>
                </c:pt>
                <c:pt idx="1630">
                  <c:v>79.799599999999998</c:v>
                </c:pt>
                <c:pt idx="1631">
                  <c:v>79.794799999999995</c:v>
                </c:pt>
                <c:pt idx="1632">
                  <c:v>79.789900000000003</c:v>
                </c:pt>
                <c:pt idx="1633">
                  <c:v>79.784999999999997</c:v>
                </c:pt>
                <c:pt idx="1634">
                  <c:v>79.780199999999994</c:v>
                </c:pt>
                <c:pt idx="1635">
                  <c:v>79.775300000000001</c:v>
                </c:pt>
                <c:pt idx="1636">
                  <c:v>79.770399999999995</c:v>
                </c:pt>
                <c:pt idx="1637">
                  <c:v>79.765600000000006</c:v>
                </c:pt>
                <c:pt idx="1638">
                  <c:v>79.7607</c:v>
                </c:pt>
                <c:pt idx="1639">
                  <c:v>79.755899999999997</c:v>
                </c:pt>
                <c:pt idx="1640">
                  <c:v>79.751000000000005</c:v>
                </c:pt>
                <c:pt idx="1641">
                  <c:v>79.746200000000002</c:v>
                </c:pt>
                <c:pt idx="1642">
                  <c:v>79.741299999999995</c:v>
                </c:pt>
                <c:pt idx="1643">
                  <c:v>79.736500000000007</c:v>
                </c:pt>
                <c:pt idx="1644">
                  <c:v>79.731700000000004</c:v>
                </c:pt>
                <c:pt idx="1645">
                  <c:v>79.726799999999997</c:v>
                </c:pt>
                <c:pt idx="1646">
                  <c:v>79.721999999999994</c:v>
                </c:pt>
                <c:pt idx="1647">
                  <c:v>79.717200000000005</c:v>
                </c:pt>
                <c:pt idx="1648">
                  <c:v>79.712400000000002</c:v>
                </c:pt>
                <c:pt idx="1649">
                  <c:v>79.707499999999996</c:v>
                </c:pt>
                <c:pt idx="1650">
                  <c:v>79.702699999999993</c:v>
                </c:pt>
                <c:pt idx="1651">
                  <c:v>79.697900000000004</c:v>
                </c:pt>
                <c:pt idx="1652">
                  <c:v>79.693100000000001</c:v>
                </c:pt>
                <c:pt idx="1653">
                  <c:v>79.688299999999998</c:v>
                </c:pt>
                <c:pt idx="1654">
                  <c:v>79.683499999999995</c:v>
                </c:pt>
                <c:pt idx="1655">
                  <c:v>79.678700000000006</c:v>
                </c:pt>
                <c:pt idx="1656">
                  <c:v>79.673900000000003</c:v>
                </c:pt>
                <c:pt idx="1657">
                  <c:v>79.6691</c:v>
                </c:pt>
                <c:pt idx="1658">
                  <c:v>79.664299999999997</c:v>
                </c:pt>
                <c:pt idx="1659">
                  <c:v>79.659499999999994</c:v>
                </c:pt>
                <c:pt idx="1660">
                  <c:v>79.654700000000005</c:v>
                </c:pt>
                <c:pt idx="1661">
                  <c:v>79.649900000000002</c:v>
                </c:pt>
                <c:pt idx="1662">
                  <c:v>79.645200000000003</c:v>
                </c:pt>
                <c:pt idx="1663">
                  <c:v>79.6404</c:v>
                </c:pt>
                <c:pt idx="1664">
                  <c:v>79.635599999999997</c:v>
                </c:pt>
                <c:pt idx="1665">
                  <c:v>79.630899999999997</c:v>
                </c:pt>
                <c:pt idx="1666">
                  <c:v>79.626099999999994</c:v>
                </c:pt>
                <c:pt idx="1667">
                  <c:v>79.621300000000005</c:v>
                </c:pt>
                <c:pt idx="1668">
                  <c:v>79.616600000000005</c:v>
                </c:pt>
                <c:pt idx="1669">
                  <c:v>79.611800000000002</c:v>
                </c:pt>
                <c:pt idx="1670">
                  <c:v>79.607100000000003</c:v>
                </c:pt>
                <c:pt idx="1671">
                  <c:v>79.6023</c:v>
                </c:pt>
                <c:pt idx="1672">
                  <c:v>79.5976</c:v>
                </c:pt>
                <c:pt idx="1673">
                  <c:v>79.592799999999997</c:v>
                </c:pt>
                <c:pt idx="1674">
                  <c:v>79.588099999999997</c:v>
                </c:pt>
                <c:pt idx="1675">
                  <c:v>79.583299999999994</c:v>
                </c:pt>
                <c:pt idx="1676">
                  <c:v>79.578599999999994</c:v>
                </c:pt>
                <c:pt idx="1677">
                  <c:v>79.573899999999995</c:v>
                </c:pt>
                <c:pt idx="1678">
                  <c:v>79.569100000000006</c:v>
                </c:pt>
                <c:pt idx="1679">
                  <c:v>79.564400000000006</c:v>
                </c:pt>
                <c:pt idx="1680">
                  <c:v>79.559700000000007</c:v>
                </c:pt>
                <c:pt idx="1681">
                  <c:v>79.555000000000007</c:v>
                </c:pt>
                <c:pt idx="1682">
                  <c:v>79.550299999999993</c:v>
                </c:pt>
                <c:pt idx="1683">
                  <c:v>79.545500000000004</c:v>
                </c:pt>
                <c:pt idx="1684">
                  <c:v>79.540800000000004</c:v>
                </c:pt>
                <c:pt idx="1685">
                  <c:v>79.536100000000005</c:v>
                </c:pt>
                <c:pt idx="1686">
                  <c:v>79.531400000000005</c:v>
                </c:pt>
                <c:pt idx="1687">
                  <c:v>79.526700000000005</c:v>
                </c:pt>
                <c:pt idx="1688">
                  <c:v>79.522000000000006</c:v>
                </c:pt>
                <c:pt idx="1689">
                  <c:v>79.517300000000006</c:v>
                </c:pt>
                <c:pt idx="1690">
                  <c:v>79.512600000000006</c:v>
                </c:pt>
                <c:pt idx="1691">
                  <c:v>79.507999999999996</c:v>
                </c:pt>
                <c:pt idx="1692">
                  <c:v>79.503299999999996</c:v>
                </c:pt>
                <c:pt idx="1693">
                  <c:v>79.498599999999996</c:v>
                </c:pt>
                <c:pt idx="1694">
                  <c:v>79.493899999999996</c:v>
                </c:pt>
                <c:pt idx="1695">
                  <c:v>79.489199999999997</c:v>
                </c:pt>
                <c:pt idx="1696">
                  <c:v>79.4846</c:v>
                </c:pt>
                <c:pt idx="1697">
                  <c:v>79.479900000000001</c:v>
                </c:pt>
                <c:pt idx="1698">
                  <c:v>79.475200000000001</c:v>
                </c:pt>
                <c:pt idx="1699">
                  <c:v>79.470600000000005</c:v>
                </c:pt>
                <c:pt idx="1700">
                  <c:v>79.465900000000005</c:v>
                </c:pt>
                <c:pt idx="1701">
                  <c:v>79.461299999999994</c:v>
                </c:pt>
                <c:pt idx="1702">
                  <c:v>79.456599999999995</c:v>
                </c:pt>
                <c:pt idx="1703">
                  <c:v>79.451899999999995</c:v>
                </c:pt>
                <c:pt idx="1704">
                  <c:v>79.447299999999998</c:v>
                </c:pt>
                <c:pt idx="1705">
                  <c:v>79.442700000000002</c:v>
                </c:pt>
                <c:pt idx="1706">
                  <c:v>79.438000000000002</c:v>
                </c:pt>
                <c:pt idx="1707">
                  <c:v>79.433400000000006</c:v>
                </c:pt>
                <c:pt idx="1708">
                  <c:v>79.428700000000006</c:v>
                </c:pt>
                <c:pt idx="1709">
                  <c:v>79.424099999999996</c:v>
                </c:pt>
                <c:pt idx="1710">
                  <c:v>79.419499999999999</c:v>
                </c:pt>
                <c:pt idx="1711">
                  <c:v>79.414900000000003</c:v>
                </c:pt>
                <c:pt idx="1712">
                  <c:v>79.410200000000003</c:v>
                </c:pt>
                <c:pt idx="1713">
                  <c:v>79.405600000000007</c:v>
                </c:pt>
                <c:pt idx="1714">
                  <c:v>79.400999999999996</c:v>
                </c:pt>
                <c:pt idx="1715">
                  <c:v>79.3964</c:v>
                </c:pt>
                <c:pt idx="1716">
                  <c:v>79.391800000000003</c:v>
                </c:pt>
                <c:pt idx="1717">
                  <c:v>79.387200000000007</c:v>
                </c:pt>
                <c:pt idx="1718">
                  <c:v>79.382599999999996</c:v>
                </c:pt>
                <c:pt idx="1719">
                  <c:v>79.378</c:v>
                </c:pt>
                <c:pt idx="1720">
                  <c:v>79.373400000000004</c:v>
                </c:pt>
                <c:pt idx="1721">
                  <c:v>79.368799999999993</c:v>
                </c:pt>
                <c:pt idx="1722">
                  <c:v>79.364199999999997</c:v>
                </c:pt>
                <c:pt idx="1723">
                  <c:v>79.3596</c:v>
                </c:pt>
                <c:pt idx="1724">
                  <c:v>79.355000000000004</c:v>
                </c:pt>
                <c:pt idx="1725">
                  <c:v>79.350399999999993</c:v>
                </c:pt>
                <c:pt idx="1726">
                  <c:v>79.3459</c:v>
                </c:pt>
                <c:pt idx="1727">
                  <c:v>79.341300000000004</c:v>
                </c:pt>
                <c:pt idx="1728">
                  <c:v>79.336699999999993</c:v>
                </c:pt>
                <c:pt idx="1729">
                  <c:v>79.332099999999997</c:v>
                </c:pt>
                <c:pt idx="1730">
                  <c:v>79.327600000000004</c:v>
                </c:pt>
                <c:pt idx="1731">
                  <c:v>79.322999999999993</c:v>
                </c:pt>
                <c:pt idx="1732">
                  <c:v>79.3185</c:v>
                </c:pt>
                <c:pt idx="1733">
                  <c:v>79.313900000000004</c:v>
                </c:pt>
                <c:pt idx="1734">
                  <c:v>79.309299999999993</c:v>
                </c:pt>
                <c:pt idx="1735">
                  <c:v>79.3048</c:v>
                </c:pt>
                <c:pt idx="1736">
                  <c:v>79.300200000000004</c:v>
                </c:pt>
                <c:pt idx="1737">
                  <c:v>79.295699999999997</c:v>
                </c:pt>
                <c:pt idx="1738">
                  <c:v>79.291200000000003</c:v>
                </c:pt>
                <c:pt idx="1739">
                  <c:v>79.286600000000007</c:v>
                </c:pt>
                <c:pt idx="1740">
                  <c:v>79.2821</c:v>
                </c:pt>
                <c:pt idx="1741">
                  <c:v>79.277600000000007</c:v>
                </c:pt>
                <c:pt idx="1742">
                  <c:v>79.272999999999996</c:v>
                </c:pt>
                <c:pt idx="1743">
                  <c:v>79.268500000000003</c:v>
                </c:pt>
                <c:pt idx="1744">
                  <c:v>79.263999999999996</c:v>
                </c:pt>
                <c:pt idx="1745">
                  <c:v>79.259500000000003</c:v>
                </c:pt>
                <c:pt idx="1746">
                  <c:v>79.254900000000006</c:v>
                </c:pt>
                <c:pt idx="1747">
                  <c:v>79.250399999999999</c:v>
                </c:pt>
                <c:pt idx="1748">
                  <c:v>79.245900000000006</c:v>
                </c:pt>
                <c:pt idx="1749">
                  <c:v>79.241399999999999</c:v>
                </c:pt>
                <c:pt idx="1750">
                  <c:v>79.236900000000006</c:v>
                </c:pt>
                <c:pt idx="1751">
                  <c:v>79.232399999999998</c:v>
                </c:pt>
                <c:pt idx="1752">
                  <c:v>79.227900000000005</c:v>
                </c:pt>
                <c:pt idx="1753">
                  <c:v>79.223399999999998</c:v>
                </c:pt>
                <c:pt idx="1754">
                  <c:v>79.218900000000005</c:v>
                </c:pt>
                <c:pt idx="1755">
                  <c:v>79.214399999999998</c:v>
                </c:pt>
                <c:pt idx="1756">
                  <c:v>79.209999999999994</c:v>
                </c:pt>
                <c:pt idx="1757">
                  <c:v>79.205500000000001</c:v>
                </c:pt>
                <c:pt idx="1758">
                  <c:v>79.200999999999993</c:v>
                </c:pt>
                <c:pt idx="1759">
                  <c:v>79.1965</c:v>
                </c:pt>
                <c:pt idx="1760">
                  <c:v>79.192099999999996</c:v>
                </c:pt>
                <c:pt idx="1761">
                  <c:v>79.187600000000003</c:v>
                </c:pt>
                <c:pt idx="1762">
                  <c:v>79.183099999999996</c:v>
                </c:pt>
                <c:pt idx="1763">
                  <c:v>79.178700000000006</c:v>
                </c:pt>
                <c:pt idx="1764">
                  <c:v>79.174199999999999</c:v>
                </c:pt>
                <c:pt idx="1765">
                  <c:v>79.169700000000006</c:v>
                </c:pt>
                <c:pt idx="1766">
                  <c:v>79.165300000000002</c:v>
                </c:pt>
                <c:pt idx="1767">
                  <c:v>79.160799999999995</c:v>
                </c:pt>
                <c:pt idx="1768">
                  <c:v>79.156400000000005</c:v>
                </c:pt>
                <c:pt idx="1769">
                  <c:v>79.151899999999998</c:v>
                </c:pt>
                <c:pt idx="1770">
                  <c:v>79.147499999999994</c:v>
                </c:pt>
                <c:pt idx="1771">
                  <c:v>79.143100000000004</c:v>
                </c:pt>
                <c:pt idx="1772">
                  <c:v>79.138599999999997</c:v>
                </c:pt>
                <c:pt idx="1773">
                  <c:v>79.134200000000007</c:v>
                </c:pt>
                <c:pt idx="1774">
                  <c:v>79.129800000000003</c:v>
                </c:pt>
                <c:pt idx="1775">
                  <c:v>79.125299999999996</c:v>
                </c:pt>
                <c:pt idx="1776">
                  <c:v>79.120900000000006</c:v>
                </c:pt>
                <c:pt idx="1777">
                  <c:v>79.116500000000002</c:v>
                </c:pt>
                <c:pt idx="1778">
                  <c:v>79.112099999999998</c:v>
                </c:pt>
                <c:pt idx="1779">
                  <c:v>79.107699999999994</c:v>
                </c:pt>
                <c:pt idx="1780">
                  <c:v>79.103300000000004</c:v>
                </c:pt>
                <c:pt idx="1781">
                  <c:v>79.098799999999997</c:v>
                </c:pt>
                <c:pt idx="1782">
                  <c:v>79.094399999999993</c:v>
                </c:pt>
                <c:pt idx="1783">
                  <c:v>79.09</c:v>
                </c:pt>
                <c:pt idx="1784">
                  <c:v>79.085599999999999</c:v>
                </c:pt>
                <c:pt idx="1785">
                  <c:v>79.081299999999999</c:v>
                </c:pt>
                <c:pt idx="1786">
                  <c:v>79.076899999999995</c:v>
                </c:pt>
                <c:pt idx="1787">
                  <c:v>79.072500000000005</c:v>
                </c:pt>
                <c:pt idx="1788">
                  <c:v>79.068100000000001</c:v>
                </c:pt>
                <c:pt idx="1789">
                  <c:v>79.063699999999997</c:v>
                </c:pt>
                <c:pt idx="1790">
                  <c:v>79.059299999999993</c:v>
                </c:pt>
                <c:pt idx="1791">
                  <c:v>79.054900000000004</c:v>
                </c:pt>
                <c:pt idx="1792">
                  <c:v>79.050600000000003</c:v>
                </c:pt>
                <c:pt idx="1793">
                  <c:v>79.046199999999999</c:v>
                </c:pt>
                <c:pt idx="1794">
                  <c:v>79.041799999999995</c:v>
                </c:pt>
                <c:pt idx="1795">
                  <c:v>79.037499999999994</c:v>
                </c:pt>
                <c:pt idx="1796">
                  <c:v>79.033100000000005</c:v>
                </c:pt>
                <c:pt idx="1797">
                  <c:v>79.028800000000004</c:v>
                </c:pt>
                <c:pt idx="1798">
                  <c:v>79.0244</c:v>
                </c:pt>
                <c:pt idx="1799">
                  <c:v>79.02</c:v>
                </c:pt>
                <c:pt idx="1800">
                  <c:v>79.015699999999995</c:v>
                </c:pt>
                <c:pt idx="1801">
                  <c:v>79.011399999999995</c:v>
                </c:pt>
                <c:pt idx="1802">
                  <c:v>79.007000000000005</c:v>
                </c:pt>
                <c:pt idx="1803">
                  <c:v>79.002700000000004</c:v>
                </c:pt>
                <c:pt idx="1804">
                  <c:v>78.9983</c:v>
                </c:pt>
                <c:pt idx="1805">
                  <c:v>78.994</c:v>
                </c:pt>
                <c:pt idx="1806">
                  <c:v>78.989699999999999</c:v>
                </c:pt>
                <c:pt idx="1807">
                  <c:v>78.985299999999995</c:v>
                </c:pt>
                <c:pt idx="1808">
                  <c:v>78.980999999999995</c:v>
                </c:pt>
                <c:pt idx="1809">
                  <c:v>78.976699999999994</c:v>
                </c:pt>
                <c:pt idx="1810">
                  <c:v>78.972399999999993</c:v>
                </c:pt>
                <c:pt idx="1811">
                  <c:v>78.968100000000007</c:v>
                </c:pt>
                <c:pt idx="1812">
                  <c:v>78.963800000000006</c:v>
                </c:pt>
                <c:pt idx="1813">
                  <c:v>78.959500000000006</c:v>
                </c:pt>
                <c:pt idx="1814">
                  <c:v>78.955100000000002</c:v>
                </c:pt>
                <c:pt idx="1815">
                  <c:v>78.950800000000001</c:v>
                </c:pt>
                <c:pt idx="1816">
                  <c:v>78.9465</c:v>
                </c:pt>
                <c:pt idx="1817">
                  <c:v>78.942300000000003</c:v>
                </c:pt>
                <c:pt idx="1818">
                  <c:v>78.938000000000002</c:v>
                </c:pt>
                <c:pt idx="1819">
                  <c:v>78.933700000000002</c:v>
                </c:pt>
                <c:pt idx="1820">
                  <c:v>78.929400000000001</c:v>
                </c:pt>
                <c:pt idx="1821">
                  <c:v>78.9251</c:v>
                </c:pt>
                <c:pt idx="1822">
                  <c:v>78.9208</c:v>
                </c:pt>
                <c:pt idx="1823">
                  <c:v>78.916499999999999</c:v>
                </c:pt>
                <c:pt idx="1824">
                  <c:v>78.912300000000002</c:v>
                </c:pt>
                <c:pt idx="1825">
                  <c:v>78.908000000000001</c:v>
                </c:pt>
                <c:pt idx="1826">
                  <c:v>78.903700000000001</c:v>
                </c:pt>
                <c:pt idx="1827">
                  <c:v>78.899500000000003</c:v>
                </c:pt>
                <c:pt idx="1828">
                  <c:v>78.895200000000003</c:v>
                </c:pt>
                <c:pt idx="1829">
                  <c:v>78.890900000000002</c:v>
                </c:pt>
                <c:pt idx="1830">
                  <c:v>78.886700000000005</c:v>
                </c:pt>
                <c:pt idx="1831">
                  <c:v>78.882400000000004</c:v>
                </c:pt>
                <c:pt idx="1832">
                  <c:v>78.878200000000007</c:v>
                </c:pt>
                <c:pt idx="1833">
                  <c:v>78.873900000000006</c:v>
                </c:pt>
                <c:pt idx="1834">
                  <c:v>78.869699999999995</c:v>
                </c:pt>
                <c:pt idx="1835">
                  <c:v>78.865499999999997</c:v>
                </c:pt>
                <c:pt idx="1836">
                  <c:v>78.861199999999997</c:v>
                </c:pt>
                <c:pt idx="1837">
                  <c:v>78.856999999999999</c:v>
                </c:pt>
                <c:pt idx="1838">
                  <c:v>78.852800000000002</c:v>
                </c:pt>
                <c:pt idx="1839">
                  <c:v>78.848500000000001</c:v>
                </c:pt>
                <c:pt idx="1840">
                  <c:v>78.844300000000004</c:v>
                </c:pt>
                <c:pt idx="1841">
                  <c:v>78.840100000000007</c:v>
                </c:pt>
                <c:pt idx="1842">
                  <c:v>78.835899999999995</c:v>
                </c:pt>
                <c:pt idx="1843">
                  <c:v>78.831599999999995</c:v>
                </c:pt>
                <c:pt idx="1844">
                  <c:v>78.827399999999997</c:v>
                </c:pt>
                <c:pt idx="1845">
                  <c:v>78.8232</c:v>
                </c:pt>
                <c:pt idx="1846">
                  <c:v>78.819000000000003</c:v>
                </c:pt>
                <c:pt idx="1847">
                  <c:v>78.814800000000005</c:v>
                </c:pt>
                <c:pt idx="1848">
                  <c:v>78.810599999999994</c:v>
                </c:pt>
                <c:pt idx="1849">
                  <c:v>78.806399999999996</c:v>
                </c:pt>
                <c:pt idx="1850">
                  <c:v>78.802199999999999</c:v>
                </c:pt>
                <c:pt idx="1851">
                  <c:v>78.798000000000002</c:v>
                </c:pt>
                <c:pt idx="1852">
                  <c:v>78.793800000000005</c:v>
                </c:pt>
                <c:pt idx="1853">
                  <c:v>78.789699999999996</c:v>
                </c:pt>
                <c:pt idx="1854">
                  <c:v>78.785499999999999</c:v>
                </c:pt>
                <c:pt idx="1855">
                  <c:v>78.781300000000002</c:v>
                </c:pt>
                <c:pt idx="1856">
                  <c:v>78.777100000000004</c:v>
                </c:pt>
                <c:pt idx="1857">
                  <c:v>78.772999999999996</c:v>
                </c:pt>
                <c:pt idx="1858">
                  <c:v>78.768799999999999</c:v>
                </c:pt>
                <c:pt idx="1859">
                  <c:v>78.764600000000002</c:v>
                </c:pt>
                <c:pt idx="1860">
                  <c:v>78.760499999999993</c:v>
                </c:pt>
                <c:pt idx="1861">
                  <c:v>78.756299999999996</c:v>
                </c:pt>
                <c:pt idx="1862">
                  <c:v>78.752099999999999</c:v>
                </c:pt>
                <c:pt idx="1863">
                  <c:v>78.748000000000005</c:v>
                </c:pt>
                <c:pt idx="1864">
                  <c:v>78.743799999999993</c:v>
                </c:pt>
                <c:pt idx="1865">
                  <c:v>78.739699999999999</c:v>
                </c:pt>
                <c:pt idx="1866">
                  <c:v>78.735500000000002</c:v>
                </c:pt>
                <c:pt idx="1867">
                  <c:v>78.731399999999994</c:v>
                </c:pt>
                <c:pt idx="1868">
                  <c:v>78.7273</c:v>
                </c:pt>
                <c:pt idx="1869">
                  <c:v>78.723100000000002</c:v>
                </c:pt>
                <c:pt idx="1870">
                  <c:v>78.718999999999994</c:v>
                </c:pt>
                <c:pt idx="1871">
                  <c:v>78.7149</c:v>
                </c:pt>
                <c:pt idx="1872">
                  <c:v>78.710700000000003</c:v>
                </c:pt>
                <c:pt idx="1873">
                  <c:v>78.706599999999995</c:v>
                </c:pt>
                <c:pt idx="1874">
                  <c:v>78.702500000000001</c:v>
                </c:pt>
                <c:pt idx="1875">
                  <c:v>78.698400000000007</c:v>
                </c:pt>
                <c:pt idx="1876">
                  <c:v>78.694299999999998</c:v>
                </c:pt>
                <c:pt idx="1877">
                  <c:v>78.690100000000001</c:v>
                </c:pt>
                <c:pt idx="1878">
                  <c:v>78.686000000000007</c:v>
                </c:pt>
                <c:pt idx="1879">
                  <c:v>78.681899999999999</c:v>
                </c:pt>
                <c:pt idx="1880">
                  <c:v>78.677800000000005</c:v>
                </c:pt>
                <c:pt idx="1881">
                  <c:v>78.673699999999997</c:v>
                </c:pt>
                <c:pt idx="1882">
                  <c:v>78.669600000000003</c:v>
                </c:pt>
                <c:pt idx="1883">
                  <c:v>78.665499999999994</c:v>
                </c:pt>
                <c:pt idx="1884">
                  <c:v>78.661500000000004</c:v>
                </c:pt>
                <c:pt idx="1885">
                  <c:v>78.657399999999996</c:v>
                </c:pt>
                <c:pt idx="1886">
                  <c:v>78.653300000000002</c:v>
                </c:pt>
                <c:pt idx="1887">
                  <c:v>78.649199999999993</c:v>
                </c:pt>
                <c:pt idx="1888">
                  <c:v>78.645099999999999</c:v>
                </c:pt>
                <c:pt idx="1889">
                  <c:v>78.641099999999994</c:v>
                </c:pt>
                <c:pt idx="1890">
                  <c:v>78.637</c:v>
                </c:pt>
                <c:pt idx="1891">
                  <c:v>78.632900000000006</c:v>
                </c:pt>
                <c:pt idx="1892">
                  <c:v>78.628900000000002</c:v>
                </c:pt>
                <c:pt idx="1893">
                  <c:v>78.624799999999993</c:v>
                </c:pt>
                <c:pt idx="1894">
                  <c:v>78.620699999999999</c:v>
                </c:pt>
                <c:pt idx="1895">
                  <c:v>78.616699999999994</c:v>
                </c:pt>
                <c:pt idx="1896">
                  <c:v>78.6126</c:v>
                </c:pt>
                <c:pt idx="1897">
                  <c:v>78.608599999999996</c:v>
                </c:pt>
                <c:pt idx="1898">
                  <c:v>78.604500000000002</c:v>
                </c:pt>
                <c:pt idx="1899">
                  <c:v>78.600499999999997</c:v>
                </c:pt>
                <c:pt idx="1900">
                  <c:v>78.596400000000003</c:v>
                </c:pt>
                <c:pt idx="1901">
                  <c:v>78.592399999999998</c:v>
                </c:pt>
                <c:pt idx="1902">
                  <c:v>78.588399999999993</c:v>
                </c:pt>
                <c:pt idx="1903">
                  <c:v>78.584299999999999</c:v>
                </c:pt>
                <c:pt idx="1904">
                  <c:v>78.580299999999994</c:v>
                </c:pt>
                <c:pt idx="1905">
                  <c:v>78.576300000000003</c:v>
                </c:pt>
                <c:pt idx="1906">
                  <c:v>78.572299999999998</c:v>
                </c:pt>
                <c:pt idx="1907">
                  <c:v>78.568200000000004</c:v>
                </c:pt>
                <c:pt idx="1908">
                  <c:v>78.5642</c:v>
                </c:pt>
                <c:pt idx="1909">
                  <c:v>78.560199999999995</c:v>
                </c:pt>
                <c:pt idx="1910">
                  <c:v>78.556200000000004</c:v>
                </c:pt>
                <c:pt idx="1911">
                  <c:v>78.552199999999999</c:v>
                </c:pt>
                <c:pt idx="1912">
                  <c:v>78.548199999999994</c:v>
                </c:pt>
                <c:pt idx="1913">
                  <c:v>78.544200000000004</c:v>
                </c:pt>
                <c:pt idx="1914">
                  <c:v>78.540199999999999</c:v>
                </c:pt>
                <c:pt idx="1915">
                  <c:v>78.536199999999994</c:v>
                </c:pt>
                <c:pt idx="1916">
                  <c:v>78.532200000000003</c:v>
                </c:pt>
                <c:pt idx="1917">
                  <c:v>78.528199999999998</c:v>
                </c:pt>
                <c:pt idx="1918">
                  <c:v>78.524199999999993</c:v>
                </c:pt>
                <c:pt idx="1919">
                  <c:v>78.520300000000006</c:v>
                </c:pt>
                <c:pt idx="1920">
                  <c:v>78.516300000000001</c:v>
                </c:pt>
                <c:pt idx="1921">
                  <c:v>78.512299999999996</c:v>
                </c:pt>
                <c:pt idx="1922">
                  <c:v>78.508300000000006</c:v>
                </c:pt>
                <c:pt idx="1923">
                  <c:v>78.504400000000004</c:v>
                </c:pt>
                <c:pt idx="1924">
                  <c:v>78.500399999999999</c:v>
                </c:pt>
                <c:pt idx="1925">
                  <c:v>78.496399999999994</c:v>
                </c:pt>
                <c:pt idx="1926">
                  <c:v>78.492500000000007</c:v>
                </c:pt>
                <c:pt idx="1927">
                  <c:v>78.488500000000002</c:v>
                </c:pt>
                <c:pt idx="1928">
                  <c:v>78.4846</c:v>
                </c:pt>
                <c:pt idx="1929">
                  <c:v>78.480599999999995</c:v>
                </c:pt>
                <c:pt idx="1930">
                  <c:v>78.476699999999994</c:v>
                </c:pt>
                <c:pt idx="1931">
                  <c:v>78.472700000000003</c:v>
                </c:pt>
                <c:pt idx="1932">
                  <c:v>78.468800000000002</c:v>
                </c:pt>
                <c:pt idx="1933">
                  <c:v>78.464799999999997</c:v>
                </c:pt>
                <c:pt idx="1934">
                  <c:v>78.460899999999995</c:v>
                </c:pt>
                <c:pt idx="1935">
                  <c:v>78.456999999999994</c:v>
                </c:pt>
                <c:pt idx="1936">
                  <c:v>78.453000000000003</c:v>
                </c:pt>
                <c:pt idx="1937">
                  <c:v>78.449100000000001</c:v>
                </c:pt>
                <c:pt idx="1938">
                  <c:v>78.4452</c:v>
                </c:pt>
                <c:pt idx="1939">
                  <c:v>78.441299999999998</c:v>
                </c:pt>
                <c:pt idx="1940">
                  <c:v>78.437299999999993</c:v>
                </c:pt>
                <c:pt idx="1941">
                  <c:v>78.433400000000006</c:v>
                </c:pt>
                <c:pt idx="1942">
                  <c:v>78.429500000000004</c:v>
                </c:pt>
                <c:pt idx="1943">
                  <c:v>78.425600000000003</c:v>
                </c:pt>
                <c:pt idx="1944">
                  <c:v>78.421700000000001</c:v>
                </c:pt>
                <c:pt idx="1945">
                  <c:v>78.4178</c:v>
                </c:pt>
                <c:pt idx="1946">
                  <c:v>78.413899999999998</c:v>
                </c:pt>
                <c:pt idx="1947">
                  <c:v>78.41</c:v>
                </c:pt>
                <c:pt idx="1948">
                  <c:v>78.406099999999995</c:v>
                </c:pt>
                <c:pt idx="1949">
                  <c:v>78.402199999999993</c:v>
                </c:pt>
                <c:pt idx="1950">
                  <c:v>78.398300000000006</c:v>
                </c:pt>
                <c:pt idx="1951">
                  <c:v>78.394400000000005</c:v>
                </c:pt>
                <c:pt idx="1952">
                  <c:v>78.390600000000006</c:v>
                </c:pt>
                <c:pt idx="1953">
                  <c:v>78.386700000000005</c:v>
                </c:pt>
                <c:pt idx="1954">
                  <c:v>78.382800000000003</c:v>
                </c:pt>
                <c:pt idx="1955">
                  <c:v>78.378900000000002</c:v>
                </c:pt>
                <c:pt idx="1956">
                  <c:v>78.375100000000003</c:v>
                </c:pt>
                <c:pt idx="1957">
                  <c:v>78.371200000000002</c:v>
                </c:pt>
                <c:pt idx="1958">
                  <c:v>78.3673</c:v>
                </c:pt>
                <c:pt idx="1959">
                  <c:v>78.363500000000002</c:v>
                </c:pt>
                <c:pt idx="1960">
                  <c:v>78.3596</c:v>
                </c:pt>
                <c:pt idx="1961">
                  <c:v>78.355800000000002</c:v>
                </c:pt>
                <c:pt idx="1962">
                  <c:v>78.351900000000001</c:v>
                </c:pt>
                <c:pt idx="1963">
                  <c:v>78.348100000000002</c:v>
                </c:pt>
                <c:pt idx="1964">
                  <c:v>78.344200000000001</c:v>
                </c:pt>
                <c:pt idx="1965">
                  <c:v>78.340400000000002</c:v>
                </c:pt>
                <c:pt idx="1966">
                  <c:v>78.336500000000001</c:v>
                </c:pt>
                <c:pt idx="1967">
                  <c:v>78.332700000000003</c:v>
                </c:pt>
                <c:pt idx="1968">
                  <c:v>78.328900000000004</c:v>
                </c:pt>
                <c:pt idx="1969">
                  <c:v>78.325000000000003</c:v>
                </c:pt>
                <c:pt idx="1970">
                  <c:v>78.321200000000005</c:v>
                </c:pt>
                <c:pt idx="1971">
                  <c:v>78.317400000000006</c:v>
                </c:pt>
                <c:pt idx="1972">
                  <c:v>78.313599999999994</c:v>
                </c:pt>
                <c:pt idx="1973">
                  <c:v>78.309799999999996</c:v>
                </c:pt>
                <c:pt idx="1974">
                  <c:v>78.305899999999994</c:v>
                </c:pt>
                <c:pt idx="1975">
                  <c:v>78.302099999999996</c:v>
                </c:pt>
                <c:pt idx="1976">
                  <c:v>78.298299999999998</c:v>
                </c:pt>
                <c:pt idx="1977">
                  <c:v>78.294499999999999</c:v>
                </c:pt>
                <c:pt idx="1978">
                  <c:v>78.290700000000001</c:v>
                </c:pt>
                <c:pt idx="1979">
                  <c:v>78.286900000000003</c:v>
                </c:pt>
                <c:pt idx="1980">
                  <c:v>78.283100000000005</c:v>
                </c:pt>
                <c:pt idx="1981">
                  <c:v>78.279300000000006</c:v>
                </c:pt>
                <c:pt idx="1982">
                  <c:v>78.275499999999994</c:v>
                </c:pt>
                <c:pt idx="1983">
                  <c:v>78.271799999999999</c:v>
                </c:pt>
                <c:pt idx="1984">
                  <c:v>78.268000000000001</c:v>
                </c:pt>
                <c:pt idx="1985">
                  <c:v>78.264200000000002</c:v>
                </c:pt>
                <c:pt idx="1986">
                  <c:v>78.260400000000004</c:v>
                </c:pt>
                <c:pt idx="1987">
                  <c:v>78.256600000000006</c:v>
                </c:pt>
                <c:pt idx="1988">
                  <c:v>78.252899999999997</c:v>
                </c:pt>
                <c:pt idx="1989">
                  <c:v>78.249099999999999</c:v>
                </c:pt>
                <c:pt idx="1990">
                  <c:v>78.2453</c:v>
                </c:pt>
                <c:pt idx="1991">
                  <c:v>78.241600000000005</c:v>
                </c:pt>
                <c:pt idx="1992">
                  <c:v>78.237799999999993</c:v>
                </c:pt>
                <c:pt idx="1993">
                  <c:v>78.233999999999995</c:v>
                </c:pt>
                <c:pt idx="1994">
                  <c:v>78.2303</c:v>
                </c:pt>
                <c:pt idx="1995">
                  <c:v>78.226500000000001</c:v>
                </c:pt>
                <c:pt idx="1996">
                  <c:v>78.222800000000007</c:v>
                </c:pt>
                <c:pt idx="1997">
                  <c:v>78.219099999999997</c:v>
                </c:pt>
                <c:pt idx="1998">
                  <c:v>78.215299999999999</c:v>
                </c:pt>
                <c:pt idx="1999">
                  <c:v>78.211600000000004</c:v>
                </c:pt>
                <c:pt idx="2000">
                  <c:v>78.207800000000006</c:v>
                </c:pt>
                <c:pt idx="2001">
                  <c:v>78.204099999999997</c:v>
                </c:pt>
                <c:pt idx="2002">
                  <c:v>78.200400000000002</c:v>
                </c:pt>
                <c:pt idx="2003">
                  <c:v>78.196700000000007</c:v>
                </c:pt>
                <c:pt idx="2004">
                  <c:v>78.192899999999995</c:v>
                </c:pt>
                <c:pt idx="2005">
                  <c:v>78.1892</c:v>
                </c:pt>
                <c:pt idx="2006">
                  <c:v>78.185500000000005</c:v>
                </c:pt>
                <c:pt idx="2007">
                  <c:v>78.181799999999996</c:v>
                </c:pt>
                <c:pt idx="2008">
                  <c:v>78.178100000000001</c:v>
                </c:pt>
                <c:pt idx="2009">
                  <c:v>78.174400000000006</c:v>
                </c:pt>
                <c:pt idx="2010">
                  <c:v>78.170699999999997</c:v>
                </c:pt>
                <c:pt idx="2011">
                  <c:v>78.167000000000002</c:v>
                </c:pt>
                <c:pt idx="2012">
                  <c:v>78.163300000000007</c:v>
                </c:pt>
                <c:pt idx="2013">
                  <c:v>78.159599999999998</c:v>
                </c:pt>
                <c:pt idx="2014">
                  <c:v>78.155900000000003</c:v>
                </c:pt>
                <c:pt idx="2015">
                  <c:v>78.152199999999993</c:v>
                </c:pt>
                <c:pt idx="2016">
                  <c:v>78.148499999999999</c:v>
                </c:pt>
                <c:pt idx="2017">
                  <c:v>78.144800000000004</c:v>
                </c:pt>
                <c:pt idx="2018">
                  <c:v>78.141099999999994</c:v>
                </c:pt>
                <c:pt idx="2019">
                  <c:v>78.1374</c:v>
                </c:pt>
                <c:pt idx="2020">
                  <c:v>78.133799999999994</c:v>
                </c:pt>
                <c:pt idx="2021">
                  <c:v>78.130099999999999</c:v>
                </c:pt>
                <c:pt idx="2022">
                  <c:v>78.126400000000004</c:v>
                </c:pt>
                <c:pt idx="2023">
                  <c:v>78.122799999999998</c:v>
                </c:pt>
                <c:pt idx="2024">
                  <c:v>78.119100000000003</c:v>
                </c:pt>
                <c:pt idx="2025">
                  <c:v>78.115399999999994</c:v>
                </c:pt>
                <c:pt idx="2026">
                  <c:v>78.111800000000002</c:v>
                </c:pt>
                <c:pt idx="2027">
                  <c:v>78.108099999999993</c:v>
                </c:pt>
                <c:pt idx="2028">
                  <c:v>78.104500000000002</c:v>
                </c:pt>
                <c:pt idx="2029">
                  <c:v>78.100800000000007</c:v>
                </c:pt>
                <c:pt idx="2030">
                  <c:v>78.097200000000001</c:v>
                </c:pt>
                <c:pt idx="2031">
                  <c:v>78.093599999999995</c:v>
                </c:pt>
                <c:pt idx="2032">
                  <c:v>78.0899</c:v>
                </c:pt>
                <c:pt idx="2033">
                  <c:v>78.086299999999994</c:v>
                </c:pt>
                <c:pt idx="2034">
                  <c:v>78.082599999999999</c:v>
                </c:pt>
                <c:pt idx="2035">
                  <c:v>78.078999999999994</c:v>
                </c:pt>
                <c:pt idx="2036">
                  <c:v>78.075400000000002</c:v>
                </c:pt>
                <c:pt idx="2037">
                  <c:v>78.071799999999996</c:v>
                </c:pt>
                <c:pt idx="2038">
                  <c:v>78.068100000000001</c:v>
                </c:pt>
                <c:pt idx="2039">
                  <c:v>78.064499999999995</c:v>
                </c:pt>
                <c:pt idx="2040">
                  <c:v>78.060900000000004</c:v>
                </c:pt>
                <c:pt idx="2041">
                  <c:v>78.057299999999998</c:v>
                </c:pt>
                <c:pt idx="2042">
                  <c:v>78.053700000000006</c:v>
                </c:pt>
                <c:pt idx="2043">
                  <c:v>78.0501</c:v>
                </c:pt>
                <c:pt idx="2044">
                  <c:v>78.046499999999995</c:v>
                </c:pt>
                <c:pt idx="2045">
                  <c:v>78.042900000000003</c:v>
                </c:pt>
                <c:pt idx="2046">
                  <c:v>78.039299999999997</c:v>
                </c:pt>
                <c:pt idx="2047">
                  <c:v>78.035700000000006</c:v>
                </c:pt>
                <c:pt idx="2048">
                  <c:v>78.0321</c:v>
                </c:pt>
                <c:pt idx="2049">
                  <c:v>78.028499999999994</c:v>
                </c:pt>
                <c:pt idx="2050">
                  <c:v>78.024900000000002</c:v>
                </c:pt>
                <c:pt idx="2051">
                  <c:v>78.0214</c:v>
                </c:pt>
                <c:pt idx="2052">
                  <c:v>78.017799999999994</c:v>
                </c:pt>
                <c:pt idx="2053">
                  <c:v>78.014200000000002</c:v>
                </c:pt>
                <c:pt idx="2054">
                  <c:v>78.010599999999997</c:v>
                </c:pt>
                <c:pt idx="2055">
                  <c:v>78.007099999999994</c:v>
                </c:pt>
                <c:pt idx="2056">
                  <c:v>78.003500000000003</c:v>
                </c:pt>
                <c:pt idx="2057">
                  <c:v>77.999899999999997</c:v>
                </c:pt>
                <c:pt idx="2058">
                  <c:v>77.996399999999994</c:v>
                </c:pt>
                <c:pt idx="2059">
                  <c:v>77.992800000000003</c:v>
                </c:pt>
                <c:pt idx="2060">
                  <c:v>77.9893</c:v>
                </c:pt>
                <c:pt idx="2061">
                  <c:v>77.985699999999994</c:v>
                </c:pt>
                <c:pt idx="2062">
                  <c:v>77.982200000000006</c:v>
                </c:pt>
                <c:pt idx="2063">
                  <c:v>77.9786</c:v>
                </c:pt>
                <c:pt idx="2064">
                  <c:v>77.975099999999998</c:v>
                </c:pt>
                <c:pt idx="2065">
                  <c:v>77.971599999999995</c:v>
                </c:pt>
                <c:pt idx="2066">
                  <c:v>77.968000000000004</c:v>
                </c:pt>
                <c:pt idx="2067">
                  <c:v>77.964500000000001</c:v>
                </c:pt>
                <c:pt idx="2068">
                  <c:v>77.960999999999999</c:v>
                </c:pt>
                <c:pt idx="2069">
                  <c:v>77.957400000000007</c:v>
                </c:pt>
                <c:pt idx="2070">
                  <c:v>77.953900000000004</c:v>
                </c:pt>
                <c:pt idx="2071">
                  <c:v>77.950400000000002</c:v>
                </c:pt>
                <c:pt idx="2072">
                  <c:v>77.946899999999999</c:v>
                </c:pt>
                <c:pt idx="2073">
                  <c:v>77.943399999999997</c:v>
                </c:pt>
                <c:pt idx="2074">
                  <c:v>77.939800000000005</c:v>
                </c:pt>
                <c:pt idx="2075">
                  <c:v>77.936300000000003</c:v>
                </c:pt>
                <c:pt idx="2076">
                  <c:v>77.9328</c:v>
                </c:pt>
                <c:pt idx="2077">
                  <c:v>77.929299999999998</c:v>
                </c:pt>
                <c:pt idx="2078">
                  <c:v>77.925799999999995</c:v>
                </c:pt>
                <c:pt idx="2079">
                  <c:v>77.922300000000007</c:v>
                </c:pt>
                <c:pt idx="2080">
                  <c:v>77.918800000000005</c:v>
                </c:pt>
                <c:pt idx="2081">
                  <c:v>77.915300000000002</c:v>
                </c:pt>
                <c:pt idx="2082">
                  <c:v>77.911900000000003</c:v>
                </c:pt>
                <c:pt idx="2083">
                  <c:v>77.9084</c:v>
                </c:pt>
                <c:pt idx="2084">
                  <c:v>77.904899999999998</c:v>
                </c:pt>
                <c:pt idx="2085">
                  <c:v>77.901399999999995</c:v>
                </c:pt>
                <c:pt idx="2086">
                  <c:v>77.897900000000007</c:v>
                </c:pt>
                <c:pt idx="2087">
                  <c:v>77.894499999999994</c:v>
                </c:pt>
                <c:pt idx="2088">
                  <c:v>77.891000000000005</c:v>
                </c:pt>
                <c:pt idx="2089">
                  <c:v>77.887500000000003</c:v>
                </c:pt>
                <c:pt idx="2090">
                  <c:v>77.884100000000004</c:v>
                </c:pt>
                <c:pt idx="2091">
                  <c:v>77.880600000000001</c:v>
                </c:pt>
                <c:pt idx="2092">
                  <c:v>77.877200000000002</c:v>
                </c:pt>
                <c:pt idx="2093">
                  <c:v>77.873699999999999</c:v>
                </c:pt>
                <c:pt idx="2094">
                  <c:v>77.8703</c:v>
                </c:pt>
                <c:pt idx="2095">
                  <c:v>77.866799999999998</c:v>
                </c:pt>
                <c:pt idx="2096">
                  <c:v>77.863399999999999</c:v>
                </c:pt>
                <c:pt idx="2097">
                  <c:v>77.859899999999996</c:v>
                </c:pt>
                <c:pt idx="2098">
                  <c:v>77.856499999999997</c:v>
                </c:pt>
                <c:pt idx="2099">
                  <c:v>77.852999999999994</c:v>
                </c:pt>
                <c:pt idx="2100">
                  <c:v>77.849599999999995</c:v>
                </c:pt>
                <c:pt idx="2101">
                  <c:v>77.846199999999996</c:v>
                </c:pt>
                <c:pt idx="2102">
                  <c:v>77.842799999999997</c:v>
                </c:pt>
                <c:pt idx="2103">
                  <c:v>77.839299999999994</c:v>
                </c:pt>
                <c:pt idx="2104">
                  <c:v>77.835899999999995</c:v>
                </c:pt>
                <c:pt idx="2105">
                  <c:v>77.832499999999996</c:v>
                </c:pt>
                <c:pt idx="2106">
                  <c:v>77.829099999999997</c:v>
                </c:pt>
                <c:pt idx="2107">
                  <c:v>77.825699999999998</c:v>
                </c:pt>
                <c:pt idx="2108">
                  <c:v>77.822299999999998</c:v>
                </c:pt>
                <c:pt idx="2109">
                  <c:v>77.818899999999999</c:v>
                </c:pt>
                <c:pt idx="2110">
                  <c:v>77.8155</c:v>
                </c:pt>
                <c:pt idx="2111">
                  <c:v>77.812100000000001</c:v>
                </c:pt>
                <c:pt idx="2112">
                  <c:v>77.808700000000002</c:v>
                </c:pt>
                <c:pt idx="2113">
                  <c:v>77.805300000000003</c:v>
                </c:pt>
                <c:pt idx="2114">
                  <c:v>77.801900000000003</c:v>
                </c:pt>
                <c:pt idx="2115">
                  <c:v>77.798500000000004</c:v>
                </c:pt>
                <c:pt idx="2116">
                  <c:v>77.795100000000005</c:v>
                </c:pt>
                <c:pt idx="2117">
                  <c:v>77.791700000000006</c:v>
                </c:pt>
                <c:pt idx="2118">
                  <c:v>77.788300000000007</c:v>
                </c:pt>
                <c:pt idx="2119">
                  <c:v>77.784999999999997</c:v>
                </c:pt>
                <c:pt idx="2120">
                  <c:v>77.781599999999997</c:v>
                </c:pt>
                <c:pt idx="2121">
                  <c:v>77.778199999999998</c:v>
                </c:pt>
                <c:pt idx="2122">
                  <c:v>77.774900000000002</c:v>
                </c:pt>
                <c:pt idx="2123">
                  <c:v>77.771500000000003</c:v>
                </c:pt>
                <c:pt idx="2124">
                  <c:v>77.768100000000004</c:v>
                </c:pt>
                <c:pt idx="2125">
                  <c:v>77.764799999999994</c:v>
                </c:pt>
                <c:pt idx="2126">
                  <c:v>77.761399999999995</c:v>
                </c:pt>
                <c:pt idx="2127">
                  <c:v>77.758099999999999</c:v>
                </c:pt>
                <c:pt idx="2128">
                  <c:v>77.7547</c:v>
                </c:pt>
                <c:pt idx="2129">
                  <c:v>77.751400000000004</c:v>
                </c:pt>
                <c:pt idx="2130">
                  <c:v>77.748000000000005</c:v>
                </c:pt>
                <c:pt idx="2131">
                  <c:v>77.744699999999995</c:v>
                </c:pt>
                <c:pt idx="2132">
                  <c:v>77.741399999999999</c:v>
                </c:pt>
                <c:pt idx="2133">
                  <c:v>77.738</c:v>
                </c:pt>
                <c:pt idx="2134">
                  <c:v>77.734700000000004</c:v>
                </c:pt>
                <c:pt idx="2135">
                  <c:v>77.731399999999994</c:v>
                </c:pt>
                <c:pt idx="2136">
                  <c:v>77.727999999999994</c:v>
                </c:pt>
                <c:pt idx="2137">
                  <c:v>77.724699999999999</c:v>
                </c:pt>
                <c:pt idx="2138">
                  <c:v>77.721400000000003</c:v>
                </c:pt>
                <c:pt idx="2139">
                  <c:v>77.718100000000007</c:v>
                </c:pt>
                <c:pt idx="2140">
                  <c:v>77.714799999999997</c:v>
                </c:pt>
                <c:pt idx="2141">
                  <c:v>77.711500000000001</c:v>
                </c:pt>
                <c:pt idx="2142">
                  <c:v>77.708200000000005</c:v>
                </c:pt>
                <c:pt idx="2143">
                  <c:v>77.704899999999995</c:v>
                </c:pt>
                <c:pt idx="2144">
                  <c:v>77.701499999999996</c:v>
                </c:pt>
                <c:pt idx="2145">
                  <c:v>77.698300000000003</c:v>
                </c:pt>
                <c:pt idx="2146">
                  <c:v>77.694999999999993</c:v>
                </c:pt>
                <c:pt idx="2147">
                  <c:v>77.691699999999997</c:v>
                </c:pt>
                <c:pt idx="2148">
                  <c:v>77.688400000000001</c:v>
                </c:pt>
                <c:pt idx="2149">
                  <c:v>77.685100000000006</c:v>
                </c:pt>
                <c:pt idx="2150">
                  <c:v>77.681799999999996</c:v>
                </c:pt>
                <c:pt idx="2151">
                  <c:v>77.6785</c:v>
                </c:pt>
                <c:pt idx="2152">
                  <c:v>77.675299999999993</c:v>
                </c:pt>
                <c:pt idx="2153">
                  <c:v>77.671999999999997</c:v>
                </c:pt>
                <c:pt idx="2154">
                  <c:v>77.668700000000001</c:v>
                </c:pt>
                <c:pt idx="2155">
                  <c:v>77.665400000000005</c:v>
                </c:pt>
                <c:pt idx="2156">
                  <c:v>77.662199999999999</c:v>
                </c:pt>
                <c:pt idx="2157">
                  <c:v>77.658900000000003</c:v>
                </c:pt>
                <c:pt idx="2158">
                  <c:v>77.655699999999996</c:v>
                </c:pt>
                <c:pt idx="2159">
                  <c:v>77.6524</c:v>
                </c:pt>
                <c:pt idx="2160">
                  <c:v>77.649199999999993</c:v>
                </c:pt>
                <c:pt idx="2161">
                  <c:v>77.645899999999997</c:v>
                </c:pt>
                <c:pt idx="2162">
                  <c:v>77.642700000000005</c:v>
                </c:pt>
                <c:pt idx="2163">
                  <c:v>77.639399999999995</c:v>
                </c:pt>
                <c:pt idx="2164">
                  <c:v>77.636200000000002</c:v>
                </c:pt>
                <c:pt idx="2165">
                  <c:v>77.632900000000006</c:v>
                </c:pt>
                <c:pt idx="2166">
                  <c:v>77.6297</c:v>
                </c:pt>
                <c:pt idx="2167">
                  <c:v>77.626499999999993</c:v>
                </c:pt>
                <c:pt idx="2168">
                  <c:v>77.623199999999997</c:v>
                </c:pt>
                <c:pt idx="2169">
                  <c:v>77.62</c:v>
                </c:pt>
                <c:pt idx="2170">
                  <c:v>77.616799999999998</c:v>
                </c:pt>
                <c:pt idx="2171">
                  <c:v>77.613600000000005</c:v>
                </c:pt>
                <c:pt idx="2172">
                  <c:v>77.610399999999998</c:v>
                </c:pt>
                <c:pt idx="2173">
                  <c:v>77.607100000000003</c:v>
                </c:pt>
                <c:pt idx="2174">
                  <c:v>77.603899999999996</c:v>
                </c:pt>
                <c:pt idx="2175">
                  <c:v>77.600700000000003</c:v>
                </c:pt>
                <c:pt idx="2176">
                  <c:v>77.597499999999997</c:v>
                </c:pt>
                <c:pt idx="2177">
                  <c:v>77.594300000000004</c:v>
                </c:pt>
                <c:pt idx="2178">
                  <c:v>77.591099999999997</c:v>
                </c:pt>
                <c:pt idx="2179">
                  <c:v>77.587900000000005</c:v>
                </c:pt>
                <c:pt idx="2180">
                  <c:v>77.584699999999998</c:v>
                </c:pt>
                <c:pt idx="2181">
                  <c:v>77.581500000000005</c:v>
                </c:pt>
                <c:pt idx="2182">
                  <c:v>77.578400000000002</c:v>
                </c:pt>
                <c:pt idx="2183">
                  <c:v>77.575199999999995</c:v>
                </c:pt>
                <c:pt idx="2184">
                  <c:v>77.572000000000003</c:v>
                </c:pt>
                <c:pt idx="2185">
                  <c:v>77.568799999999996</c:v>
                </c:pt>
                <c:pt idx="2186">
                  <c:v>77.565600000000003</c:v>
                </c:pt>
                <c:pt idx="2187">
                  <c:v>77.5625</c:v>
                </c:pt>
                <c:pt idx="2188">
                  <c:v>77.559299999999993</c:v>
                </c:pt>
                <c:pt idx="2189">
                  <c:v>77.556100000000001</c:v>
                </c:pt>
                <c:pt idx="2190">
                  <c:v>77.552999999999997</c:v>
                </c:pt>
                <c:pt idx="2191">
                  <c:v>77.549800000000005</c:v>
                </c:pt>
                <c:pt idx="2192">
                  <c:v>77.546700000000001</c:v>
                </c:pt>
                <c:pt idx="2193">
                  <c:v>77.543499999999995</c:v>
                </c:pt>
                <c:pt idx="2194">
                  <c:v>77.540400000000005</c:v>
                </c:pt>
                <c:pt idx="2195">
                  <c:v>77.537199999999999</c:v>
                </c:pt>
                <c:pt idx="2196">
                  <c:v>77.534099999999995</c:v>
                </c:pt>
                <c:pt idx="2197">
                  <c:v>77.530900000000003</c:v>
                </c:pt>
                <c:pt idx="2198">
                  <c:v>77.527799999999999</c:v>
                </c:pt>
                <c:pt idx="2199">
                  <c:v>77.524600000000007</c:v>
                </c:pt>
                <c:pt idx="2200">
                  <c:v>77.521500000000003</c:v>
                </c:pt>
                <c:pt idx="2201">
                  <c:v>77.5184</c:v>
                </c:pt>
                <c:pt idx="2202">
                  <c:v>77.515299999999996</c:v>
                </c:pt>
                <c:pt idx="2203">
                  <c:v>77.512100000000004</c:v>
                </c:pt>
                <c:pt idx="2204">
                  <c:v>77.509</c:v>
                </c:pt>
                <c:pt idx="2205">
                  <c:v>77.505899999999997</c:v>
                </c:pt>
                <c:pt idx="2206">
                  <c:v>77.502799999999993</c:v>
                </c:pt>
                <c:pt idx="2207">
                  <c:v>77.499700000000004</c:v>
                </c:pt>
                <c:pt idx="2208">
                  <c:v>77.496600000000001</c:v>
                </c:pt>
                <c:pt idx="2209">
                  <c:v>77.493499999999997</c:v>
                </c:pt>
                <c:pt idx="2210">
                  <c:v>77.490300000000005</c:v>
                </c:pt>
                <c:pt idx="2211">
                  <c:v>77.487200000000001</c:v>
                </c:pt>
                <c:pt idx="2212">
                  <c:v>77.484200000000001</c:v>
                </c:pt>
                <c:pt idx="2213">
                  <c:v>77.481099999999998</c:v>
                </c:pt>
                <c:pt idx="2214">
                  <c:v>77.477999999999994</c:v>
                </c:pt>
                <c:pt idx="2215">
                  <c:v>77.474900000000005</c:v>
                </c:pt>
                <c:pt idx="2216">
                  <c:v>77.471800000000002</c:v>
                </c:pt>
                <c:pt idx="2217">
                  <c:v>77.468699999999998</c:v>
                </c:pt>
                <c:pt idx="2218">
                  <c:v>77.465599999999995</c:v>
                </c:pt>
                <c:pt idx="2219">
                  <c:v>77.462599999999995</c:v>
                </c:pt>
                <c:pt idx="2220">
                  <c:v>77.459500000000006</c:v>
                </c:pt>
                <c:pt idx="2221">
                  <c:v>77.456400000000002</c:v>
                </c:pt>
                <c:pt idx="2222">
                  <c:v>77.453299999999999</c:v>
                </c:pt>
                <c:pt idx="2223">
                  <c:v>77.450299999999999</c:v>
                </c:pt>
                <c:pt idx="2224">
                  <c:v>77.447199999999995</c:v>
                </c:pt>
                <c:pt idx="2225">
                  <c:v>77.444199999999995</c:v>
                </c:pt>
                <c:pt idx="2226">
                  <c:v>77.441100000000006</c:v>
                </c:pt>
                <c:pt idx="2227">
                  <c:v>77.438100000000006</c:v>
                </c:pt>
                <c:pt idx="2228">
                  <c:v>77.435000000000002</c:v>
                </c:pt>
                <c:pt idx="2229">
                  <c:v>77.432000000000002</c:v>
                </c:pt>
                <c:pt idx="2230">
                  <c:v>77.428899999999999</c:v>
                </c:pt>
                <c:pt idx="2231">
                  <c:v>77.425899999999999</c:v>
                </c:pt>
                <c:pt idx="2232">
                  <c:v>77.422799999999995</c:v>
                </c:pt>
                <c:pt idx="2233">
                  <c:v>77.419799999999995</c:v>
                </c:pt>
                <c:pt idx="2234">
                  <c:v>77.416799999999995</c:v>
                </c:pt>
                <c:pt idx="2235">
                  <c:v>77.413700000000006</c:v>
                </c:pt>
                <c:pt idx="2236">
                  <c:v>77.410700000000006</c:v>
                </c:pt>
                <c:pt idx="2237">
                  <c:v>77.407700000000006</c:v>
                </c:pt>
                <c:pt idx="2238">
                  <c:v>77.404700000000005</c:v>
                </c:pt>
                <c:pt idx="2239">
                  <c:v>77.401700000000005</c:v>
                </c:pt>
                <c:pt idx="2240">
                  <c:v>77.398700000000005</c:v>
                </c:pt>
                <c:pt idx="2241">
                  <c:v>77.395600000000002</c:v>
                </c:pt>
                <c:pt idx="2242">
                  <c:v>77.392600000000002</c:v>
                </c:pt>
                <c:pt idx="2243">
                  <c:v>77.389600000000002</c:v>
                </c:pt>
                <c:pt idx="2244">
                  <c:v>77.386600000000001</c:v>
                </c:pt>
                <c:pt idx="2245">
                  <c:v>77.383600000000001</c:v>
                </c:pt>
                <c:pt idx="2246">
                  <c:v>77.380600000000001</c:v>
                </c:pt>
                <c:pt idx="2247">
                  <c:v>77.377600000000001</c:v>
                </c:pt>
                <c:pt idx="2248">
                  <c:v>77.374700000000004</c:v>
                </c:pt>
                <c:pt idx="2249">
                  <c:v>77.371700000000004</c:v>
                </c:pt>
                <c:pt idx="2250">
                  <c:v>77.368700000000004</c:v>
                </c:pt>
                <c:pt idx="2251">
                  <c:v>77.365700000000004</c:v>
                </c:pt>
                <c:pt idx="2252">
                  <c:v>77.362700000000004</c:v>
                </c:pt>
                <c:pt idx="2253">
                  <c:v>77.359700000000004</c:v>
                </c:pt>
                <c:pt idx="2254">
                  <c:v>77.356800000000007</c:v>
                </c:pt>
                <c:pt idx="2255">
                  <c:v>77.353800000000007</c:v>
                </c:pt>
                <c:pt idx="2256">
                  <c:v>77.350800000000007</c:v>
                </c:pt>
                <c:pt idx="2257">
                  <c:v>77.347899999999996</c:v>
                </c:pt>
                <c:pt idx="2258">
                  <c:v>77.344899999999996</c:v>
                </c:pt>
                <c:pt idx="2259">
                  <c:v>77.341999999999999</c:v>
                </c:pt>
                <c:pt idx="2260">
                  <c:v>77.338999999999999</c:v>
                </c:pt>
                <c:pt idx="2261">
                  <c:v>77.336100000000002</c:v>
                </c:pt>
                <c:pt idx="2262">
                  <c:v>77.333100000000002</c:v>
                </c:pt>
                <c:pt idx="2263">
                  <c:v>77.330200000000005</c:v>
                </c:pt>
                <c:pt idx="2264">
                  <c:v>77.327200000000005</c:v>
                </c:pt>
                <c:pt idx="2265">
                  <c:v>77.324299999999994</c:v>
                </c:pt>
                <c:pt idx="2266">
                  <c:v>77.321399999999997</c:v>
                </c:pt>
                <c:pt idx="2267">
                  <c:v>77.318399999999997</c:v>
                </c:pt>
                <c:pt idx="2268">
                  <c:v>77.3155</c:v>
                </c:pt>
                <c:pt idx="2269">
                  <c:v>77.312600000000003</c:v>
                </c:pt>
                <c:pt idx="2270">
                  <c:v>77.309600000000003</c:v>
                </c:pt>
                <c:pt idx="2271">
                  <c:v>77.306700000000006</c:v>
                </c:pt>
                <c:pt idx="2272">
                  <c:v>77.303799999999995</c:v>
                </c:pt>
                <c:pt idx="2273">
                  <c:v>77.300899999999999</c:v>
                </c:pt>
                <c:pt idx="2274">
                  <c:v>77.298000000000002</c:v>
                </c:pt>
                <c:pt idx="2275">
                  <c:v>77.295100000000005</c:v>
                </c:pt>
                <c:pt idx="2276">
                  <c:v>77.292199999999994</c:v>
                </c:pt>
                <c:pt idx="2277">
                  <c:v>77.289299999999997</c:v>
                </c:pt>
                <c:pt idx="2278">
                  <c:v>77.2864</c:v>
                </c:pt>
                <c:pt idx="2279">
                  <c:v>77.283500000000004</c:v>
                </c:pt>
                <c:pt idx="2280">
                  <c:v>77.280600000000007</c:v>
                </c:pt>
                <c:pt idx="2281">
                  <c:v>77.277699999999996</c:v>
                </c:pt>
                <c:pt idx="2282">
                  <c:v>77.274799999999999</c:v>
                </c:pt>
                <c:pt idx="2283">
                  <c:v>77.271900000000002</c:v>
                </c:pt>
                <c:pt idx="2284">
                  <c:v>77.269000000000005</c:v>
                </c:pt>
                <c:pt idx="2285">
                  <c:v>77.266099999999994</c:v>
                </c:pt>
                <c:pt idx="2286">
                  <c:v>77.263300000000001</c:v>
                </c:pt>
                <c:pt idx="2287">
                  <c:v>77.260400000000004</c:v>
                </c:pt>
                <c:pt idx="2288">
                  <c:v>77.257499999999993</c:v>
                </c:pt>
                <c:pt idx="2289">
                  <c:v>77.254599999999996</c:v>
                </c:pt>
                <c:pt idx="2290">
                  <c:v>77.251800000000003</c:v>
                </c:pt>
                <c:pt idx="2291">
                  <c:v>77.248900000000006</c:v>
                </c:pt>
                <c:pt idx="2292">
                  <c:v>77.246099999999998</c:v>
                </c:pt>
                <c:pt idx="2293">
                  <c:v>77.243200000000002</c:v>
                </c:pt>
                <c:pt idx="2294">
                  <c:v>77.240399999999994</c:v>
                </c:pt>
                <c:pt idx="2295">
                  <c:v>77.237499999999997</c:v>
                </c:pt>
                <c:pt idx="2296">
                  <c:v>77.234700000000004</c:v>
                </c:pt>
                <c:pt idx="2297">
                  <c:v>77.231800000000007</c:v>
                </c:pt>
                <c:pt idx="2298">
                  <c:v>77.228999999999999</c:v>
                </c:pt>
                <c:pt idx="2299">
                  <c:v>77.226100000000002</c:v>
                </c:pt>
                <c:pt idx="2300">
                  <c:v>77.223299999999995</c:v>
                </c:pt>
                <c:pt idx="2301">
                  <c:v>77.220500000000001</c:v>
                </c:pt>
                <c:pt idx="2302">
                  <c:v>77.217600000000004</c:v>
                </c:pt>
                <c:pt idx="2303">
                  <c:v>77.214799999999997</c:v>
                </c:pt>
                <c:pt idx="2304">
                  <c:v>77.212000000000003</c:v>
                </c:pt>
                <c:pt idx="2305">
                  <c:v>77.209199999999996</c:v>
                </c:pt>
                <c:pt idx="2306">
                  <c:v>77.206400000000002</c:v>
                </c:pt>
                <c:pt idx="2307">
                  <c:v>77.203500000000005</c:v>
                </c:pt>
                <c:pt idx="2308">
                  <c:v>77.200699999999998</c:v>
                </c:pt>
                <c:pt idx="2309">
                  <c:v>77.197900000000004</c:v>
                </c:pt>
                <c:pt idx="2310">
                  <c:v>77.195099999999996</c:v>
                </c:pt>
                <c:pt idx="2311">
                  <c:v>77.192300000000003</c:v>
                </c:pt>
                <c:pt idx="2312">
                  <c:v>77.189499999999995</c:v>
                </c:pt>
                <c:pt idx="2313">
                  <c:v>77.186700000000002</c:v>
                </c:pt>
                <c:pt idx="2314">
                  <c:v>77.183899999999994</c:v>
                </c:pt>
                <c:pt idx="2315">
                  <c:v>77.181100000000001</c:v>
                </c:pt>
                <c:pt idx="2316">
                  <c:v>77.178299999999993</c:v>
                </c:pt>
                <c:pt idx="2317">
                  <c:v>77.175600000000003</c:v>
                </c:pt>
                <c:pt idx="2318">
                  <c:v>77.172799999999995</c:v>
                </c:pt>
                <c:pt idx="2319">
                  <c:v>77.17</c:v>
                </c:pt>
                <c:pt idx="2320">
                  <c:v>77.167199999999994</c:v>
                </c:pt>
                <c:pt idx="2321">
                  <c:v>77.164500000000004</c:v>
                </c:pt>
                <c:pt idx="2322">
                  <c:v>77.161699999999996</c:v>
                </c:pt>
                <c:pt idx="2323">
                  <c:v>77.158900000000003</c:v>
                </c:pt>
                <c:pt idx="2324">
                  <c:v>77.156199999999998</c:v>
                </c:pt>
                <c:pt idx="2325">
                  <c:v>77.153400000000005</c:v>
                </c:pt>
                <c:pt idx="2326">
                  <c:v>77.150599999999997</c:v>
                </c:pt>
                <c:pt idx="2327">
                  <c:v>77.147900000000007</c:v>
                </c:pt>
                <c:pt idx="2328">
                  <c:v>77.145099999999999</c:v>
                </c:pt>
                <c:pt idx="2329">
                  <c:v>77.142399999999995</c:v>
                </c:pt>
                <c:pt idx="2330">
                  <c:v>77.139600000000002</c:v>
                </c:pt>
                <c:pt idx="2331">
                  <c:v>77.136899999999997</c:v>
                </c:pt>
                <c:pt idx="2332">
                  <c:v>77.134200000000007</c:v>
                </c:pt>
                <c:pt idx="2333">
                  <c:v>77.131399999999999</c:v>
                </c:pt>
                <c:pt idx="2334">
                  <c:v>77.128699999999995</c:v>
                </c:pt>
                <c:pt idx="2335">
                  <c:v>77.125900000000001</c:v>
                </c:pt>
                <c:pt idx="2336">
                  <c:v>77.123199999999997</c:v>
                </c:pt>
                <c:pt idx="2337">
                  <c:v>77.120500000000007</c:v>
                </c:pt>
                <c:pt idx="2338">
                  <c:v>77.117800000000003</c:v>
                </c:pt>
                <c:pt idx="2339">
                  <c:v>77.115099999999998</c:v>
                </c:pt>
                <c:pt idx="2340">
                  <c:v>77.112300000000005</c:v>
                </c:pt>
                <c:pt idx="2341">
                  <c:v>77.1096</c:v>
                </c:pt>
                <c:pt idx="2342">
                  <c:v>77.106899999999996</c:v>
                </c:pt>
                <c:pt idx="2343">
                  <c:v>77.104200000000006</c:v>
                </c:pt>
                <c:pt idx="2344">
                  <c:v>77.101500000000001</c:v>
                </c:pt>
                <c:pt idx="2345">
                  <c:v>77.098799999999997</c:v>
                </c:pt>
                <c:pt idx="2346">
                  <c:v>77.096100000000007</c:v>
                </c:pt>
                <c:pt idx="2347">
                  <c:v>77.093400000000003</c:v>
                </c:pt>
                <c:pt idx="2348">
                  <c:v>77.090699999999998</c:v>
                </c:pt>
                <c:pt idx="2349">
                  <c:v>77.087999999999994</c:v>
                </c:pt>
                <c:pt idx="2350">
                  <c:v>77.085300000000004</c:v>
                </c:pt>
                <c:pt idx="2351">
                  <c:v>77.082700000000003</c:v>
                </c:pt>
                <c:pt idx="2352">
                  <c:v>77.08</c:v>
                </c:pt>
                <c:pt idx="2353">
                  <c:v>77.077299999999994</c:v>
                </c:pt>
                <c:pt idx="2354">
                  <c:v>77.074600000000004</c:v>
                </c:pt>
                <c:pt idx="2355">
                  <c:v>77.071899999999999</c:v>
                </c:pt>
                <c:pt idx="2356">
                  <c:v>77.069299999999998</c:v>
                </c:pt>
                <c:pt idx="2357">
                  <c:v>77.066599999999994</c:v>
                </c:pt>
                <c:pt idx="2358">
                  <c:v>77.063999999999993</c:v>
                </c:pt>
                <c:pt idx="2359">
                  <c:v>77.061300000000003</c:v>
                </c:pt>
                <c:pt idx="2360">
                  <c:v>77.058599999999998</c:v>
                </c:pt>
                <c:pt idx="2361">
                  <c:v>77.055999999999997</c:v>
                </c:pt>
                <c:pt idx="2362">
                  <c:v>77.053299999999993</c:v>
                </c:pt>
                <c:pt idx="2363">
                  <c:v>77.050700000000006</c:v>
                </c:pt>
                <c:pt idx="2364">
                  <c:v>77.048000000000002</c:v>
                </c:pt>
                <c:pt idx="2365">
                  <c:v>77.045400000000001</c:v>
                </c:pt>
                <c:pt idx="2366">
                  <c:v>77.0428</c:v>
                </c:pt>
                <c:pt idx="2367">
                  <c:v>77.040099999999995</c:v>
                </c:pt>
                <c:pt idx="2368">
                  <c:v>77.037499999999994</c:v>
                </c:pt>
                <c:pt idx="2369">
                  <c:v>77.034899999999993</c:v>
                </c:pt>
                <c:pt idx="2370">
                  <c:v>77.032200000000003</c:v>
                </c:pt>
                <c:pt idx="2371">
                  <c:v>77.029600000000002</c:v>
                </c:pt>
                <c:pt idx="2372">
                  <c:v>77.027000000000001</c:v>
                </c:pt>
                <c:pt idx="2373">
                  <c:v>77.0244</c:v>
                </c:pt>
                <c:pt idx="2374">
                  <c:v>77.021699999999996</c:v>
                </c:pt>
                <c:pt idx="2375">
                  <c:v>77.019099999999995</c:v>
                </c:pt>
                <c:pt idx="2376">
                  <c:v>77.016499999999994</c:v>
                </c:pt>
                <c:pt idx="2377">
                  <c:v>77.013900000000007</c:v>
                </c:pt>
                <c:pt idx="2378">
                  <c:v>77.011300000000006</c:v>
                </c:pt>
                <c:pt idx="2379">
                  <c:v>77.008700000000005</c:v>
                </c:pt>
                <c:pt idx="2380">
                  <c:v>77.006100000000004</c:v>
                </c:pt>
                <c:pt idx="2381">
                  <c:v>77.003500000000003</c:v>
                </c:pt>
                <c:pt idx="2382">
                  <c:v>77.000900000000001</c:v>
                </c:pt>
                <c:pt idx="2383">
                  <c:v>76.9983</c:v>
                </c:pt>
                <c:pt idx="2384">
                  <c:v>76.995699999999999</c:v>
                </c:pt>
                <c:pt idx="2385">
                  <c:v>76.993200000000002</c:v>
                </c:pt>
                <c:pt idx="2386">
                  <c:v>76.990600000000001</c:v>
                </c:pt>
                <c:pt idx="2387">
                  <c:v>76.988</c:v>
                </c:pt>
                <c:pt idx="2388">
                  <c:v>76.985399999999998</c:v>
                </c:pt>
                <c:pt idx="2389">
                  <c:v>76.982900000000001</c:v>
                </c:pt>
                <c:pt idx="2390">
                  <c:v>76.9803</c:v>
                </c:pt>
                <c:pt idx="2391">
                  <c:v>76.977699999999999</c:v>
                </c:pt>
                <c:pt idx="2392">
                  <c:v>76.975200000000001</c:v>
                </c:pt>
                <c:pt idx="2393">
                  <c:v>76.9726</c:v>
                </c:pt>
                <c:pt idx="2394">
                  <c:v>76.970100000000002</c:v>
                </c:pt>
                <c:pt idx="2395">
                  <c:v>76.967500000000001</c:v>
                </c:pt>
                <c:pt idx="2396">
                  <c:v>76.9649</c:v>
                </c:pt>
                <c:pt idx="2397">
                  <c:v>76.962400000000002</c:v>
                </c:pt>
                <c:pt idx="2398">
                  <c:v>76.959900000000005</c:v>
                </c:pt>
                <c:pt idx="2399">
                  <c:v>76.957300000000004</c:v>
                </c:pt>
                <c:pt idx="2400">
                  <c:v>76.954800000000006</c:v>
                </c:pt>
                <c:pt idx="2401">
                  <c:v>76.952200000000005</c:v>
                </c:pt>
                <c:pt idx="2402">
                  <c:v>76.949700000000007</c:v>
                </c:pt>
                <c:pt idx="2403">
                  <c:v>76.947199999999995</c:v>
                </c:pt>
                <c:pt idx="2404">
                  <c:v>76.944599999999994</c:v>
                </c:pt>
                <c:pt idx="2405">
                  <c:v>76.942099999999996</c:v>
                </c:pt>
                <c:pt idx="2406">
                  <c:v>76.939599999999999</c:v>
                </c:pt>
                <c:pt idx="2407">
                  <c:v>76.937100000000001</c:v>
                </c:pt>
                <c:pt idx="2408">
                  <c:v>76.934600000000003</c:v>
                </c:pt>
                <c:pt idx="2409">
                  <c:v>76.932100000000005</c:v>
                </c:pt>
                <c:pt idx="2410">
                  <c:v>76.929500000000004</c:v>
                </c:pt>
                <c:pt idx="2411">
                  <c:v>76.927000000000007</c:v>
                </c:pt>
                <c:pt idx="2412">
                  <c:v>76.924499999999995</c:v>
                </c:pt>
                <c:pt idx="2413">
                  <c:v>76.921999999999997</c:v>
                </c:pt>
                <c:pt idx="2414">
                  <c:v>76.919499999999999</c:v>
                </c:pt>
                <c:pt idx="2415">
                  <c:v>76.917000000000002</c:v>
                </c:pt>
                <c:pt idx="2416">
                  <c:v>76.914500000000004</c:v>
                </c:pt>
                <c:pt idx="2417">
                  <c:v>76.912099999999995</c:v>
                </c:pt>
                <c:pt idx="2418">
                  <c:v>76.909599999999998</c:v>
                </c:pt>
                <c:pt idx="2419">
                  <c:v>76.9071</c:v>
                </c:pt>
                <c:pt idx="2420">
                  <c:v>76.904600000000002</c:v>
                </c:pt>
                <c:pt idx="2421">
                  <c:v>76.902100000000004</c:v>
                </c:pt>
                <c:pt idx="2422">
                  <c:v>76.899699999999996</c:v>
                </c:pt>
                <c:pt idx="2423">
                  <c:v>76.897199999999998</c:v>
                </c:pt>
                <c:pt idx="2424">
                  <c:v>76.8947</c:v>
                </c:pt>
                <c:pt idx="2425">
                  <c:v>76.892300000000006</c:v>
                </c:pt>
                <c:pt idx="2426">
                  <c:v>76.889799999999994</c:v>
                </c:pt>
                <c:pt idx="2427">
                  <c:v>76.887299999999996</c:v>
                </c:pt>
                <c:pt idx="2428">
                  <c:v>76.884900000000002</c:v>
                </c:pt>
                <c:pt idx="2429">
                  <c:v>76.882400000000004</c:v>
                </c:pt>
                <c:pt idx="2430">
                  <c:v>76.88</c:v>
                </c:pt>
                <c:pt idx="2431">
                  <c:v>76.877499999999998</c:v>
                </c:pt>
                <c:pt idx="2432">
                  <c:v>76.875100000000003</c:v>
                </c:pt>
                <c:pt idx="2433">
                  <c:v>76.872600000000006</c:v>
                </c:pt>
                <c:pt idx="2434">
                  <c:v>76.870199999999997</c:v>
                </c:pt>
                <c:pt idx="2435">
                  <c:v>76.867800000000003</c:v>
                </c:pt>
                <c:pt idx="2436">
                  <c:v>76.865300000000005</c:v>
                </c:pt>
                <c:pt idx="2437">
                  <c:v>76.862899999999996</c:v>
                </c:pt>
                <c:pt idx="2438">
                  <c:v>76.860500000000002</c:v>
                </c:pt>
                <c:pt idx="2439">
                  <c:v>76.858000000000004</c:v>
                </c:pt>
                <c:pt idx="2440">
                  <c:v>76.855599999999995</c:v>
                </c:pt>
                <c:pt idx="2441">
                  <c:v>76.853200000000001</c:v>
                </c:pt>
                <c:pt idx="2442">
                  <c:v>76.850800000000007</c:v>
                </c:pt>
                <c:pt idx="2443">
                  <c:v>76.848399999999998</c:v>
                </c:pt>
                <c:pt idx="2444">
                  <c:v>76.846000000000004</c:v>
                </c:pt>
                <c:pt idx="2445">
                  <c:v>76.843599999999995</c:v>
                </c:pt>
                <c:pt idx="2446">
                  <c:v>76.841200000000001</c:v>
                </c:pt>
                <c:pt idx="2447">
                  <c:v>76.838800000000006</c:v>
                </c:pt>
                <c:pt idx="2448">
                  <c:v>76.836399999999998</c:v>
                </c:pt>
                <c:pt idx="2449">
                  <c:v>76.834000000000003</c:v>
                </c:pt>
                <c:pt idx="2450">
                  <c:v>76.831599999999995</c:v>
                </c:pt>
                <c:pt idx="2451">
                  <c:v>76.8292</c:v>
                </c:pt>
                <c:pt idx="2452">
                  <c:v>76.826800000000006</c:v>
                </c:pt>
                <c:pt idx="2453">
                  <c:v>76.824399999999997</c:v>
                </c:pt>
                <c:pt idx="2454">
                  <c:v>76.822000000000003</c:v>
                </c:pt>
                <c:pt idx="2455">
                  <c:v>76.819699999999997</c:v>
                </c:pt>
                <c:pt idx="2456">
                  <c:v>76.817300000000003</c:v>
                </c:pt>
                <c:pt idx="2457">
                  <c:v>76.814899999999994</c:v>
                </c:pt>
                <c:pt idx="2458">
                  <c:v>76.8125</c:v>
                </c:pt>
                <c:pt idx="2459">
                  <c:v>76.810199999999995</c:v>
                </c:pt>
                <c:pt idx="2460">
                  <c:v>76.8078</c:v>
                </c:pt>
                <c:pt idx="2461">
                  <c:v>76.805499999999995</c:v>
                </c:pt>
                <c:pt idx="2462">
                  <c:v>76.803100000000001</c:v>
                </c:pt>
                <c:pt idx="2463">
                  <c:v>76.800799999999995</c:v>
                </c:pt>
                <c:pt idx="2464">
                  <c:v>76.798400000000001</c:v>
                </c:pt>
                <c:pt idx="2465">
                  <c:v>76.796099999999996</c:v>
                </c:pt>
                <c:pt idx="2466">
                  <c:v>76.793700000000001</c:v>
                </c:pt>
                <c:pt idx="2467">
                  <c:v>76.791399999999996</c:v>
                </c:pt>
                <c:pt idx="2468">
                  <c:v>76.789000000000001</c:v>
                </c:pt>
                <c:pt idx="2469">
                  <c:v>76.786699999999996</c:v>
                </c:pt>
                <c:pt idx="2470">
                  <c:v>76.784400000000005</c:v>
                </c:pt>
                <c:pt idx="2471">
                  <c:v>76.781999999999996</c:v>
                </c:pt>
                <c:pt idx="2472">
                  <c:v>76.779700000000005</c:v>
                </c:pt>
                <c:pt idx="2473">
                  <c:v>76.7774</c:v>
                </c:pt>
                <c:pt idx="2474">
                  <c:v>76.775099999999995</c:v>
                </c:pt>
                <c:pt idx="2475">
                  <c:v>76.7727</c:v>
                </c:pt>
                <c:pt idx="2476">
                  <c:v>76.770399999999995</c:v>
                </c:pt>
                <c:pt idx="2477">
                  <c:v>76.768100000000004</c:v>
                </c:pt>
                <c:pt idx="2478">
                  <c:v>76.765799999999999</c:v>
                </c:pt>
                <c:pt idx="2479">
                  <c:v>76.763499999999993</c:v>
                </c:pt>
                <c:pt idx="2480">
                  <c:v>76.761200000000002</c:v>
                </c:pt>
                <c:pt idx="2481">
                  <c:v>76.758899999999997</c:v>
                </c:pt>
                <c:pt idx="2482">
                  <c:v>76.756600000000006</c:v>
                </c:pt>
                <c:pt idx="2483">
                  <c:v>76.754300000000001</c:v>
                </c:pt>
                <c:pt idx="2484">
                  <c:v>76.751999999999995</c:v>
                </c:pt>
                <c:pt idx="2485">
                  <c:v>76.749700000000004</c:v>
                </c:pt>
                <c:pt idx="2486">
                  <c:v>76.747399999999999</c:v>
                </c:pt>
                <c:pt idx="2487">
                  <c:v>76.745099999999994</c:v>
                </c:pt>
                <c:pt idx="2488">
                  <c:v>76.742900000000006</c:v>
                </c:pt>
                <c:pt idx="2489">
                  <c:v>76.740600000000001</c:v>
                </c:pt>
                <c:pt idx="2490">
                  <c:v>76.738299999999995</c:v>
                </c:pt>
                <c:pt idx="2491">
                  <c:v>76.736000000000004</c:v>
                </c:pt>
                <c:pt idx="2492">
                  <c:v>76.733800000000002</c:v>
                </c:pt>
                <c:pt idx="2493">
                  <c:v>76.731499999999997</c:v>
                </c:pt>
                <c:pt idx="2494">
                  <c:v>76.729200000000006</c:v>
                </c:pt>
                <c:pt idx="2495">
                  <c:v>76.727000000000004</c:v>
                </c:pt>
                <c:pt idx="2496">
                  <c:v>76.724699999999999</c:v>
                </c:pt>
                <c:pt idx="2497">
                  <c:v>76.722499999999997</c:v>
                </c:pt>
                <c:pt idx="2498">
                  <c:v>76.720200000000006</c:v>
                </c:pt>
                <c:pt idx="2499">
                  <c:v>76.718000000000004</c:v>
                </c:pt>
                <c:pt idx="2500">
                  <c:v>76.715699999999998</c:v>
                </c:pt>
                <c:pt idx="2501">
                  <c:v>76.713499999999996</c:v>
                </c:pt>
                <c:pt idx="2502">
                  <c:v>76.711299999999994</c:v>
                </c:pt>
                <c:pt idx="2503">
                  <c:v>76.709000000000003</c:v>
                </c:pt>
                <c:pt idx="2504">
                  <c:v>76.706800000000001</c:v>
                </c:pt>
                <c:pt idx="2505">
                  <c:v>76.704599999999999</c:v>
                </c:pt>
                <c:pt idx="2506">
                  <c:v>76.702299999999994</c:v>
                </c:pt>
                <c:pt idx="2507">
                  <c:v>76.700100000000006</c:v>
                </c:pt>
                <c:pt idx="2508">
                  <c:v>76.697900000000004</c:v>
                </c:pt>
                <c:pt idx="2509">
                  <c:v>76.695700000000002</c:v>
                </c:pt>
                <c:pt idx="2510">
                  <c:v>76.693399999999997</c:v>
                </c:pt>
                <c:pt idx="2511">
                  <c:v>76.691199999999995</c:v>
                </c:pt>
                <c:pt idx="2512">
                  <c:v>76.688999999999993</c:v>
                </c:pt>
                <c:pt idx="2513">
                  <c:v>76.686800000000005</c:v>
                </c:pt>
                <c:pt idx="2514">
                  <c:v>76.684600000000003</c:v>
                </c:pt>
                <c:pt idx="2515">
                  <c:v>76.682400000000001</c:v>
                </c:pt>
                <c:pt idx="2516">
                  <c:v>76.680199999999999</c:v>
                </c:pt>
                <c:pt idx="2517">
                  <c:v>76.677999999999997</c:v>
                </c:pt>
                <c:pt idx="2518">
                  <c:v>76.675799999999995</c:v>
                </c:pt>
                <c:pt idx="2519">
                  <c:v>76.673599999999993</c:v>
                </c:pt>
                <c:pt idx="2520">
                  <c:v>76.671499999999995</c:v>
                </c:pt>
                <c:pt idx="2521">
                  <c:v>76.669300000000007</c:v>
                </c:pt>
                <c:pt idx="2522">
                  <c:v>76.667100000000005</c:v>
                </c:pt>
                <c:pt idx="2523">
                  <c:v>76.664900000000003</c:v>
                </c:pt>
                <c:pt idx="2524">
                  <c:v>76.662700000000001</c:v>
                </c:pt>
                <c:pt idx="2525">
                  <c:v>76.660600000000002</c:v>
                </c:pt>
                <c:pt idx="2526">
                  <c:v>76.6584</c:v>
                </c:pt>
                <c:pt idx="2527">
                  <c:v>76.656199999999998</c:v>
                </c:pt>
                <c:pt idx="2528">
                  <c:v>76.6541</c:v>
                </c:pt>
                <c:pt idx="2529">
                  <c:v>76.651899999999998</c:v>
                </c:pt>
                <c:pt idx="2530">
                  <c:v>76.649699999999996</c:v>
                </c:pt>
                <c:pt idx="2531">
                  <c:v>76.647599999999997</c:v>
                </c:pt>
                <c:pt idx="2532">
                  <c:v>76.645399999999995</c:v>
                </c:pt>
                <c:pt idx="2533">
                  <c:v>76.643299999999996</c:v>
                </c:pt>
                <c:pt idx="2534">
                  <c:v>76.641099999999994</c:v>
                </c:pt>
                <c:pt idx="2535">
                  <c:v>76.638999999999996</c:v>
                </c:pt>
                <c:pt idx="2536">
                  <c:v>76.636899999999997</c:v>
                </c:pt>
                <c:pt idx="2537">
                  <c:v>76.634699999999995</c:v>
                </c:pt>
                <c:pt idx="2538">
                  <c:v>76.632599999999996</c:v>
                </c:pt>
                <c:pt idx="2539">
                  <c:v>76.630499999999998</c:v>
                </c:pt>
                <c:pt idx="2540">
                  <c:v>76.628299999999996</c:v>
                </c:pt>
                <c:pt idx="2541">
                  <c:v>76.626199999999997</c:v>
                </c:pt>
                <c:pt idx="2542">
                  <c:v>76.624099999999999</c:v>
                </c:pt>
                <c:pt idx="2543">
                  <c:v>76.622</c:v>
                </c:pt>
                <c:pt idx="2544">
                  <c:v>76.619900000000001</c:v>
                </c:pt>
                <c:pt idx="2545">
                  <c:v>76.617699999999999</c:v>
                </c:pt>
                <c:pt idx="2546">
                  <c:v>76.615600000000001</c:v>
                </c:pt>
                <c:pt idx="2547">
                  <c:v>76.613500000000002</c:v>
                </c:pt>
                <c:pt idx="2548">
                  <c:v>76.611400000000003</c:v>
                </c:pt>
                <c:pt idx="2549">
                  <c:v>76.609300000000005</c:v>
                </c:pt>
                <c:pt idx="2550">
                  <c:v>76.607200000000006</c:v>
                </c:pt>
                <c:pt idx="2551">
                  <c:v>76.605099999999993</c:v>
                </c:pt>
                <c:pt idx="2552">
                  <c:v>76.602999999999994</c:v>
                </c:pt>
                <c:pt idx="2553">
                  <c:v>76.600899999999996</c:v>
                </c:pt>
                <c:pt idx="2554">
                  <c:v>76.5989</c:v>
                </c:pt>
                <c:pt idx="2555">
                  <c:v>76.596800000000002</c:v>
                </c:pt>
                <c:pt idx="2556">
                  <c:v>76.594700000000003</c:v>
                </c:pt>
                <c:pt idx="2557">
                  <c:v>76.592600000000004</c:v>
                </c:pt>
                <c:pt idx="2558">
                  <c:v>76.590500000000006</c:v>
                </c:pt>
                <c:pt idx="2559">
                  <c:v>76.588499999999996</c:v>
                </c:pt>
                <c:pt idx="2560">
                  <c:v>76.586399999999998</c:v>
                </c:pt>
                <c:pt idx="2561">
                  <c:v>76.584299999999999</c:v>
                </c:pt>
                <c:pt idx="2562">
                  <c:v>76.582300000000004</c:v>
                </c:pt>
                <c:pt idx="2563">
                  <c:v>76.580200000000005</c:v>
                </c:pt>
                <c:pt idx="2564">
                  <c:v>76.578100000000006</c:v>
                </c:pt>
                <c:pt idx="2565">
                  <c:v>76.576099999999997</c:v>
                </c:pt>
                <c:pt idx="2566">
                  <c:v>76.573999999999998</c:v>
                </c:pt>
                <c:pt idx="2567">
                  <c:v>76.572000000000003</c:v>
                </c:pt>
                <c:pt idx="2568">
                  <c:v>76.569900000000004</c:v>
                </c:pt>
                <c:pt idx="2569">
                  <c:v>76.567899999999995</c:v>
                </c:pt>
                <c:pt idx="2570">
                  <c:v>76.565899999999999</c:v>
                </c:pt>
                <c:pt idx="2571">
                  <c:v>76.563800000000001</c:v>
                </c:pt>
                <c:pt idx="2572">
                  <c:v>76.561800000000005</c:v>
                </c:pt>
                <c:pt idx="2573">
                  <c:v>76.559799999999996</c:v>
                </c:pt>
                <c:pt idx="2574">
                  <c:v>76.557699999999997</c:v>
                </c:pt>
                <c:pt idx="2575">
                  <c:v>76.555700000000002</c:v>
                </c:pt>
                <c:pt idx="2576">
                  <c:v>76.553700000000006</c:v>
                </c:pt>
                <c:pt idx="2577">
                  <c:v>76.551699999999997</c:v>
                </c:pt>
                <c:pt idx="2578">
                  <c:v>76.549599999999998</c:v>
                </c:pt>
                <c:pt idx="2579">
                  <c:v>76.547600000000003</c:v>
                </c:pt>
                <c:pt idx="2580">
                  <c:v>76.545599999999993</c:v>
                </c:pt>
                <c:pt idx="2581">
                  <c:v>76.543599999999998</c:v>
                </c:pt>
                <c:pt idx="2582">
                  <c:v>76.541600000000003</c:v>
                </c:pt>
                <c:pt idx="2583">
                  <c:v>76.539599999999993</c:v>
                </c:pt>
                <c:pt idx="2584">
                  <c:v>76.537599999999998</c:v>
                </c:pt>
                <c:pt idx="2585">
                  <c:v>76.535600000000002</c:v>
                </c:pt>
                <c:pt idx="2586">
                  <c:v>76.533600000000007</c:v>
                </c:pt>
                <c:pt idx="2587">
                  <c:v>76.531599999999997</c:v>
                </c:pt>
                <c:pt idx="2588">
                  <c:v>76.529600000000002</c:v>
                </c:pt>
                <c:pt idx="2589">
                  <c:v>76.527699999999996</c:v>
                </c:pt>
                <c:pt idx="2590">
                  <c:v>76.525700000000001</c:v>
                </c:pt>
                <c:pt idx="2591">
                  <c:v>76.523700000000005</c:v>
                </c:pt>
                <c:pt idx="2592">
                  <c:v>76.521699999999996</c:v>
                </c:pt>
                <c:pt idx="2593">
                  <c:v>76.5197</c:v>
                </c:pt>
                <c:pt idx="2594">
                  <c:v>76.517799999999994</c:v>
                </c:pt>
                <c:pt idx="2595">
                  <c:v>76.515799999999999</c:v>
                </c:pt>
                <c:pt idx="2596">
                  <c:v>76.513800000000003</c:v>
                </c:pt>
                <c:pt idx="2597">
                  <c:v>76.511899999999997</c:v>
                </c:pt>
                <c:pt idx="2598">
                  <c:v>76.509900000000002</c:v>
                </c:pt>
                <c:pt idx="2599">
                  <c:v>76.507999999999996</c:v>
                </c:pt>
                <c:pt idx="2600">
                  <c:v>76.506</c:v>
                </c:pt>
                <c:pt idx="2601">
                  <c:v>76.504099999999994</c:v>
                </c:pt>
                <c:pt idx="2602">
                  <c:v>76.502099999999999</c:v>
                </c:pt>
                <c:pt idx="2603">
                  <c:v>76.500200000000007</c:v>
                </c:pt>
                <c:pt idx="2604">
                  <c:v>76.498199999999997</c:v>
                </c:pt>
                <c:pt idx="2605">
                  <c:v>76.496300000000005</c:v>
                </c:pt>
                <c:pt idx="2606">
                  <c:v>76.494399999999999</c:v>
                </c:pt>
                <c:pt idx="2607">
                  <c:v>76.492400000000004</c:v>
                </c:pt>
                <c:pt idx="2608">
                  <c:v>76.490499999999997</c:v>
                </c:pt>
                <c:pt idx="2609">
                  <c:v>76.488600000000005</c:v>
                </c:pt>
                <c:pt idx="2610">
                  <c:v>76.486699999999999</c:v>
                </c:pt>
                <c:pt idx="2611">
                  <c:v>76.484700000000004</c:v>
                </c:pt>
                <c:pt idx="2612">
                  <c:v>76.482799999999997</c:v>
                </c:pt>
                <c:pt idx="2613">
                  <c:v>76.480900000000005</c:v>
                </c:pt>
                <c:pt idx="2614">
                  <c:v>76.478999999999999</c:v>
                </c:pt>
                <c:pt idx="2615">
                  <c:v>76.477099999999993</c:v>
                </c:pt>
                <c:pt idx="2616">
                  <c:v>76.475200000000001</c:v>
                </c:pt>
                <c:pt idx="2617">
                  <c:v>76.473299999999995</c:v>
                </c:pt>
                <c:pt idx="2618">
                  <c:v>76.471400000000003</c:v>
                </c:pt>
                <c:pt idx="2619">
                  <c:v>76.469499999999996</c:v>
                </c:pt>
                <c:pt idx="2620">
                  <c:v>76.467600000000004</c:v>
                </c:pt>
                <c:pt idx="2621">
                  <c:v>76.465699999999998</c:v>
                </c:pt>
                <c:pt idx="2622">
                  <c:v>76.463800000000006</c:v>
                </c:pt>
                <c:pt idx="2623">
                  <c:v>76.4619</c:v>
                </c:pt>
                <c:pt idx="2624">
                  <c:v>76.459999999999994</c:v>
                </c:pt>
                <c:pt idx="2625">
                  <c:v>76.458200000000005</c:v>
                </c:pt>
                <c:pt idx="2626">
                  <c:v>76.456299999999999</c:v>
                </c:pt>
                <c:pt idx="2627">
                  <c:v>76.454400000000007</c:v>
                </c:pt>
                <c:pt idx="2628">
                  <c:v>76.452500000000001</c:v>
                </c:pt>
                <c:pt idx="2629">
                  <c:v>76.450699999999998</c:v>
                </c:pt>
                <c:pt idx="2630">
                  <c:v>76.448800000000006</c:v>
                </c:pt>
                <c:pt idx="2631">
                  <c:v>76.446899999999999</c:v>
                </c:pt>
                <c:pt idx="2632">
                  <c:v>76.445099999999996</c:v>
                </c:pt>
                <c:pt idx="2633">
                  <c:v>76.443200000000004</c:v>
                </c:pt>
                <c:pt idx="2634">
                  <c:v>76.441400000000002</c:v>
                </c:pt>
                <c:pt idx="2635">
                  <c:v>76.439499999999995</c:v>
                </c:pt>
                <c:pt idx="2636">
                  <c:v>76.437700000000007</c:v>
                </c:pt>
                <c:pt idx="2637">
                  <c:v>76.4358</c:v>
                </c:pt>
                <c:pt idx="2638">
                  <c:v>76.433999999999997</c:v>
                </c:pt>
                <c:pt idx="2639">
                  <c:v>76.432100000000005</c:v>
                </c:pt>
                <c:pt idx="2640">
                  <c:v>76.430300000000003</c:v>
                </c:pt>
                <c:pt idx="2641">
                  <c:v>76.4285</c:v>
                </c:pt>
                <c:pt idx="2642">
                  <c:v>76.426599999999993</c:v>
                </c:pt>
                <c:pt idx="2643">
                  <c:v>76.424800000000005</c:v>
                </c:pt>
                <c:pt idx="2644">
                  <c:v>76.423000000000002</c:v>
                </c:pt>
                <c:pt idx="2645">
                  <c:v>76.421199999999999</c:v>
                </c:pt>
                <c:pt idx="2646">
                  <c:v>76.419399999999996</c:v>
                </c:pt>
                <c:pt idx="2647">
                  <c:v>76.417500000000004</c:v>
                </c:pt>
                <c:pt idx="2648">
                  <c:v>76.415700000000001</c:v>
                </c:pt>
                <c:pt idx="2649">
                  <c:v>76.413899999999998</c:v>
                </c:pt>
                <c:pt idx="2650">
                  <c:v>76.412099999999995</c:v>
                </c:pt>
                <c:pt idx="2651">
                  <c:v>76.410300000000007</c:v>
                </c:pt>
                <c:pt idx="2652">
                  <c:v>76.408500000000004</c:v>
                </c:pt>
                <c:pt idx="2653">
                  <c:v>76.406700000000001</c:v>
                </c:pt>
                <c:pt idx="2654">
                  <c:v>76.404899999999998</c:v>
                </c:pt>
                <c:pt idx="2655">
                  <c:v>76.403099999999995</c:v>
                </c:pt>
                <c:pt idx="2656">
                  <c:v>76.401300000000006</c:v>
                </c:pt>
                <c:pt idx="2657">
                  <c:v>76.399500000000003</c:v>
                </c:pt>
                <c:pt idx="2658">
                  <c:v>76.397800000000004</c:v>
                </c:pt>
                <c:pt idx="2659">
                  <c:v>76.396000000000001</c:v>
                </c:pt>
                <c:pt idx="2660">
                  <c:v>76.394199999999998</c:v>
                </c:pt>
                <c:pt idx="2661">
                  <c:v>76.392399999999995</c:v>
                </c:pt>
                <c:pt idx="2662">
                  <c:v>76.390699999999995</c:v>
                </c:pt>
                <c:pt idx="2663">
                  <c:v>76.388900000000007</c:v>
                </c:pt>
                <c:pt idx="2664">
                  <c:v>76.387100000000004</c:v>
                </c:pt>
                <c:pt idx="2665">
                  <c:v>76.385400000000004</c:v>
                </c:pt>
                <c:pt idx="2666">
                  <c:v>76.383600000000001</c:v>
                </c:pt>
                <c:pt idx="2667">
                  <c:v>76.381799999999998</c:v>
                </c:pt>
                <c:pt idx="2668">
                  <c:v>76.380099999999999</c:v>
                </c:pt>
                <c:pt idx="2669">
                  <c:v>76.378299999999996</c:v>
                </c:pt>
                <c:pt idx="2670">
                  <c:v>76.376599999999996</c:v>
                </c:pt>
                <c:pt idx="2671">
                  <c:v>76.374799999999993</c:v>
                </c:pt>
                <c:pt idx="2672">
                  <c:v>76.373099999999994</c:v>
                </c:pt>
                <c:pt idx="2673">
                  <c:v>76.371399999999994</c:v>
                </c:pt>
                <c:pt idx="2674">
                  <c:v>76.369600000000005</c:v>
                </c:pt>
                <c:pt idx="2675">
                  <c:v>76.367900000000006</c:v>
                </c:pt>
                <c:pt idx="2676">
                  <c:v>76.366200000000006</c:v>
                </c:pt>
                <c:pt idx="2677">
                  <c:v>76.364400000000003</c:v>
                </c:pt>
                <c:pt idx="2678">
                  <c:v>76.362700000000004</c:v>
                </c:pt>
                <c:pt idx="2679">
                  <c:v>76.361000000000004</c:v>
                </c:pt>
                <c:pt idx="2680">
                  <c:v>76.359300000000005</c:v>
                </c:pt>
                <c:pt idx="2681">
                  <c:v>76.357500000000002</c:v>
                </c:pt>
                <c:pt idx="2682">
                  <c:v>76.355800000000002</c:v>
                </c:pt>
                <c:pt idx="2683">
                  <c:v>76.354100000000003</c:v>
                </c:pt>
                <c:pt idx="2684">
                  <c:v>76.352400000000003</c:v>
                </c:pt>
                <c:pt idx="2685">
                  <c:v>76.350700000000003</c:v>
                </c:pt>
                <c:pt idx="2686">
                  <c:v>76.349000000000004</c:v>
                </c:pt>
                <c:pt idx="2687">
                  <c:v>76.347300000000004</c:v>
                </c:pt>
                <c:pt idx="2688">
                  <c:v>76.345600000000005</c:v>
                </c:pt>
                <c:pt idx="2689">
                  <c:v>76.343900000000005</c:v>
                </c:pt>
                <c:pt idx="2690">
                  <c:v>76.342200000000005</c:v>
                </c:pt>
                <c:pt idx="2691">
                  <c:v>76.340500000000006</c:v>
                </c:pt>
                <c:pt idx="2692">
                  <c:v>76.338899999999995</c:v>
                </c:pt>
                <c:pt idx="2693">
                  <c:v>76.337199999999996</c:v>
                </c:pt>
                <c:pt idx="2694">
                  <c:v>76.335499999999996</c:v>
                </c:pt>
                <c:pt idx="2695">
                  <c:v>76.333799999999997</c:v>
                </c:pt>
                <c:pt idx="2696">
                  <c:v>76.332099999999997</c:v>
                </c:pt>
                <c:pt idx="2697">
                  <c:v>76.330500000000001</c:v>
                </c:pt>
                <c:pt idx="2698">
                  <c:v>76.328800000000001</c:v>
                </c:pt>
                <c:pt idx="2699">
                  <c:v>76.327100000000002</c:v>
                </c:pt>
                <c:pt idx="2700">
                  <c:v>76.325500000000005</c:v>
                </c:pt>
                <c:pt idx="2701">
                  <c:v>76.323800000000006</c:v>
                </c:pt>
                <c:pt idx="2702">
                  <c:v>76.322199999999995</c:v>
                </c:pt>
                <c:pt idx="2703">
                  <c:v>76.320499999999996</c:v>
                </c:pt>
                <c:pt idx="2704">
                  <c:v>76.318899999999999</c:v>
                </c:pt>
                <c:pt idx="2705">
                  <c:v>76.3172</c:v>
                </c:pt>
                <c:pt idx="2706">
                  <c:v>76.315600000000003</c:v>
                </c:pt>
                <c:pt idx="2707">
                  <c:v>76.313900000000004</c:v>
                </c:pt>
                <c:pt idx="2708">
                  <c:v>76.312299999999993</c:v>
                </c:pt>
                <c:pt idx="2709">
                  <c:v>76.310699999999997</c:v>
                </c:pt>
                <c:pt idx="2710">
                  <c:v>76.308999999999997</c:v>
                </c:pt>
                <c:pt idx="2711">
                  <c:v>76.307400000000001</c:v>
                </c:pt>
                <c:pt idx="2712">
                  <c:v>76.305800000000005</c:v>
                </c:pt>
                <c:pt idx="2713">
                  <c:v>76.304100000000005</c:v>
                </c:pt>
                <c:pt idx="2714">
                  <c:v>76.302499999999995</c:v>
                </c:pt>
                <c:pt idx="2715">
                  <c:v>76.300899999999999</c:v>
                </c:pt>
                <c:pt idx="2716">
                  <c:v>76.299300000000002</c:v>
                </c:pt>
                <c:pt idx="2717">
                  <c:v>76.297700000000006</c:v>
                </c:pt>
                <c:pt idx="2718">
                  <c:v>76.296099999999996</c:v>
                </c:pt>
                <c:pt idx="2719">
                  <c:v>76.294499999999999</c:v>
                </c:pt>
                <c:pt idx="2720">
                  <c:v>76.292900000000003</c:v>
                </c:pt>
                <c:pt idx="2721">
                  <c:v>76.291300000000007</c:v>
                </c:pt>
                <c:pt idx="2722">
                  <c:v>76.289699999999996</c:v>
                </c:pt>
                <c:pt idx="2723">
                  <c:v>76.2881</c:v>
                </c:pt>
                <c:pt idx="2724">
                  <c:v>76.286500000000004</c:v>
                </c:pt>
                <c:pt idx="2725">
                  <c:v>76.284899999999993</c:v>
                </c:pt>
                <c:pt idx="2726">
                  <c:v>76.283299999999997</c:v>
                </c:pt>
                <c:pt idx="2727">
                  <c:v>76.281700000000001</c:v>
                </c:pt>
                <c:pt idx="2728">
                  <c:v>76.280100000000004</c:v>
                </c:pt>
                <c:pt idx="2729">
                  <c:v>76.278599999999997</c:v>
                </c:pt>
                <c:pt idx="2730">
                  <c:v>76.277000000000001</c:v>
                </c:pt>
                <c:pt idx="2731">
                  <c:v>76.275400000000005</c:v>
                </c:pt>
                <c:pt idx="2732">
                  <c:v>76.273799999999994</c:v>
                </c:pt>
                <c:pt idx="2733">
                  <c:v>76.272300000000001</c:v>
                </c:pt>
                <c:pt idx="2734">
                  <c:v>76.270700000000005</c:v>
                </c:pt>
                <c:pt idx="2735">
                  <c:v>76.269199999999998</c:v>
                </c:pt>
                <c:pt idx="2736">
                  <c:v>76.267600000000002</c:v>
                </c:pt>
                <c:pt idx="2737">
                  <c:v>76.266000000000005</c:v>
                </c:pt>
                <c:pt idx="2738">
                  <c:v>76.264499999999998</c:v>
                </c:pt>
                <c:pt idx="2739">
                  <c:v>76.262900000000002</c:v>
                </c:pt>
                <c:pt idx="2740">
                  <c:v>76.261399999999995</c:v>
                </c:pt>
                <c:pt idx="2741">
                  <c:v>76.259900000000002</c:v>
                </c:pt>
                <c:pt idx="2742">
                  <c:v>76.258300000000006</c:v>
                </c:pt>
                <c:pt idx="2743">
                  <c:v>76.256799999999998</c:v>
                </c:pt>
                <c:pt idx="2744">
                  <c:v>76.255200000000002</c:v>
                </c:pt>
                <c:pt idx="2745">
                  <c:v>76.253699999999995</c:v>
                </c:pt>
                <c:pt idx="2746">
                  <c:v>76.252200000000002</c:v>
                </c:pt>
                <c:pt idx="2747">
                  <c:v>76.250699999999995</c:v>
                </c:pt>
                <c:pt idx="2748">
                  <c:v>76.249099999999999</c:v>
                </c:pt>
                <c:pt idx="2749">
                  <c:v>76.247600000000006</c:v>
                </c:pt>
                <c:pt idx="2750">
                  <c:v>76.246099999999998</c:v>
                </c:pt>
                <c:pt idx="2751">
                  <c:v>76.244600000000005</c:v>
                </c:pt>
                <c:pt idx="2752">
                  <c:v>76.243099999999998</c:v>
                </c:pt>
                <c:pt idx="2753">
                  <c:v>76.241600000000005</c:v>
                </c:pt>
                <c:pt idx="2754">
                  <c:v>76.240099999999998</c:v>
                </c:pt>
                <c:pt idx="2755">
                  <c:v>76.238600000000005</c:v>
                </c:pt>
                <c:pt idx="2756">
                  <c:v>76.237099999999998</c:v>
                </c:pt>
                <c:pt idx="2757">
                  <c:v>76.235600000000005</c:v>
                </c:pt>
                <c:pt idx="2758">
                  <c:v>76.234099999999998</c:v>
                </c:pt>
                <c:pt idx="2759">
                  <c:v>76.232600000000005</c:v>
                </c:pt>
                <c:pt idx="2760">
                  <c:v>76.231099999999998</c:v>
                </c:pt>
                <c:pt idx="2761">
                  <c:v>76.229600000000005</c:v>
                </c:pt>
                <c:pt idx="2762">
                  <c:v>76.228099999999998</c:v>
                </c:pt>
                <c:pt idx="2763">
                  <c:v>76.226699999999994</c:v>
                </c:pt>
                <c:pt idx="2764">
                  <c:v>76.225200000000001</c:v>
                </c:pt>
                <c:pt idx="2765">
                  <c:v>76.223699999999994</c:v>
                </c:pt>
                <c:pt idx="2766">
                  <c:v>76.222200000000001</c:v>
                </c:pt>
                <c:pt idx="2767">
                  <c:v>76.220799999999997</c:v>
                </c:pt>
                <c:pt idx="2768">
                  <c:v>76.219300000000004</c:v>
                </c:pt>
                <c:pt idx="2769">
                  <c:v>76.217799999999997</c:v>
                </c:pt>
                <c:pt idx="2770">
                  <c:v>76.216399999999993</c:v>
                </c:pt>
                <c:pt idx="2771">
                  <c:v>76.2149</c:v>
                </c:pt>
                <c:pt idx="2772">
                  <c:v>76.213499999999996</c:v>
                </c:pt>
                <c:pt idx="2773">
                  <c:v>76.212000000000003</c:v>
                </c:pt>
                <c:pt idx="2774">
                  <c:v>76.210599999999999</c:v>
                </c:pt>
                <c:pt idx="2775">
                  <c:v>76.209100000000007</c:v>
                </c:pt>
                <c:pt idx="2776">
                  <c:v>76.207700000000003</c:v>
                </c:pt>
                <c:pt idx="2777">
                  <c:v>76.206299999999999</c:v>
                </c:pt>
                <c:pt idx="2778">
                  <c:v>76.204800000000006</c:v>
                </c:pt>
                <c:pt idx="2779">
                  <c:v>76.203400000000002</c:v>
                </c:pt>
                <c:pt idx="2780">
                  <c:v>76.201999999999998</c:v>
                </c:pt>
                <c:pt idx="2781">
                  <c:v>76.200500000000005</c:v>
                </c:pt>
                <c:pt idx="2782">
                  <c:v>76.199100000000001</c:v>
                </c:pt>
                <c:pt idx="2783">
                  <c:v>76.197699999999998</c:v>
                </c:pt>
                <c:pt idx="2784">
                  <c:v>76.196299999999994</c:v>
                </c:pt>
                <c:pt idx="2785">
                  <c:v>76.194900000000004</c:v>
                </c:pt>
                <c:pt idx="2786">
                  <c:v>76.193399999999997</c:v>
                </c:pt>
                <c:pt idx="2787">
                  <c:v>76.191999999999993</c:v>
                </c:pt>
                <c:pt idx="2788">
                  <c:v>76.190600000000003</c:v>
                </c:pt>
                <c:pt idx="2789">
                  <c:v>76.1892</c:v>
                </c:pt>
                <c:pt idx="2790">
                  <c:v>76.187799999999996</c:v>
                </c:pt>
                <c:pt idx="2791">
                  <c:v>76.186400000000006</c:v>
                </c:pt>
                <c:pt idx="2792">
                  <c:v>76.185000000000002</c:v>
                </c:pt>
                <c:pt idx="2793">
                  <c:v>76.183599999999998</c:v>
                </c:pt>
                <c:pt idx="2794">
                  <c:v>76.182299999999998</c:v>
                </c:pt>
                <c:pt idx="2795">
                  <c:v>76.180899999999994</c:v>
                </c:pt>
                <c:pt idx="2796">
                  <c:v>76.179500000000004</c:v>
                </c:pt>
                <c:pt idx="2797">
                  <c:v>76.178100000000001</c:v>
                </c:pt>
                <c:pt idx="2798">
                  <c:v>76.176699999999997</c:v>
                </c:pt>
                <c:pt idx="2799">
                  <c:v>76.175399999999996</c:v>
                </c:pt>
                <c:pt idx="2800">
                  <c:v>76.174000000000007</c:v>
                </c:pt>
                <c:pt idx="2801">
                  <c:v>76.172600000000003</c:v>
                </c:pt>
                <c:pt idx="2802">
                  <c:v>76.171199999999999</c:v>
                </c:pt>
                <c:pt idx="2803">
                  <c:v>76.169899999999998</c:v>
                </c:pt>
                <c:pt idx="2804">
                  <c:v>76.168499999999995</c:v>
                </c:pt>
                <c:pt idx="2805">
                  <c:v>76.167199999999994</c:v>
                </c:pt>
                <c:pt idx="2806">
                  <c:v>76.165800000000004</c:v>
                </c:pt>
                <c:pt idx="2807">
                  <c:v>76.164500000000004</c:v>
                </c:pt>
                <c:pt idx="2808">
                  <c:v>76.1631</c:v>
                </c:pt>
                <c:pt idx="2809">
                  <c:v>76.161799999999999</c:v>
                </c:pt>
                <c:pt idx="2810">
                  <c:v>76.160399999999996</c:v>
                </c:pt>
                <c:pt idx="2811">
                  <c:v>76.159099999999995</c:v>
                </c:pt>
                <c:pt idx="2812">
                  <c:v>76.157799999999995</c:v>
                </c:pt>
                <c:pt idx="2813">
                  <c:v>76.156400000000005</c:v>
                </c:pt>
                <c:pt idx="2814">
                  <c:v>76.155100000000004</c:v>
                </c:pt>
                <c:pt idx="2815">
                  <c:v>76.153800000000004</c:v>
                </c:pt>
                <c:pt idx="2816">
                  <c:v>76.1524</c:v>
                </c:pt>
                <c:pt idx="2817">
                  <c:v>76.1511</c:v>
                </c:pt>
                <c:pt idx="2818">
                  <c:v>76.149799999999999</c:v>
                </c:pt>
                <c:pt idx="2819">
                  <c:v>76.148499999999999</c:v>
                </c:pt>
                <c:pt idx="2820">
                  <c:v>76.147199999999998</c:v>
                </c:pt>
                <c:pt idx="2821">
                  <c:v>76.145799999999994</c:v>
                </c:pt>
                <c:pt idx="2822">
                  <c:v>76.144499999999994</c:v>
                </c:pt>
                <c:pt idx="2823">
                  <c:v>76.143199999999993</c:v>
                </c:pt>
                <c:pt idx="2824">
                  <c:v>76.141900000000007</c:v>
                </c:pt>
                <c:pt idx="2825">
                  <c:v>76.140600000000006</c:v>
                </c:pt>
                <c:pt idx="2826">
                  <c:v>76.139300000000006</c:v>
                </c:pt>
                <c:pt idx="2827">
                  <c:v>76.138000000000005</c:v>
                </c:pt>
                <c:pt idx="2828">
                  <c:v>76.136799999999994</c:v>
                </c:pt>
                <c:pt idx="2829">
                  <c:v>76.135499999999993</c:v>
                </c:pt>
                <c:pt idx="2830">
                  <c:v>76.134200000000007</c:v>
                </c:pt>
                <c:pt idx="2831">
                  <c:v>76.132900000000006</c:v>
                </c:pt>
                <c:pt idx="2832">
                  <c:v>76.131600000000006</c:v>
                </c:pt>
                <c:pt idx="2833">
                  <c:v>76.130300000000005</c:v>
                </c:pt>
                <c:pt idx="2834">
                  <c:v>76.129099999999994</c:v>
                </c:pt>
                <c:pt idx="2835">
                  <c:v>76.127799999999993</c:v>
                </c:pt>
                <c:pt idx="2836">
                  <c:v>76.126499999999993</c:v>
                </c:pt>
                <c:pt idx="2837">
                  <c:v>76.125299999999996</c:v>
                </c:pt>
                <c:pt idx="2838">
                  <c:v>76.123999999999995</c:v>
                </c:pt>
                <c:pt idx="2839">
                  <c:v>76.122699999999995</c:v>
                </c:pt>
                <c:pt idx="2840">
                  <c:v>76.121499999999997</c:v>
                </c:pt>
                <c:pt idx="2841">
                  <c:v>76.120199999999997</c:v>
                </c:pt>
                <c:pt idx="2842">
                  <c:v>76.119</c:v>
                </c:pt>
                <c:pt idx="2843">
                  <c:v>76.117699999999999</c:v>
                </c:pt>
                <c:pt idx="2844">
                  <c:v>76.116500000000002</c:v>
                </c:pt>
                <c:pt idx="2845">
                  <c:v>76.115300000000005</c:v>
                </c:pt>
                <c:pt idx="2846">
                  <c:v>76.114000000000004</c:v>
                </c:pt>
                <c:pt idx="2847">
                  <c:v>76.112799999999993</c:v>
                </c:pt>
                <c:pt idx="2848">
                  <c:v>76.111599999999996</c:v>
                </c:pt>
                <c:pt idx="2849">
                  <c:v>76.110299999999995</c:v>
                </c:pt>
                <c:pt idx="2850">
                  <c:v>76.109099999999998</c:v>
                </c:pt>
                <c:pt idx="2851">
                  <c:v>76.107900000000001</c:v>
                </c:pt>
                <c:pt idx="2852">
                  <c:v>76.1066</c:v>
                </c:pt>
                <c:pt idx="2853">
                  <c:v>76.105400000000003</c:v>
                </c:pt>
                <c:pt idx="2854">
                  <c:v>76.104200000000006</c:v>
                </c:pt>
                <c:pt idx="2855">
                  <c:v>76.102999999999994</c:v>
                </c:pt>
                <c:pt idx="2856">
                  <c:v>76.101799999999997</c:v>
                </c:pt>
                <c:pt idx="2857">
                  <c:v>76.1006</c:v>
                </c:pt>
                <c:pt idx="2858">
                  <c:v>76.099400000000003</c:v>
                </c:pt>
                <c:pt idx="2859">
                  <c:v>76.098200000000006</c:v>
                </c:pt>
                <c:pt idx="2860">
                  <c:v>76.096999999999994</c:v>
                </c:pt>
                <c:pt idx="2861">
                  <c:v>76.095799999999997</c:v>
                </c:pt>
                <c:pt idx="2862">
                  <c:v>76.0946</c:v>
                </c:pt>
                <c:pt idx="2863">
                  <c:v>76.093400000000003</c:v>
                </c:pt>
                <c:pt idx="2864">
                  <c:v>76.092200000000005</c:v>
                </c:pt>
                <c:pt idx="2865">
                  <c:v>76.090999999999994</c:v>
                </c:pt>
                <c:pt idx="2866">
                  <c:v>76.0899</c:v>
                </c:pt>
                <c:pt idx="2867">
                  <c:v>76.088700000000003</c:v>
                </c:pt>
                <c:pt idx="2868">
                  <c:v>76.087500000000006</c:v>
                </c:pt>
                <c:pt idx="2869">
                  <c:v>76.086299999999994</c:v>
                </c:pt>
                <c:pt idx="2870">
                  <c:v>76.0852</c:v>
                </c:pt>
                <c:pt idx="2871">
                  <c:v>76.084000000000003</c:v>
                </c:pt>
                <c:pt idx="2872">
                  <c:v>76.082800000000006</c:v>
                </c:pt>
                <c:pt idx="2873">
                  <c:v>76.081699999999998</c:v>
                </c:pt>
                <c:pt idx="2874">
                  <c:v>76.080500000000001</c:v>
                </c:pt>
                <c:pt idx="2875">
                  <c:v>76.079400000000007</c:v>
                </c:pt>
                <c:pt idx="2876">
                  <c:v>76.078199999999995</c:v>
                </c:pt>
                <c:pt idx="2877">
                  <c:v>76.077100000000002</c:v>
                </c:pt>
                <c:pt idx="2878">
                  <c:v>76.075900000000004</c:v>
                </c:pt>
                <c:pt idx="2879">
                  <c:v>76.074799999999996</c:v>
                </c:pt>
                <c:pt idx="2880">
                  <c:v>76.073599999999999</c:v>
                </c:pt>
                <c:pt idx="2881">
                  <c:v>76.072500000000005</c:v>
                </c:pt>
                <c:pt idx="2882">
                  <c:v>76.071399999999997</c:v>
                </c:pt>
                <c:pt idx="2883">
                  <c:v>76.0702</c:v>
                </c:pt>
                <c:pt idx="2884">
                  <c:v>76.069100000000006</c:v>
                </c:pt>
                <c:pt idx="2885">
                  <c:v>76.067999999999998</c:v>
                </c:pt>
                <c:pt idx="2886">
                  <c:v>76.066800000000001</c:v>
                </c:pt>
                <c:pt idx="2887">
                  <c:v>76.065700000000007</c:v>
                </c:pt>
                <c:pt idx="2888">
                  <c:v>76.064599999999999</c:v>
                </c:pt>
                <c:pt idx="2889">
                  <c:v>76.063500000000005</c:v>
                </c:pt>
                <c:pt idx="2890">
                  <c:v>76.062399999999997</c:v>
                </c:pt>
                <c:pt idx="2891">
                  <c:v>76.061300000000003</c:v>
                </c:pt>
                <c:pt idx="2892">
                  <c:v>76.060199999999995</c:v>
                </c:pt>
                <c:pt idx="2893">
                  <c:v>76.059100000000001</c:v>
                </c:pt>
                <c:pt idx="2894">
                  <c:v>76.058000000000007</c:v>
                </c:pt>
                <c:pt idx="2895">
                  <c:v>76.056899999999999</c:v>
                </c:pt>
                <c:pt idx="2896">
                  <c:v>76.055800000000005</c:v>
                </c:pt>
                <c:pt idx="2897">
                  <c:v>76.054699999999997</c:v>
                </c:pt>
                <c:pt idx="2898">
                  <c:v>76.053600000000003</c:v>
                </c:pt>
                <c:pt idx="2899">
                  <c:v>76.052499999999995</c:v>
                </c:pt>
                <c:pt idx="2900">
                  <c:v>76.051400000000001</c:v>
                </c:pt>
                <c:pt idx="2901">
                  <c:v>76.050299999999993</c:v>
                </c:pt>
                <c:pt idx="2902">
                  <c:v>76.049300000000002</c:v>
                </c:pt>
                <c:pt idx="2903">
                  <c:v>76.048199999999994</c:v>
                </c:pt>
                <c:pt idx="2904">
                  <c:v>76.0471</c:v>
                </c:pt>
                <c:pt idx="2905">
                  <c:v>76.046099999999996</c:v>
                </c:pt>
                <c:pt idx="2906">
                  <c:v>76.045000000000002</c:v>
                </c:pt>
                <c:pt idx="2907">
                  <c:v>76.043899999999994</c:v>
                </c:pt>
                <c:pt idx="2908">
                  <c:v>76.042900000000003</c:v>
                </c:pt>
                <c:pt idx="2909">
                  <c:v>76.041799999999995</c:v>
                </c:pt>
                <c:pt idx="2910">
                  <c:v>76.040800000000004</c:v>
                </c:pt>
                <c:pt idx="2911">
                  <c:v>76.039699999999996</c:v>
                </c:pt>
                <c:pt idx="2912">
                  <c:v>76.038700000000006</c:v>
                </c:pt>
                <c:pt idx="2913">
                  <c:v>76.037599999999998</c:v>
                </c:pt>
                <c:pt idx="2914">
                  <c:v>76.036600000000007</c:v>
                </c:pt>
                <c:pt idx="2915">
                  <c:v>76.035499999999999</c:v>
                </c:pt>
                <c:pt idx="2916">
                  <c:v>76.034499999999994</c:v>
                </c:pt>
                <c:pt idx="2917">
                  <c:v>76.033500000000004</c:v>
                </c:pt>
                <c:pt idx="2918">
                  <c:v>76.032399999999996</c:v>
                </c:pt>
                <c:pt idx="2919">
                  <c:v>76.031400000000005</c:v>
                </c:pt>
                <c:pt idx="2920">
                  <c:v>76.0304</c:v>
                </c:pt>
                <c:pt idx="2921">
                  <c:v>76.029399999999995</c:v>
                </c:pt>
                <c:pt idx="2922">
                  <c:v>76.028300000000002</c:v>
                </c:pt>
                <c:pt idx="2923">
                  <c:v>76.027299999999997</c:v>
                </c:pt>
                <c:pt idx="2924">
                  <c:v>76.026300000000006</c:v>
                </c:pt>
                <c:pt idx="2925">
                  <c:v>76.025300000000001</c:v>
                </c:pt>
                <c:pt idx="2926">
                  <c:v>76.024299999999997</c:v>
                </c:pt>
                <c:pt idx="2927">
                  <c:v>76.023300000000006</c:v>
                </c:pt>
                <c:pt idx="2928">
                  <c:v>76.022300000000001</c:v>
                </c:pt>
                <c:pt idx="2929">
                  <c:v>76.021299999999997</c:v>
                </c:pt>
                <c:pt idx="2930">
                  <c:v>76.020300000000006</c:v>
                </c:pt>
                <c:pt idx="2931">
                  <c:v>76.019300000000001</c:v>
                </c:pt>
                <c:pt idx="2932">
                  <c:v>76.018299999999996</c:v>
                </c:pt>
                <c:pt idx="2933">
                  <c:v>76.017300000000006</c:v>
                </c:pt>
                <c:pt idx="2934">
                  <c:v>76.016300000000001</c:v>
                </c:pt>
                <c:pt idx="2935">
                  <c:v>76.0154</c:v>
                </c:pt>
                <c:pt idx="2936">
                  <c:v>76.014399999999995</c:v>
                </c:pt>
                <c:pt idx="2937">
                  <c:v>76.013400000000004</c:v>
                </c:pt>
                <c:pt idx="2938">
                  <c:v>76.0124</c:v>
                </c:pt>
                <c:pt idx="2939">
                  <c:v>76.011499999999998</c:v>
                </c:pt>
                <c:pt idx="2940">
                  <c:v>76.010499999999993</c:v>
                </c:pt>
                <c:pt idx="2941">
                  <c:v>76.009500000000003</c:v>
                </c:pt>
                <c:pt idx="2942">
                  <c:v>76.008600000000001</c:v>
                </c:pt>
                <c:pt idx="2943">
                  <c:v>76.007599999999996</c:v>
                </c:pt>
                <c:pt idx="2944">
                  <c:v>76.006600000000006</c:v>
                </c:pt>
                <c:pt idx="2945">
                  <c:v>76.005700000000004</c:v>
                </c:pt>
                <c:pt idx="2946">
                  <c:v>76.0047</c:v>
                </c:pt>
                <c:pt idx="2947">
                  <c:v>76.003799999999998</c:v>
                </c:pt>
                <c:pt idx="2948">
                  <c:v>76.002899999999997</c:v>
                </c:pt>
                <c:pt idx="2949">
                  <c:v>76.001900000000006</c:v>
                </c:pt>
                <c:pt idx="2950">
                  <c:v>76.001000000000005</c:v>
                </c:pt>
                <c:pt idx="2951">
                  <c:v>76</c:v>
                </c:pt>
                <c:pt idx="2952">
                  <c:v>75.999099999999999</c:v>
                </c:pt>
                <c:pt idx="2953">
                  <c:v>75.998199999999997</c:v>
                </c:pt>
                <c:pt idx="2954">
                  <c:v>75.997200000000007</c:v>
                </c:pt>
                <c:pt idx="2955">
                  <c:v>75.996300000000005</c:v>
                </c:pt>
                <c:pt idx="2956">
                  <c:v>75.995400000000004</c:v>
                </c:pt>
                <c:pt idx="2957">
                  <c:v>75.994500000000002</c:v>
                </c:pt>
                <c:pt idx="2958">
                  <c:v>75.993600000000001</c:v>
                </c:pt>
                <c:pt idx="2959">
                  <c:v>75.992699999999999</c:v>
                </c:pt>
                <c:pt idx="2960">
                  <c:v>75.991699999999994</c:v>
                </c:pt>
                <c:pt idx="2961">
                  <c:v>75.990799999999993</c:v>
                </c:pt>
                <c:pt idx="2962">
                  <c:v>75.989900000000006</c:v>
                </c:pt>
                <c:pt idx="2963">
                  <c:v>75.989000000000004</c:v>
                </c:pt>
                <c:pt idx="2964">
                  <c:v>75.988100000000003</c:v>
                </c:pt>
                <c:pt idx="2965">
                  <c:v>75.987200000000001</c:v>
                </c:pt>
                <c:pt idx="2966">
                  <c:v>75.986400000000003</c:v>
                </c:pt>
                <c:pt idx="2967">
                  <c:v>75.985500000000002</c:v>
                </c:pt>
                <c:pt idx="2968">
                  <c:v>75.9846</c:v>
                </c:pt>
                <c:pt idx="2969">
                  <c:v>75.983699999999999</c:v>
                </c:pt>
                <c:pt idx="2970">
                  <c:v>75.982799999999997</c:v>
                </c:pt>
                <c:pt idx="2971">
                  <c:v>75.981899999999996</c:v>
                </c:pt>
                <c:pt idx="2972">
                  <c:v>75.981099999999998</c:v>
                </c:pt>
                <c:pt idx="2973">
                  <c:v>75.980199999999996</c:v>
                </c:pt>
                <c:pt idx="2974">
                  <c:v>75.979299999999995</c:v>
                </c:pt>
                <c:pt idx="2975">
                  <c:v>75.978399999999993</c:v>
                </c:pt>
                <c:pt idx="2976">
                  <c:v>75.977599999999995</c:v>
                </c:pt>
                <c:pt idx="2977">
                  <c:v>75.976699999999994</c:v>
                </c:pt>
                <c:pt idx="2978">
                  <c:v>75.975899999999996</c:v>
                </c:pt>
                <c:pt idx="2979">
                  <c:v>75.974999999999994</c:v>
                </c:pt>
                <c:pt idx="2980">
                  <c:v>75.974199999999996</c:v>
                </c:pt>
                <c:pt idx="2981">
                  <c:v>75.973299999999995</c:v>
                </c:pt>
                <c:pt idx="2982">
                  <c:v>75.972499999999997</c:v>
                </c:pt>
                <c:pt idx="2983">
                  <c:v>75.971599999999995</c:v>
                </c:pt>
                <c:pt idx="2984">
                  <c:v>75.970799999999997</c:v>
                </c:pt>
                <c:pt idx="2985">
                  <c:v>75.969899999999996</c:v>
                </c:pt>
                <c:pt idx="2986">
                  <c:v>75.969099999999997</c:v>
                </c:pt>
                <c:pt idx="2987">
                  <c:v>75.968299999999999</c:v>
                </c:pt>
                <c:pt idx="2988">
                  <c:v>75.967399999999998</c:v>
                </c:pt>
                <c:pt idx="2989">
                  <c:v>75.9666</c:v>
                </c:pt>
                <c:pt idx="2990">
                  <c:v>75.965800000000002</c:v>
                </c:pt>
                <c:pt idx="2991">
                  <c:v>75.965000000000003</c:v>
                </c:pt>
                <c:pt idx="2992">
                  <c:v>75.964200000000005</c:v>
                </c:pt>
                <c:pt idx="2993">
                  <c:v>75.963300000000004</c:v>
                </c:pt>
                <c:pt idx="2994">
                  <c:v>75.962500000000006</c:v>
                </c:pt>
                <c:pt idx="2995">
                  <c:v>75.961699999999993</c:v>
                </c:pt>
                <c:pt idx="2996">
                  <c:v>75.960899999999995</c:v>
                </c:pt>
                <c:pt idx="2997">
                  <c:v>75.960099999999997</c:v>
                </c:pt>
                <c:pt idx="2998">
                  <c:v>75.959299999999999</c:v>
                </c:pt>
                <c:pt idx="2999">
                  <c:v>75.958500000000001</c:v>
                </c:pt>
                <c:pt idx="3000">
                  <c:v>75.957700000000003</c:v>
                </c:pt>
                <c:pt idx="3001">
                  <c:v>75.956900000000005</c:v>
                </c:pt>
                <c:pt idx="3002">
                  <c:v>75.956100000000006</c:v>
                </c:pt>
                <c:pt idx="3003">
                  <c:v>75.955399999999997</c:v>
                </c:pt>
                <c:pt idx="3004">
                  <c:v>75.954599999999999</c:v>
                </c:pt>
                <c:pt idx="3005">
                  <c:v>75.953800000000001</c:v>
                </c:pt>
                <c:pt idx="3006">
                  <c:v>75.953000000000003</c:v>
                </c:pt>
                <c:pt idx="3007">
                  <c:v>75.952200000000005</c:v>
                </c:pt>
                <c:pt idx="3008">
                  <c:v>75.951499999999996</c:v>
                </c:pt>
                <c:pt idx="3009">
                  <c:v>75.950699999999998</c:v>
                </c:pt>
                <c:pt idx="3010">
                  <c:v>75.9499</c:v>
                </c:pt>
                <c:pt idx="3011">
                  <c:v>75.949200000000005</c:v>
                </c:pt>
                <c:pt idx="3012">
                  <c:v>75.948400000000007</c:v>
                </c:pt>
                <c:pt idx="3013">
                  <c:v>75.947699999999998</c:v>
                </c:pt>
                <c:pt idx="3014">
                  <c:v>75.946899999999999</c:v>
                </c:pt>
                <c:pt idx="3015">
                  <c:v>75.946200000000005</c:v>
                </c:pt>
                <c:pt idx="3016">
                  <c:v>75.945400000000006</c:v>
                </c:pt>
                <c:pt idx="3017">
                  <c:v>75.944699999999997</c:v>
                </c:pt>
                <c:pt idx="3018">
                  <c:v>75.943899999999999</c:v>
                </c:pt>
                <c:pt idx="3019">
                  <c:v>75.943200000000004</c:v>
                </c:pt>
                <c:pt idx="3020">
                  <c:v>75.942400000000006</c:v>
                </c:pt>
                <c:pt idx="3021">
                  <c:v>75.941699999999997</c:v>
                </c:pt>
                <c:pt idx="3022">
                  <c:v>75.941000000000003</c:v>
                </c:pt>
                <c:pt idx="3023">
                  <c:v>75.940200000000004</c:v>
                </c:pt>
                <c:pt idx="3024">
                  <c:v>75.939499999999995</c:v>
                </c:pt>
                <c:pt idx="3025">
                  <c:v>75.938800000000001</c:v>
                </c:pt>
                <c:pt idx="3026">
                  <c:v>75.938100000000006</c:v>
                </c:pt>
                <c:pt idx="3027">
                  <c:v>75.937399999999997</c:v>
                </c:pt>
                <c:pt idx="3028">
                  <c:v>75.936599999999999</c:v>
                </c:pt>
                <c:pt idx="3029">
                  <c:v>75.935900000000004</c:v>
                </c:pt>
                <c:pt idx="3030">
                  <c:v>75.935199999999995</c:v>
                </c:pt>
                <c:pt idx="3031">
                  <c:v>75.9345</c:v>
                </c:pt>
                <c:pt idx="3032">
                  <c:v>75.933800000000005</c:v>
                </c:pt>
                <c:pt idx="3033">
                  <c:v>75.933099999999996</c:v>
                </c:pt>
                <c:pt idx="3034">
                  <c:v>75.932400000000001</c:v>
                </c:pt>
                <c:pt idx="3035">
                  <c:v>75.931700000000006</c:v>
                </c:pt>
                <c:pt idx="3036">
                  <c:v>75.930999999999997</c:v>
                </c:pt>
                <c:pt idx="3037">
                  <c:v>75.930400000000006</c:v>
                </c:pt>
                <c:pt idx="3038">
                  <c:v>75.929699999999997</c:v>
                </c:pt>
                <c:pt idx="3039">
                  <c:v>75.929000000000002</c:v>
                </c:pt>
                <c:pt idx="3040">
                  <c:v>75.928299999999993</c:v>
                </c:pt>
                <c:pt idx="3041">
                  <c:v>75.927599999999998</c:v>
                </c:pt>
                <c:pt idx="3042">
                  <c:v>75.927000000000007</c:v>
                </c:pt>
                <c:pt idx="3043">
                  <c:v>75.926299999999998</c:v>
                </c:pt>
                <c:pt idx="3044">
                  <c:v>75.925600000000003</c:v>
                </c:pt>
                <c:pt idx="3045">
                  <c:v>75.924999999999997</c:v>
                </c:pt>
                <c:pt idx="3046">
                  <c:v>75.924300000000002</c:v>
                </c:pt>
                <c:pt idx="3047">
                  <c:v>75.923599999999993</c:v>
                </c:pt>
                <c:pt idx="3048">
                  <c:v>75.923000000000002</c:v>
                </c:pt>
                <c:pt idx="3049">
                  <c:v>75.922300000000007</c:v>
                </c:pt>
                <c:pt idx="3050">
                  <c:v>75.921700000000001</c:v>
                </c:pt>
                <c:pt idx="3051">
                  <c:v>75.921000000000006</c:v>
                </c:pt>
                <c:pt idx="3052">
                  <c:v>75.920400000000001</c:v>
                </c:pt>
                <c:pt idx="3053">
                  <c:v>75.919700000000006</c:v>
                </c:pt>
                <c:pt idx="3054">
                  <c:v>75.9191</c:v>
                </c:pt>
                <c:pt idx="3055">
                  <c:v>75.918499999999995</c:v>
                </c:pt>
                <c:pt idx="3056">
                  <c:v>75.9178</c:v>
                </c:pt>
                <c:pt idx="3057">
                  <c:v>75.917199999999994</c:v>
                </c:pt>
                <c:pt idx="3058">
                  <c:v>75.916600000000003</c:v>
                </c:pt>
                <c:pt idx="3059">
                  <c:v>75.915899999999993</c:v>
                </c:pt>
                <c:pt idx="3060">
                  <c:v>75.915300000000002</c:v>
                </c:pt>
                <c:pt idx="3061">
                  <c:v>75.914699999999996</c:v>
                </c:pt>
                <c:pt idx="3062">
                  <c:v>75.914100000000005</c:v>
                </c:pt>
                <c:pt idx="3063">
                  <c:v>75.913499999999999</c:v>
                </c:pt>
                <c:pt idx="3064">
                  <c:v>75.912899999999993</c:v>
                </c:pt>
                <c:pt idx="3065">
                  <c:v>75.912300000000002</c:v>
                </c:pt>
                <c:pt idx="3066">
                  <c:v>75.911699999999996</c:v>
                </c:pt>
                <c:pt idx="3067">
                  <c:v>75.911000000000001</c:v>
                </c:pt>
                <c:pt idx="3068">
                  <c:v>75.910499999999999</c:v>
                </c:pt>
                <c:pt idx="3069">
                  <c:v>75.909899999999993</c:v>
                </c:pt>
                <c:pt idx="3070">
                  <c:v>75.909300000000002</c:v>
                </c:pt>
                <c:pt idx="3071">
                  <c:v>75.908699999999996</c:v>
                </c:pt>
                <c:pt idx="3072">
                  <c:v>75.908100000000005</c:v>
                </c:pt>
                <c:pt idx="3073">
                  <c:v>75.907499999999999</c:v>
                </c:pt>
                <c:pt idx="3074">
                  <c:v>75.906899999999993</c:v>
                </c:pt>
                <c:pt idx="3075">
                  <c:v>75.906300000000002</c:v>
                </c:pt>
                <c:pt idx="3076">
                  <c:v>75.905799999999999</c:v>
                </c:pt>
                <c:pt idx="3077">
                  <c:v>75.905199999999994</c:v>
                </c:pt>
                <c:pt idx="3078">
                  <c:v>75.904600000000002</c:v>
                </c:pt>
                <c:pt idx="3079">
                  <c:v>75.9041</c:v>
                </c:pt>
                <c:pt idx="3080">
                  <c:v>75.903499999999994</c:v>
                </c:pt>
                <c:pt idx="3081">
                  <c:v>75.902900000000002</c:v>
                </c:pt>
                <c:pt idx="3082">
                  <c:v>75.9024</c:v>
                </c:pt>
                <c:pt idx="3083">
                  <c:v>75.901799999999994</c:v>
                </c:pt>
                <c:pt idx="3084">
                  <c:v>75.901300000000006</c:v>
                </c:pt>
                <c:pt idx="3085">
                  <c:v>75.900700000000001</c:v>
                </c:pt>
                <c:pt idx="3086">
                  <c:v>75.900199999999998</c:v>
                </c:pt>
                <c:pt idx="3087">
                  <c:v>75.899600000000007</c:v>
                </c:pt>
                <c:pt idx="3088">
                  <c:v>75.899100000000004</c:v>
                </c:pt>
                <c:pt idx="3089">
                  <c:v>75.898499999999999</c:v>
                </c:pt>
                <c:pt idx="3090">
                  <c:v>75.897999999999996</c:v>
                </c:pt>
                <c:pt idx="3091">
                  <c:v>75.897499999999994</c:v>
                </c:pt>
                <c:pt idx="3092">
                  <c:v>75.896900000000002</c:v>
                </c:pt>
                <c:pt idx="3093">
                  <c:v>75.8964</c:v>
                </c:pt>
                <c:pt idx="3094">
                  <c:v>75.895899999999997</c:v>
                </c:pt>
                <c:pt idx="3095">
                  <c:v>75.895399999999995</c:v>
                </c:pt>
                <c:pt idx="3096">
                  <c:v>75.894900000000007</c:v>
                </c:pt>
                <c:pt idx="3097">
                  <c:v>75.894300000000001</c:v>
                </c:pt>
                <c:pt idx="3098">
                  <c:v>75.893799999999999</c:v>
                </c:pt>
                <c:pt idx="3099">
                  <c:v>75.893299999999996</c:v>
                </c:pt>
                <c:pt idx="3100">
                  <c:v>75.892799999999994</c:v>
                </c:pt>
                <c:pt idx="3101">
                  <c:v>75.892300000000006</c:v>
                </c:pt>
                <c:pt idx="3102">
                  <c:v>75.891800000000003</c:v>
                </c:pt>
                <c:pt idx="3103">
                  <c:v>75.891300000000001</c:v>
                </c:pt>
                <c:pt idx="3104">
                  <c:v>75.890799999999999</c:v>
                </c:pt>
                <c:pt idx="3105">
                  <c:v>75.890299999999996</c:v>
                </c:pt>
                <c:pt idx="3106">
                  <c:v>75.889799999999994</c:v>
                </c:pt>
                <c:pt idx="3107">
                  <c:v>75.889300000000006</c:v>
                </c:pt>
                <c:pt idx="3108">
                  <c:v>75.888900000000007</c:v>
                </c:pt>
                <c:pt idx="3109">
                  <c:v>75.888400000000004</c:v>
                </c:pt>
                <c:pt idx="3110">
                  <c:v>75.887900000000002</c:v>
                </c:pt>
                <c:pt idx="3111">
                  <c:v>75.8874</c:v>
                </c:pt>
                <c:pt idx="3112">
                  <c:v>75.886899999999997</c:v>
                </c:pt>
                <c:pt idx="3113">
                  <c:v>75.886499999999998</c:v>
                </c:pt>
                <c:pt idx="3114">
                  <c:v>75.885999999999996</c:v>
                </c:pt>
                <c:pt idx="3115">
                  <c:v>75.885499999999993</c:v>
                </c:pt>
                <c:pt idx="3116">
                  <c:v>75.885099999999994</c:v>
                </c:pt>
                <c:pt idx="3117">
                  <c:v>75.884600000000006</c:v>
                </c:pt>
                <c:pt idx="3118">
                  <c:v>75.884200000000007</c:v>
                </c:pt>
                <c:pt idx="3119">
                  <c:v>75.883700000000005</c:v>
                </c:pt>
                <c:pt idx="3120">
                  <c:v>75.883300000000006</c:v>
                </c:pt>
                <c:pt idx="3121">
                  <c:v>75.882800000000003</c:v>
                </c:pt>
                <c:pt idx="3122">
                  <c:v>75.882400000000004</c:v>
                </c:pt>
                <c:pt idx="3123">
                  <c:v>75.881900000000002</c:v>
                </c:pt>
                <c:pt idx="3124">
                  <c:v>75.881500000000003</c:v>
                </c:pt>
                <c:pt idx="3125">
                  <c:v>75.881100000000004</c:v>
                </c:pt>
                <c:pt idx="3126">
                  <c:v>75.880600000000001</c:v>
                </c:pt>
                <c:pt idx="3127">
                  <c:v>75.880200000000002</c:v>
                </c:pt>
                <c:pt idx="3128">
                  <c:v>75.879800000000003</c:v>
                </c:pt>
                <c:pt idx="3129">
                  <c:v>75.879400000000004</c:v>
                </c:pt>
                <c:pt idx="3130">
                  <c:v>75.878900000000002</c:v>
                </c:pt>
                <c:pt idx="3131">
                  <c:v>75.878500000000003</c:v>
                </c:pt>
                <c:pt idx="3132">
                  <c:v>75.878100000000003</c:v>
                </c:pt>
                <c:pt idx="3133">
                  <c:v>75.877700000000004</c:v>
                </c:pt>
                <c:pt idx="3134">
                  <c:v>75.877300000000005</c:v>
                </c:pt>
                <c:pt idx="3135">
                  <c:v>75.876900000000006</c:v>
                </c:pt>
                <c:pt idx="3136">
                  <c:v>75.876499999999993</c:v>
                </c:pt>
                <c:pt idx="3137">
                  <c:v>75.876099999999994</c:v>
                </c:pt>
                <c:pt idx="3138">
                  <c:v>75.875699999999995</c:v>
                </c:pt>
                <c:pt idx="3139">
                  <c:v>75.875299999999996</c:v>
                </c:pt>
                <c:pt idx="3140">
                  <c:v>75.874899999999997</c:v>
                </c:pt>
                <c:pt idx="3141">
                  <c:v>75.874499999999998</c:v>
                </c:pt>
                <c:pt idx="3142">
                  <c:v>75.874099999999999</c:v>
                </c:pt>
                <c:pt idx="3143">
                  <c:v>75.873699999999999</c:v>
                </c:pt>
                <c:pt idx="3144">
                  <c:v>75.8733</c:v>
                </c:pt>
                <c:pt idx="3145">
                  <c:v>75.873000000000005</c:v>
                </c:pt>
                <c:pt idx="3146">
                  <c:v>75.872600000000006</c:v>
                </c:pt>
                <c:pt idx="3147">
                  <c:v>75.872200000000007</c:v>
                </c:pt>
                <c:pt idx="3148">
                  <c:v>75.871899999999997</c:v>
                </c:pt>
                <c:pt idx="3149">
                  <c:v>75.871499999999997</c:v>
                </c:pt>
                <c:pt idx="3150">
                  <c:v>75.871099999999998</c:v>
                </c:pt>
                <c:pt idx="3151">
                  <c:v>75.870800000000003</c:v>
                </c:pt>
                <c:pt idx="3152">
                  <c:v>75.870400000000004</c:v>
                </c:pt>
                <c:pt idx="3153">
                  <c:v>75.870099999999994</c:v>
                </c:pt>
                <c:pt idx="3154">
                  <c:v>75.869699999999995</c:v>
                </c:pt>
                <c:pt idx="3155">
                  <c:v>75.869399999999999</c:v>
                </c:pt>
                <c:pt idx="3156">
                  <c:v>75.869</c:v>
                </c:pt>
                <c:pt idx="3157">
                  <c:v>75.868700000000004</c:v>
                </c:pt>
                <c:pt idx="3158">
                  <c:v>75.868300000000005</c:v>
                </c:pt>
                <c:pt idx="3159">
                  <c:v>75.867999999999995</c:v>
                </c:pt>
                <c:pt idx="3160">
                  <c:v>75.867699999999999</c:v>
                </c:pt>
                <c:pt idx="3161">
                  <c:v>75.8673</c:v>
                </c:pt>
                <c:pt idx="3162">
                  <c:v>75.867000000000004</c:v>
                </c:pt>
                <c:pt idx="3163">
                  <c:v>75.866699999999994</c:v>
                </c:pt>
                <c:pt idx="3164">
                  <c:v>75.866299999999995</c:v>
                </c:pt>
                <c:pt idx="3165">
                  <c:v>75.866</c:v>
                </c:pt>
                <c:pt idx="3166">
                  <c:v>75.865700000000004</c:v>
                </c:pt>
                <c:pt idx="3167">
                  <c:v>75.865399999999994</c:v>
                </c:pt>
                <c:pt idx="3168">
                  <c:v>75.865099999999998</c:v>
                </c:pt>
                <c:pt idx="3169">
                  <c:v>75.864800000000002</c:v>
                </c:pt>
                <c:pt idx="3170">
                  <c:v>75.864500000000007</c:v>
                </c:pt>
                <c:pt idx="3171">
                  <c:v>75.864199999999997</c:v>
                </c:pt>
                <c:pt idx="3172">
                  <c:v>75.863900000000001</c:v>
                </c:pt>
                <c:pt idx="3173">
                  <c:v>75.863600000000005</c:v>
                </c:pt>
                <c:pt idx="3174">
                  <c:v>75.863299999999995</c:v>
                </c:pt>
                <c:pt idx="3175">
                  <c:v>75.863</c:v>
                </c:pt>
                <c:pt idx="3176">
                  <c:v>75.862700000000004</c:v>
                </c:pt>
                <c:pt idx="3177">
                  <c:v>75.862399999999994</c:v>
                </c:pt>
                <c:pt idx="3178">
                  <c:v>75.862099999999998</c:v>
                </c:pt>
                <c:pt idx="3179">
                  <c:v>75.861800000000002</c:v>
                </c:pt>
                <c:pt idx="3180">
                  <c:v>75.861599999999996</c:v>
                </c:pt>
                <c:pt idx="3181">
                  <c:v>75.8613</c:v>
                </c:pt>
                <c:pt idx="3182">
                  <c:v>75.861000000000004</c:v>
                </c:pt>
                <c:pt idx="3183">
                  <c:v>75.860799999999998</c:v>
                </c:pt>
                <c:pt idx="3184">
                  <c:v>75.860500000000002</c:v>
                </c:pt>
                <c:pt idx="3185">
                  <c:v>75.860200000000006</c:v>
                </c:pt>
                <c:pt idx="3186">
                  <c:v>75.86</c:v>
                </c:pt>
                <c:pt idx="3187">
                  <c:v>75.859700000000004</c:v>
                </c:pt>
                <c:pt idx="3188">
                  <c:v>75.859499999999997</c:v>
                </c:pt>
                <c:pt idx="3189">
                  <c:v>75.859200000000001</c:v>
                </c:pt>
                <c:pt idx="3190">
                  <c:v>75.858999999999995</c:v>
                </c:pt>
                <c:pt idx="3191">
                  <c:v>75.858699999999999</c:v>
                </c:pt>
                <c:pt idx="3192">
                  <c:v>75.858500000000006</c:v>
                </c:pt>
                <c:pt idx="3193">
                  <c:v>75.858199999999997</c:v>
                </c:pt>
                <c:pt idx="3194">
                  <c:v>75.858000000000004</c:v>
                </c:pt>
                <c:pt idx="3195">
                  <c:v>75.857799999999997</c:v>
                </c:pt>
                <c:pt idx="3196">
                  <c:v>75.857500000000002</c:v>
                </c:pt>
                <c:pt idx="3197">
                  <c:v>75.857299999999995</c:v>
                </c:pt>
                <c:pt idx="3198">
                  <c:v>75.857100000000003</c:v>
                </c:pt>
                <c:pt idx="3199">
                  <c:v>75.856800000000007</c:v>
                </c:pt>
                <c:pt idx="3200">
                  <c:v>75.8566</c:v>
                </c:pt>
                <c:pt idx="3201">
                  <c:v>75.856399999999994</c:v>
                </c:pt>
                <c:pt idx="3202">
                  <c:v>75.856200000000001</c:v>
                </c:pt>
                <c:pt idx="3203">
                  <c:v>75.855999999999995</c:v>
                </c:pt>
                <c:pt idx="3204">
                  <c:v>75.855800000000002</c:v>
                </c:pt>
                <c:pt idx="3205">
                  <c:v>75.855599999999995</c:v>
                </c:pt>
                <c:pt idx="3206">
                  <c:v>75.855400000000003</c:v>
                </c:pt>
                <c:pt idx="3207">
                  <c:v>75.855199999999996</c:v>
                </c:pt>
                <c:pt idx="3208">
                  <c:v>75.855000000000004</c:v>
                </c:pt>
                <c:pt idx="3209">
                  <c:v>75.854799999999997</c:v>
                </c:pt>
                <c:pt idx="3210">
                  <c:v>75.854600000000005</c:v>
                </c:pt>
                <c:pt idx="3211">
                  <c:v>75.854399999999998</c:v>
                </c:pt>
                <c:pt idx="3212">
                  <c:v>75.854200000000006</c:v>
                </c:pt>
                <c:pt idx="3213">
                  <c:v>75.853999999999999</c:v>
                </c:pt>
                <c:pt idx="3214">
                  <c:v>75.853899999999996</c:v>
                </c:pt>
                <c:pt idx="3215">
                  <c:v>75.853700000000003</c:v>
                </c:pt>
                <c:pt idx="3216">
                  <c:v>75.853499999999997</c:v>
                </c:pt>
                <c:pt idx="3217">
                  <c:v>75.853300000000004</c:v>
                </c:pt>
                <c:pt idx="3218">
                  <c:v>75.853200000000001</c:v>
                </c:pt>
                <c:pt idx="3219">
                  <c:v>75.852999999999994</c:v>
                </c:pt>
                <c:pt idx="3220">
                  <c:v>75.852800000000002</c:v>
                </c:pt>
                <c:pt idx="3221">
                  <c:v>75.852699999999999</c:v>
                </c:pt>
                <c:pt idx="3222">
                  <c:v>75.852500000000006</c:v>
                </c:pt>
                <c:pt idx="3223">
                  <c:v>75.852400000000003</c:v>
                </c:pt>
                <c:pt idx="3224">
                  <c:v>75.852199999999996</c:v>
                </c:pt>
                <c:pt idx="3225">
                  <c:v>75.852099999999993</c:v>
                </c:pt>
                <c:pt idx="3226">
                  <c:v>75.851900000000001</c:v>
                </c:pt>
                <c:pt idx="3227">
                  <c:v>75.851799999999997</c:v>
                </c:pt>
                <c:pt idx="3228">
                  <c:v>75.851600000000005</c:v>
                </c:pt>
                <c:pt idx="3229">
                  <c:v>75.851500000000001</c:v>
                </c:pt>
                <c:pt idx="3230">
                  <c:v>75.851399999999998</c:v>
                </c:pt>
                <c:pt idx="3231">
                  <c:v>75.851200000000006</c:v>
                </c:pt>
                <c:pt idx="3232">
                  <c:v>75.851100000000002</c:v>
                </c:pt>
                <c:pt idx="3233">
                  <c:v>75.850999999999999</c:v>
                </c:pt>
                <c:pt idx="3234">
                  <c:v>75.850899999999996</c:v>
                </c:pt>
                <c:pt idx="3235">
                  <c:v>75.850700000000003</c:v>
                </c:pt>
                <c:pt idx="3236">
                  <c:v>75.8506</c:v>
                </c:pt>
                <c:pt idx="3237">
                  <c:v>75.850499999999997</c:v>
                </c:pt>
                <c:pt idx="3238">
                  <c:v>75.850399999999993</c:v>
                </c:pt>
                <c:pt idx="3239">
                  <c:v>75.850300000000004</c:v>
                </c:pt>
                <c:pt idx="3240">
                  <c:v>75.850200000000001</c:v>
                </c:pt>
                <c:pt idx="3241">
                  <c:v>75.850099999999998</c:v>
                </c:pt>
                <c:pt idx="3242">
                  <c:v>75.849999999999994</c:v>
                </c:pt>
                <c:pt idx="3243">
                  <c:v>75.849900000000005</c:v>
                </c:pt>
                <c:pt idx="3244">
                  <c:v>75.849800000000002</c:v>
                </c:pt>
                <c:pt idx="3245">
                  <c:v>75.849699999999999</c:v>
                </c:pt>
                <c:pt idx="3246">
                  <c:v>75.849599999999995</c:v>
                </c:pt>
                <c:pt idx="3247">
                  <c:v>75.849500000000006</c:v>
                </c:pt>
                <c:pt idx="3248">
                  <c:v>75.849500000000006</c:v>
                </c:pt>
                <c:pt idx="3249">
                  <c:v>75.849400000000003</c:v>
                </c:pt>
                <c:pt idx="3250">
                  <c:v>75.849299999999999</c:v>
                </c:pt>
                <c:pt idx="3251">
                  <c:v>75.849199999999996</c:v>
                </c:pt>
                <c:pt idx="3252">
                  <c:v>75.849199999999996</c:v>
                </c:pt>
                <c:pt idx="3253">
                  <c:v>75.849100000000007</c:v>
                </c:pt>
                <c:pt idx="3254">
                  <c:v>75.849000000000004</c:v>
                </c:pt>
                <c:pt idx="3255">
                  <c:v>75.849000000000004</c:v>
                </c:pt>
                <c:pt idx="3256">
                  <c:v>75.8489</c:v>
                </c:pt>
                <c:pt idx="3257">
                  <c:v>75.8489</c:v>
                </c:pt>
                <c:pt idx="3258">
                  <c:v>75.848799999999997</c:v>
                </c:pt>
                <c:pt idx="3259">
                  <c:v>75.848799999999997</c:v>
                </c:pt>
                <c:pt idx="3260">
                  <c:v>75.848699999999994</c:v>
                </c:pt>
                <c:pt idx="3261">
                  <c:v>75.848699999999994</c:v>
                </c:pt>
                <c:pt idx="3262">
                  <c:v>75.848600000000005</c:v>
                </c:pt>
                <c:pt idx="3263">
                  <c:v>75.848600000000005</c:v>
                </c:pt>
                <c:pt idx="3264">
                  <c:v>75.848500000000001</c:v>
                </c:pt>
                <c:pt idx="3265">
                  <c:v>75.848500000000001</c:v>
                </c:pt>
                <c:pt idx="3266">
                  <c:v>75.848500000000001</c:v>
                </c:pt>
                <c:pt idx="3267">
                  <c:v>75.848500000000001</c:v>
                </c:pt>
                <c:pt idx="3268">
                  <c:v>75.848399999999998</c:v>
                </c:pt>
                <c:pt idx="3269">
                  <c:v>75.848399999999998</c:v>
                </c:pt>
                <c:pt idx="3270">
                  <c:v>75.848399999999998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6FE-43AF-B75F-AF6429652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174656"/>
        <c:axId val="141205504"/>
      </c:scatterChart>
      <c:scatterChart>
        <c:scatterStyle val="lineMarker"/>
        <c:varyColors val="0"/>
        <c:ser>
          <c:idx val="6"/>
          <c:order val="6"/>
          <c:tx>
            <c:v>Devices</c:v>
          </c:tx>
          <c:spPr>
            <a:ln w="12700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PXIE_IS_LEBT_RFQ_VAC!$T$2:$T$29</c:f>
              <c:numCache>
                <c:formatCode>0.00</c:formatCode>
                <c:ptCount val="28"/>
                <c:pt idx="0" formatCode="General">
                  <c:v>0</c:v>
                </c:pt>
                <c:pt idx="1">
                  <c:v>0.01</c:v>
                </c:pt>
                <c:pt idx="2" formatCode="General">
                  <c:v>0.01</c:v>
                </c:pt>
                <c:pt idx="3" formatCode="General">
                  <c:v>6.0000000000000005E-2</c:v>
                </c:pt>
                <c:pt idx="4" formatCode="General">
                  <c:v>0.06</c:v>
                </c:pt>
                <c:pt idx="5" formatCode="General">
                  <c:v>0.1</c:v>
                </c:pt>
                <c:pt idx="6" formatCode="General">
                  <c:v>0.1</c:v>
                </c:pt>
                <c:pt idx="7" formatCode="General">
                  <c:v>0.43300000000000005</c:v>
                </c:pt>
                <c:pt idx="8" formatCode="General">
                  <c:v>0.433</c:v>
                </c:pt>
                <c:pt idx="9" formatCode="General">
                  <c:v>0.67300000000000004</c:v>
                </c:pt>
                <c:pt idx="10" formatCode="General">
                  <c:v>0.67300000000000004</c:v>
                </c:pt>
                <c:pt idx="11" formatCode="General">
                  <c:v>0.82300000000000006</c:v>
                </c:pt>
                <c:pt idx="12" formatCode="General">
                  <c:v>0.82299999999999995</c:v>
                </c:pt>
                <c:pt idx="13" formatCode="General">
                  <c:v>0.92300000000000004</c:v>
                </c:pt>
                <c:pt idx="14" formatCode="General">
                  <c:v>0.92300000000000004</c:v>
                </c:pt>
                <c:pt idx="15" formatCode="General">
                  <c:v>0.9930000000000001</c:v>
                </c:pt>
                <c:pt idx="16" formatCode="General">
                  <c:v>0.99299999999999999</c:v>
                </c:pt>
                <c:pt idx="17" formatCode="General">
                  <c:v>1.633</c:v>
                </c:pt>
                <c:pt idx="18" formatCode="General">
                  <c:v>1.633</c:v>
                </c:pt>
                <c:pt idx="19" formatCode="General">
                  <c:v>1.843</c:v>
                </c:pt>
                <c:pt idx="20" formatCode="General">
                  <c:v>1.843</c:v>
                </c:pt>
                <c:pt idx="21" formatCode="General">
                  <c:v>1.923</c:v>
                </c:pt>
                <c:pt idx="22" formatCode="General">
                  <c:v>1.923</c:v>
                </c:pt>
                <c:pt idx="23" formatCode="General">
                  <c:v>2.1430000000000002</c:v>
                </c:pt>
                <c:pt idx="24" formatCode="General">
                  <c:v>2.1429999999999998</c:v>
                </c:pt>
                <c:pt idx="25" formatCode="General">
                  <c:v>2.1630000000000003</c:v>
                </c:pt>
                <c:pt idx="26" formatCode="General">
                  <c:v>2.1629999999999998</c:v>
                </c:pt>
                <c:pt idx="27" formatCode="General">
                  <c:v>6.5630000000000006</c:v>
                </c:pt>
              </c:numCache>
            </c:numRef>
          </c:xVal>
          <c:yVal>
            <c:numRef>
              <c:f>PXIE_IS_LEBT_RFQ_VAC!$U$2:$U$29</c:f>
              <c:numCache>
                <c:formatCode>0.0</c:formatCode>
                <c:ptCount val="28"/>
                <c:pt idx="0">
                  <c:v>10</c:v>
                </c:pt>
                <c:pt idx="1">
                  <c:v>10</c:v>
                </c:pt>
                <c:pt idx="2">
                  <c:v>200</c:v>
                </c:pt>
                <c:pt idx="3">
                  <c:v>200</c:v>
                </c:pt>
                <c:pt idx="4">
                  <c:v>14</c:v>
                </c:pt>
                <c:pt idx="5">
                  <c:v>14</c:v>
                </c:pt>
                <c:pt idx="6">
                  <c:v>220</c:v>
                </c:pt>
                <c:pt idx="7">
                  <c:v>220</c:v>
                </c:pt>
                <c:pt idx="8">
                  <c:v>72.900000000000006</c:v>
                </c:pt>
                <c:pt idx="9">
                  <c:v>72.900000000000006</c:v>
                </c:pt>
                <c:pt idx="10">
                  <c:v>150</c:v>
                </c:pt>
                <c:pt idx="11">
                  <c:v>150</c:v>
                </c:pt>
                <c:pt idx="12">
                  <c:v>72.900000000000006</c:v>
                </c:pt>
                <c:pt idx="13">
                  <c:v>72.900000000000006</c:v>
                </c:pt>
                <c:pt idx="14">
                  <c:v>50</c:v>
                </c:pt>
                <c:pt idx="15">
                  <c:v>50</c:v>
                </c:pt>
                <c:pt idx="16">
                  <c:v>72.900000000000006</c:v>
                </c:pt>
                <c:pt idx="17">
                  <c:v>72.900000000000006</c:v>
                </c:pt>
                <c:pt idx="18">
                  <c:v>200</c:v>
                </c:pt>
                <c:pt idx="19">
                  <c:v>200</c:v>
                </c:pt>
                <c:pt idx="20">
                  <c:v>34.799999999999997</c:v>
                </c:pt>
                <c:pt idx="21">
                  <c:v>34.798000000000002</c:v>
                </c:pt>
                <c:pt idx="22">
                  <c:v>72.900000000000006</c:v>
                </c:pt>
                <c:pt idx="23">
                  <c:v>72.900000000000006</c:v>
                </c:pt>
                <c:pt idx="24">
                  <c:v>20</c:v>
                </c:pt>
                <c:pt idx="25">
                  <c:v>20</c:v>
                </c:pt>
                <c:pt idx="26">
                  <c:v>319</c:v>
                </c:pt>
                <c:pt idx="27">
                  <c:v>319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6FE-43AF-B75F-AF64296528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208960"/>
        <c:axId val="141207424"/>
      </c:scatterChart>
      <c:valAx>
        <c:axId val="141174656"/>
        <c:scaling>
          <c:orientation val="minMax"/>
          <c:max val="6.5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Z (m)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41205504"/>
        <c:crossesAt val="1.0000000000000005E-2"/>
        <c:crossBetween val="midCat"/>
        <c:majorUnit val="1"/>
        <c:minorUnit val="0.2"/>
      </c:valAx>
      <c:valAx>
        <c:axId val="141205504"/>
        <c:scaling>
          <c:logBase val="10"/>
          <c:orientation val="minMax"/>
          <c:max val="10000000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Pressure (10</a:t>
                </a:r>
                <a:r>
                  <a:rPr lang="en-US" baseline="30000"/>
                  <a:t>-9 </a:t>
                </a:r>
                <a:r>
                  <a:rPr lang="en-US"/>
                  <a:t>torr)</a:t>
                </a:r>
              </a:p>
            </c:rich>
          </c:tx>
          <c:overlay val="0"/>
        </c:title>
        <c:numFmt formatCode="0E+00" sourceLinked="0"/>
        <c:majorTickMark val="none"/>
        <c:minorTickMark val="none"/>
        <c:tickLblPos val="low"/>
        <c:crossAx val="141174656"/>
        <c:crosses val="autoZero"/>
        <c:crossBetween val="midCat"/>
      </c:valAx>
      <c:valAx>
        <c:axId val="141207424"/>
        <c:scaling>
          <c:orientation val="minMax"/>
          <c:max val="2000"/>
          <c:min val="0"/>
        </c:scaling>
        <c:delete val="0"/>
        <c:axPos val="r"/>
        <c:numFmt formatCode="0" sourceLinked="0"/>
        <c:majorTickMark val="out"/>
        <c:minorTickMark val="in"/>
        <c:tickLblPos val="nextTo"/>
        <c:crossAx val="141208960"/>
        <c:crosses val="max"/>
        <c:crossBetween val="midCat"/>
        <c:majorUnit val="200"/>
        <c:minorUnit val="20"/>
      </c:valAx>
      <c:valAx>
        <c:axId val="1412089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1207424"/>
        <c:crosses val="autoZero"/>
        <c:crossBetween val="midCat"/>
      </c:valAx>
      <c:spPr>
        <a:ln w="3175">
          <a:solidFill>
            <a:schemeClr val="tx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HEBT H2 Presure Profile Along Beam Line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253375936703564"/>
          <c:y val="0.19638878891963807"/>
          <c:w val="0.8450912929362091"/>
          <c:h val="0.60688226200379081"/>
        </c:manualLayout>
      </c:layout>
      <c:scatterChart>
        <c:scatterStyle val="lineMarker"/>
        <c:varyColors val="0"/>
        <c:ser>
          <c:idx val="0"/>
          <c:order val="0"/>
          <c:tx>
            <c:v>F#3341, W-C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'SSR1-HEBTc1'!$C$17:$C$116</c:f>
              <c:numCache>
                <c:formatCode>0.0</c:formatCode>
                <c:ptCount val="100"/>
                <c:pt idx="0">
                  <c:v>-8.9499999999999996E-2</c:v>
                </c:pt>
                <c:pt idx="1">
                  <c:v>-0.26849999999999996</c:v>
                </c:pt>
                <c:pt idx="2">
                  <c:v>-0.44750000000000001</c:v>
                </c:pt>
                <c:pt idx="3">
                  <c:v>-0.62649999999999983</c:v>
                </c:pt>
                <c:pt idx="4">
                  <c:v>-0.80549999999999988</c:v>
                </c:pt>
                <c:pt idx="5">
                  <c:v>-0.98449999999999993</c:v>
                </c:pt>
                <c:pt idx="6">
                  <c:v>-1.1635</c:v>
                </c:pt>
                <c:pt idx="7">
                  <c:v>-1.3425</c:v>
                </c:pt>
                <c:pt idx="8">
                  <c:v>-1.5215000000000001</c:v>
                </c:pt>
                <c:pt idx="9">
                  <c:v>-1.7004999999999999</c:v>
                </c:pt>
                <c:pt idx="10">
                  <c:v>-1.8794999999999999</c:v>
                </c:pt>
                <c:pt idx="11">
                  <c:v>-2.0585</c:v>
                </c:pt>
                <c:pt idx="12">
                  <c:v>-2.2374999999999998</c:v>
                </c:pt>
                <c:pt idx="13">
                  <c:v>-2.4165000000000001</c:v>
                </c:pt>
                <c:pt idx="14">
                  <c:v>-2.5954999999999999</c:v>
                </c:pt>
                <c:pt idx="15">
                  <c:v>-2.7744999999999997</c:v>
                </c:pt>
                <c:pt idx="16">
                  <c:v>-2.9535</c:v>
                </c:pt>
                <c:pt idx="17">
                  <c:v>-3.1324999999999998</c:v>
                </c:pt>
                <c:pt idx="18">
                  <c:v>-3.3114999999999997</c:v>
                </c:pt>
                <c:pt idx="19">
                  <c:v>-3.4904999999999999</c:v>
                </c:pt>
                <c:pt idx="20">
                  <c:v>-3.6695000000000002</c:v>
                </c:pt>
                <c:pt idx="21">
                  <c:v>-3.8484999999999996</c:v>
                </c:pt>
                <c:pt idx="22">
                  <c:v>-4.0274999999999999</c:v>
                </c:pt>
                <c:pt idx="23">
                  <c:v>-4.2065000000000001</c:v>
                </c:pt>
                <c:pt idx="24">
                  <c:v>-4.3854999999999995</c:v>
                </c:pt>
                <c:pt idx="25">
                  <c:v>-4.5644999999999998</c:v>
                </c:pt>
                <c:pt idx="26">
                  <c:v>-4.7435</c:v>
                </c:pt>
                <c:pt idx="27">
                  <c:v>-4.9225000000000003</c:v>
                </c:pt>
                <c:pt idx="28">
                  <c:v>-5.1015000000000006</c:v>
                </c:pt>
                <c:pt idx="29">
                  <c:v>-5.2804999999999991</c:v>
                </c:pt>
                <c:pt idx="30">
                  <c:v>-5.4594999999999994</c:v>
                </c:pt>
                <c:pt idx="31">
                  <c:v>-5.6384999999999996</c:v>
                </c:pt>
                <c:pt idx="32">
                  <c:v>-5.8174999999999999</c:v>
                </c:pt>
                <c:pt idx="33">
                  <c:v>-5.9965000000000002</c:v>
                </c:pt>
                <c:pt idx="34">
                  <c:v>-6.1755000000000004</c:v>
                </c:pt>
                <c:pt idx="35">
                  <c:v>-6.3544999999999989</c:v>
                </c:pt>
                <c:pt idx="36">
                  <c:v>-6.5334999999999992</c:v>
                </c:pt>
                <c:pt idx="37">
                  <c:v>-6.7124999999999995</c:v>
                </c:pt>
                <c:pt idx="38">
                  <c:v>-6.8914999999999997</c:v>
                </c:pt>
                <c:pt idx="39">
                  <c:v>-7.0705</c:v>
                </c:pt>
                <c:pt idx="40">
                  <c:v>-7.2495000000000003</c:v>
                </c:pt>
                <c:pt idx="41">
                  <c:v>-7.4284999999999988</c:v>
                </c:pt>
                <c:pt idx="42">
                  <c:v>-7.607499999999999</c:v>
                </c:pt>
                <c:pt idx="43">
                  <c:v>-7.7864999999999993</c:v>
                </c:pt>
                <c:pt idx="44">
                  <c:v>-7.9654999999999996</c:v>
                </c:pt>
                <c:pt idx="45">
                  <c:v>-8.144499999999999</c:v>
                </c:pt>
                <c:pt idx="46">
                  <c:v>-8.3234999999999992</c:v>
                </c:pt>
                <c:pt idx="47">
                  <c:v>-8.5024999999999995</c:v>
                </c:pt>
                <c:pt idx="48">
                  <c:v>-8.6814999999999998</c:v>
                </c:pt>
                <c:pt idx="49">
                  <c:v>-8.8605</c:v>
                </c:pt>
                <c:pt idx="50">
                  <c:v>-9.0394999999999985</c:v>
                </c:pt>
                <c:pt idx="51">
                  <c:v>-9.2184999999999988</c:v>
                </c:pt>
                <c:pt idx="52">
                  <c:v>-9.3974999999999991</c:v>
                </c:pt>
                <c:pt idx="53">
                  <c:v>-9.5764999999999993</c:v>
                </c:pt>
                <c:pt idx="54">
                  <c:v>-9.7554999999999996</c:v>
                </c:pt>
                <c:pt idx="55">
                  <c:v>-9.9344999999999999</c:v>
                </c:pt>
                <c:pt idx="56">
                  <c:v>-10.1135</c:v>
                </c:pt>
                <c:pt idx="57">
                  <c:v>-10.292499999999999</c:v>
                </c:pt>
                <c:pt idx="58">
                  <c:v>-10.471499999999999</c:v>
                </c:pt>
                <c:pt idx="59">
                  <c:v>-10.650499999999999</c:v>
                </c:pt>
                <c:pt idx="60">
                  <c:v>-10.829499999999999</c:v>
                </c:pt>
                <c:pt idx="61">
                  <c:v>-11.0085</c:v>
                </c:pt>
                <c:pt idx="62">
                  <c:v>-11.1875</c:v>
                </c:pt>
                <c:pt idx="63">
                  <c:v>-11.366499999999998</c:v>
                </c:pt>
                <c:pt idx="64">
                  <c:v>-11.545499999999999</c:v>
                </c:pt>
                <c:pt idx="65">
                  <c:v>-11.724499999999999</c:v>
                </c:pt>
                <c:pt idx="66">
                  <c:v>-11.903499999999999</c:v>
                </c:pt>
                <c:pt idx="67">
                  <c:v>-12.0825</c:v>
                </c:pt>
                <c:pt idx="68">
                  <c:v>-12.2615</c:v>
                </c:pt>
                <c:pt idx="69">
                  <c:v>-12.440499999999998</c:v>
                </c:pt>
                <c:pt idx="70">
                  <c:v>-12.619499999999999</c:v>
                </c:pt>
                <c:pt idx="71">
                  <c:v>-12.798499999999999</c:v>
                </c:pt>
                <c:pt idx="72">
                  <c:v>-12.977499999999999</c:v>
                </c:pt>
                <c:pt idx="73">
                  <c:v>-13.156499999999999</c:v>
                </c:pt>
                <c:pt idx="74">
                  <c:v>-13.3355</c:v>
                </c:pt>
                <c:pt idx="75">
                  <c:v>-13.514499999999998</c:v>
                </c:pt>
                <c:pt idx="76">
                  <c:v>-13.693499999999998</c:v>
                </c:pt>
                <c:pt idx="77">
                  <c:v>-13.872499999999999</c:v>
                </c:pt>
                <c:pt idx="78">
                  <c:v>-14.051499999999999</c:v>
                </c:pt>
                <c:pt idx="79">
                  <c:v>-14.230499999999999</c:v>
                </c:pt>
                <c:pt idx="80">
                  <c:v>-14.4095</c:v>
                </c:pt>
                <c:pt idx="81">
                  <c:v>-14.5885</c:v>
                </c:pt>
                <c:pt idx="82">
                  <c:v>-14.767499999999998</c:v>
                </c:pt>
                <c:pt idx="83">
                  <c:v>-14.946499999999999</c:v>
                </c:pt>
                <c:pt idx="84">
                  <c:v>-15.125499999999999</c:v>
                </c:pt>
                <c:pt idx="85">
                  <c:v>-15.304499999999999</c:v>
                </c:pt>
                <c:pt idx="86">
                  <c:v>-15.483499999999999</c:v>
                </c:pt>
                <c:pt idx="87">
                  <c:v>-15.662499999999998</c:v>
                </c:pt>
                <c:pt idx="88">
                  <c:v>-15.841499999999998</c:v>
                </c:pt>
                <c:pt idx="89">
                  <c:v>-16.020499999999998</c:v>
                </c:pt>
                <c:pt idx="90">
                  <c:v>-16.1995</c:v>
                </c:pt>
                <c:pt idx="91">
                  <c:v>-16.378499999999999</c:v>
                </c:pt>
                <c:pt idx="92">
                  <c:v>-16.557500000000001</c:v>
                </c:pt>
                <c:pt idx="93">
                  <c:v>-16.736499999999999</c:v>
                </c:pt>
                <c:pt idx="94">
                  <c:v>-16.915499999999998</c:v>
                </c:pt>
                <c:pt idx="95">
                  <c:v>-17.094499999999996</c:v>
                </c:pt>
                <c:pt idx="96">
                  <c:v>-17.273499999999999</c:v>
                </c:pt>
                <c:pt idx="97">
                  <c:v>-17.452499999999997</c:v>
                </c:pt>
                <c:pt idx="98">
                  <c:v>-17.631499999999999</c:v>
                </c:pt>
                <c:pt idx="99">
                  <c:v>-17.810499999999998</c:v>
                </c:pt>
              </c:numCache>
            </c:numRef>
          </c:xVal>
          <c:yVal>
            <c:numRef>
              <c:f>'SSR1-HEBTc1'!$B$17:$B$116</c:f>
              <c:numCache>
                <c:formatCode>0.00E+00</c:formatCode>
                <c:ptCount val="100"/>
                <c:pt idx="0">
                  <c:v>8.8121200000000002E-10</c:v>
                </c:pt>
                <c:pt idx="1">
                  <c:v>8.7542800000000003E-10</c:v>
                </c:pt>
                <c:pt idx="2">
                  <c:v>8.7376500000000003E-10</c:v>
                </c:pt>
                <c:pt idx="3">
                  <c:v>8.6834599999999997E-10</c:v>
                </c:pt>
                <c:pt idx="4">
                  <c:v>8.6919900000000005E-10</c:v>
                </c:pt>
                <c:pt idx="5">
                  <c:v>8.6536799999999996E-10</c:v>
                </c:pt>
                <c:pt idx="6">
                  <c:v>8.7008700000000002E-10</c:v>
                </c:pt>
                <c:pt idx="7">
                  <c:v>8.6547599999999996E-10</c:v>
                </c:pt>
                <c:pt idx="8">
                  <c:v>8.6216099999999996E-10</c:v>
                </c:pt>
                <c:pt idx="9">
                  <c:v>8.6495999999999998E-10</c:v>
                </c:pt>
                <c:pt idx="10">
                  <c:v>8.5487199999999998E-10</c:v>
                </c:pt>
                <c:pt idx="11">
                  <c:v>8.55525E-10</c:v>
                </c:pt>
                <c:pt idx="12">
                  <c:v>8.4509599999999997E-10</c:v>
                </c:pt>
                <c:pt idx="13">
                  <c:v>8.3810900000000001E-10</c:v>
                </c:pt>
                <c:pt idx="14">
                  <c:v>8.3056400000000001E-10</c:v>
                </c:pt>
                <c:pt idx="15">
                  <c:v>8.2182399999999999E-10</c:v>
                </c:pt>
                <c:pt idx="16">
                  <c:v>8.0861199999999998E-10</c:v>
                </c:pt>
                <c:pt idx="17">
                  <c:v>7.9506099999999995E-10</c:v>
                </c:pt>
                <c:pt idx="18">
                  <c:v>7.7722100000000004E-10</c:v>
                </c:pt>
                <c:pt idx="19">
                  <c:v>7.5841199999999999E-10</c:v>
                </c:pt>
                <c:pt idx="20">
                  <c:v>7.4398000000000005E-10</c:v>
                </c:pt>
                <c:pt idx="21">
                  <c:v>7.1930799999999995E-10</c:v>
                </c:pt>
                <c:pt idx="22">
                  <c:v>7.10406E-10</c:v>
                </c:pt>
                <c:pt idx="23">
                  <c:v>6.93026E-10</c:v>
                </c:pt>
                <c:pt idx="24">
                  <c:v>6.7845600000000002E-10</c:v>
                </c:pt>
                <c:pt idx="25">
                  <c:v>6.68642E-10</c:v>
                </c:pt>
                <c:pt idx="26">
                  <c:v>6.5838900000000003E-10</c:v>
                </c:pt>
                <c:pt idx="27">
                  <c:v>6.5089899999999999E-10</c:v>
                </c:pt>
                <c:pt idx="28">
                  <c:v>6.4643100000000002E-10</c:v>
                </c:pt>
                <c:pt idx="29">
                  <c:v>6.3914799999999999E-10</c:v>
                </c:pt>
                <c:pt idx="30">
                  <c:v>6.3223699999999995E-10</c:v>
                </c:pt>
                <c:pt idx="31">
                  <c:v>6.2776200000000003E-10</c:v>
                </c:pt>
                <c:pt idx="32">
                  <c:v>6.2173600000000003E-10</c:v>
                </c:pt>
                <c:pt idx="33">
                  <c:v>6.1318399999999998E-10</c:v>
                </c:pt>
                <c:pt idx="34">
                  <c:v>6.0906199999999998E-10</c:v>
                </c:pt>
                <c:pt idx="35">
                  <c:v>6.0011899999999998E-10</c:v>
                </c:pt>
                <c:pt idx="36">
                  <c:v>5.8975399999999999E-10</c:v>
                </c:pt>
                <c:pt idx="37">
                  <c:v>5.8067499999999996E-10</c:v>
                </c:pt>
                <c:pt idx="38">
                  <c:v>5.7437399999999999E-10</c:v>
                </c:pt>
                <c:pt idx="39">
                  <c:v>5.6173500000000003E-10</c:v>
                </c:pt>
                <c:pt idx="40">
                  <c:v>5.4787300000000002E-10</c:v>
                </c:pt>
                <c:pt idx="41">
                  <c:v>5.2766799999999998E-10</c:v>
                </c:pt>
                <c:pt idx="42">
                  <c:v>5.0894100000000001E-10</c:v>
                </c:pt>
                <c:pt idx="43">
                  <c:v>4.8357100000000003E-10</c:v>
                </c:pt>
                <c:pt idx="44">
                  <c:v>4.5709799999999999E-10</c:v>
                </c:pt>
                <c:pt idx="45">
                  <c:v>4.2827899999999998E-10</c:v>
                </c:pt>
                <c:pt idx="46">
                  <c:v>3.9269899999999999E-10</c:v>
                </c:pt>
                <c:pt idx="47">
                  <c:v>3.61664E-10</c:v>
                </c:pt>
                <c:pt idx="48">
                  <c:v>3.3218300000000001E-10</c:v>
                </c:pt>
                <c:pt idx="49">
                  <c:v>3.0651799999999997E-10</c:v>
                </c:pt>
                <c:pt idx="50">
                  <c:v>2.84386E-10</c:v>
                </c:pt>
                <c:pt idx="51">
                  <c:v>2.67337E-10</c:v>
                </c:pt>
                <c:pt idx="52">
                  <c:v>2.5333999999999998E-10</c:v>
                </c:pt>
                <c:pt idx="53">
                  <c:v>2.4220999999999998E-10</c:v>
                </c:pt>
                <c:pt idx="54">
                  <c:v>2.3188999999999999E-10</c:v>
                </c:pt>
                <c:pt idx="55">
                  <c:v>2.2673400000000001E-10</c:v>
                </c:pt>
                <c:pt idx="56">
                  <c:v>2.1832100000000001E-10</c:v>
                </c:pt>
                <c:pt idx="57">
                  <c:v>2.14794E-10</c:v>
                </c:pt>
                <c:pt idx="58">
                  <c:v>2.0915199999999999E-10</c:v>
                </c:pt>
                <c:pt idx="59">
                  <c:v>2.0447200000000001E-10</c:v>
                </c:pt>
                <c:pt idx="60">
                  <c:v>2.0135300000000001E-10</c:v>
                </c:pt>
                <c:pt idx="61">
                  <c:v>1.98993E-10</c:v>
                </c:pt>
                <c:pt idx="62">
                  <c:v>1.9521800000000001E-10</c:v>
                </c:pt>
                <c:pt idx="63">
                  <c:v>1.9109600000000001E-10</c:v>
                </c:pt>
                <c:pt idx="64">
                  <c:v>1.88022E-10</c:v>
                </c:pt>
                <c:pt idx="65">
                  <c:v>1.8501299999999999E-10</c:v>
                </c:pt>
                <c:pt idx="66">
                  <c:v>1.78936E-10</c:v>
                </c:pt>
                <c:pt idx="67">
                  <c:v>1.7567400000000001E-10</c:v>
                </c:pt>
                <c:pt idx="68">
                  <c:v>1.7012E-10</c:v>
                </c:pt>
                <c:pt idx="69">
                  <c:v>1.6311599999999999E-10</c:v>
                </c:pt>
                <c:pt idx="70">
                  <c:v>1.5558500000000001E-10</c:v>
                </c:pt>
                <c:pt idx="71">
                  <c:v>1.46899E-10</c:v>
                </c:pt>
                <c:pt idx="72">
                  <c:v>1.3568299999999999E-10</c:v>
                </c:pt>
                <c:pt idx="73">
                  <c:v>1.2483799999999999E-10</c:v>
                </c:pt>
                <c:pt idx="74">
                  <c:v>1.1468E-10</c:v>
                </c:pt>
                <c:pt idx="75">
                  <c:v>1.0540000000000001E-10</c:v>
                </c:pt>
                <c:pt idx="76">
                  <c:v>9.8383500000000005E-11</c:v>
                </c:pt>
                <c:pt idx="77">
                  <c:v>9.1186200000000001E-11</c:v>
                </c:pt>
                <c:pt idx="78">
                  <c:v>8.4926700000000006E-11</c:v>
                </c:pt>
                <c:pt idx="79">
                  <c:v>8.0910699999999999E-11</c:v>
                </c:pt>
                <c:pt idx="80">
                  <c:v>7.7876399999999996E-11</c:v>
                </c:pt>
                <c:pt idx="81">
                  <c:v>7.5094899999999994E-11</c:v>
                </c:pt>
                <c:pt idx="82">
                  <c:v>7.3812499999999997E-11</c:v>
                </c:pt>
                <c:pt idx="83">
                  <c:v>7.1979500000000002E-11</c:v>
                </c:pt>
                <c:pt idx="84">
                  <c:v>7.1123399999999994E-11</c:v>
                </c:pt>
                <c:pt idx="85">
                  <c:v>7.0119699999999994E-11</c:v>
                </c:pt>
                <c:pt idx="86">
                  <c:v>6.9119800000000004E-11</c:v>
                </c:pt>
                <c:pt idx="87">
                  <c:v>6.8570099999999995E-11</c:v>
                </c:pt>
                <c:pt idx="88">
                  <c:v>6.8623200000000003E-11</c:v>
                </c:pt>
                <c:pt idx="89">
                  <c:v>6.7406600000000005E-11</c:v>
                </c:pt>
                <c:pt idx="90">
                  <c:v>6.7467700000000004E-11</c:v>
                </c:pt>
                <c:pt idx="91">
                  <c:v>6.7090700000000001E-11</c:v>
                </c:pt>
                <c:pt idx="92">
                  <c:v>6.7249499999999996E-11</c:v>
                </c:pt>
                <c:pt idx="93">
                  <c:v>6.6797000000000005E-11</c:v>
                </c:pt>
                <c:pt idx="94">
                  <c:v>6.6310799999999998E-11</c:v>
                </c:pt>
                <c:pt idx="95">
                  <c:v>6.60368E-11</c:v>
                </c:pt>
                <c:pt idx="96">
                  <c:v>6.58434E-11</c:v>
                </c:pt>
                <c:pt idx="97">
                  <c:v>6.5764199999999996E-11</c:v>
                </c:pt>
                <c:pt idx="98">
                  <c:v>6.4874300000000005E-11</c:v>
                </c:pt>
                <c:pt idx="99">
                  <c:v>6.3958E-11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BD-41DC-ACAA-1BCE8DA2DE3E}"/>
            </c:ext>
          </c:extLst>
        </c:ser>
        <c:ser>
          <c:idx val="1"/>
          <c:order val="1"/>
          <c:tx>
            <c:v>F#3342, 1st C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'SSR1-HEBTc1'!$E$17:$E$116</c:f>
              <c:numCache>
                <c:formatCode>0.0</c:formatCode>
                <c:ptCount val="100"/>
                <c:pt idx="0">
                  <c:v>-18.299999999999997</c:v>
                </c:pt>
                <c:pt idx="1">
                  <c:v>-19.099999999999998</c:v>
                </c:pt>
                <c:pt idx="2">
                  <c:v>-19.899999999999999</c:v>
                </c:pt>
                <c:pt idx="3">
                  <c:v>-20.7</c:v>
                </c:pt>
                <c:pt idx="4">
                  <c:v>-21.5</c:v>
                </c:pt>
                <c:pt idx="5">
                  <c:v>-22.299999999999997</c:v>
                </c:pt>
                <c:pt idx="6">
                  <c:v>-23.099999999999998</c:v>
                </c:pt>
                <c:pt idx="7">
                  <c:v>-23.9</c:v>
                </c:pt>
                <c:pt idx="8">
                  <c:v>-24.7</c:v>
                </c:pt>
                <c:pt idx="9">
                  <c:v>-25.5</c:v>
                </c:pt>
                <c:pt idx="10">
                  <c:v>-26.299999999999997</c:v>
                </c:pt>
                <c:pt idx="11">
                  <c:v>-27.1</c:v>
                </c:pt>
                <c:pt idx="12">
                  <c:v>-27.9</c:v>
                </c:pt>
                <c:pt idx="13">
                  <c:v>-28.7</c:v>
                </c:pt>
                <c:pt idx="14">
                  <c:v>-29.5</c:v>
                </c:pt>
                <c:pt idx="15">
                  <c:v>-30.299999999999997</c:v>
                </c:pt>
                <c:pt idx="16">
                  <c:v>-31.1</c:v>
                </c:pt>
                <c:pt idx="17">
                  <c:v>-31.9</c:v>
                </c:pt>
                <c:pt idx="18">
                  <c:v>-32.700000000000003</c:v>
                </c:pt>
                <c:pt idx="19">
                  <c:v>-33.5</c:v>
                </c:pt>
                <c:pt idx="20">
                  <c:v>-34.299999999999997</c:v>
                </c:pt>
                <c:pt idx="21">
                  <c:v>-35.099999999999994</c:v>
                </c:pt>
                <c:pt idx="22">
                  <c:v>-35.9</c:v>
                </c:pt>
                <c:pt idx="23">
                  <c:v>-36.700000000000003</c:v>
                </c:pt>
                <c:pt idx="24">
                  <c:v>-37.5</c:v>
                </c:pt>
                <c:pt idx="25">
                  <c:v>-38.299999999999997</c:v>
                </c:pt>
                <c:pt idx="26">
                  <c:v>-39.1</c:v>
                </c:pt>
                <c:pt idx="27">
                  <c:v>-39.9</c:v>
                </c:pt>
                <c:pt idx="28">
                  <c:v>-40.700000000000003</c:v>
                </c:pt>
                <c:pt idx="29">
                  <c:v>-41.5</c:v>
                </c:pt>
                <c:pt idx="30">
                  <c:v>-42.3</c:v>
                </c:pt>
                <c:pt idx="31">
                  <c:v>-43.099999999999994</c:v>
                </c:pt>
                <c:pt idx="32">
                  <c:v>-43.9</c:v>
                </c:pt>
                <c:pt idx="33">
                  <c:v>-44.7</c:v>
                </c:pt>
                <c:pt idx="34">
                  <c:v>-45.5</c:v>
                </c:pt>
                <c:pt idx="35">
                  <c:v>-46.3</c:v>
                </c:pt>
                <c:pt idx="36">
                  <c:v>-47.099999999999994</c:v>
                </c:pt>
                <c:pt idx="37">
                  <c:v>-47.9</c:v>
                </c:pt>
                <c:pt idx="38">
                  <c:v>-48.7</c:v>
                </c:pt>
                <c:pt idx="39">
                  <c:v>-49.5</c:v>
                </c:pt>
                <c:pt idx="40">
                  <c:v>-50.300000000000004</c:v>
                </c:pt>
                <c:pt idx="41">
                  <c:v>-51.099999999999994</c:v>
                </c:pt>
                <c:pt idx="42">
                  <c:v>-51.9</c:v>
                </c:pt>
                <c:pt idx="43">
                  <c:v>-52.699999999999996</c:v>
                </c:pt>
                <c:pt idx="44">
                  <c:v>-53.5</c:v>
                </c:pt>
                <c:pt idx="45">
                  <c:v>-54.3</c:v>
                </c:pt>
                <c:pt idx="46">
                  <c:v>-55.1</c:v>
                </c:pt>
                <c:pt idx="47">
                  <c:v>-55.9</c:v>
                </c:pt>
                <c:pt idx="48">
                  <c:v>-56.699999999999996</c:v>
                </c:pt>
                <c:pt idx="49">
                  <c:v>-57.5</c:v>
                </c:pt>
                <c:pt idx="50">
                  <c:v>-58.3</c:v>
                </c:pt>
                <c:pt idx="51">
                  <c:v>-59.1</c:v>
                </c:pt>
                <c:pt idx="52">
                  <c:v>-59.9</c:v>
                </c:pt>
                <c:pt idx="53">
                  <c:v>-60.7</c:v>
                </c:pt>
                <c:pt idx="54">
                  <c:v>-61.5</c:v>
                </c:pt>
                <c:pt idx="55">
                  <c:v>-62.300000000000004</c:v>
                </c:pt>
                <c:pt idx="56">
                  <c:v>-63.1</c:v>
                </c:pt>
                <c:pt idx="57">
                  <c:v>-63.9</c:v>
                </c:pt>
                <c:pt idx="58">
                  <c:v>-64.699999999999989</c:v>
                </c:pt>
                <c:pt idx="59">
                  <c:v>-65.5</c:v>
                </c:pt>
                <c:pt idx="60">
                  <c:v>-66.3</c:v>
                </c:pt>
                <c:pt idx="61">
                  <c:v>-67.099999999999994</c:v>
                </c:pt>
                <c:pt idx="62">
                  <c:v>-67.900000000000006</c:v>
                </c:pt>
                <c:pt idx="63">
                  <c:v>-68.699999999999989</c:v>
                </c:pt>
                <c:pt idx="64">
                  <c:v>-69.5</c:v>
                </c:pt>
                <c:pt idx="65">
                  <c:v>-70.300000000000011</c:v>
                </c:pt>
                <c:pt idx="66">
                  <c:v>-71.099999999999994</c:v>
                </c:pt>
                <c:pt idx="67">
                  <c:v>-71.900000000000006</c:v>
                </c:pt>
                <c:pt idx="68">
                  <c:v>-72.7</c:v>
                </c:pt>
                <c:pt idx="69">
                  <c:v>-73.5</c:v>
                </c:pt>
                <c:pt idx="70">
                  <c:v>-74.3</c:v>
                </c:pt>
                <c:pt idx="71">
                  <c:v>-75.099999999999994</c:v>
                </c:pt>
                <c:pt idx="72">
                  <c:v>-75.900000000000006</c:v>
                </c:pt>
                <c:pt idx="73">
                  <c:v>-76.699999999999989</c:v>
                </c:pt>
                <c:pt idx="74">
                  <c:v>-77.5</c:v>
                </c:pt>
                <c:pt idx="75">
                  <c:v>-78.3</c:v>
                </c:pt>
                <c:pt idx="76">
                  <c:v>-79.099999999999994</c:v>
                </c:pt>
                <c:pt idx="77">
                  <c:v>-79.900000000000006</c:v>
                </c:pt>
                <c:pt idx="78">
                  <c:v>-80.7</c:v>
                </c:pt>
                <c:pt idx="79">
                  <c:v>-81.5</c:v>
                </c:pt>
                <c:pt idx="80">
                  <c:v>-82.300000000000011</c:v>
                </c:pt>
                <c:pt idx="81">
                  <c:v>-83.1</c:v>
                </c:pt>
                <c:pt idx="82">
                  <c:v>-83.9</c:v>
                </c:pt>
                <c:pt idx="83">
                  <c:v>-84.699999999999989</c:v>
                </c:pt>
                <c:pt idx="84">
                  <c:v>-85.5</c:v>
                </c:pt>
                <c:pt idx="85">
                  <c:v>-86.300000000000011</c:v>
                </c:pt>
                <c:pt idx="86">
                  <c:v>-87.1</c:v>
                </c:pt>
                <c:pt idx="87">
                  <c:v>-87.9</c:v>
                </c:pt>
                <c:pt idx="88">
                  <c:v>-88.699999999999989</c:v>
                </c:pt>
                <c:pt idx="89">
                  <c:v>-89.5</c:v>
                </c:pt>
                <c:pt idx="90">
                  <c:v>-90.300000000000011</c:v>
                </c:pt>
                <c:pt idx="91">
                  <c:v>-91.1</c:v>
                </c:pt>
                <c:pt idx="92">
                  <c:v>-91.9</c:v>
                </c:pt>
                <c:pt idx="93">
                  <c:v>-92.700000000000017</c:v>
                </c:pt>
                <c:pt idx="94">
                  <c:v>-93.5</c:v>
                </c:pt>
                <c:pt idx="95">
                  <c:v>-94.299999999999983</c:v>
                </c:pt>
                <c:pt idx="96">
                  <c:v>-95.1</c:v>
                </c:pt>
                <c:pt idx="97">
                  <c:v>-95.9</c:v>
                </c:pt>
                <c:pt idx="98">
                  <c:v>-96.699999999999989</c:v>
                </c:pt>
                <c:pt idx="99">
                  <c:v>-97.5</c:v>
                </c:pt>
              </c:numCache>
            </c:numRef>
          </c:xVal>
          <c:yVal>
            <c:numRef>
              <c:f>'SSR1-HEBTc1'!$D$17:$D$116</c:f>
              <c:numCache>
                <c:formatCode>0.00E+00</c:formatCode>
                <c:ptCount val="100"/>
                <c:pt idx="0">
                  <c:v>1.8997899999999998E-11</c:v>
                </c:pt>
                <c:pt idx="1">
                  <c:v>5.5608199999999997E-12</c:v>
                </c:pt>
                <c:pt idx="2">
                  <c:v>1.79E-12</c:v>
                </c:pt>
                <c:pt idx="3">
                  <c:v>7.1404500000000001E-13</c:v>
                </c:pt>
                <c:pt idx="4">
                  <c:v>3.3818900000000002E-13</c:v>
                </c:pt>
                <c:pt idx="5">
                  <c:v>1.84234E-13</c:v>
                </c:pt>
                <c:pt idx="6">
                  <c:v>1.17426E-13</c:v>
                </c:pt>
                <c:pt idx="7">
                  <c:v>7.6665800000000002E-14</c:v>
                </c:pt>
                <c:pt idx="8">
                  <c:v>4.8998499999999998E-14</c:v>
                </c:pt>
                <c:pt idx="9">
                  <c:v>3.7730100000000001E-14</c:v>
                </c:pt>
                <c:pt idx="10">
                  <c:v>2.65047E-14</c:v>
                </c:pt>
                <c:pt idx="11">
                  <c:v>2.09158E-14</c:v>
                </c:pt>
                <c:pt idx="12">
                  <c:v>1.68083E-14</c:v>
                </c:pt>
                <c:pt idx="13">
                  <c:v>1.28874E-14</c:v>
                </c:pt>
                <c:pt idx="14">
                  <c:v>1.01456E-14</c:v>
                </c:pt>
                <c:pt idx="15">
                  <c:v>8.5216800000000001E-15</c:v>
                </c:pt>
                <c:pt idx="16">
                  <c:v>7.4216600000000008E-15</c:v>
                </c:pt>
                <c:pt idx="17">
                  <c:v>6.7301599999999997E-15</c:v>
                </c:pt>
                <c:pt idx="18">
                  <c:v>5.5819700000000003E-15</c:v>
                </c:pt>
                <c:pt idx="19">
                  <c:v>4.2546300000000003E-15</c:v>
                </c:pt>
                <c:pt idx="20">
                  <c:v>3.5564E-15</c:v>
                </c:pt>
                <c:pt idx="21">
                  <c:v>2.5043099999999999E-15</c:v>
                </c:pt>
                <c:pt idx="22">
                  <c:v>2.8288900000000001E-15</c:v>
                </c:pt>
                <c:pt idx="23">
                  <c:v>2.6541400000000002E-15</c:v>
                </c:pt>
                <c:pt idx="24">
                  <c:v>2.2597E-15</c:v>
                </c:pt>
                <c:pt idx="25">
                  <c:v>2.5881199999999999E-15</c:v>
                </c:pt>
                <c:pt idx="26">
                  <c:v>1.9800600000000001E-15</c:v>
                </c:pt>
                <c:pt idx="27">
                  <c:v>1.55092E-15</c:v>
                </c:pt>
                <c:pt idx="28">
                  <c:v>2.4184599999999999E-15</c:v>
                </c:pt>
                <c:pt idx="29">
                  <c:v>1.83743E-15</c:v>
                </c:pt>
                <c:pt idx="30">
                  <c:v>1.0895499999999999E-15</c:v>
                </c:pt>
                <c:pt idx="31">
                  <c:v>1.6857099999999999E-15</c:v>
                </c:pt>
                <c:pt idx="32">
                  <c:v>1.0344299999999999E-15</c:v>
                </c:pt>
                <c:pt idx="33">
                  <c:v>8.5228100000000003E-16</c:v>
                </c:pt>
                <c:pt idx="34">
                  <c:v>1.13372E-15</c:v>
                </c:pt>
                <c:pt idx="35">
                  <c:v>8.5168300000000002E-16</c:v>
                </c:pt>
                <c:pt idx="36">
                  <c:v>8.80999E-16</c:v>
                </c:pt>
                <c:pt idx="37">
                  <c:v>7.5464699999999999E-16</c:v>
                </c:pt>
                <c:pt idx="38">
                  <c:v>7.4632300000000002E-16</c:v>
                </c:pt>
                <c:pt idx="39">
                  <c:v>6.8224000000000002E-16</c:v>
                </c:pt>
                <c:pt idx="40">
                  <c:v>6.1606499999999998E-16</c:v>
                </c:pt>
                <c:pt idx="41">
                  <c:v>5.9220299999999999E-16</c:v>
                </c:pt>
                <c:pt idx="42">
                  <c:v>4.8757199999999999E-16</c:v>
                </c:pt>
                <c:pt idx="43">
                  <c:v>5.3752100000000002E-16</c:v>
                </c:pt>
                <c:pt idx="44">
                  <c:v>5.3533499999999995E-16</c:v>
                </c:pt>
                <c:pt idx="45">
                  <c:v>3.4170600000000002E-16</c:v>
                </c:pt>
                <c:pt idx="46">
                  <c:v>1.9495699999999999E-16</c:v>
                </c:pt>
                <c:pt idx="47">
                  <c:v>2.5344200000000002E-16</c:v>
                </c:pt>
                <c:pt idx="48">
                  <c:v>5.7936299999999996E-16</c:v>
                </c:pt>
                <c:pt idx="49">
                  <c:v>3.1593299999999999E-16</c:v>
                </c:pt>
                <c:pt idx="50">
                  <c:v>3.5983200000000001E-16</c:v>
                </c:pt>
                <c:pt idx="51">
                  <c:v>3.29217E-16</c:v>
                </c:pt>
                <c:pt idx="52">
                  <c:v>4.0934900000000002E-16</c:v>
                </c:pt>
                <c:pt idx="53">
                  <c:v>1.8061299999999999E-16</c:v>
                </c:pt>
                <c:pt idx="54">
                  <c:v>3.2590599999999999E-16</c:v>
                </c:pt>
                <c:pt idx="55">
                  <c:v>8.5483800000000004E-17</c:v>
                </c:pt>
                <c:pt idx="56">
                  <c:v>2.6710299999999999E-16</c:v>
                </c:pt>
                <c:pt idx="57">
                  <c:v>2.0659999999999999E-16</c:v>
                </c:pt>
                <c:pt idx="58">
                  <c:v>2.58666E-16</c:v>
                </c:pt>
                <c:pt idx="59">
                  <c:v>1.5232600000000001E-16</c:v>
                </c:pt>
                <c:pt idx="60">
                  <c:v>1.48506E-16</c:v>
                </c:pt>
                <c:pt idx="61">
                  <c:v>1.7277E-16</c:v>
                </c:pt>
                <c:pt idx="62">
                  <c:v>1.75252E-16</c:v>
                </c:pt>
                <c:pt idx="63">
                  <c:v>1.15494E-16</c:v>
                </c:pt>
                <c:pt idx="64">
                  <c:v>1.32986E-16</c:v>
                </c:pt>
                <c:pt idx="65">
                  <c:v>6.2912900000000004E-17</c:v>
                </c:pt>
                <c:pt idx="66">
                  <c:v>5.7853199999999997E-17</c:v>
                </c:pt>
                <c:pt idx="67">
                  <c:v>1.2884999999999999E-16</c:v>
                </c:pt>
                <c:pt idx="68">
                  <c:v>1.25348E-16</c:v>
                </c:pt>
                <c:pt idx="69">
                  <c:v>1.42371E-16</c:v>
                </c:pt>
                <c:pt idx="70">
                  <c:v>1.7566900000000001E-16</c:v>
                </c:pt>
                <c:pt idx="71">
                  <c:v>1.1946699999999999E-16</c:v>
                </c:pt>
                <c:pt idx="72">
                  <c:v>1.29471E-16</c:v>
                </c:pt>
                <c:pt idx="73">
                  <c:v>9.7849199999999999E-17</c:v>
                </c:pt>
                <c:pt idx="74">
                  <c:v>1.0333499999999999E-16</c:v>
                </c:pt>
                <c:pt idx="75">
                  <c:v>7.6596900000000006E-17</c:v>
                </c:pt>
                <c:pt idx="76">
                  <c:v>2.3382199999999999E-17</c:v>
                </c:pt>
                <c:pt idx="77">
                  <c:v>1.1932199999999999E-16</c:v>
                </c:pt>
                <c:pt idx="78">
                  <c:v>6.3817200000000006E-17</c:v>
                </c:pt>
                <c:pt idx="79">
                  <c:v>4.0908199999999999E-17</c:v>
                </c:pt>
                <c:pt idx="80">
                  <c:v>1.4927499999999999E-16</c:v>
                </c:pt>
                <c:pt idx="81">
                  <c:v>8.3801900000000004E-17</c:v>
                </c:pt>
                <c:pt idx="82">
                  <c:v>2.9714100000000001E-17</c:v>
                </c:pt>
                <c:pt idx="83">
                  <c:v>1.2501899999999999E-16</c:v>
                </c:pt>
                <c:pt idx="84">
                  <c:v>7.4659399999999999E-17</c:v>
                </c:pt>
                <c:pt idx="85">
                  <c:v>2.4122699999999999E-17</c:v>
                </c:pt>
                <c:pt idx="86">
                  <c:v>2.53809E-17</c:v>
                </c:pt>
                <c:pt idx="87">
                  <c:v>1.02564E-16</c:v>
                </c:pt>
                <c:pt idx="88">
                  <c:v>4.14206E-17</c:v>
                </c:pt>
                <c:pt idx="89">
                  <c:v>6.6530599999999996E-17</c:v>
                </c:pt>
                <c:pt idx="90">
                  <c:v>6.97209E-17</c:v>
                </c:pt>
                <c:pt idx="91">
                  <c:v>1.4833400000000001E-16</c:v>
                </c:pt>
                <c:pt idx="92">
                  <c:v>6.3061400000000003E-17</c:v>
                </c:pt>
                <c:pt idx="93">
                  <c:v>1.11027E-16</c:v>
                </c:pt>
                <c:pt idx="94">
                  <c:v>5.3154400000000001E-17</c:v>
                </c:pt>
                <c:pt idx="95">
                  <c:v>7.1579200000000005E-17</c:v>
                </c:pt>
                <c:pt idx="96">
                  <c:v>7.0530699999999994E-17</c:v>
                </c:pt>
                <c:pt idx="97">
                  <c:v>4.1097000000000002E-17</c:v>
                </c:pt>
                <c:pt idx="98">
                  <c:v>1.43139E-16</c:v>
                </c:pt>
                <c:pt idx="99">
                  <c:v>5.8698E-17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ABD-41DC-ACAA-1BCE8DA2DE3E}"/>
            </c:ext>
          </c:extLst>
        </c:ser>
        <c:ser>
          <c:idx val="2"/>
          <c:order val="2"/>
          <c:tx>
            <c:v>F#4665 HEBT1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'SSR1-HEBTc1'!$K$17:$K$116</c:f>
              <c:numCache>
                <c:formatCode>0.0</c:formatCode>
                <c:ptCount val="100"/>
                <c:pt idx="0">
                  <c:v>171.14</c:v>
                </c:pt>
                <c:pt idx="1">
                  <c:v>169.42</c:v>
                </c:pt>
                <c:pt idx="2">
                  <c:v>167.7</c:v>
                </c:pt>
                <c:pt idx="3">
                  <c:v>165.98</c:v>
                </c:pt>
                <c:pt idx="4">
                  <c:v>164.26</c:v>
                </c:pt>
                <c:pt idx="5">
                  <c:v>162.54</c:v>
                </c:pt>
                <c:pt idx="6">
                  <c:v>160.82</c:v>
                </c:pt>
                <c:pt idx="7">
                  <c:v>159.1</c:v>
                </c:pt>
                <c:pt idx="8">
                  <c:v>157.38</c:v>
                </c:pt>
                <c:pt idx="9">
                  <c:v>155.66</c:v>
                </c:pt>
                <c:pt idx="10">
                  <c:v>153.94</c:v>
                </c:pt>
                <c:pt idx="11">
                  <c:v>152.22</c:v>
                </c:pt>
                <c:pt idx="12">
                  <c:v>150.5</c:v>
                </c:pt>
                <c:pt idx="13">
                  <c:v>148.78</c:v>
                </c:pt>
                <c:pt idx="14">
                  <c:v>147.06</c:v>
                </c:pt>
                <c:pt idx="15">
                  <c:v>145.34</c:v>
                </c:pt>
                <c:pt idx="16">
                  <c:v>143.62</c:v>
                </c:pt>
                <c:pt idx="17">
                  <c:v>141.9</c:v>
                </c:pt>
                <c:pt idx="18">
                  <c:v>140.18</c:v>
                </c:pt>
                <c:pt idx="19">
                  <c:v>138.46</c:v>
                </c:pt>
                <c:pt idx="20">
                  <c:v>136.74</c:v>
                </c:pt>
                <c:pt idx="21">
                  <c:v>135.02000000000001</c:v>
                </c:pt>
                <c:pt idx="22">
                  <c:v>133.30000000000001</c:v>
                </c:pt>
                <c:pt idx="23">
                  <c:v>131.57999999999998</c:v>
                </c:pt>
                <c:pt idx="24">
                  <c:v>129.86000000000001</c:v>
                </c:pt>
                <c:pt idx="25">
                  <c:v>128.13999999999999</c:v>
                </c:pt>
                <c:pt idx="26">
                  <c:v>126.41999999999999</c:v>
                </c:pt>
                <c:pt idx="27">
                  <c:v>124.69999999999999</c:v>
                </c:pt>
                <c:pt idx="28">
                  <c:v>122.97999999999999</c:v>
                </c:pt>
                <c:pt idx="29">
                  <c:v>121.26</c:v>
                </c:pt>
                <c:pt idx="30">
                  <c:v>119.53999999999999</c:v>
                </c:pt>
                <c:pt idx="31">
                  <c:v>117.82</c:v>
                </c:pt>
                <c:pt idx="32">
                  <c:v>116.1</c:v>
                </c:pt>
                <c:pt idx="33">
                  <c:v>114.38</c:v>
                </c:pt>
                <c:pt idx="34">
                  <c:v>112.66</c:v>
                </c:pt>
                <c:pt idx="35">
                  <c:v>110.94</c:v>
                </c:pt>
                <c:pt idx="36">
                  <c:v>109.22</c:v>
                </c:pt>
                <c:pt idx="37">
                  <c:v>107.5</c:v>
                </c:pt>
                <c:pt idx="38">
                  <c:v>105.78</c:v>
                </c:pt>
                <c:pt idx="39">
                  <c:v>104.06</c:v>
                </c:pt>
                <c:pt idx="40">
                  <c:v>102.33999999999999</c:v>
                </c:pt>
                <c:pt idx="41">
                  <c:v>100.62</c:v>
                </c:pt>
                <c:pt idx="42">
                  <c:v>98.9</c:v>
                </c:pt>
                <c:pt idx="43">
                  <c:v>97.18</c:v>
                </c:pt>
                <c:pt idx="44">
                  <c:v>95.46</c:v>
                </c:pt>
                <c:pt idx="45">
                  <c:v>93.74</c:v>
                </c:pt>
                <c:pt idx="46">
                  <c:v>92.02</c:v>
                </c:pt>
                <c:pt idx="47">
                  <c:v>90.3</c:v>
                </c:pt>
                <c:pt idx="48">
                  <c:v>88.58</c:v>
                </c:pt>
                <c:pt idx="49">
                  <c:v>86.86</c:v>
                </c:pt>
                <c:pt idx="50">
                  <c:v>85.14</c:v>
                </c:pt>
                <c:pt idx="51">
                  <c:v>83.42</c:v>
                </c:pt>
                <c:pt idx="52">
                  <c:v>81.7</c:v>
                </c:pt>
                <c:pt idx="53">
                  <c:v>79.97999999999999</c:v>
                </c:pt>
                <c:pt idx="54">
                  <c:v>78.259999999999991</c:v>
                </c:pt>
                <c:pt idx="55">
                  <c:v>76.539999999999992</c:v>
                </c:pt>
                <c:pt idx="56">
                  <c:v>74.819999999999993</c:v>
                </c:pt>
                <c:pt idx="57">
                  <c:v>73.100000000000009</c:v>
                </c:pt>
                <c:pt idx="58">
                  <c:v>71.38000000000001</c:v>
                </c:pt>
                <c:pt idx="59">
                  <c:v>69.660000000000011</c:v>
                </c:pt>
                <c:pt idx="60">
                  <c:v>67.94</c:v>
                </c:pt>
                <c:pt idx="61">
                  <c:v>66.22</c:v>
                </c:pt>
                <c:pt idx="62">
                  <c:v>64.5</c:v>
                </c:pt>
                <c:pt idx="63">
                  <c:v>62.78</c:v>
                </c:pt>
                <c:pt idx="64">
                  <c:v>61.06</c:v>
                </c:pt>
                <c:pt idx="65">
                  <c:v>59.339999999999989</c:v>
                </c:pt>
                <c:pt idx="66">
                  <c:v>57.61999999999999</c:v>
                </c:pt>
                <c:pt idx="67">
                  <c:v>55.899999999999991</c:v>
                </c:pt>
                <c:pt idx="68">
                  <c:v>54.179999999999993</c:v>
                </c:pt>
                <c:pt idx="69">
                  <c:v>52.460000000000008</c:v>
                </c:pt>
                <c:pt idx="70">
                  <c:v>50.740000000000009</c:v>
                </c:pt>
                <c:pt idx="71">
                  <c:v>49.02000000000001</c:v>
                </c:pt>
                <c:pt idx="72">
                  <c:v>47.3</c:v>
                </c:pt>
                <c:pt idx="73">
                  <c:v>45.58</c:v>
                </c:pt>
                <c:pt idx="74">
                  <c:v>43.860000000000014</c:v>
                </c:pt>
                <c:pt idx="75">
                  <c:v>42.139999999999986</c:v>
                </c:pt>
                <c:pt idx="76">
                  <c:v>40.419999999999987</c:v>
                </c:pt>
                <c:pt idx="77">
                  <c:v>38.699999999999989</c:v>
                </c:pt>
                <c:pt idx="78">
                  <c:v>36.97999999999999</c:v>
                </c:pt>
                <c:pt idx="79">
                  <c:v>35.259999999999991</c:v>
                </c:pt>
                <c:pt idx="80">
                  <c:v>33.539999999999992</c:v>
                </c:pt>
                <c:pt idx="81">
                  <c:v>31.819999999999993</c:v>
                </c:pt>
                <c:pt idx="82">
                  <c:v>30.099999999999994</c:v>
                </c:pt>
                <c:pt idx="83">
                  <c:v>28.379999999999995</c:v>
                </c:pt>
                <c:pt idx="84">
                  <c:v>26.659999999999997</c:v>
                </c:pt>
                <c:pt idx="85">
                  <c:v>24.939999999999998</c:v>
                </c:pt>
                <c:pt idx="86">
                  <c:v>23.22</c:v>
                </c:pt>
                <c:pt idx="87">
                  <c:v>21.5</c:v>
                </c:pt>
                <c:pt idx="88">
                  <c:v>19.78</c:v>
                </c:pt>
                <c:pt idx="89">
                  <c:v>18.060000000000002</c:v>
                </c:pt>
                <c:pt idx="90">
                  <c:v>16.340000000000003</c:v>
                </c:pt>
                <c:pt idx="91">
                  <c:v>14.620000000000005</c:v>
                </c:pt>
                <c:pt idx="92">
                  <c:v>12.900000000000006</c:v>
                </c:pt>
                <c:pt idx="93">
                  <c:v>11.179999999999978</c:v>
                </c:pt>
                <c:pt idx="94">
                  <c:v>9.460000000000008</c:v>
                </c:pt>
                <c:pt idx="95">
                  <c:v>7.7400000000000091</c:v>
                </c:pt>
                <c:pt idx="96">
                  <c:v>6.0200000000000102</c:v>
                </c:pt>
                <c:pt idx="97">
                  <c:v>4.3000000000000114</c:v>
                </c:pt>
                <c:pt idx="98">
                  <c:v>2.5800000000000125</c:v>
                </c:pt>
                <c:pt idx="99">
                  <c:v>0.86000000000001364</c:v>
                </c:pt>
              </c:numCache>
            </c:numRef>
          </c:xVal>
          <c:yVal>
            <c:numRef>
              <c:f>'SSR1-HEBTc1'!$J$17:$J$116</c:f>
              <c:numCache>
                <c:formatCode>0.00E+00</c:formatCode>
                <c:ptCount val="100"/>
                <c:pt idx="0">
                  <c:v>2.5243599999999999E-8</c:v>
                </c:pt>
                <c:pt idx="1">
                  <c:v>2.54278E-8</c:v>
                </c:pt>
                <c:pt idx="2">
                  <c:v>2.5431000000000001E-8</c:v>
                </c:pt>
                <c:pt idx="3">
                  <c:v>2.54377E-8</c:v>
                </c:pt>
                <c:pt idx="4">
                  <c:v>2.5423100000000001E-8</c:v>
                </c:pt>
                <c:pt idx="5">
                  <c:v>2.54202E-8</c:v>
                </c:pt>
                <c:pt idx="6">
                  <c:v>2.5419800000000001E-8</c:v>
                </c:pt>
                <c:pt idx="7">
                  <c:v>2.54286E-8</c:v>
                </c:pt>
                <c:pt idx="8">
                  <c:v>2.5425999999999999E-8</c:v>
                </c:pt>
                <c:pt idx="9">
                  <c:v>2.5435400000000001E-8</c:v>
                </c:pt>
                <c:pt idx="10">
                  <c:v>2.54371E-8</c:v>
                </c:pt>
                <c:pt idx="11">
                  <c:v>2.54262E-8</c:v>
                </c:pt>
                <c:pt idx="12">
                  <c:v>2.5421299999999999E-8</c:v>
                </c:pt>
                <c:pt idx="13">
                  <c:v>2.54311E-8</c:v>
                </c:pt>
                <c:pt idx="14">
                  <c:v>2.5436800000000001E-8</c:v>
                </c:pt>
                <c:pt idx="15">
                  <c:v>2.5417900000000001E-8</c:v>
                </c:pt>
                <c:pt idx="16">
                  <c:v>2.5417799999999999E-8</c:v>
                </c:pt>
                <c:pt idx="17">
                  <c:v>2.5417799999999999E-8</c:v>
                </c:pt>
                <c:pt idx="18">
                  <c:v>2.54262E-8</c:v>
                </c:pt>
                <c:pt idx="19">
                  <c:v>2.5386899999999999E-8</c:v>
                </c:pt>
                <c:pt idx="20">
                  <c:v>2.50275E-8</c:v>
                </c:pt>
                <c:pt idx="21">
                  <c:v>2.4460300000000002E-8</c:v>
                </c:pt>
                <c:pt idx="22">
                  <c:v>2.3956E-8</c:v>
                </c:pt>
                <c:pt idx="23">
                  <c:v>2.34704E-8</c:v>
                </c:pt>
                <c:pt idx="24">
                  <c:v>2.29924E-8</c:v>
                </c:pt>
                <c:pt idx="25">
                  <c:v>2.2508600000000001E-8</c:v>
                </c:pt>
                <c:pt idx="26">
                  <c:v>2.20338E-8</c:v>
                </c:pt>
                <c:pt idx="27">
                  <c:v>2.1563100000000001E-8</c:v>
                </c:pt>
                <c:pt idx="28">
                  <c:v>2.1074000000000001E-8</c:v>
                </c:pt>
                <c:pt idx="29">
                  <c:v>2.0577E-8</c:v>
                </c:pt>
                <c:pt idx="30">
                  <c:v>2.01015E-8</c:v>
                </c:pt>
                <c:pt idx="31">
                  <c:v>1.9613999999999999E-8</c:v>
                </c:pt>
                <c:pt idx="32">
                  <c:v>1.9126900000000001E-8</c:v>
                </c:pt>
                <c:pt idx="33">
                  <c:v>1.8611200000000001E-8</c:v>
                </c:pt>
                <c:pt idx="34">
                  <c:v>1.81197E-8</c:v>
                </c:pt>
                <c:pt idx="35">
                  <c:v>1.7603299999999999E-8</c:v>
                </c:pt>
                <c:pt idx="36">
                  <c:v>1.7090400000000001E-8</c:v>
                </c:pt>
                <c:pt idx="37">
                  <c:v>1.6570299999999998E-8</c:v>
                </c:pt>
                <c:pt idx="38">
                  <c:v>1.6036600000000001E-8</c:v>
                </c:pt>
                <c:pt idx="39">
                  <c:v>1.5490499999999999E-8</c:v>
                </c:pt>
                <c:pt idx="40">
                  <c:v>1.4955699999999999E-8</c:v>
                </c:pt>
                <c:pt idx="41">
                  <c:v>1.4405099999999999E-8</c:v>
                </c:pt>
                <c:pt idx="42">
                  <c:v>1.38635E-8</c:v>
                </c:pt>
                <c:pt idx="43">
                  <c:v>1.33105E-8</c:v>
                </c:pt>
                <c:pt idx="44">
                  <c:v>1.27474E-8</c:v>
                </c:pt>
                <c:pt idx="45">
                  <c:v>1.21873E-8</c:v>
                </c:pt>
                <c:pt idx="46">
                  <c:v>1.16175E-8</c:v>
                </c:pt>
                <c:pt idx="47">
                  <c:v>1.10397E-8</c:v>
                </c:pt>
                <c:pt idx="48">
                  <c:v>1.04573E-8</c:v>
                </c:pt>
                <c:pt idx="49">
                  <c:v>9.8734699999999994E-9</c:v>
                </c:pt>
                <c:pt idx="50">
                  <c:v>9.2719399999999993E-9</c:v>
                </c:pt>
                <c:pt idx="51">
                  <c:v>8.6766000000000004E-9</c:v>
                </c:pt>
                <c:pt idx="52">
                  <c:v>8.0666499999999996E-9</c:v>
                </c:pt>
                <c:pt idx="53">
                  <c:v>7.4546600000000004E-9</c:v>
                </c:pt>
                <c:pt idx="54">
                  <c:v>6.83395E-9</c:v>
                </c:pt>
                <c:pt idx="55">
                  <c:v>6.1936799999999996E-9</c:v>
                </c:pt>
                <c:pt idx="56">
                  <c:v>5.5513899999999998E-9</c:v>
                </c:pt>
                <c:pt idx="57">
                  <c:v>4.9030299999999998E-9</c:v>
                </c:pt>
                <c:pt idx="58">
                  <c:v>4.2333399999999998E-9</c:v>
                </c:pt>
                <c:pt idx="59">
                  <c:v>3.5234900000000002E-9</c:v>
                </c:pt>
                <c:pt idx="60">
                  <c:v>2.6914300000000001E-9</c:v>
                </c:pt>
                <c:pt idx="61">
                  <c:v>2.2895099999999999E-9</c:v>
                </c:pt>
                <c:pt idx="62">
                  <c:v>2.2534600000000002E-9</c:v>
                </c:pt>
                <c:pt idx="63">
                  <c:v>2.22719E-9</c:v>
                </c:pt>
                <c:pt idx="64">
                  <c:v>2.1932999999999999E-9</c:v>
                </c:pt>
                <c:pt idx="65">
                  <c:v>2.1618199999999999E-9</c:v>
                </c:pt>
                <c:pt idx="66">
                  <c:v>2.2440499999999999E-9</c:v>
                </c:pt>
                <c:pt idx="67">
                  <c:v>2.30481E-9</c:v>
                </c:pt>
                <c:pt idx="68">
                  <c:v>2.32334E-9</c:v>
                </c:pt>
                <c:pt idx="69">
                  <c:v>2.3282800000000002E-9</c:v>
                </c:pt>
                <c:pt idx="70">
                  <c:v>2.3244699999999999E-9</c:v>
                </c:pt>
                <c:pt idx="71">
                  <c:v>2.3135099999999998E-9</c:v>
                </c:pt>
                <c:pt idx="72">
                  <c:v>2.2957500000000001E-9</c:v>
                </c:pt>
                <c:pt idx="73">
                  <c:v>2.2650500000000002E-9</c:v>
                </c:pt>
                <c:pt idx="74">
                  <c:v>2.2323699999999998E-9</c:v>
                </c:pt>
                <c:pt idx="75">
                  <c:v>2.1943199999999999E-9</c:v>
                </c:pt>
                <c:pt idx="76">
                  <c:v>2.15005E-9</c:v>
                </c:pt>
                <c:pt idx="77">
                  <c:v>2.0964900000000001E-9</c:v>
                </c:pt>
                <c:pt idx="78">
                  <c:v>2.0361799999999999E-9</c:v>
                </c:pt>
                <c:pt idx="79">
                  <c:v>1.9726200000000002E-9</c:v>
                </c:pt>
                <c:pt idx="80">
                  <c:v>1.9023500000000002E-9</c:v>
                </c:pt>
                <c:pt idx="81">
                  <c:v>1.82717E-9</c:v>
                </c:pt>
                <c:pt idx="82">
                  <c:v>1.74432E-9</c:v>
                </c:pt>
                <c:pt idx="83">
                  <c:v>1.6562900000000001E-9</c:v>
                </c:pt>
                <c:pt idx="84">
                  <c:v>1.56229E-9</c:v>
                </c:pt>
                <c:pt idx="85">
                  <c:v>1.4608899999999999E-9</c:v>
                </c:pt>
                <c:pt idx="86">
                  <c:v>1.3485500000000001E-9</c:v>
                </c:pt>
                <c:pt idx="87">
                  <c:v>1.23083E-9</c:v>
                </c:pt>
                <c:pt idx="88">
                  <c:v>1.09933E-9</c:v>
                </c:pt>
                <c:pt idx="89">
                  <c:v>9.36437E-10</c:v>
                </c:pt>
                <c:pt idx="90">
                  <c:v>8.4456599999999998E-10</c:v>
                </c:pt>
                <c:pt idx="91">
                  <c:v>8.3729699999999997E-10</c:v>
                </c:pt>
                <c:pt idx="92">
                  <c:v>8.3788000000000001E-10</c:v>
                </c:pt>
                <c:pt idx="93">
                  <c:v>8.3853300000000002E-10</c:v>
                </c:pt>
                <c:pt idx="94">
                  <c:v>8.3941500000000004E-10</c:v>
                </c:pt>
                <c:pt idx="95">
                  <c:v>8.5710800000000004E-10</c:v>
                </c:pt>
                <c:pt idx="96">
                  <c:v>8.78197E-10</c:v>
                </c:pt>
                <c:pt idx="97">
                  <c:v>8.8372699999999998E-10</c:v>
                </c:pt>
                <c:pt idx="98">
                  <c:v>8.8567E-10</c:v>
                </c:pt>
                <c:pt idx="99">
                  <c:v>8.7867599999999998E-10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ABD-41DC-ACAA-1BCE8DA2DE3E}"/>
            </c:ext>
          </c:extLst>
        </c:ser>
        <c:ser>
          <c:idx val="3"/>
          <c:order val="3"/>
          <c:tx>
            <c:v>F#4664 HEBT2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'SSR1-HEBTc1'!$I$17:$I$116</c:f>
              <c:numCache>
                <c:formatCode>0.0</c:formatCode>
                <c:ptCount val="100"/>
                <c:pt idx="0">
                  <c:v>366.02499999999998</c:v>
                </c:pt>
                <c:pt idx="1">
                  <c:v>364.07499999999999</c:v>
                </c:pt>
                <c:pt idx="2">
                  <c:v>362.125</c:v>
                </c:pt>
                <c:pt idx="3">
                  <c:v>360.17500000000001</c:v>
                </c:pt>
                <c:pt idx="4">
                  <c:v>358.22500000000002</c:v>
                </c:pt>
                <c:pt idx="5">
                  <c:v>356.27499999999998</c:v>
                </c:pt>
                <c:pt idx="6">
                  <c:v>354.32499999999999</c:v>
                </c:pt>
                <c:pt idx="7">
                  <c:v>352.375</c:v>
                </c:pt>
                <c:pt idx="8">
                  <c:v>350.42500000000001</c:v>
                </c:pt>
                <c:pt idx="9">
                  <c:v>348.47500000000002</c:v>
                </c:pt>
                <c:pt idx="10">
                  <c:v>346.52499999999998</c:v>
                </c:pt>
                <c:pt idx="11">
                  <c:v>344.57499999999999</c:v>
                </c:pt>
                <c:pt idx="12">
                  <c:v>342.625</c:v>
                </c:pt>
                <c:pt idx="13">
                  <c:v>340.67500000000001</c:v>
                </c:pt>
                <c:pt idx="14">
                  <c:v>338.72500000000002</c:v>
                </c:pt>
                <c:pt idx="15">
                  <c:v>336.77499999999998</c:v>
                </c:pt>
                <c:pt idx="16">
                  <c:v>334.82499999999999</c:v>
                </c:pt>
                <c:pt idx="17">
                  <c:v>332.875</c:v>
                </c:pt>
                <c:pt idx="18">
                  <c:v>330.92500000000001</c:v>
                </c:pt>
                <c:pt idx="19">
                  <c:v>328.97500000000002</c:v>
                </c:pt>
                <c:pt idx="20">
                  <c:v>327.02499999999998</c:v>
                </c:pt>
                <c:pt idx="21">
                  <c:v>325.07499999999999</c:v>
                </c:pt>
                <c:pt idx="22">
                  <c:v>323.125</c:v>
                </c:pt>
                <c:pt idx="23">
                  <c:v>321.17500000000001</c:v>
                </c:pt>
                <c:pt idx="24">
                  <c:v>319.22500000000002</c:v>
                </c:pt>
                <c:pt idx="25">
                  <c:v>317.27499999999998</c:v>
                </c:pt>
                <c:pt idx="26">
                  <c:v>315.32499999999999</c:v>
                </c:pt>
                <c:pt idx="27">
                  <c:v>313.375</c:v>
                </c:pt>
                <c:pt idx="28">
                  <c:v>311.42500000000001</c:v>
                </c:pt>
                <c:pt idx="29">
                  <c:v>309.47500000000002</c:v>
                </c:pt>
                <c:pt idx="30">
                  <c:v>307.52499999999998</c:v>
                </c:pt>
                <c:pt idx="31">
                  <c:v>305.57499999999999</c:v>
                </c:pt>
                <c:pt idx="32">
                  <c:v>303.625</c:v>
                </c:pt>
                <c:pt idx="33">
                  <c:v>301.67500000000001</c:v>
                </c:pt>
                <c:pt idx="34">
                  <c:v>299.72500000000002</c:v>
                </c:pt>
                <c:pt idx="35">
                  <c:v>297.77499999999998</c:v>
                </c:pt>
                <c:pt idx="36">
                  <c:v>295.82499999999999</c:v>
                </c:pt>
                <c:pt idx="37">
                  <c:v>293.875</c:v>
                </c:pt>
                <c:pt idx="38">
                  <c:v>291.92500000000001</c:v>
                </c:pt>
                <c:pt idx="39">
                  <c:v>289.97500000000002</c:v>
                </c:pt>
                <c:pt idx="40">
                  <c:v>288.02499999999998</c:v>
                </c:pt>
                <c:pt idx="41">
                  <c:v>286.07499999999999</c:v>
                </c:pt>
                <c:pt idx="42">
                  <c:v>284.125</c:v>
                </c:pt>
                <c:pt idx="43">
                  <c:v>282.17500000000001</c:v>
                </c:pt>
                <c:pt idx="44">
                  <c:v>280.22500000000002</c:v>
                </c:pt>
                <c:pt idx="45">
                  <c:v>278.27499999999998</c:v>
                </c:pt>
                <c:pt idx="46">
                  <c:v>276.32499999999999</c:v>
                </c:pt>
                <c:pt idx="47">
                  <c:v>274.375</c:v>
                </c:pt>
                <c:pt idx="48">
                  <c:v>272.42500000000001</c:v>
                </c:pt>
                <c:pt idx="49">
                  <c:v>270.47500000000002</c:v>
                </c:pt>
                <c:pt idx="50">
                  <c:v>268.52499999999998</c:v>
                </c:pt>
                <c:pt idx="51">
                  <c:v>266.57499999999999</c:v>
                </c:pt>
                <c:pt idx="52">
                  <c:v>264.625</c:v>
                </c:pt>
                <c:pt idx="53">
                  <c:v>262.67500000000001</c:v>
                </c:pt>
                <c:pt idx="54">
                  <c:v>260.72500000000002</c:v>
                </c:pt>
                <c:pt idx="55">
                  <c:v>258.77499999999998</c:v>
                </c:pt>
                <c:pt idx="56">
                  <c:v>256.82499999999999</c:v>
                </c:pt>
                <c:pt idx="57">
                  <c:v>254.875</c:v>
                </c:pt>
                <c:pt idx="58">
                  <c:v>252.92500000000001</c:v>
                </c:pt>
                <c:pt idx="59">
                  <c:v>250.97500000000002</c:v>
                </c:pt>
                <c:pt idx="60">
                  <c:v>249.02500000000001</c:v>
                </c:pt>
                <c:pt idx="61">
                  <c:v>247.07499999999999</c:v>
                </c:pt>
                <c:pt idx="62">
                  <c:v>245.125</c:v>
                </c:pt>
                <c:pt idx="63">
                  <c:v>243.17500000000001</c:v>
                </c:pt>
                <c:pt idx="64">
                  <c:v>241.22499999999999</c:v>
                </c:pt>
                <c:pt idx="65">
                  <c:v>239.27499999999998</c:v>
                </c:pt>
                <c:pt idx="66">
                  <c:v>237.32499999999999</c:v>
                </c:pt>
                <c:pt idx="67">
                  <c:v>235.375</c:v>
                </c:pt>
                <c:pt idx="68">
                  <c:v>233.42499999999998</c:v>
                </c:pt>
                <c:pt idx="69">
                  <c:v>231.47500000000002</c:v>
                </c:pt>
                <c:pt idx="70">
                  <c:v>229.52500000000001</c:v>
                </c:pt>
                <c:pt idx="71">
                  <c:v>227.57500000000002</c:v>
                </c:pt>
                <c:pt idx="72">
                  <c:v>225.625</c:v>
                </c:pt>
                <c:pt idx="73">
                  <c:v>223.67500000000001</c:v>
                </c:pt>
                <c:pt idx="74">
                  <c:v>221.72499999999999</c:v>
                </c:pt>
                <c:pt idx="75">
                  <c:v>219.77500000000001</c:v>
                </c:pt>
                <c:pt idx="76">
                  <c:v>217.82499999999999</c:v>
                </c:pt>
                <c:pt idx="77">
                  <c:v>215.875</c:v>
                </c:pt>
                <c:pt idx="78">
                  <c:v>213.92499999999998</c:v>
                </c:pt>
                <c:pt idx="79">
                  <c:v>211.97499999999999</c:v>
                </c:pt>
                <c:pt idx="80">
                  <c:v>210.02499999999998</c:v>
                </c:pt>
                <c:pt idx="81">
                  <c:v>208.07499999999999</c:v>
                </c:pt>
                <c:pt idx="82">
                  <c:v>206.125</c:v>
                </c:pt>
                <c:pt idx="83">
                  <c:v>204.17500000000001</c:v>
                </c:pt>
                <c:pt idx="84">
                  <c:v>202.22499999999999</c:v>
                </c:pt>
                <c:pt idx="85">
                  <c:v>200.27500000000001</c:v>
                </c:pt>
                <c:pt idx="86">
                  <c:v>198.32499999999999</c:v>
                </c:pt>
                <c:pt idx="87">
                  <c:v>196.375</c:v>
                </c:pt>
                <c:pt idx="88">
                  <c:v>194.42500000000001</c:v>
                </c:pt>
                <c:pt idx="89">
                  <c:v>192.47499999999999</c:v>
                </c:pt>
                <c:pt idx="90">
                  <c:v>190.52500000000001</c:v>
                </c:pt>
                <c:pt idx="91">
                  <c:v>188.57499999999999</c:v>
                </c:pt>
                <c:pt idx="92">
                  <c:v>186.625</c:v>
                </c:pt>
                <c:pt idx="93">
                  <c:v>184.67499999999998</c:v>
                </c:pt>
                <c:pt idx="94">
                  <c:v>182.72500000000002</c:v>
                </c:pt>
                <c:pt idx="95">
                  <c:v>180.77500000000001</c:v>
                </c:pt>
                <c:pt idx="96">
                  <c:v>178.82500000000002</c:v>
                </c:pt>
                <c:pt idx="97">
                  <c:v>176.875</c:v>
                </c:pt>
                <c:pt idx="98">
                  <c:v>174.92500000000001</c:v>
                </c:pt>
                <c:pt idx="99">
                  <c:v>172.97499999999999</c:v>
                </c:pt>
              </c:numCache>
            </c:numRef>
          </c:xVal>
          <c:yVal>
            <c:numRef>
              <c:f>'SSR1-HEBTc1'!$H$17:$H$116</c:f>
              <c:numCache>
                <c:formatCode>0.00E+00</c:formatCode>
                <c:ptCount val="100"/>
                <c:pt idx="0">
                  <c:v>2.9876899999999998E-8</c:v>
                </c:pt>
                <c:pt idx="1">
                  <c:v>3.15567E-8</c:v>
                </c:pt>
                <c:pt idx="2">
                  <c:v>3.3039100000000001E-8</c:v>
                </c:pt>
                <c:pt idx="3">
                  <c:v>3.4565099999999998E-8</c:v>
                </c:pt>
                <c:pt idx="4">
                  <c:v>3.6118099999999998E-8</c:v>
                </c:pt>
                <c:pt idx="5">
                  <c:v>3.6433900000000002E-8</c:v>
                </c:pt>
                <c:pt idx="6">
                  <c:v>3.6445199999999997E-8</c:v>
                </c:pt>
                <c:pt idx="7">
                  <c:v>3.6450099999999998E-8</c:v>
                </c:pt>
                <c:pt idx="8">
                  <c:v>3.64849E-8</c:v>
                </c:pt>
                <c:pt idx="9">
                  <c:v>3.6983000000000001E-8</c:v>
                </c:pt>
                <c:pt idx="10">
                  <c:v>3.7678299999999998E-8</c:v>
                </c:pt>
                <c:pt idx="11">
                  <c:v>3.8267199999999999E-8</c:v>
                </c:pt>
                <c:pt idx="12">
                  <c:v>3.8822199999999999E-8</c:v>
                </c:pt>
                <c:pt idx="13">
                  <c:v>3.9376699999999999E-8</c:v>
                </c:pt>
                <c:pt idx="14">
                  <c:v>3.9934900000000001E-8</c:v>
                </c:pt>
                <c:pt idx="15">
                  <c:v>4.0462799999999999E-8</c:v>
                </c:pt>
                <c:pt idx="16">
                  <c:v>4.0995999999999999E-8</c:v>
                </c:pt>
                <c:pt idx="17">
                  <c:v>4.1518500000000002E-8</c:v>
                </c:pt>
                <c:pt idx="18">
                  <c:v>4.2043000000000001E-8</c:v>
                </c:pt>
                <c:pt idx="19">
                  <c:v>4.2563299999999998E-8</c:v>
                </c:pt>
                <c:pt idx="20">
                  <c:v>4.3044200000000002E-8</c:v>
                </c:pt>
                <c:pt idx="21">
                  <c:v>4.3544500000000003E-8</c:v>
                </c:pt>
                <c:pt idx="22">
                  <c:v>4.4046100000000002E-8</c:v>
                </c:pt>
                <c:pt idx="23">
                  <c:v>4.4535199999999999E-8</c:v>
                </c:pt>
                <c:pt idx="24">
                  <c:v>4.5036900000000003E-8</c:v>
                </c:pt>
                <c:pt idx="25">
                  <c:v>4.5551399999999997E-8</c:v>
                </c:pt>
                <c:pt idx="26">
                  <c:v>4.6095399999999999E-8</c:v>
                </c:pt>
                <c:pt idx="27">
                  <c:v>4.66706E-8</c:v>
                </c:pt>
                <c:pt idx="28">
                  <c:v>4.6806500000000003E-8</c:v>
                </c:pt>
                <c:pt idx="29">
                  <c:v>4.68182E-8</c:v>
                </c:pt>
                <c:pt idx="30">
                  <c:v>4.6806600000000002E-8</c:v>
                </c:pt>
                <c:pt idx="31">
                  <c:v>4.6774199999999997E-8</c:v>
                </c:pt>
                <c:pt idx="32">
                  <c:v>4.6389699999999997E-8</c:v>
                </c:pt>
                <c:pt idx="33">
                  <c:v>4.5770599999999998E-8</c:v>
                </c:pt>
                <c:pt idx="34">
                  <c:v>4.5260700000000001E-8</c:v>
                </c:pt>
                <c:pt idx="35">
                  <c:v>4.4743099999999998E-8</c:v>
                </c:pt>
                <c:pt idx="36">
                  <c:v>4.4239700000000001E-8</c:v>
                </c:pt>
                <c:pt idx="37">
                  <c:v>4.3726399999999999E-8</c:v>
                </c:pt>
                <c:pt idx="38">
                  <c:v>4.3224399999999999E-8</c:v>
                </c:pt>
                <c:pt idx="39">
                  <c:v>4.2722899999999999E-8</c:v>
                </c:pt>
                <c:pt idx="40">
                  <c:v>4.22137E-8</c:v>
                </c:pt>
                <c:pt idx="41">
                  <c:v>4.1689899999999999E-8</c:v>
                </c:pt>
                <c:pt idx="42">
                  <c:v>4.1162399999999997E-8</c:v>
                </c:pt>
                <c:pt idx="43">
                  <c:v>4.0634300000000001E-8</c:v>
                </c:pt>
                <c:pt idx="44">
                  <c:v>4.0108800000000001E-8</c:v>
                </c:pt>
                <c:pt idx="45">
                  <c:v>3.9565600000000003E-8</c:v>
                </c:pt>
                <c:pt idx="46">
                  <c:v>3.8995900000000002E-8</c:v>
                </c:pt>
                <c:pt idx="47">
                  <c:v>3.8447799999999997E-8</c:v>
                </c:pt>
                <c:pt idx="48">
                  <c:v>3.7895299999999999E-8</c:v>
                </c:pt>
                <c:pt idx="49">
                  <c:v>3.7326900000000002E-8</c:v>
                </c:pt>
                <c:pt idx="50">
                  <c:v>3.6780399999999998E-8</c:v>
                </c:pt>
                <c:pt idx="51">
                  <c:v>3.6206500000000001E-8</c:v>
                </c:pt>
                <c:pt idx="52">
                  <c:v>3.5610699999999997E-8</c:v>
                </c:pt>
                <c:pt idx="53">
                  <c:v>3.5031100000000003E-8</c:v>
                </c:pt>
                <c:pt idx="54">
                  <c:v>3.4432500000000001E-8</c:v>
                </c:pt>
                <c:pt idx="55">
                  <c:v>3.3821600000000002E-8</c:v>
                </c:pt>
                <c:pt idx="56">
                  <c:v>3.3212199999999997E-8</c:v>
                </c:pt>
                <c:pt idx="57">
                  <c:v>3.2542799999999998E-8</c:v>
                </c:pt>
                <c:pt idx="58">
                  <c:v>3.1913999999999997E-8</c:v>
                </c:pt>
                <c:pt idx="59">
                  <c:v>3.18339E-8</c:v>
                </c:pt>
                <c:pt idx="60">
                  <c:v>3.18334E-8</c:v>
                </c:pt>
                <c:pt idx="61">
                  <c:v>3.1825500000000003E-8</c:v>
                </c:pt>
                <c:pt idx="62">
                  <c:v>3.1647200000000003E-8</c:v>
                </c:pt>
                <c:pt idx="63">
                  <c:v>3.0286399999999999E-8</c:v>
                </c:pt>
                <c:pt idx="64">
                  <c:v>2.8734199999999999E-8</c:v>
                </c:pt>
                <c:pt idx="65">
                  <c:v>2.7332700000000001E-8</c:v>
                </c:pt>
                <c:pt idx="66">
                  <c:v>2.59525E-8</c:v>
                </c:pt>
                <c:pt idx="67">
                  <c:v>2.4568299999999998E-8</c:v>
                </c:pt>
                <c:pt idx="68">
                  <c:v>2.3194700000000001E-8</c:v>
                </c:pt>
                <c:pt idx="69">
                  <c:v>2.18164E-8</c:v>
                </c:pt>
                <c:pt idx="70">
                  <c:v>2.04422E-8</c:v>
                </c:pt>
                <c:pt idx="71">
                  <c:v>1.9047199999999999E-8</c:v>
                </c:pt>
                <c:pt idx="72">
                  <c:v>1.7640300000000001E-8</c:v>
                </c:pt>
                <c:pt idx="73">
                  <c:v>1.6240100000000001E-8</c:v>
                </c:pt>
                <c:pt idx="74">
                  <c:v>1.48179E-8</c:v>
                </c:pt>
                <c:pt idx="75">
                  <c:v>1.337E-8</c:v>
                </c:pt>
                <c:pt idx="76">
                  <c:v>1.18856E-8</c:v>
                </c:pt>
                <c:pt idx="77">
                  <c:v>1.03433E-8</c:v>
                </c:pt>
                <c:pt idx="78">
                  <c:v>8.6120500000000007E-9</c:v>
                </c:pt>
                <c:pt idx="79">
                  <c:v>6.97442E-9</c:v>
                </c:pt>
                <c:pt idx="80">
                  <c:v>6.7315099999999996E-9</c:v>
                </c:pt>
                <c:pt idx="81">
                  <c:v>6.7238299999999999E-9</c:v>
                </c:pt>
                <c:pt idx="82">
                  <c:v>6.73182E-9</c:v>
                </c:pt>
                <c:pt idx="83">
                  <c:v>6.8786599999999999E-9</c:v>
                </c:pt>
                <c:pt idx="84">
                  <c:v>8.0543799999999992E-9</c:v>
                </c:pt>
                <c:pt idx="85">
                  <c:v>9.4040099999999993E-9</c:v>
                </c:pt>
                <c:pt idx="86">
                  <c:v>1.0569500000000001E-8</c:v>
                </c:pt>
                <c:pt idx="87">
                  <c:v>1.16872E-8</c:v>
                </c:pt>
                <c:pt idx="88">
                  <c:v>1.2775E-8</c:v>
                </c:pt>
                <c:pt idx="89">
                  <c:v>1.38475E-8</c:v>
                </c:pt>
                <c:pt idx="90">
                  <c:v>1.49008E-8</c:v>
                </c:pt>
                <c:pt idx="91">
                  <c:v>1.59465E-8</c:v>
                </c:pt>
                <c:pt idx="92">
                  <c:v>1.6976599999999999E-8</c:v>
                </c:pt>
                <c:pt idx="93">
                  <c:v>1.79854E-8</c:v>
                </c:pt>
                <c:pt idx="94">
                  <c:v>1.9006199999999999E-8</c:v>
                </c:pt>
                <c:pt idx="95">
                  <c:v>2.0026200000000001E-8</c:v>
                </c:pt>
                <c:pt idx="96">
                  <c:v>2.10388E-8</c:v>
                </c:pt>
                <c:pt idx="97">
                  <c:v>2.2035199999999999E-8</c:v>
                </c:pt>
                <c:pt idx="98">
                  <c:v>2.30594E-8</c:v>
                </c:pt>
                <c:pt idx="99">
                  <c:v>2.4182999999999999E-8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ABD-41DC-ACAA-1BCE8DA2DE3E}"/>
            </c:ext>
          </c:extLst>
        </c:ser>
        <c:ser>
          <c:idx val="4"/>
          <c:order val="4"/>
          <c:tx>
            <c:v>F#4557 DUMP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'SSR1-HEBTc1'!$G$17:$G$116</c:f>
              <c:numCache>
                <c:formatCode>0.0</c:formatCode>
                <c:ptCount val="100"/>
                <c:pt idx="0">
                  <c:v>595.85</c:v>
                </c:pt>
                <c:pt idx="1">
                  <c:v>593.54999999999995</c:v>
                </c:pt>
                <c:pt idx="2">
                  <c:v>591.25</c:v>
                </c:pt>
                <c:pt idx="3">
                  <c:v>588.95000000000005</c:v>
                </c:pt>
                <c:pt idx="4">
                  <c:v>586.65</c:v>
                </c:pt>
                <c:pt idx="5">
                  <c:v>584.35</c:v>
                </c:pt>
                <c:pt idx="6">
                  <c:v>582.04999999999995</c:v>
                </c:pt>
                <c:pt idx="7">
                  <c:v>579.75</c:v>
                </c:pt>
                <c:pt idx="8">
                  <c:v>577.45000000000005</c:v>
                </c:pt>
                <c:pt idx="9">
                  <c:v>575.15</c:v>
                </c:pt>
                <c:pt idx="10">
                  <c:v>572.85</c:v>
                </c:pt>
                <c:pt idx="11">
                  <c:v>570.54999999999995</c:v>
                </c:pt>
                <c:pt idx="12">
                  <c:v>568.25</c:v>
                </c:pt>
                <c:pt idx="13">
                  <c:v>565.95000000000005</c:v>
                </c:pt>
                <c:pt idx="14">
                  <c:v>563.65</c:v>
                </c:pt>
                <c:pt idx="15">
                  <c:v>561.35</c:v>
                </c:pt>
                <c:pt idx="16">
                  <c:v>559.04999999999995</c:v>
                </c:pt>
                <c:pt idx="17">
                  <c:v>556.75</c:v>
                </c:pt>
                <c:pt idx="18">
                  <c:v>554.45000000000005</c:v>
                </c:pt>
                <c:pt idx="19">
                  <c:v>552.15</c:v>
                </c:pt>
                <c:pt idx="20">
                  <c:v>549.85</c:v>
                </c:pt>
                <c:pt idx="21">
                  <c:v>547.54999999999995</c:v>
                </c:pt>
                <c:pt idx="22">
                  <c:v>545.25</c:v>
                </c:pt>
                <c:pt idx="23">
                  <c:v>542.95000000000005</c:v>
                </c:pt>
                <c:pt idx="24">
                  <c:v>540.65</c:v>
                </c:pt>
                <c:pt idx="25">
                  <c:v>538.35</c:v>
                </c:pt>
                <c:pt idx="26">
                  <c:v>536.04999999999995</c:v>
                </c:pt>
                <c:pt idx="27">
                  <c:v>533.75</c:v>
                </c:pt>
                <c:pt idx="28">
                  <c:v>531.45000000000005</c:v>
                </c:pt>
                <c:pt idx="29">
                  <c:v>529.15</c:v>
                </c:pt>
                <c:pt idx="30">
                  <c:v>526.85</c:v>
                </c:pt>
                <c:pt idx="31">
                  <c:v>524.54999999999995</c:v>
                </c:pt>
                <c:pt idx="32">
                  <c:v>522.25</c:v>
                </c:pt>
                <c:pt idx="33">
                  <c:v>519.95000000000005</c:v>
                </c:pt>
                <c:pt idx="34">
                  <c:v>517.65</c:v>
                </c:pt>
                <c:pt idx="35">
                  <c:v>515.35</c:v>
                </c:pt>
                <c:pt idx="36">
                  <c:v>513.04999999999995</c:v>
                </c:pt>
                <c:pt idx="37">
                  <c:v>510.75</c:v>
                </c:pt>
                <c:pt idx="38">
                  <c:v>508.45</c:v>
                </c:pt>
                <c:pt idx="39">
                  <c:v>506.15</c:v>
                </c:pt>
                <c:pt idx="40">
                  <c:v>503.85</c:v>
                </c:pt>
                <c:pt idx="41">
                  <c:v>501.55</c:v>
                </c:pt>
                <c:pt idx="42">
                  <c:v>499.25</c:v>
                </c:pt>
                <c:pt idx="43">
                  <c:v>496.95</c:v>
                </c:pt>
                <c:pt idx="44">
                  <c:v>494.65</c:v>
                </c:pt>
                <c:pt idx="45">
                  <c:v>492.35</c:v>
                </c:pt>
                <c:pt idx="46">
                  <c:v>490.05</c:v>
                </c:pt>
                <c:pt idx="47">
                  <c:v>487.75</c:v>
                </c:pt>
                <c:pt idx="48">
                  <c:v>485.45</c:v>
                </c:pt>
                <c:pt idx="49">
                  <c:v>483.15</c:v>
                </c:pt>
                <c:pt idx="50">
                  <c:v>480.85</c:v>
                </c:pt>
                <c:pt idx="51">
                  <c:v>478.55</c:v>
                </c:pt>
                <c:pt idx="52">
                  <c:v>476.25</c:v>
                </c:pt>
                <c:pt idx="53">
                  <c:v>473.95</c:v>
                </c:pt>
                <c:pt idx="54">
                  <c:v>471.65</c:v>
                </c:pt>
                <c:pt idx="55">
                  <c:v>469.35</c:v>
                </c:pt>
                <c:pt idx="56">
                  <c:v>467.04999999999995</c:v>
                </c:pt>
                <c:pt idx="57">
                  <c:v>464.75</c:v>
                </c:pt>
                <c:pt idx="58">
                  <c:v>462.45000000000005</c:v>
                </c:pt>
                <c:pt idx="59">
                  <c:v>460.15</c:v>
                </c:pt>
                <c:pt idx="60">
                  <c:v>457.85</c:v>
                </c:pt>
                <c:pt idx="61">
                  <c:v>455.55</c:v>
                </c:pt>
                <c:pt idx="62">
                  <c:v>453.25</c:v>
                </c:pt>
                <c:pt idx="63">
                  <c:v>450.95</c:v>
                </c:pt>
                <c:pt idx="64">
                  <c:v>448.65</c:v>
                </c:pt>
                <c:pt idx="65">
                  <c:v>446.35</c:v>
                </c:pt>
                <c:pt idx="66">
                  <c:v>444.04999999999995</c:v>
                </c:pt>
                <c:pt idx="67">
                  <c:v>441.75</c:v>
                </c:pt>
                <c:pt idx="68">
                  <c:v>439.45</c:v>
                </c:pt>
                <c:pt idx="69">
                  <c:v>437.15</c:v>
                </c:pt>
                <c:pt idx="70">
                  <c:v>434.85</c:v>
                </c:pt>
                <c:pt idx="71">
                  <c:v>432.55</c:v>
                </c:pt>
                <c:pt idx="72">
                  <c:v>430.25</c:v>
                </c:pt>
                <c:pt idx="73">
                  <c:v>427.95000000000005</c:v>
                </c:pt>
                <c:pt idx="74">
                  <c:v>425.65</c:v>
                </c:pt>
                <c:pt idx="75">
                  <c:v>423.35</c:v>
                </c:pt>
                <c:pt idx="76">
                  <c:v>421.04999999999995</c:v>
                </c:pt>
                <c:pt idx="77">
                  <c:v>418.75</c:v>
                </c:pt>
                <c:pt idx="78">
                  <c:v>416.45</c:v>
                </c:pt>
                <c:pt idx="79">
                  <c:v>414.15</c:v>
                </c:pt>
                <c:pt idx="80">
                  <c:v>411.85</c:v>
                </c:pt>
                <c:pt idx="81">
                  <c:v>409.54999999999995</c:v>
                </c:pt>
                <c:pt idx="82">
                  <c:v>407.25</c:v>
                </c:pt>
                <c:pt idx="83">
                  <c:v>404.95000000000005</c:v>
                </c:pt>
                <c:pt idx="84">
                  <c:v>402.65</c:v>
                </c:pt>
                <c:pt idx="85">
                  <c:v>400.35</c:v>
                </c:pt>
                <c:pt idx="86">
                  <c:v>398.05</c:v>
                </c:pt>
                <c:pt idx="87">
                  <c:v>395.75</c:v>
                </c:pt>
                <c:pt idx="88">
                  <c:v>393.45</c:v>
                </c:pt>
                <c:pt idx="89">
                  <c:v>391.15</c:v>
                </c:pt>
                <c:pt idx="90">
                  <c:v>388.85</c:v>
                </c:pt>
                <c:pt idx="91">
                  <c:v>386.54999999999995</c:v>
                </c:pt>
                <c:pt idx="92">
                  <c:v>384.25</c:v>
                </c:pt>
                <c:pt idx="93">
                  <c:v>381.95</c:v>
                </c:pt>
                <c:pt idx="94">
                  <c:v>379.65</c:v>
                </c:pt>
                <c:pt idx="95">
                  <c:v>377.35</c:v>
                </c:pt>
                <c:pt idx="96">
                  <c:v>375.05</c:v>
                </c:pt>
                <c:pt idx="97">
                  <c:v>372.75</c:v>
                </c:pt>
                <c:pt idx="98">
                  <c:v>370.45000000000005</c:v>
                </c:pt>
                <c:pt idx="99">
                  <c:v>368.15</c:v>
                </c:pt>
              </c:numCache>
            </c:numRef>
          </c:xVal>
          <c:yVal>
            <c:numRef>
              <c:f>'SSR1-HEBTc1'!$F$17:$F$116</c:f>
              <c:numCache>
                <c:formatCode>0.00E+00</c:formatCode>
                <c:ptCount val="100"/>
                <c:pt idx="0">
                  <c:v>3.4047E-8</c:v>
                </c:pt>
                <c:pt idx="1">
                  <c:v>3.3984100000000001E-8</c:v>
                </c:pt>
                <c:pt idx="2">
                  <c:v>3.39333E-8</c:v>
                </c:pt>
                <c:pt idx="3">
                  <c:v>3.3879199999999999E-8</c:v>
                </c:pt>
                <c:pt idx="4">
                  <c:v>3.3829700000000003E-8</c:v>
                </c:pt>
                <c:pt idx="5">
                  <c:v>3.3782399999999999E-8</c:v>
                </c:pt>
                <c:pt idx="6">
                  <c:v>3.3733399999999997E-8</c:v>
                </c:pt>
                <c:pt idx="7">
                  <c:v>3.3681799999999999E-8</c:v>
                </c:pt>
                <c:pt idx="8">
                  <c:v>3.3628899999999997E-8</c:v>
                </c:pt>
                <c:pt idx="9">
                  <c:v>3.3579199999999997E-8</c:v>
                </c:pt>
                <c:pt idx="10">
                  <c:v>3.35281E-8</c:v>
                </c:pt>
                <c:pt idx="11">
                  <c:v>3.34827E-8</c:v>
                </c:pt>
                <c:pt idx="12">
                  <c:v>3.3436100000000001E-8</c:v>
                </c:pt>
                <c:pt idx="13">
                  <c:v>3.3384600000000002E-8</c:v>
                </c:pt>
                <c:pt idx="14">
                  <c:v>3.3335500000000001E-8</c:v>
                </c:pt>
                <c:pt idx="15">
                  <c:v>3.32771E-8</c:v>
                </c:pt>
                <c:pt idx="16">
                  <c:v>3.3231799999999999E-8</c:v>
                </c:pt>
                <c:pt idx="17">
                  <c:v>3.31857E-8</c:v>
                </c:pt>
                <c:pt idx="18">
                  <c:v>3.3140599999999997E-8</c:v>
                </c:pt>
                <c:pt idx="19">
                  <c:v>3.3090199999999998E-8</c:v>
                </c:pt>
                <c:pt idx="20">
                  <c:v>3.3036699999999997E-8</c:v>
                </c:pt>
                <c:pt idx="21">
                  <c:v>3.2979400000000002E-8</c:v>
                </c:pt>
                <c:pt idx="22">
                  <c:v>3.2932300000000003E-8</c:v>
                </c:pt>
                <c:pt idx="23">
                  <c:v>3.2881199999999999E-8</c:v>
                </c:pt>
                <c:pt idx="24">
                  <c:v>3.2827099999999999E-8</c:v>
                </c:pt>
                <c:pt idx="25">
                  <c:v>3.2777999999999997E-8</c:v>
                </c:pt>
                <c:pt idx="26">
                  <c:v>3.2717299999999997E-8</c:v>
                </c:pt>
                <c:pt idx="27">
                  <c:v>3.2663099999999998E-8</c:v>
                </c:pt>
                <c:pt idx="28">
                  <c:v>3.2626499999999998E-8</c:v>
                </c:pt>
                <c:pt idx="29">
                  <c:v>3.2562399999999999E-8</c:v>
                </c:pt>
                <c:pt idx="30">
                  <c:v>3.2507000000000001E-8</c:v>
                </c:pt>
                <c:pt idx="31">
                  <c:v>3.2447400000000001E-8</c:v>
                </c:pt>
                <c:pt idx="32">
                  <c:v>3.2395300000000003E-8</c:v>
                </c:pt>
                <c:pt idx="33">
                  <c:v>3.2348699999999998E-8</c:v>
                </c:pt>
                <c:pt idx="34">
                  <c:v>3.2292000000000002E-8</c:v>
                </c:pt>
                <c:pt idx="35">
                  <c:v>3.2227799999999998E-8</c:v>
                </c:pt>
                <c:pt idx="36">
                  <c:v>3.2184400000000001E-8</c:v>
                </c:pt>
                <c:pt idx="37">
                  <c:v>3.2125599999999998E-8</c:v>
                </c:pt>
                <c:pt idx="38">
                  <c:v>3.2073699999999997E-8</c:v>
                </c:pt>
                <c:pt idx="39">
                  <c:v>3.2001600000000002E-8</c:v>
                </c:pt>
                <c:pt idx="40">
                  <c:v>3.1939099999999998E-8</c:v>
                </c:pt>
                <c:pt idx="41">
                  <c:v>3.1891599999999997E-8</c:v>
                </c:pt>
                <c:pt idx="42">
                  <c:v>3.1831799999999999E-8</c:v>
                </c:pt>
                <c:pt idx="43">
                  <c:v>3.1775200000000003E-8</c:v>
                </c:pt>
                <c:pt idx="44">
                  <c:v>3.1715200000000001E-8</c:v>
                </c:pt>
                <c:pt idx="45">
                  <c:v>3.1652800000000001E-8</c:v>
                </c:pt>
                <c:pt idx="46">
                  <c:v>3.1599999999999998E-8</c:v>
                </c:pt>
                <c:pt idx="47">
                  <c:v>3.1535100000000003E-8</c:v>
                </c:pt>
                <c:pt idx="48">
                  <c:v>3.1480400000000003E-8</c:v>
                </c:pt>
                <c:pt idx="49">
                  <c:v>3.14183E-8</c:v>
                </c:pt>
                <c:pt idx="50">
                  <c:v>3.1362699999999998E-8</c:v>
                </c:pt>
                <c:pt idx="51">
                  <c:v>3.1299299999999998E-8</c:v>
                </c:pt>
                <c:pt idx="52">
                  <c:v>3.1240199999999998E-8</c:v>
                </c:pt>
                <c:pt idx="53">
                  <c:v>3.1175199999999997E-8</c:v>
                </c:pt>
                <c:pt idx="54">
                  <c:v>3.1113399999999997E-8</c:v>
                </c:pt>
                <c:pt idx="55">
                  <c:v>3.1053E-8</c:v>
                </c:pt>
                <c:pt idx="56">
                  <c:v>3.0996000000000002E-8</c:v>
                </c:pt>
                <c:pt idx="57">
                  <c:v>3.09256E-8</c:v>
                </c:pt>
                <c:pt idx="58">
                  <c:v>3.0860199999999997E-8</c:v>
                </c:pt>
                <c:pt idx="59">
                  <c:v>3.0794100000000003E-8</c:v>
                </c:pt>
                <c:pt idx="60">
                  <c:v>3.0734000000000002E-8</c:v>
                </c:pt>
                <c:pt idx="61">
                  <c:v>3.0664500000000003E-8</c:v>
                </c:pt>
                <c:pt idx="62">
                  <c:v>3.0594999999999997E-8</c:v>
                </c:pt>
                <c:pt idx="63">
                  <c:v>3.05291E-8</c:v>
                </c:pt>
                <c:pt idx="64">
                  <c:v>3.04712E-8</c:v>
                </c:pt>
                <c:pt idx="65">
                  <c:v>3.0398800000000002E-8</c:v>
                </c:pt>
                <c:pt idx="66">
                  <c:v>3.0324299999999997E-8</c:v>
                </c:pt>
                <c:pt idx="67">
                  <c:v>3.0267000000000002E-8</c:v>
                </c:pt>
                <c:pt idx="68">
                  <c:v>3.0197000000000002E-8</c:v>
                </c:pt>
                <c:pt idx="69">
                  <c:v>3.0135499999999999E-8</c:v>
                </c:pt>
                <c:pt idx="70">
                  <c:v>3.0065599999999998E-8</c:v>
                </c:pt>
                <c:pt idx="71">
                  <c:v>2.9990800000000003E-8</c:v>
                </c:pt>
                <c:pt idx="72">
                  <c:v>2.9927400000000002E-8</c:v>
                </c:pt>
                <c:pt idx="73">
                  <c:v>2.9860800000000001E-8</c:v>
                </c:pt>
                <c:pt idx="74">
                  <c:v>2.9791499999999999E-8</c:v>
                </c:pt>
                <c:pt idx="75">
                  <c:v>2.9709900000000001E-8</c:v>
                </c:pt>
                <c:pt idx="76">
                  <c:v>2.9643700000000001E-8</c:v>
                </c:pt>
                <c:pt idx="77">
                  <c:v>2.9570599999999999E-8</c:v>
                </c:pt>
                <c:pt idx="78">
                  <c:v>2.9501999999999998E-8</c:v>
                </c:pt>
                <c:pt idx="79">
                  <c:v>2.9429999999999999E-8</c:v>
                </c:pt>
                <c:pt idx="80">
                  <c:v>2.9360100000000002E-8</c:v>
                </c:pt>
                <c:pt idx="81">
                  <c:v>2.9283600000000001E-8</c:v>
                </c:pt>
                <c:pt idx="82">
                  <c:v>2.9202100000000001E-8</c:v>
                </c:pt>
                <c:pt idx="83">
                  <c:v>2.9129400000000001E-8</c:v>
                </c:pt>
                <c:pt idx="84">
                  <c:v>2.90573E-8</c:v>
                </c:pt>
                <c:pt idx="85">
                  <c:v>2.89829E-8</c:v>
                </c:pt>
                <c:pt idx="86">
                  <c:v>2.8901799999999999E-8</c:v>
                </c:pt>
                <c:pt idx="87">
                  <c:v>2.8819600000000001E-8</c:v>
                </c:pt>
                <c:pt idx="88">
                  <c:v>2.8751500000000001E-8</c:v>
                </c:pt>
                <c:pt idx="89">
                  <c:v>2.8661800000000001E-8</c:v>
                </c:pt>
                <c:pt idx="90">
                  <c:v>2.8581700000000001E-8</c:v>
                </c:pt>
                <c:pt idx="91">
                  <c:v>2.85088E-8</c:v>
                </c:pt>
                <c:pt idx="92">
                  <c:v>2.8417900000000001E-8</c:v>
                </c:pt>
                <c:pt idx="93">
                  <c:v>2.8341100000000001E-8</c:v>
                </c:pt>
                <c:pt idx="94">
                  <c:v>2.82441E-8</c:v>
                </c:pt>
                <c:pt idx="95">
                  <c:v>2.8155299999999999E-8</c:v>
                </c:pt>
                <c:pt idx="96">
                  <c:v>2.8062700000000002E-8</c:v>
                </c:pt>
                <c:pt idx="97">
                  <c:v>2.7951899999999999E-8</c:v>
                </c:pt>
                <c:pt idx="98">
                  <c:v>2.78386E-8</c:v>
                </c:pt>
                <c:pt idx="99">
                  <c:v>2.8012299999999999E-8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ABD-41DC-ACAA-1BCE8DA2DE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6621512"/>
        <c:axId val="486621840"/>
      </c:scatterChart>
      <c:valAx>
        <c:axId val="486621512"/>
        <c:scaling>
          <c:orientation val="minMax"/>
          <c:max val="600"/>
          <c:min val="-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From</a:t>
                </a:r>
                <a:r>
                  <a:rPr lang="en-US" baseline="0"/>
                  <a:t> Gate Valve</a:t>
                </a:r>
                <a:r>
                  <a:rPr lang="en-US"/>
                  <a:t>,</a:t>
                </a:r>
                <a:r>
                  <a:rPr lang="en-US" baseline="0"/>
                  <a:t> cm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621840"/>
        <c:crossesAt val="1.000000000000001E-17"/>
        <c:crossBetween val="midCat"/>
      </c:valAx>
      <c:valAx>
        <c:axId val="486621840"/>
        <c:scaling>
          <c:logBase val="10"/>
          <c:orientation val="minMax"/>
          <c:max val="1.0000000000000005E-7"/>
          <c:min val="1.0000000000000007E-1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Presure,</a:t>
                </a:r>
                <a:r>
                  <a:rPr lang="en-US" baseline="0"/>
                  <a:t> mbar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3.0555555555555555E-2"/>
              <c:y val="0.3060801254009915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6621512"/>
        <c:crossesAt val="-100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903537349660091"/>
          <c:y val="0.50897121466374085"/>
          <c:w val="0.13584603648681845"/>
          <c:h val="0.2426677899084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0.52362</cdr:x>
      <cdr:y>0.78788</cdr:y>
    </cdr:from>
    <cdr:to>
      <cdr:x>0.715</cdr:x>
      <cdr:y>0.83333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60570" y="5943599"/>
          <a:ext cx="166687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/>
            <a:t>RFQ(2000/1000 l/s)</a:t>
          </a:r>
        </a:p>
      </cdr:txBody>
    </cdr:sp>
  </cdr:relSizeAnchor>
  <cdr:relSizeAnchor xmlns:cdr="http://schemas.openxmlformats.org/drawingml/2006/chartDrawing">
    <cdr:from>
      <cdr:x>0.26225</cdr:x>
      <cdr:y>0.77146</cdr:y>
    </cdr:from>
    <cdr:to>
      <cdr:x>0.3213</cdr:x>
      <cdr:y>0.83207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84095" y="5819775"/>
          <a:ext cx="514350" cy="4571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ABSR (300)</a:t>
          </a:r>
        </a:p>
      </cdr:txBody>
    </cdr:sp>
  </cdr:relSizeAnchor>
  <cdr:relSizeAnchor xmlns:cdr="http://schemas.openxmlformats.org/drawingml/2006/chartDrawing">
    <cdr:from>
      <cdr:x>0.09383</cdr:x>
      <cdr:y>0.74369</cdr:y>
    </cdr:from>
    <cdr:to>
      <cdr:x>0.16164</cdr:x>
      <cdr:y>0.83081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17246" y="5610224"/>
          <a:ext cx="590550" cy="657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ISDN</a:t>
          </a:r>
        </a:p>
        <a:p xmlns:a="http://schemas.openxmlformats.org/drawingml/2006/main">
          <a:r>
            <a:rPr lang="en-US" sz="1100"/>
            <a:t>(2000/3000)</a:t>
          </a:r>
        </a:p>
      </cdr:txBody>
    </cdr:sp>
  </cdr:relSizeAnchor>
  <cdr:relSizeAnchor xmlns:cdr="http://schemas.openxmlformats.org/drawingml/2006/chartDrawing">
    <cdr:from>
      <cdr:x>0.14414</cdr:x>
      <cdr:y>0.79672</cdr:y>
    </cdr:from>
    <cdr:to>
      <cdr:x>0.2021</cdr:x>
      <cdr:y>0.85606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255395" y="6010274"/>
          <a:ext cx="504825" cy="4476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EMMR</a:t>
          </a:r>
        </a:p>
        <a:p xmlns:a="http://schemas.openxmlformats.org/drawingml/2006/main">
          <a:r>
            <a:rPr lang="en-US" sz="1100"/>
            <a:t> (300)</a:t>
          </a:r>
        </a:p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0.11374</cdr:x>
      <cdr:y>0.08712</cdr:y>
    </cdr:from>
    <cdr:to>
      <cdr:x>0.81365</cdr:x>
      <cdr:y>0.30986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90600" y="471336"/>
          <a:ext cx="6096000" cy="120506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95000"/>
          </a:schemeClr>
        </a:solidFill>
        <a:ln xmlns:a="http://schemas.openxmlformats.org/drawingml/2006/main">
          <a:solidFill>
            <a:schemeClr val="tx1"/>
          </a:solidFill>
        </a:ln>
        <a:effectLst xmlns:a="http://schemas.openxmlformats.org/drawingml/2006/main"/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200" baseline="0" dirty="0"/>
            <a:t>                 </a:t>
          </a:r>
          <a:r>
            <a:rPr lang="en-US" sz="1200" baseline="0" dirty="0">
              <a:ln>
                <a:solidFill>
                  <a:schemeClr val="tx1">
                    <a:alpha val="0"/>
                  </a:schemeClr>
                </a:solidFill>
              </a:ln>
            </a:rPr>
            <a:t>ABSR       RFQE       RFQ</a:t>
          </a:r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            </a:t>
          </a:r>
          <a:r>
            <a:rPr lang="en-US" sz="1200" dirty="0" err="1">
              <a:ln>
                <a:solidFill>
                  <a:schemeClr val="tx1">
                    <a:alpha val="0"/>
                  </a:schemeClr>
                </a:solidFill>
              </a:ln>
            </a:rPr>
            <a:t>Int.Gas</a:t>
          </a:r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  </a:t>
          </a:r>
          <a:r>
            <a:rPr kumimoji="0" lang="en-US" sz="1200" b="0" i="0" u="none" strike="noStrike" kern="0" cap="none" spc="0" normalizeH="0" baseline="0" noProof="0" dirty="0">
              <a:ln>
                <a:solidFill>
                  <a:prstClr val="black">
                    <a:alpha val="0"/>
                  </a:prstClr>
                </a:solidFill>
              </a:ln>
              <a:solidFill>
                <a:sysClr val="windowText" lastClr="000000"/>
              </a:solidFill>
              <a:effectLst/>
              <a:uLnTx/>
              <a:uFillTx/>
            </a:rPr>
            <a:t>Interaction              Flux into RFQ</a:t>
          </a:r>
          <a:endParaRPr lang="en-US" sz="1200" dirty="0">
            <a:ln>
              <a:solidFill>
                <a:schemeClr val="tx1">
                  <a:alpha val="0"/>
                </a:schemeClr>
              </a:solidFill>
            </a:ln>
          </a:endParaRP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               beam</a:t>
          </a:r>
          <a:r>
            <a:rPr lang="en-US" sz="1200" baseline="0" dirty="0">
              <a:ln>
                <a:solidFill>
                  <a:schemeClr val="tx1">
                    <a:alpha val="0"/>
                  </a:schemeClr>
                </a:solidFill>
              </a:ln>
            </a:rPr>
            <a:t>         </a:t>
          </a:r>
          <a:r>
            <a:rPr lang="el-GR" sz="1200" baseline="0" dirty="0">
              <a:ln>
                <a:solidFill>
                  <a:schemeClr val="tx1">
                    <a:alpha val="0"/>
                  </a:schemeClr>
                </a:solidFill>
              </a:ln>
            </a:rPr>
            <a:t>Φ</a:t>
          </a:r>
          <a:r>
            <a:rPr lang="en-US" sz="1200" baseline="0" dirty="0">
              <a:ln>
                <a:solidFill>
                  <a:schemeClr val="tx1">
                    <a:alpha val="0"/>
                  </a:schemeClr>
                </a:solidFill>
              </a:ln>
            </a:rPr>
            <a:t>     pumping     ISDN        ISUP        PLEN        LEBT         MEBT</a:t>
          </a: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Case1        0            10        2000       6.32E-6     6.3E-5 </a:t>
          </a:r>
          <a:r>
            <a:rPr lang="en-US" sz="1200" baseline="0" dirty="0">
              <a:ln>
                <a:solidFill>
                  <a:schemeClr val="tx1">
                    <a:alpha val="0"/>
                  </a:schemeClr>
                </a:solidFill>
              </a:ln>
            </a:rPr>
            <a:t> </a:t>
          </a:r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 1.85E-4      1.1E-5</a:t>
          </a: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Case2     10mA       10        2000       8.93E-6     6.6E-5   1.88E-4      3.6E-5</a:t>
          </a: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Case3        0            15        2000       6.24E-6     6.3E-5    1.85E-4      3.7E-5</a:t>
          </a: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Case4     </a:t>
          </a:r>
          <a:r>
            <a:rPr lang="en-US" sz="1200" dirty="0">
              <a:ln w="9525" cmpd="sng">
                <a:solidFill>
                  <a:schemeClr val="tx1">
                    <a:alpha val="0"/>
                  </a:schemeClr>
                </a:solidFill>
              </a:ln>
            </a:rPr>
            <a:t>10mA</a:t>
          </a:r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       15        2000       8.66E-6     6.5E-5    1.87E-4     1.2E-4</a:t>
          </a: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Case5        0            10        1000       4.44E-6      6.1E-5   1.83E-4      7.1E-6    4.1E-6</a:t>
          </a:r>
        </a:p>
        <a:p xmlns:a="http://schemas.openxmlformats.org/drawingml/2006/main">
          <a:r>
            <a:rPr lang="en-US" sz="1200" dirty="0">
              <a:ln>
                <a:solidFill>
                  <a:schemeClr val="tx1">
                    <a:alpha val="0"/>
                  </a:schemeClr>
                </a:solidFill>
              </a:ln>
            </a:rPr>
            <a:t>Case6     10mA       10        1000       7.09E-6     6.4E-5    1.86E-4     3.2E-5</a:t>
          </a:r>
        </a:p>
        <a:p xmlns:a="http://schemas.openxmlformats.org/drawingml/2006/main">
          <a:r>
            <a:rPr lang="en-US" sz="1200" dirty="0">
              <a:ln>
                <a:solidFill>
                  <a:srgbClr val="92D050"/>
                </a:solidFill>
              </a:ln>
            </a:rPr>
            <a:t>Case7        0            10         1000</a:t>
          </a:r>
          <a:r>
            <a:rPr lang="en-US" sz="1200" baseline="0" dirty="0">
              <a:ln>
                <a:solidFill>
                  <a:srgbClr val="92D050"/>
                </a:solidFill>
              </a:ln>
            </a:rPr>
            <a:t>      8.01E-6     3.1E-5    7.96E-5     1.2E-5</a:t>
          </a:r>
        </a:p>
        <a:p xmlns:a="http://schemas.openxmlformats.org/drawingml/2006/main">
          <a:r>
            <a:rPr lang="en-US" sz="1200" baseline="0" dirty="0">
              <a:ln>
                <a:solidFill>
                  <a:srgbClr val="92D050"/>
                </a:solidFill>
              </a:ln>
            </a:rPr>
            <a:t>Case8     10mA       10         1000      1.08E-5    3.4E-5     8.24E-5     3.4E-5</a:t>
          </a:r>
          <a:endParaRPr lang="en-US" sz="1200" dirty="0">
            <a:ln>
              <a:solidFill>
                <a:srgbClr val="92D050"/>
              </a:solidFill>
            </a:ln>
          </a:endParaRPr>
        </a:p>
      </cdr:txBody>
    </cdr:sp>
  </cdr:relSizeAnchor>
  <cdr:relSizeAnchor xmlns:cdr="http://schemas.openxmlformats.org/drawingml/2006/chartDrawing">
    <cdr:from>
      <cdr:x>0.12336</cdr:x>
      <cdr:y>0.41245</cdr:y>
    </cdr:from>
    <cdr:to>
      <cdr:x>0.20647</cdr:x>
      <cdr:y>0.43354</cdr:y>
    </cdr:to>
    <cdr:sp macro="" textlink="">
      <cdr:nvSpPr>
        <cdr:cNvPr id="6" name="Bent-Up Arrow 5"/>
        <cdr:cNvSpPr/>
      </cdr:nvSpPr>
      <cdr:spPr>
        <a:xfrm xmlns:a="http://schemas.openxmlformats.org/drawingml/2006/main" rot="10800000">
          <a:off x="1074420" y="3724274"/>
          <a:ext cx="723900" cy="190500"/>
        </a:xfrm>
        <a:prstGeom xmlns:a="http://schemas.openxmlformats.org/drawingml/2006/main" prst="bent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0.20866</cdr:x>
      <cdr:y>0.37975</cdr:y>
    </cdr:from>
    <cdr:to>
      <cdr:x>0.32677</cdr:x>
      <cdr:y>0.46413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817370" y="3428999"/>
          <a:ext cx="1028700" cy="761999"/>
        </a:xfrm>
        <a:prstGeom xmlns:a="http://schemas.openxmlformats.org/drawingml/2006/main" prst="rect">
          <a:avLst/>
        </a:prstGeom>
        <a:effectLst xmlns:a="http://schemas.openxmlformats.org/drawingml/2006/main">
          <a:outerShdw blurRad="50800" dist="50800" dir="5400000" algn="ctr" rotWithShape="0">
            <a:srgbClr val="000000">
              <a:alpha val="76000"/>
            </a:srgbClr>
          </a:outerShdw>
        </a:effectLst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/>
            <a:t>LBL:</a:t>
          </a:r>
          <a:r>
            <a:rPr lang="en-US" sz="1400" baseline="0"/>
            <a:t> 500 l/s</a:t>
          </a:r>
        </a:p>
        <a:p xmlns:a="http://schemas.openxmlformats.org/drawingml/2006/main">
          <a:r>
            <a:rPr lang="en-US" sz="1400" baseline="0"/>
            <a:t>Q=16sccm</a:t>
          </a:r>
        </a:p>
        <a:p xmlns:a="http://schemas.openxmlformats.org/drawingml/2006/main">
          <a:r>
            <a:rPr lang="en-US" sz="1400" baseline="0"/>
            <a:t> 0.2 torr.l/s</a:t>
          </a:r>
          <a:endParaRPr lang="en-US" sz="1400"/>
        </a:p>
      </cdr:txBody>
    </cdr:sp>
  </cdr:relSizeAnchor>
  <cdr:relSizeAnchor xmlns:cdr="http://schemas.openxmlformats.org/drawingml/2006/chartDrawing">
    <cdr:from>
      <cdr:x>0.12992</cdr:x>
      <cdr:y>0.45781</cdr:y>
    </cdr:from>
    <cdr:to>
      <cdr:x>0.13976</cdr:x>
      <cdr:y>0.53586</cdr:y>
    </cdr:to>
    <cdr:sp macro="" textlink="">
      <cdr:nvSpPr>
        <cdr:cNvPr id="10" name="Up Arrow 9"/>
        <cdr:cNvSpPr/>
      </cdr:nvSpPr>
      <cdr:spPr>
        <a:xfrm xmlns:a="http://schemas.openxmlformats.org/drawingml/2006/main">
          <a:off x="1131570" y="4133849"/>
          <a:ext cx="85725" cy="704850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0.11133</cdr:x>
      <cdr:y>0.47679</cdr:y>
    </cdr:from>
    <cdr:to>
      <cdr:x>0.12008</cdr:x>
      <cdr:y>0.61498</cdr:y>
    </cdr:to>
    <cdr:sp macro="" textlink="">
      <cdr:nvSpPr>
        <cdr:cNvPr id="11" name="Up Arrow 10"/>
        <cdr:cNvSpPr/>
      </cdr:nvSpPr>
      <cdr:spPr>
        <a:xfrm xmlns:a="http://schemas.openxmlformats.org/drawingml/2006/main">
          <a:off x="969645" y="4305299"/>
          <a:ext cx="76200" cy="1247775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0.12883</cdr:x>
      <cdr:y>0.53692</cdr:y>
    </cdr:from>
    <cdr:to>
      <cdr:x>0.23272</cdr:x>
      <cdr:y>0.61287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122044" y="4848224"/>
          <a:ext cx="904876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2000 l/s</a:t>
          </a:r>
        </a:p>
        <a:p xmlns:a="http://schemas.openxmlformats.org/drawingml/2006/main">
          <a:r>
            <a:rPr lang="en-US" sz="1100"/>
            <a:t>40 sccm</a:t>
          </a:r>
        </a:p>
        <a:p xmlns:a="http://schemas.openxmlformats.org/drawingml/2006/main">
          <a:r>
            <a:rPr lang="en-US" sz="1100"/>
            <a:t>0.5 torr.l/s</a:t>
          </a:r>
        </a:p>
      </cdr:txBody>
    </cdr:sp>
  </cdr:relSizeAnchor>
  <cdr:relSizeAnchor xmlns:cdr="http://schemas.openxmlformats.org/drawingml/2006/chartDrawing">
    <cdr:from>
      <cdr:x>0.09164</cdr:x>
      <cdr:y>0.61709</cdr:y>
    </cdr:from>
    <cdr:to>
      <cdr:x>0.20319</cdr:x>
      <cdr:y>0.66772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98196" y="5572124"/>
          <a:ext cx="97155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3000 l/s</a:t>
          </a:r>
        </a:p>
        <a:p xmlns:a="http://schemas.openxmlformats.org/drawingml/2006/main">
          <a:r>
            <a:rPr lang="en-US" sz="1100"/>
            <a:t>40 sccm</a:t>
          </a:r>
        </a:p>
      </cdr:txBody>
    </cdr:sp>
  </cdr:relSizeAnchor>
  <cdr:relSizeAnchor xmlns:cdr="http://schemas.openxmlformats.org/drawingml/2006/chartDrawing">
    <cdr:from>
      <cdr:x>0.35192</cdr:x>
      <cdr:y>0.54008</cdr:y>
    </cdr:from>
    <cdr:to>
      <cdr:x>0.37817</cdr:x>
      <cdr:y>0.58228</cdr:y>
    </cdr:to>
    <cdr:sp macro="" textlink="">
      <cdr:nvSpPr>
        <cdr:cNvPr id="15" name="Left Arrow 14"/>
        <cdr:cNvSpPr/>
      </cdr:nvSpPr>
      <cdr:spPr>
        <a:xfrm xmlns:a="http://schemas.openxmlformats.org/drawingml/2006/main">
          <a:off x="3065145" y="4876799"/>
          <a:ext cx="228600" cy="381000"/>
        </a:xfrm>
        <a:prstGeom xmlns:a="http://schemas.openxmlformats.org/drawingml/2006/main" prst="lef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0.34974</cdr:x>
      <cdr:y>0.48207</cdr:y>
    </cdr:from>
    <cdr:to>
      <cdr:x>0.38145</cdr:x>
      <cdr:y>0.5211</cdr:y>
    </cdr:to>
    <cdr:sp macro="" textlink="">
      <cdr:nvSpPr>
        <cdr:cNvPr id="16" name="Left Arrow 15"/>
        <cdr:cNvSpPr/>
      </cdr:nvSpPr>
      <cdr:spPr>
        <a:xfrm xmlns:a="http://schemas.openxmlformats.org/drawingml/2006/main">
          <a:off x="3046095" y="4352924"/>
          <a:ext cx="276225" cy="352425"/>
        </a:xfrm>
        <a:prstGeom xmlns:a="http://schemas.openxmlformats.org/drawingml/2006/main" prst="left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0.38364</cdr:x>
      <cdr:y>0.48523</cdr:y>
    </cdr:from>
    <cdr:to>
      <cdr:x>0.49409</cdr:x>
      <cdr:y>0.52321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341370" y="4381499"/>
          <a:ext cx="96202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err="1"/>
            <a:t>Beamloss</a:t>
          </a:r>
          <a:r>
            <a:rPr lang="en-US" sz="1200" dirty="0"/>
            <a:t> 10mA</a:t>
          </a:r>
        </a:p>
      </cdr:txBody>
    </cdr:sp>
  </cdr:relSizeAnchor>
  <cdr:relSizeAnchor xmlns:cdr="http://schemas.openxmlformats.org/drawingml/2006/chartDrawing">
    <cdr:from>
      <cdr:x>0.38911</cdr:x>
      <cdr:y>0.54641</cdr:y>
    </cdr:from>
    <cdr:to>
      <cdr:x>0.54243</cdr:x>
      <cdr:y>0.60563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3389016" y="2956186"/>
          <a:ext cx="1335384" cy="3204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dirty="0"/>
            <a:t>no </a:t>
          </a:r>
          <a:r>
            <a:rPr lang="en-US" sz="1200" dirty="0" err="1"/>
            <a:t>beamloss</a:t>
          </a:r>
          <a:endParaRPr lang="en-US" sz="12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0.45959</cdr:x>
      <cdr:y>0.33871</cdr:y>
    </cdr:from>
    <cdr:to>
      <cdr:x>0.48083</cdr:x>
      <cdr:y>0.40719</cdr:y>
    </cdr:to>
    <cdr:sp macro="" textlink="">
      <cdr:nvSpPr>
        <cdr:cNvPr id="2" name="Arrow: Up 1">
          <a:extLst xmlns:a="http://schemas.openxmlformats.org/drawingml/2006/main">
            <a:ext uri="{FF2B5EF4-FFF2-40B4-BE49-F238E27FC236}">
              <a16:creationId xmlns:a16="http://schemas.microsoft.com/office/drawing/2014/main" id="{67065D91-8CCA-4892-9471-DB33B20764DB}"/>
            </a:ext>
          </a:extLst>
        </cdr:cNvPr>
        <cdr:cNvSpPr/>
      </cdr:nvSpPr>
      <cdr:spPr>
        <a:xfrm xmlns:a="http://schemas.openxmlformats.org/drawingml/2006/main">
          <a:off x="4832903" y="1473848"/>
          <a:ext cx="223272" cy="297963"/>
        </a:xfrm>
        <a:prstGeom xmlns:a="http://schemas.openxmlformats.org/drawingml/2006/main" prst="upArrow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0.19504</cdr:x>
      <cdr:y>0.17063</cdr:y>
    </cdr:from>
    <cdr:to>
      <cdr:x>0.24593</cdr:x>
      <cdr:y>0.2474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CA3EFD0-43BF-4821-BD5F-00F71B67916B}"/>
            </a:ext>
          </a:extLst>
        </cdr:cNvPr>
        <cdr:cNvSpPr txBox="1"/>
      </cdr:nvSpPr>
      <cdr:spPr>
        <a:xfrm xmlns:a="http://schemas.openxmlformats.org/drawingml/2006/main">
          <a:off x="2050915" y="742477"/>
          <a:ext cx="535228" cy="334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GV</a:t>
          </a:r>
        </a:p>
      </cdr:txBody>
    </cdr:sp>
  </cdr:relSizeAnchor>
  <cdr:relSizeAnchor xmlns:cdr="http://schemas.openxmlformats.org/drawingml/2006/chartDrawing">
    <cdr:from>
      <cdr:x>0.20695</cdr:x>
      <cdr:y>0.49286</cdr:y>
    </cdr:from>
    <cdr:to>
      <cdr:x>0.28815</cdr:x>
      <cdr:y>0.56963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9B2BC740-DE43-4197-B27C-00643FB5FB19}"/>
            </a:ext>
          </a:extLst>
        </cdr:cNvPr>
        <cdr:cNvSpPr txBox="1"/>
      </cdr:nvSpPr>
      <cdr:spPr>
        <a:xfrm xmlns:a="http://schemas.openxmlformats.org/drawingml/2006/main">
          <a:off x="2176201" y="2144621"/>
          <a:ext cx="853872" cy="334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Pump</a:t>
          </a:r>
        </a:p>
      </cdr:txBody>
    </cdr:sp>
  </cdr:relSizeAnchor>
  <cdr:relSizeAnchor xmlns:cdr="http://schemas.openxmlformats.org/drawingml/2006/chartDrawing">
    <cdr:from>
      <cdr:x>0.26878</cdr:x>
      <cdr:y>0.4514</cdr:y>
    </cdr:from>
    <cdr:to>
      <cdr:x>0.34998</cdr:x>
      <cdr:y>0.52817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2DC743CF-0E06-45F9-887D-0780A73E35C9}"/>
            </a:ext>
          </a:extLst>
        </cdr:cNvPr>
        <cdr:cNvSpPr txBox="1"/>
      </cdr:nvSpPr>
      <cdr:spPr>
        <a:xfrm xmlns:a="http://schemas.openxmlformats.org/drawingml/2006/main">
          <a:off x="2826409" y="1964199"/>
          <a:ext cx="853872" cy="334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Pump</a:t>
          </a:r>
        </a:p>
      </cdr:txBody>
    </cdr:sp>
  </cdr:relSizeAnchor>
  <cdr:relSizeAnchor xmlns:cdr="http://schemas.openxmlformats.org/drawingml/2006/chartDrawing">
    <cdr:from>
      <cdr:x>0.4412</cdr:x>
      <cdr:y>0.39314</cdr:y>
    </cdr:from>
    <cdr:to>
      <cdr:x>0.5224</cdr:x>
      <cdr:y>0.46991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2DC743CF-0E06-45F9-887D-0780A73E35C9}"/>
            </a:ext>
          </a:extLst>
        </cdr:cNvPr>
        <cdr:cNvSpPr txBox="1"/>
      </cdr:nvSpPr>
      <cdr:spPr>
        <a:xfrm xmlns:a="http://schemas.openxmlformats.org/drawingml/2006/main">
          <a:off x="4639460" y="1710693"/>
          <a:ext cx="853872" cy="334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Pump</a:t>
          </a:r>
        </a:p>
      </cdr:txBody>
    </cdr:sp>
  </cdr:relSizeAnchor>
  <cdr:relSizeAnchor xmlns:cdr="http://schemas.openxmlformats.org/drawingml/2006/chartDrawing">
    <cdr:from>
      <cdr:x>0.63775</cdr:x>
      <cdr:y>0.3758</cdr:y>
    </cdr:from>
    <cdr:to>
      <cdr:x>0.71895</cdr:x>
      <cdr:y>0.45257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2DC743CF-0E06-45F9-887D-0780A73E35C9}"/>
            </a:ext>
          </a:extLst>
        </cdr:cNvPr>
        <cdr:cNvSpPr txBox="1"/>
      </cdr:nvSpPr>
      <cdr:spPr>
        <a:xfrm xmlns:a="http://schemas.openxmlformats.org/drawingml/2006/main">
          <a:off x="6706276" y="1635250"/>
          <a:ext cx="853872" cy="3340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/>
            <a:t>Pump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509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08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513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57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12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1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34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96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78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58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540973">
              <a:defRPr/>
            </a:pPr>
            <a:fld id="{893EF17C-251C-47CC-873F-1A57C20CD859}" type="slidenum">
              <a:rPr lang="en-US" altLang="en-US">
                <a:solidFill>
                  <a:prstClr val="black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defTabSz="540973">
                <a:defRPr/>
              </a:pPr>
              <a:t>20</a:t>
            </a:fld>
            <a:endParaRPr lang="en-US" altLang="en-US">
              <a:solidFill>
                <a:prstClr val="black"/>
              </a:solidFill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834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681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08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92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26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943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3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55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85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76428">
              <a:spcBef>
                <a:spcPct val="20000"/>
              </a:spcBef>
              <a:buClr>
                <a:srgbClr val="FFFF00"/>
              </a:buClr>
              <a:buSzPct val="80000"/>
              <a:defRPr/>
            </a:pPr>
            <a:fld id="{EA02FCC2-A4BC-46C7-A897-74930B37D383}" type="slidenum">
              <a:rPr lang="en-US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defTabSz="1076428">
                <a:spcBef>
                  <a:spcPct val="20000"/>
                </a:spcBef>
                <a:buClr>
                  <a:srgbClr val="FFFF00"/>
                </a:buClr>
                <a:buSzPct val="80000"/>
                <a:defRPr/>
              </a:pPr>
              <a:t>31</a:t>
            </a:fld>
            <a:endParaRPr lang="en-US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525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845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0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2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394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743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5986">
              <a:defRPr/>
            </a:pPr>
            <a:fld id="{893EF17C-251C-47CC-873F-1A57C20CD859}" type="slidenum">
              <a:rPr lang="en-US" altLang="en-US">
                <a:solidFill>
                  <a:prstClr val="black"/>
                </a:solidFill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pPr defTabSz="455986">
                <a:defRPr/>
              </a:pPr>
              <a:t>38</a:t>
            </a:fld>
            <a:endParaRPr lang="en-US" altLang="en-US">
              <a:solidFill>
                <a:prstClr val="black"/>
              </a:solidFill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8346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D08E57-B576-F641-BEA6-C3D752DF7F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27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5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3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87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60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B522AF-9EFE-4D25-8693-FAF51B05263F}"/>
              </a:ext>
            </a:extLst>
          </p:cNvPr>
          <p:cNvSpPr txBox="1"/>
          <p:nvPr userDrawn="1"/>
        </p:nvSpPr>
        <p:spPr>
          <a:xfrm>
            <a:off x="8719077" y="4538271"/>
            <a:ext cx="342773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PIP-II is a partnership of: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dirty="0">
              <a:latin typeface="Helvetica"/>
              <a:cs typeface="Helvetica"/>
            </a:endParaRP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US-DOE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India-DAE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Italy-INFN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UK-STFC-UKRI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France-CEA,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	Poland-WUST, </a:t>
            </a:r>
            <a:r>
              <a:rPr lang="en-US" sz="1600" kern="1200" baseline="0" dirty="0">
                <a:solidFill>
                  <a:schemeClr val="bg2">
                    <a:lumMod val="50000"/>
                  </a:schemeClr>
                </a:solidFill>
                <a:latin typeface="Helvetica"/>
                <a:ea typeface="Geneva" charset="0"/>
                <a:cs typeface="Helvetica"/>
              </a:rPr>
              <a:t>WUT, TUL </a:t>
            </a:r>
            <a:endParaRPr lang="en-US" sz="1600" kern="1200" baseline="0" dirty="0">
              <a:solidFill>
                <a:schemeClr val="bg2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BE9E2BAA-1AD6-194A-CF2B-0C54786F90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683" y="-8883"/>
            <a:ext cx="1149244" cy="888052"/>
          </a:xfrm>
          <a:prstGeom prst="rect">
            <a:avLst/>
          </a:prstGeom>
        </p:spPr>
      </p:pic>
      <p:pic>
        <p:nvPicPr>
          <p:cNvPr id="5" name="Picture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9D1D5408-D304-5AAE-EA04-4CB7DEEF8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876" y="882963"/>
            <a:ext cx="12197876" cy="3339267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E50AB1B-AFD0-6DDD-3BF3-EE3BDCFCA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40793" y="6002447"/>
            <a:ext cx="274320" cy="274320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5AD41954-CE08-5041-C704-88F9FE5610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740793" y="5750044"/>
            <a:ext cx="274320" cy="27432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B7A71E6-5463-F439-F6E6-CC8F703205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740793" y="5245238"/>
            <a:ext cx="274320" cy="274320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E67161A-CC10-AF1B-5277-232EB51984B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40793" y="5497641"/>
            <a:ext cx="274320" cy="27432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8B6545AB-7953-8D23-A6B9-3E0F657F40A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740793" y="6254852"/>
            <a:ext cx="274320" cy="274320"/>
          </a:xfrm>
          <a:prstGeom prst="rect">
            <a:avLst/>
          </a:prstGeom>
        </p:spPr>
      </p:pic>
      <p:pic>
        <p:nvPicPr>
          <p:cNvPr id="26" name="Picture 25" descr="A red white and blue flag&#10;&#10;Description automatically generated with medium confidence">
            <a:extLst>
              <a:ext uri="{FF2B5EF4-FFF2-40B4-BE49-F238E27FC236}">
                <a16:creationId xmlns:a16="http://schemas.microsoft.com/office/drawing/2014/main" id="{667B7F80-BF5E-E6C8-7AAB-A56D34A288C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740793" y="4992835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3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8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8851"/>
            <a:ext cx="4037192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733" b="1" i="0">
                <a:solidFill>
                  <a:srgbClr val="004C97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23621" y="958852"/>
            <a:ext cx="7130140" cy="5022675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5783" indent="-306910">
              <a:defRPr sz="2133">
                <a:solidFill>
                  <a:srgbClr val="505050"/>
                </a:solidFill>
              </a:defRPr>
            </a:lvl2pPr>
            <a:lvl3pPr marL="1075240" indent="-304792">
              <a:defRPr sz="2000">
                <a:solidFill>
                  <a:srgbClr val="505050"/>
                </a:solidFill>
              </a:defRPr>
            </a:lvl3pPr>
            <a:lvl4pPr marL="1449881" indent="-304792">
              <a:defRPr sz="1867">
                <a:solidFill>
                  <a:srgbClr val="505050"/>
                </a:solidFill>
              </a:defRPr>
            </a:lvl4pPr>
            <a:lvl5pPr marL="1826638" indent="-304792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982436" y="6544190"/>
            <a:ext cx="900491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304800" y="6548205"/>
            <a:ext cx="552451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54027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6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2F86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282828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14EFC-A5AE-BDD1-096B-9EE9FDF4DBAD}"/>
              </a:ext>
            </a:extLst>
          </p:cNvPr>
          <p:cNvSpPr txBox="1">
            <a:spLocks/>
          </p:cNvSpPr>
          <p:nvPr userDrawn="1"/>
        </p:nvSpPr>
        <p:spPr>
          <a:xfrm>
            <a:off x="982436" y="6545703"/>
            <a:ext cx="91440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dirty="0"/>
              <a:t>16 Apr 2024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5C8B6A2-F996-FC98-521D-9FFF96E1AE26}"/>
              </a:ext>
            </a:extLst>
          </p:cNvPr>
          <p:cNvSpPr txBox="1">
            <a:spLocks/>
          </p:cNvSpPr>
          <p:nvPr userDrawn="1"/>
        </p:nvSpPr>
        <p:spPr>
          <a:xfrm>
            <a:off x="0" y="6545703"/>
            <a:ext cx="552450" cy="2743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fld id="{148C009B-CB69-E04A-B9B3-34B26D69E9CF}" type="slidenum">
              <a:rPr lang="en-US" smtClean="0">
                <a:solidFill>
                  <a:srgbClr val="003087"/>
                </a:solidFill>
              </a:rPr>
              <a:pPr algn="ctr">
                <a:defRPr/>
              </a:pPr>
              <a:t>‹#›</a:t>
            </a:fld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8669BD4-69B4-C40D-9266-BA8E1AC4F049}"/>
              </a:ext>
            </a:extLst>
          </p:cNvPr>
          <p:cNvSpPr txBox="1">
            <a:spLocks/>
          </p:cNvSpPr>
          <p:nvPr userDrawn="1"/>
        </p:nvSpPr>
        <p:spPr>
          <a:xfrm>
            <a:off x="2051914" y="6545703"/>
            <a:ext cx="8347199" cy="27432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>
              <a:defRPr/>
            </a:pPr>
            <a:r>
              <a:rPr lang="en-US" sz="1200" dirty="0">
                <a:solidFill>
                  <a:srgbClr val="004C97"/>
                </a:solidFill>
                <a:latin typeface="Helvetica"/>
                <a:ea typeface="ＭＳ Ｐゴシック" charset="0"/>
              </a:rPr>
              <a:t>R. Campos | PIP-II Vacuum Systems | OLAV VI</a:t>
            </a:r>
            <a:endParaRPr lang="en-US" sz="1200" b="1" dirty="0">
              <a:solidFill>
                <a:srgbClr val="004C97"/>
              </a:solidFill>
              <a:latin typeface="Helvetica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98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067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51914" y="6545704"/>
            <a:ext cx="83471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ctr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P2MAC</a:t>
            </a:r>
            <a:endParaRPr lang="en-US" b="1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8600022" y="4477486"/>
            <a:ext cx="143510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sz="3200" dirty="0"/>
          </a:p>
        </p:txBody>
      </p:sp>
      <p:cxnSp>
        <p:nvCxnSpPr>
          <p:cNvPr id="26" name="Straight Connector 25"/>
          <p:cNvCxnSpPr>
            <a:cxnSpLocks/>
          </p:cNvCxnSpPr>
          <p:nvPr userDrawn="1"/>
        </p:nvCxnSpPr>
        <p:spPr>
          <a:xfrm>
            <a:off x="296333" y="6466933"/>
            <a:ext cx="10605446" cy="13766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26EBA69-E27D-44CA-B366-5D4E7747094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0766" y="6229548"/>
            <a:ext cx="910723" cy="474770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0DBC688-4F30-40E8-BBB5-F107F1D3E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2436" y="6545704"/>
            <a:ext cx="90850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2/8/2023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246728A-CF4F-487F-8DEA-58E9F682B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04802" y="6549719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3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70" r:id="rId2"/>
    <p:sldLayoutId id="2147484166" r:id="rId3"/>
    <p:sldLayoutId id="2147484171" r:id="rId4"/>
    <p:sldLayoutId id="2147484172" r:id="rId5"/>
  </p:sldLayoutIdLst>
  <p:hf hdr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267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2267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33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67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tmp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AF37C5-B3E3-C3FB-CDF1-B9067F0AED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Status of PIP-II Vacuum Systems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3DCA3B-E509-AA7E-714A-1D4594735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5903" y="5130640"/>
            <a:ext cx="7644157" cy="1247725"/>
          </a:xfrm>
        </p:spPr>
        <p:txBody>
          <a:bodyPr/>
          <a:lstStyle/>
          <a:p>
            <a:r>
              <a:rPr lang="en-US" dirty="0"/>
              <a:t>Raul Campos, PIP-II Vacuum Systems Project Manager, on behalf of the PIP-II Vacuum Team</a:t>
            </a:r>
          </a:p>
          <a:p>
            <a:r>
              <a:rPr lang="en-US" dirty="0"/>
              <a:t>OLAV VI</a:t>
            </a:r>
          </a:p>
          <a:p>
            <a:r>
              <a:rPr lang="en-US" dirty="0"/>
              <a:t>April 16, 2024</a:t>
            </a:r>
          </a:p>
        </p:txBody>
      </p:sp>
    </p:spTree>
    <p:extLst>
      <p:ext uri="{BB962C8B-B14F-4D97-AF65-F5344CB8AC3E}">
        <p14:creationId xmlns:p14="http://schemas.microsoft.com/office/powerpoint/2010/main" val="11392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Warm Front End : MEBT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6B38611-4072-EDA3-2485-FDB11B87E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0418"/>
            <a:ext cx="12192000" cy="36171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6402C4-A26A-2B0A-D51C-408C7756A5BD}"/>
              </a:ext>
            </a:extLst>
          </p:cNvPr>
          <p:cNvSpPr txBox="1"/>
          <p:nvPr/>
        </p:nvSpPr>
        <p:spPr>
          <a:xfrm>
            <a:off x="4219732" y="5429977"/>
            <a:ext cx="1491521" cy="46166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Ion Pumps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62FCB67-4981-FF34-B38F-15B95CA61E8B}"/>
              </a:ext>
            </a:extLst>
          </p:cNvPr>
          <p:cNvCxnSpPr>
            <a:cxnSpLocks/>
          </p:cNvCxnSpPr>
          <p:nvPr/>
        </p:nvCxnSpPr>
        <p:spPr>
          <a:xfrm flipH="1" flipV="1">
            <a:off x="1319134" y="4287187"/>
            <a:ext cx="2818151" cy="1373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07322C-1743-75C5-3756-8BC9428C42DF}"/>
              </a:ext>
            </a:extLst>
          </p:cNvPr>
          <p:cNvCxnSpPr>
            <a:cxnSpLocks/>
            <a:stCxn id="7" idx="1"/>
          </p:cNvCxnSpPr>
          <p:nvPr/>
        </p:nvCxnSpPr>
        <p:spPr>
          <a:xfrm flipH="1" flipV="1">
            <a:off x="3142313" y="4287187"/>
            <a:ext cx="1077419" cy="1373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AC4E9B-340B-65F1-B102-D872A73B64A2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3954281" y="4206754"/>
            <a:ext cx="1011212" cy="12232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08765ED-4519-631D-5589-5844BCC4C8F4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4965493" y="4376919"/>
            <a:ext cx="185504" cy="10530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A89E9E2-65B6-9C23-734F-18735CC7DEA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711253" y="4287187"/>
            <a:ext cx="1514006" cy="1373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DB13D-867C-0230-E615-AAFAA07C5B5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711253" y="4122295"/>
            <a:ext cx="2660754" cy="1538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9834080-D73B-5D60-F31F-90D984CF167C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711253" y="4287187"/>
            <a:ext cx="4687860" cy="1373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24439D9-2A26-A8CC-5CC1-A9D2241E2708}"/>
              </a:ext>
            </a:extLst>
          </p:cNvPr>
          <p:cNvSpPr txBox="1"/>
          <p:nvPr/>
        </p:nvSpPr>
        <p:spPr>
          <a:xfrm>
            <a:off x="5350239" y="1835659"/>
            <a:ext cx="1680148" cy="461665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Gate Valves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42AEA4A-D70E-6707-3C2D-43C774C568F4}"/>
              </a:ext>
            </a:extLst>
          </p:cNvPr>
          <p:cNvCxnSpPr>
            <a:cxnSpLocks/>
          </p:cNvCxnSpPr>
          <p:nvPr/>
        </p:nvCxnSpPr>
        <p:spPr>
          <a:xfrm flipH="1">
            <a:off x="374754" y="2066492"/>
            <a:ext cx="4893038" cy="12313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7C41C1-3AF5-AF9C-A8C7-1032DFA09D86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6190313" y="2297324"/>
            <a:ext cx="1919366" cy="107908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EE751E1-4936-9F79-9BA9-DF7B5A3D1F0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729157" y="2359098"/>
            <a:ext cx="2222957" cy="89706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8E3654-E605-F1DA-12A0-5CEC7DFECE90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7030387" y="2066492"/>
            <a:ext cx="4786859" cy="1741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9E40F4C-8BAA-D2DF-3DFE-2AD32147B250}"/>
              </a:ext>
            </a:extLst>
          </p:cNvPr>
          <p:cNvSpPr txBox="1"/>
          <p:nvPr/>
        </p:nvSpPr>
        <p:spPr>
          <a:xfrm>
            <a:off x="8061940" y="1528101"/>
            <a:ext cx="1334434" cy="83099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Fast Gate Valves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269723F-67CD-176B-5F6E-5DEE32470C69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5711253" y="3856092"/>
            <a:ext cx="5883639" cy="1804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0F1C210-1B1C-81E6-8398-7D30E73798F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10901306" y="2620038"/>
            <a:ext cx="725441" cy="900058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124E2A-66D3-4907-43FD-C1C34D58D038}"/>
              </a:ext>
            </a:extLst>
          </p:cNvPr>
          <p:cNvSpPr txBox="1"/>
          <p:nvPr/>
        </p:nvSpPr>
        <p:spPr>
          <a:xfrm>
            <a:off x="9789827" y="1419709"/>
            <a:ext cx="2222957" cy="120032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NEG: to improve vacuum for the entry to CM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AF56253-F9C1-E6D4-F8C1-DDBDBDE9C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6648" y="298781"/>
            <a:ext cx="6785811" cy="6630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4C97"/>
            </a:solidFill>
          </a:ln>
        </p:spPr>
      </p:pic>
      <p:sp>
        <p:nvSpPr>
          <p:cNvPr id="26" name="Arrow: Left-Right 25">
            <a:extLst>
              <a:ext uri="{FF2B5EF4-FFF2-40B4-BE49-F238E27FC236}">
                <a16:creationId xmlns:a16="http://schemas.microsoft.com/office/drawing/2014/main" id="{2558AEE6-B7BB-321B-BFC2-6BA37AB343C5}"/>
              </a:ext>
            </a:extLst>
          </p:cNvPr>
          <p:cNvSpPr/>
          <p:nvPr/>
        </p:nvSpPr>
        <p:spPr>
          <a:xfrm>
            <a:off x="7315201" y="1018833"/>
            <a:ext cx="4279692" cy="27070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378DAE65-C953-99C6-395A-AD04AFF11DBD}"/>
              </a:ext>
            </a:extLst>
          </p:cNvPr>
          <p:cNvSpPr/>
          <p:nvPr/>
        </p:nvSpPr>
        <p:spPr>
          <a:xfrm>
            <a:off x="8481390" y="5294818"/>
            <a:ext cx="3362873" cy="596823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71691E-1660-CCB0-AAF8-11A94781C703}"/>
              </a:ext>
            </a:extLst>
          </p:cNvPr>
          <p:cNvSpPr txBox="1"/>
          <p:nvPr/>
        </p:nvSpPr>
        <p:spPr>
          <a:xfrm>
            <a:off x="8613912" y="5341256"/>
            <a:ext cx="327328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Low Particulate Region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D9D311-60DD-6420-1490-83E898505730}"/>
              </a:ext>
            </a:extLst>
          </p:cNvPr>
          <p:cNvSpPr txBox="1"/>
          <p:nvPr/>
        </p:nvSpPr>
        <p:spPr>
          <a:xfrm>
            <a:off x="98549" y="5300138"/>
            <a:ext cx="2745101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Gauges on the top of same devices as Ion Pumps at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124ABD3-4085-34C5-162F-5C3C8E6C0D82}"/>
              </a:ext>
            </a:extLst>
          </p:cNvPr>
          <p:cNvCxnSpPr>
            <a:cxnSpLocks/>
            <a:stCxn id="31" idx="0"/>
          </p:cNvCxnSpPr>
          <p:nvPr/>
        </p:nvCxnSpPr>
        <p:spPr>
          <a:xfrm flipV="1">
            <a:off x="7841247" y="4228478"/>
            <a:ext cx="353628" cy="1594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5B694B1-699A-2D80-FB78-3A2DBF0A55BA}"/>
              </a:ext>
            </a:extLst>
          </p:cNvPr>
          <p:cNvSpPr txBox="1"/>
          <p:nvPr/>
        </p:nvSpPr>
        <p:spPr>
          <a:xfrm>
            <a:off x="6468256" y="5822924"/>
            <a:ext cx="2745982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Differential Pumping Insert,  with gate valve upstream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304D1E-AAFC-F42A-16D8-54B0E4F3D6B7}"/>
              </a:ext>
            </a:extLst>
          </p:cNvPr>
          <p:cNvSpPr txBox="1"/>
          <p:nvPr/>
        </p:nvSpPr>
        <p:spPr>
          <a:xfrm>
            <a:off x="3344561" y="5955128"/>
            <a:ext cx="285338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Turbo Pumps @ Beam Absorber, high gas load due to beam lose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8E88B8-92FD-7F03-89BE-3B288440419D}"/>
              </a:ext>
            </a:extLst>
          </p:cNvPr>
          <p:cNvCxnSpPr>
            <a:cxnSpLocks/>
          </p:cNvCxnSpPr>
          <p:nvPr/>
        </p:nvCxnSpPr>
        <p:spPr>
          <a:xfrm flipV="1">
            <a:off x="6025759" y="4901154"/>
            <a:ext cx="69617" cy="1053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3F412E5-3210-51DD-68DF-A137DB32B07E}"/>
              </a:ext>
            </a:extLst>
          </p:cNvPr>
          <p:cNvSpPr txBox="1"/>
          <p:nvPr/>
        </p:nvSpPr>
        <p:spPr>
          <a:xfrm>
            <a:off x="3024584" y="2060400"/>
            <a:ext cx="116911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Kicker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03F484B-B119-B7DB-ED40-3CFFE64A5033}"/>
              </a:ext>
            </a:extLst>
          </p:cNvPr>
          <p:cNvCxnSpPr>
            <a:cxnSpLocks/>
          </p:cNvCxnSpPr>
          <p:nvPr/>
        </p:nvCxnSpPr>
        <p:spPr>
          <a:xfrm>
            <a:off x="3797300" y="2402216"/>
            <a:ext cx="1113157" cy="8956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6E9F53B-DDC9-30E0-1189-1C8DF4743C7C}"/>
              </a:ext>
            </a:extLst>
          </p:cNvPr>
          <p:cNvSpPr txBox="1"/>
          <p:nvPr/>
        </p:nvSpPr>
        <p:spPr>
          <a:xfrm>
            <a:off x="4516826" y="2342133"/>
            <a:ext cx="1541230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Absorber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232E946-83CC-3F3F-08EF-FBE2D41F9288}"/>
              </a:ext>
            </a:extLst>
          </p:cNvPr>
          <p:cNvCxnSpPr>
            <a:cxnSpLocks/>
          </p:cNvCxnSpPr>
          <p:nvPr/>
        </p:nvCxnSpPr>
        <p:spPr>
          <a:xfrm>
            <a:off x="5262936" y="2708561"/>
            <a:ext cx="516033" cy="3523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05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Transition to Low-Particulate Zone</a:t>
            </a:r>
            <a:endParaRPr lang="en-US"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57C2C-EDBE-4BCE-169A-E15DAB17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386" y="1364854"/>
            <a:ext cx="7011705" cy="47480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75056E9-924A-2403-87F2-8F3C358A1B86}"/>
              </a:ext>
            </a:extLst>
          </p:cNvPr>
          <p:cNvSpPr/>
          <p:nvPr/>
        </p:nvSpPr>
        <p:spPr>
          <a:xfrm rot="20824864">
            <a:off x="3202134" y="2625248"/>
            <a:ext cx="386603" cy="121661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8CCE44-8166-2121-E690-E5B3C18C9A7F}"/>
              </a:ext>
            </a:extLst>
          </p:cNvPr>
          <p:cNvSpPr/>
          <p:nvPr/>
        </p:nvSpPr>
        <p:spPr>
          <a:xfrm rot="20824864">
            <a:off x="3601952" y="2422716"/>
            <a:ext cx="1385400" cy="1216619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E1CA86-D1BE-2C40-5426-480F49A85261}"/>
              </a:ext>
            </a:extLst>
          </p:cNvPr>
          <p:cNvSpPr/>
          <p:nvPr/>
        </p:nvSpPr>
        <p:spPr>
          <a:xfrm rot="20824864">
            <a:off x="4981953" y="2055772"/>
            <a:ext cx="1857375" cy="121661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57E5BB-760A-BB37-7EBE-61F9CF299AFF}"/>
              </a:ext>
            </a:extLst>
          </p:cNvPr>
          <p:cNvSpPr txBox="1"/>
          <p:nvPr/>
        </p:nvSpPr>
        <p:spPr>
          <a:xfrm>
            <a:off x="5383567" y="3883116"/>
            <a:ext cx="3245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Low-particulate vacuum field connections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EAB8F2-70D1-3B2F-E3F8-16A815340C0D}"/>
              </a:ext>
            </a:extLst>
          </p:cNvPr>
          <p:cNvSpPr txBox="1"/>
          <p:nvPr/>
        </p:nvSpPr>
        <p:spPr>
          <a:xfrm>
            <a:off x="2078093" y="4836173"/>
            <a:ext cx="6055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Pre-assembled section inserted through wall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3248C6-FE99-9DBC-F702-8E868148818A}"/>
              </a:ext>
            </a:extLst>
          </p:cNvPr>
          <p:cNvCxnSpPr>
            <a:cxnSpLocks/>
          </p:cNvCxnSpPr>
          <p:nvPr/>
        </p:nvCxnSpPr>
        <p:spPr>
          <a:xfrm flipH="1" flipV="1">
            <a:off x="5295482" y="3401706"/>
            <a:ext cx="176168" cy="69881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356262-249C-3955-6AB4-907E6B10D597}"/>
              </a:ext>
            </a:extLst>
          </p:cNvPr>
          <p:cNvCxnSpPr>
            <a:cxnSpLocks/>
          </p:cNvCxnSpPr>
          <p:nvPr/>
        </p:nvCxnSpPr>
        <p:spPr>
          <a:xfrm flipH="1" flipV="1">
            <a:off x="3483484" y="3860755"/>
            <a:ext cx="1988166" cy="239764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5B391C-1F77-C9CD-ABA9-083C7F7C7263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4430653" y="3623937"/>
            <a:ext cx="637953" cy="12313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F057372-5856-B097-112D-B0B6DD5A248D}"/>
              </a:ext>
            </a:extLst>
          </p:cNvPr>
          <p:cNvSpPr/>
          <p:nvPr/>
        </p:nvSpPr>
        <p:spPr>
          <a:xfrm rot="20824864">
            <a:off x="719195" y="2959723"/>
            <a:ext cx="2483624" cy="121661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C2C0BF-D5C1-E2F7-9D50-2C22D2FEF6FE}"/>
              </a:ext>
            </a:extLst>
          </p:cNvPr>
          <p:cNvSpPr txBox="1"/>
          <p:nvPr/>
        </p:nvSpPr>
        <p:spPr>
          <a:xfrm rot="20850959">
            <a:off x="296618" y="4469989"/>
            <a:ext cx="2522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Conventional UHV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B7AAAE-CCD7-59D3-EDF3-EB1BF851FA14}"/>
              </a:ext>
            </a:extLst>
          </p:cNvPr>
          <p:cNvSpPr txBox="1"/>
          <p:nvPr/>
        </p:nvSpPr>
        <p:spPr>
          <a:xfrm>
            <a:off x="7450931" y="2732498"/>
            <a:ext cx="88686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HWR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E894B0-52F1-C8E4-D46F-04DFCEA52593}"/>
              </a:ext>
            </a:extLst>
          </p:cNvPr>
          <p:cNvCxnSpPr>
            <a:cxnSpLocks/>
          </p:cNvCxnSpPr>
          <p:nvPr/>
        </p:nvCxnSpPr>
        <p:spPr>
          <a:xfrm>
            <a:off x="8629006" y="831723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0B39972-56C3-B609-84F5-473403C4CAC3}"/>
              </a:ext>
            </a:extLst>
          </p:cNvPr>
          <p:cNvSpPr txBox="1"/>
          <p:nvPr/>
        </p:nvSpPr>
        <p:spPr>
          <a:xfrm>
            <a:off x="4651683" y="677453"/>
            <a:ext cx="2517913" cy="307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Fast Acting Valve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D5A8DAF-2E81-FC21-3F8F-CA88C758F550}"/>
              </a:ext>
            </a:extLst>
          </p:cNvPr>
          <p:cNvCxnSpPr>
            <a:cxnSpLocks/>
          </p:cNvCxnSpPr>
          <p:nvPr/>
        </p:nvCxnSpPr>
        <p:spPr>
          <a:xfrm>
            <a:off x="5490793" y="987462"/>
            <a:ext cx="235786" cy="16099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175EA87-D6FF-6C97-7826-F82029D3FFE7}"/>
              </a:ext>
            </a:extLst>
          </p:cNvPr>
          <p:cNvCxnSpPr>
            <a:cxnSpLocks/>
          </p:cNvCxnSpPr>
          <p:nvPr/>
        </p:nvCxnSpPr>
        <p:spPr>
          <a:xfrm>
            <a:off x="871408" y="2157736"/>
            <a:ext cx="221634" cy="8799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95C967D-F5B7-2F67-3C01-1C23ECC81FAD}"/>
              </a:ext>
            </a:extLst>
          </p:cNvPr>
          <p:cNvSpPr txBox="1"/>
          <p:nvPr/>
        </p:nvSpPr>
        <p:spPr>
          <a:xfrm>
            <a:off x="181029" y="1808858"/>
            <a:ext cx="1454822" cy="338554"/>
          </a:xfrm>
          <a:prstGeom prst="rect">
            <a:avLst/>
          </a:prstGeom>
          <a:solidFill>
            <a:schemeClr val="bg1"/>
          </a:solidFill>
          <a:ln>
            <a:solidFill>
              <a:srgbClr val="003087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Beam absorber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4C7F110-A121-6E11-CA7B-A763EDD299E8}"/>
              </a:ext>
            </a:extLst>
          </p:cNvPr>
          <p:cNvCxnSpPr/>
          <p:nvPr/>
        </p:nvCxnSpPr>
        <p:spPr>
          <a:xfrm>
            <a:off x="2902921" y="1418725"/>
            <a:ext cx="242629" cy="11684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8332E30-F7B2-7939-7FFB-A548B8133FCF}"/>
              </a:ext>
            </a:extLst>
          </p:cNvPr>
          <p:cNvSpPr txBox="1"/>
          <p:nvPr/>
        </p:nvSpPr>
        <p:spPr>
          <a:xfrm>
            <a:off x="2329709" y="950894"/>
            <a:ext cx="1120633" cy="738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Differential pumping insert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6E853DA-6AD4-9859-6BA5-6A66B6BCC013}"/>
              </a:ext>
            </a:extLst>
          </p:cNvPr>
          <p:cNvCxnSpPr>
            <a:cxnSpLocks/>
          </p:cNvCxnSpPr>
          <p:nvPr/>
        </p:nvCxnSpPr>
        <p:spPr>
          <a:xfrm flipH="1" flipV="1">
            <a:off x="6375486" y="2708035"/>
            <a:ext cx="1824298" cy="8335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DFA766E8-F5AB-390A-E027-0AF605B019C4}"/>
              </a:ext>
            </a:extLst>
          </p:cNvPr>
          <p:cNvSpPr txBox="1"/>
          <p:nvPr/>
        </p:nvSpPr>
        <p:spPr>
          <a:xfrm>
            <a:off x="8199784" y="3304826"/>
            <a:ext cx="112063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Pneumatic valve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39C7045-47BF-29A8-0BFF-4A7EAA3F6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756" y="262553"/>
            <a:ext cx="3723457" cy="243493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8256870-11C7-AC4E-0B7C-FA8B1B24AA93}"/>
              </a:ext>
            </a:extLst>
          </p:cNvPr>
          <p:cNvSpPr txBox="1"/>
          <p:nvPr/>
        </p:nvSpPr>
        <p:spPr>
          <a:xfrm>
            <a:off x="8565518" y="747600"/>
            <a:ext cx="126975" cy="168246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798467-6E47-677C-9B22-6F3512EE629C}"/>
              </a:ext>
            </a:extLst>
          </p:cNvPr>
          <p:cNvSpPr txBox="1"/>
          <p:nvPr/>
        </p:nvSpPr>
        <p:spPr>
          <a:xfrm>
            <a:off x="8915312" y="4086377"/>
            <a:ext cx="1429134" cy="116955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Refer to Curtis Baffes’ presentation for details of field installation </a:t>
            </a:r>
          </a:p>
        </p:txBody>
      </p:sp>
    </p:spTree>
    <p:extLst>
      <p:ext uri="{BB962C8B-B14F-4D97-AF65-F5344CB8AC3E}">
        <p14:creationId xmlns:p14="http://schemas.microsoft.com/office/powerpoint/2010/main" val="122821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Differential Pumping Insert (DPI)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8EC3069F-249D-43C4-E23B-4DD30AC68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72558" y="1050776"/>
            <a:ext cx="3662667" cy="276768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ABC221-FCD8-DF97-A60B-789A3DC330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787" y="4011579"/>
            <a:ext cx="3806375" cy="2314688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F039D01-3461-BFD4-8C8E-59A365DD9C74}"/>
              </a:ext>
            </a:extLst>
          </p:cNvPr>
          <p:cNvPicPr>
            <a:picLocks noGrp="1"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0477" y="4003463"/>
            <a:ext cx="3806376" cy="2314688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B85D79E-0E83-79B5-93B3-122C45055141}"/>
              </a:ext>
            </a:extLst>
          </p:cNvPr>
          <p:cNvSpPr txBox="1">
            <a:spLocks/>
          </p:cNvSpPr>
          <p:nvPr/>
        </p:nvSpPr>
        <p:spPr>
          <a:xfrm>
            <a:off x="4683317" y="1062240"/>
            <a:ext cx="6386813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Reduction of conductance between UHV and particle free UHV</a:t>
            </a:r>
          </a:p>
          <a:p>
            <a:pPr marL="0" indent="0">
              <a:buNone/>
            </a:pPr>
            <a:r>
              <a:rPr lang="en-US" dirty="0"/>
              <a:t>Construction of DPI</a:t>
            </a:r>
          </a:p>
          <a:p>
            <a:r>
              <a:rPr lang="en-US" sz="1800" dirty="0">
                <a:latin typeface="Helvetica"/>
              </a:rPr>
              <a:t>Copper – 200mm long, 10mm ID (from 1.25in ID)</a:t>
            </a:r>
          </a:p>
          <a:p>
            <a:r>
              <a:rPr lang="en-US" sz="1800" dirty="0">
                <a:latin typeface="Helvetica"/>
              </a:rPr>
              <a:t>Ceramic isolation – for electrical isolation for lost beam current – monitored by Machine Protection Systems (MPS)</a:t>
            </a:r>
          </a:p>
          <a:p>
            <a:r>
              <a:rPr lang="en-US" sz="1800" dirty="0">
                <a:latin typeface="Helvetica"/>
              </a:rPr>
              <a:t>Fins/disks (aluminum) shrink fit on stainless for thermal cooling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A88441-2D1F-86BE-B6F6-DA1F5338C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558" y="793960"/>
            <a:ext cx="3886713" cy="29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67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14C372A-927E-860C-02EA-6958B4F00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385" y="1010083"/>
            <a:ext cx="7659202" cy="5008690"/>
          </a:xfrm>
          <a:prstGeom prst="rect">
            <a:avLst/>
          </a:prstGeom>
        </p:spPr>
      </p:pic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489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889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7289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7805" y="1093641"/>
            <a:ext cx="7199671" cy="4144939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9E85DD9-3345-1704-59D7-34E8AF7C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4B71B7A0-3276-ACF3-BBA5-A835DD6B321D}"/>
              </a:ext>
            </a:extLst>
          </p:cNvPr>
          <p:cNvSpPr txBox="1">
            <a:spLocks/>
          </p:cNvSpPr>
          <p:nvPr/>
        </p:nvSpPr>
        <p:spPr>
          <a:xfrm>
            <a:off x="3920443" y="374940"/>
            <a:ext cx="4421313" cy="427877"/>
          </a:xfrm>
        </p:spPr>
        <p:txBody>
          <a:bodyPr lIns="0" tIns="0" rIns="0" bIns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002F86"/>
                </a:solidFill>
                <a:latin typeface="Arial"/>
                <a:ea typeface="Geneva" charset="0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900" dirty="0"/>
              <a:t>Superconducting </a:t>
            </a:r>
            <a:r>
              <a:rPr lang="en-US" sz="2900" dirty="0" err="1"/>
              <a:t>Linac</a:t>
            </a:r>
            <a:endParaRPr lang="en-US" sz="2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49AD9-CAEF-BFC9-0606-F29074B01D0B}"/>
              </a:ext>
            </a:extLst>
          </p:cNvPr>
          <p:cNvSpPr txBox="1"/>
          <p:nvPr/>
        </p:nvSpPr>
        <p:spPr>
          <a:xfrm>
            <a:off x="2687545" y="1985287"/>
            <a:ext cx="3628296" cy="336673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685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E24480B-E7D1-5FC6-4502-185BBDC9C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37" y="989890"/>
            <a:ext cx="9934926" cy="531737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9724572" cy="50847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60958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SCL (HWR-SSR1-SSR2-LB</a:t>
            </a:r>
            <a:r>
              <a:rPr lang="en-US" sz="3200" dirty="0">
                <a:solidFill>
                  <a:srgbClr val="003087"/>
                </a:solidFill>
              </a:rPr>
              <a:t>650-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</a:rPr>
              <a:t>HB650)+ Warm Units</a:t>
            </a: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A07DDDC-93F0-7060-F16E-18EB83D19B82}"/>
              </a:ext>
            </a:extLst>
          </p:cNvPr>
          <p:cNvCxnSpPr>
            <a:cxnSpLocks/>
          </p:cNvCxnSpPr>
          <p:nvPr/>
        </p:nvCxnSpPr>
        <p:spPr>
          <a:xfrm>
            <a:off x="2172674" y="4893004"/>
            <a:ext cx="5727300" cy="183955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643CA-9EC2-38BF-AB3F-DB3EADBA0445}"/>
              </a:ext>
            </a:extLst>
          </p:cNvPr>
          <p:cNvCxnSpPr>
            <a:cxnSpLocks/>
          </p:cNvCxnSpPr>
          <p:nvPr/>
        </p:nvCxnSpPr>
        <p:spPr>
          <a:xfrm>
            <a:off x="2246273" y="3011254"/>
            <a:ext cx="2532375" cy="388406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llout: Line 8">
            <a:extLst>
              <a:ext uri="{FF2B5EF4-FFF2-40B4-BE49-F238E27FC236}">
                <a16:creationId xmlns:a16="http://schemas.microsoft.com/office/drawing/2014/main" id="{5CA7A90E-D386-1D15-7005-4676CB345392}"/>
              </a:ext>
            </a:extLst>
          </p:cNvPr>
          <p:cNvSpPr/>
          <p:nvPr/>
        </p:nvSpPr>
        <p:spPr>
          <a:xfrm>
            <a:off x="4470542" y="2297006"/>
            <a:ext cx="2888965" cy="1075686"/>
          </a:xfrm>
          <a:prstGeom prst="borderCallout1">
            <a:avLst>
              <a:gd name="adj1" fmla="val 99326"/>
              <a:gd name="adj2" fmla="val 49595"/>
              <a:gd name="adj3" fmla="val 171392"/>
              <a:gd name="adj4" fmla="val 28902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325MHz Warm Units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Vacuum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D1D96F6B-5701-2A4C-A841-721355DEDFF5}"/>
              </a:ext>
            </a:extLst>
          </p:cNvPr>
          <p:cNvSpPr/>
          <p:nvPr/>
        </p:nvSpPr>
        <p:spPr>
          <a:xfrm>
            <a:off x="982436" y="2924174"/>
            <a:ext cx="2888965" cy="724401"/>
          </a:xfrm>
          <a:prstGeom prst="borderCallout1">
            <a:avLst>
              <a:gd name="adj1" fmla="val 99326"/>
              <a:gd name="adj2" fmla="val 49595"/>
              <a:gd name="adj3" fmla="val 192588"/>
              <a:gd name="adj4" fmla="val 4571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325MHz SSR cryomodule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SSR2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shown)</a:t>
            </a: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2570053F-8898-2FBD-1789-8FD5F4ED8E79}"/>
              </a:ext>
            </a:extLst>
          </p:cNvPr>
          <p:cNvSpPr/>
          <p:nvPr/>
        </p:nvSpPr>
        <p:spPr>
          <a:xfrm>
            <a:off x="5167658" y="5315400"/>
            <a:ext cx="2888965" cy="724401"/>
          </a:xfrm>
          <a:prstGeom prst="borderCallout1">
            <a:avLst>
              <a:gd name="adj1" fmla="val 710"/>
              <a:gd name="adj2" fmla="val 50584"/>
              <a:gd name="adj3" fmla="val -200173"/>
              <a:gd name="adj4" fmla="val 118225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650MHz cryomodule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LB650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shown)</a:t>
            </a:r>
          </a:p>
        </p:txBody>
      </p:sp>
      <p:sp>
        <p:nvSpPr>
          <p:cNvPr id="12" name="Callout: Line 14">
            <a:extLst>
              <a:ext uri="{FF2B5EF4-FFF2-40B4-BE49-F238E27FC236}">
                <a16:creationId xmlns:a16="http://schemas.microsoft.com/office/drawing/2014/main" id="{523FDF05-1120-AF6D-BC00-209495D21661}"/>
              </a:ext>
            </a:extLst>
          </p:cNvPr>
          <p:cNvSpPr/>
          <p:nvPr/>
        </p:nvSpPr>
        <p:spPr>
          <a:xfrm>
            <a:off x="8627525" y="3919281"/>
            <a:ext cx="2888965" cy="1896292"/>
          </a:xfrm>
          <a:custGeom>
            <a:avLst/>
            <a:gdLst>
              <a:gd name="connsiteX0" fmla="*/ 0 w 2888965"/>
              <a:gd name="connsiteY0" fmla="*/ 0 h 1269756"/>
              <a:gd name="connsiteX1" fmla="*/ 2888965 w 2888965"/>
              <a:gd name="connsiteY1" fmla="*/ 0 h 1269756"/>
              <a:gd name="connsiteX2" fmla="*/ 2888965 w 2888965"/>
              <a:gd name="connsiteY2" fmla="*/ 1269756 h 1269756"/>
              <a:gd name="connsiteX3" fmla="*/ 0 w 2888965"/>
              <a:gd name="connsiteY3" fmla="*/ 1269756 h 1269756"/>
              <a:gd name="connsiteX4" fmla="*/ 0 w 2888965"/>
              <a:gd name="connsiteY4" fmla="*/ 0 h 1269756"/>
              <a:gd name="connsiteX0" fmla="*/ 1432782 w 2888965"/>
              <a:gd name="connsiteY0" fmla="*/ 1261198 h 1269756"/>
              <a:gd name="connsiteX1" fmla="*/ 1277154 w 2888965"/>
              <a:gd name="connsiteY1" fmla="*/ -626536 h 1269756"/>
              <a:gd name="connsiteX0" fmla="*/ 0 w 2888965"/>
              <a:gd name="connsiteY0" fmla="*/ 626536 h 1896292"/>
              <a:gd name="connsiteX1" fmla="*/ 2888965 w 2888965"/>
              <a:gd name="connsiteY1" fmla="*/ 626536 h 1896292"/>
              <a:gd name="connsiteX2" fmla="*/ 2888965 w 2888965"/>
              <a:gd name="connsiteY2" fmla="*/ 1896292 h 1896292"/>
              <a:gd name="connsiteX3" fmla="*/ 0 w 2888965"/>
              <a:gd name="connsiteY3" fmla="*/ 1896292 h 1896292"/>
              <a:gd name="connsiteX4" fmla="*/ 0 w 2888965"/>
              <a:gd name="connsiteY4" fmla="*/ 626536 h 1896292"/>
              <a:gd name="connsiteX0" fmla="*/ 1455267 w 2888965"/>
              <a:gd name="connsiteY0" fmla="*/ 621065 h 1896292"/>
              <a:gd name="connsiteX1" fmla="*/ 1277154 w 2888965"/>
              <a:gd name="connsiteY1" fmla="*/ 0 h 189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88965" h="1896292" extrusionOk="0">
                <a:moveTo>
                  <a:pt x="0" y="626536"/>
                </a:moveTo>
                <a:lnTo>
                  <a:pt x="2888965" y="626536"/>
                </a:lnTo>
                <a:lnTo>
                  <a:pt x="2888965" y="1896292"/>
                </a:lnTo>
                <a:lnTo>
                  <a:pt x="0" y="1896292"/>
                </a:lnTo>
                <a:lnTo>
                  <a:pt x="0" y="626536"/>
                </a:lnTo>
                <a:close/>
              </a:path>
              <a:path w="2888965" h="1896292" fill="none" extrusionOk="0">
                <a:moveTo>
                  <a:pt x="1455267" y="621065"/>
                </a:moveTo>
                <a:cubicBezTo>
                  <a:pt x="1403391" y="-8180"/>
                  <a:pt x="1329030" y="629245"/>
                  <a:pt x="1277154" y="0"/>
                </a:cubicBezTo>
              </a:path>
            </a:pathLst>
          </a:custGeom>
          <a:solidFill>
            <a:schemeClr val="bg1"/>
          </a:solidFill>
          <a:ln w="3810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solidFill>
                <a:srgbClr val="404040"/>
              </a:solidFill>
              <a:latin typeface="Arial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650MHz Warm Units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Vacuum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Instrumentation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F4CF417-8546-43D7-7386-19B274437BDA}"/>
              </a:ext>
            </a:extLst>
          </p:cNvPr>
          <p:cNvSpPr txBox="1">
            <a:spLocks/>
          </p:cNvSpPr>
          <p:nvPr/>
        </p:nvSpPr>
        <p:spPr>
          <a:xfrm>
            <a:off x="314324" y="899318"/>
            <a:ext cx="11563351" cy="94828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Font typeface="Arial" charset="0"/>
              <a:buNone/>
            </a:pPr>
            <a:r>
              <a:rPr lang="en-US" sz="2000" dirty="0"/>
              <a:t>Warm units: Room-temperature beamline between each PIP-II Cryomodule</a:t>
            </a:r>
            <a:endParaRPr lang="en-US" sz="1533" dirty="0"/>
          </a:p>
          <a:p>
            <a:pPr lvl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Qty 10 325MHz Warm Units (including HWR-SSR WU)</a:t>
            </a:r>
          </a:p>
          <a:p>
            <a:pPr lvl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dirty="0"/>
              <a:t>Qty 13 650MHz Warm Unit (including units downstream of HB650</a:t>
            </a:r>
            <a:r>
              <a:rPr lang="en-US" sz="1533" dirty="0"/>
              <a:t>) </a:t>
            </a:r>
            <a:endParaRPr lang="en-US" sz="1533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93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71261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Warm Units and Integration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515566-5EC5-F334-A14D-81374890D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245" y="1143001"/>
            <a:ext cx="6981955" cy="5035240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E77624D-47CA-80A3-EA6C-0F7202F0FEFC}"/>
              </a:ext>
            </a:extLst>
          </p:cNvPr>
          <p:cNvSpPr txBox="1">
            <a:spLocks/>
          </p:cNvSpPr>
          <p:nvPr/>
        </p:nvSpPr>
        <p:spPr>
          <a:xfrm>
            <a:off x="461626" y="1138704"/>
            <a:ext cx="4147456" cy="2521917"/>
          </a:xfr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ea typeface="ＭＳ Ｐゴシック"/>
                <a:cs typeface="Helvetica"/>
              </a:rPr>
              <a:t>Warm units vacuum systems are integrated with warm magnets and beam instrumentation devices</a:t>
            </a:r>
            <a:br>
              <a:rPr lang="en-US" sz="2000" dirty="0">
                <a:ea typeface="ＭＳ Ｐゴシック"/>
                <a:cs typeface="Helvetica"/>
              </a:rPr>
            </a:br>
            <a:endParaRPr lang="en-US" sz="2000" dirty="0">
              <a:ea typeface="ＭＳ Ｐゴシック"/>
              <a:cs typeface="Helvetica"/>
            </a:endParaRPr>
          </a:p>
          <a:p>
            <a:r>
              <a:rPr lang="en-US" sz="2000" dirty="0">
                <a:ea typeface="ＭＳ Ｐゴシック"/>
                <a:cs typeface="Helvetica"/>
              </a:rPr>
              <a:t>Selected a combined ion pump/NEG as the pumping technology for warm units. Benefits include:</a:t>
            </a:r>
          </a:p>
          <a:p>
            <a:pPr lvl="1"/>
            <a:r>
              <a:rPr lang="en-US" sz="1800" dirty="0">
                <a:ea typeface="ＭＳ Ｐゴシック"/>
                <a:cs typeface="Helvetica"/>
              </a:rPr>
              <a:t>Less particle generation</a:t>
            </a:r>
          </a:p>
          <a:p>
            <a:pPr marL="989951" lvl="1" indent="-456565"/>
            <a:r>
              <a:rPr lang="en-US" sz="1800" dirty="0">
                <a:ea typeface="ＭＳ Ｐゴシック"/>
                <a:cs typeface="Helvetica"/>
              </a:rPr>
              <a:t>Lighter than other options (2.3kg vs. 43 kg); does not require a structural support</a:t>
            </a:r>
          </a:p>
          <a:p>
            <a:pPr marL="989951" lvl="1" indent="-456565"/>
            <a:r>
              <a:rPr lang="en-US" sz="1800" dirty="0">
                <a:ea typeface="ＭＳ Ｐゴシック"/>
                <a:cs typeface="Helvetica"/>
              </a:rPr>
              <a:t>Smaller, which benefits integration with beam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2039036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BA128113-8733-7C2E-394D-F20C9ABD7334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/>
          <a:srcRect b="11124"/>
          <a:stretch/>
        </p:blipFill>
        <p:spPr>
          <a:xfrm>
            <a:off x="264970" y="457300"/>
            <a:ext cx="11662060" cy="545113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811167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Warm Units Hand-Offs and Integration</a:t>
            </a:r>
            <a:endParaRPr sz="2900" dirty="0">
              <a:solidFill>
                <a:srgbClr val="004C97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849CD7-ADF7-36BB-D02B-27FD47B6101E}"/>
              </a:ext>
            </a:extLst>
          </p:cNvPr>
          <p:cNvCxnSpPr>
            <a:cxnSpLocks/>
          </p:cNvCxnSpPr>
          <p:nvPr/>
        </p:nvCxnSpPr>
        <p:spPr>
          <a:xfrm flipV="1">
            <a:off x="1985201" y="4190163"/>
            <a:ext cx="584404" cy="2109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6">
            <a:extLst>
              <a:ext uri="{FF2B5EF4-FFF2-40B4-BE49-F238E27FC236}">
                <a16:creationId xmlns:a16="http://schemas.microsoft.com/office/drawing/2014/main" id="{513858E6-A28A-B2A6-9F16-F7A994C7F74B}"/>
              </a:ext>
            </a:extLst>
          </p:cNvPr>
          <p:cNvSpPr txBox="1"/>
          <p:nvPr/>
        </p:nvSpPr>
        <p:spPr>
          <a:xfrm rot="20409305">
            <a:off x="1764636" y="3941895"/>
            <a:ext cx="7703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/>
              <a:t>BI Hand-off  to VAC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9996F9-C5B8-A783-8BCC-90C48FFCB73A}"/>
              </a:ext>
            </a:extLst>
          </p:cNvPr>
          <p:cNvCxnSpPr>
            <a:cxnSpLocks/>
          </p:cNvCxnSpPr>
          <p:nvPr/>
        </p:nvCxnSpPr>
        <p:spPr>
          <a:xfrm flipV="1">
            <a:off x="6751546" y="2077536"/>
            <a:ext cx="584404" cy="21099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8">
            <a:extLst>
              <a:ext uri="{FF2B5EF4-FFF2-40B4-BE49-F238E27FC236}">
                <a16:creationId xmlns:a16="http://schemas.microsoft.com/office/drawing/2014/main" id="{E3ECEDE1-2B09-D530-4681-65987CF7F155}"/>
              </a:ext>
            </a:extLst>
          </p:cNvPr>
          <p:cNvSpPr txBox="1"/>
          <p:nvPr/>
        </p:nvSpPr>
        <p:spPr>
          <a:xfrm rot="20409305">
            <a:off x="6530981" y="1829268"/>
            <a:ext cx="77037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/>
              <a:t>VAC Hand-off  to LI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F619B95-4A06-33E9-C727-2A172C623566}"/>
              </a:ext>
            </a:extLst>
          </p:cNvPr>
          <p:cNvCxnSpPr>
            <a:cxnSpLocks/>
          </p:cNvCxnSpPr>
          <p:nvPr/>
        </p:nvCxnSpPr>
        <p:spPr>
          <a:xfrm flipV="1">
            <a:off x="4711623" y="3289095"/>
            <a:ext cx="584404" cy="21099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10">
            <a:extLst>
              <a:ext uri="{FF2B5EF4-FFF2-40B4-BE49-F238E27FC236}">
                <a16:creationId xmlns:a16="http://schemas.microsoft.com/office/drawing/2014/main" id="{2823BE26-1745-DBD7-8023-99A8650928B3}"/>
              </a:ext>
            </a:extLst>
          </p:cNvPr>
          <p:cNvSpPr txBox="1"/>
          <p:nvPr/>
        </p:nvSpPr>
        <p:spPr>
          <a:xfrm rot="20409305">
            <a:off x="4365228" y="2667808"/>
            <a:ext cx="85672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/>
              <a:t>VAC integrates and Vacuum- certifies assembly</a:t>
            </a:r>
          </a:p>
        </p:txBody>
      </p:sp>
      <p:sp>
        <p:nvSpPr>
          <p:cNvPr id="29" name="TextBox 11">
            <a:extLst>
              <a:ext uri="{FF2B5EF4-FFF2-40B4-BE49-F238E27FC236}">
                <a16:creationId xmlns:a16="http://schemas.microsoft.com/office/drawing/2014/main" id="{7F54ED54-C21B-C378-274B-AC37DFB3B825}"/>
              </a:ext>
            </a:extLst>
          </p:cNvPr>
          <p:cNvSpPr txBox="1"/>
          <p:nvPr/>
        </p:nvSpPr>
        <p:spPr>
          <a:xfrm>
            <a:off x="2163678" y="4899370"/>
            <a:ext cx="717624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Vacuum certified laser wire vacuum chamber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F20E96D-954F-A006-54B5-5CA4992ADDD2}"/>
              </a:ext>
            </a:extLst>
          </p:cNvPr>
          <p:cNvCxnSpPr>
            <a:cxnSpLocks/>
          </p:cNvCxnSpPr>
          <p:nvPr/>
        </p:nvCxnSpPr>
        <p:spPr>
          <a:xfrm flipH="1" flipV="1">
            <a:off x="1756862" y="4999146"/>
            <a:ext cx="392962" cy="1439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14">
            <a:extLst>
              <a:ext uri="{FF2B5EF4-FFF2-40B4-BE49-F238E27FC236}">
                <a16:creationId xmlns:a16="http://schemas.microsoft.com/office/drawing/2014/main" id="{11618CCC-C706-A666-5B9A-25A3037E95F2}"/>
              </a:ext>
            </a:extLst>
          </p:cNvPr>
          <p:cNvSpPr txBox="1"/>
          <p:nvPr/>
        </p:nvSpPr>
        <p:spPr>
          <a:xfrm>
            <a:off x="59151" y="3500095"/>
            <a:ext cx="104615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Vacuum-cleaned BPM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3C5B381-1FA3-99A8-0ABE-444B3630FD0C}"/>
              </a:ext>
            </a:extLst>
          </p:cNvPr>
          <p:cNvCxnSpPr>
            <a:cxnSpLocks/>
          </p:cNvCxnSpPr>
          <p:nvPr/>
        </p:nvCxnSpPr>
        <p:spPr>
          <a:xfrm>
            <a:off x="701089" y="4111172"/>
            <a:ext cx="0" cy="289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18">
            <a:extLst>
              <a:ext uri="{FF2B5EF4-FFF2-40B4-BE49-F238E27FC236}">
                <a16:creationId xmlns:a16="http://schemas.microsoft.com/office/drawing/2014/main" id="{2D07E8EB-19F7-4D29-8F21-A13ACE12FE39}"/>
              </a:ext>
            </a:extLst>
          </p:cNvPr>
          <p:cNvSpPr txBox="1"/>
          <p:nvPr/>
        </p:nvSpPr>
        <p:spPr>
          <a:xfrm>
            <a:off x="3754315" y="1615871"/>
            <a:ext cx="113578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Vacuum-certified warm unit vacuum  assembly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6B5941-7B4C-0BE2-AB27-B946510E42E9}"/>
              </a:ext>
            </a:extLst>
          </p:cNvPr>
          <p:cNvCxnSpPr>
            <a:cxnSpLocks/>
          </p:cNvCxnSpPr>
          <p:nvPr/>
        </p:nvCxnSpPr>
        <p:spPr>
          <a:xfrm>
            <a:off x="4876246" y="2087625"/>
            <a:ext cx="228104" cy="17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23">
            <a:extLst>
              <a:ext uri="{FF2B5EF4-FFF2-40B4-BE49-F238E27FC236}">
                <a16:creationId xmlns:a16="http://schemas.microsoft.com/office/drawing/2014/main" id="{9134939E-6327-24A2-245B-9ED870822647}"/>
              </a:ext>
            </a:extLst>
          </p:cNvPr>
          <p:cNvSpPr txBox="1"/>
          <p:nvPr/>
        </p:nvSpPr>
        <p:spPr>
          <a:xfrm>
            <a:off x="1386832" y="2315761"/>
            <a:ext cx="106292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Vacuum-cleaned vacuum equipment, spools, fittings, bellows 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D3AFF64-65E7-2972-1D7D-D787D42DABC6}"/>
              </a:ext>
            </a:extLst>
          </p:cNvPr>
          <p:cNvCxnSpPr>
            <a:cxnSpLocks/>
          </p:cNvCxnSpPr>
          <p:nvPr/>
        </p:nvCxnSpPr>
        <p:spPr>
          <a:xfrm>
            <a:off x="2035772" y="3023648"/>
            <a:ext cx="228104" cy="17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25">
            <a:extLst>
              <a:ext uri="{FF2B5EF4-FFF2-40B4-BE49-F238E27FC236}">
                <a16:creationId xmlns:a16="http://schemas.microsoft.com/office/drawing/2014/main" id="{A6C0B674-117C-8200-3FCC-1C5D256E0343}"/>
              </a:ext>
            </a:extLst>
          </p:cNvPr>
          <p:cNvSpPr txBox="1"/>
          <p:nvPr/>
        </p:nvSpPr>
        <p:spPr>
          <a:xfrm>
            <a:off x="6294241" y="1168796"/>
            <a:ext cx="710696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/>
              <a:t>Integrated Warm Unit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DB9122B-7EA9-F921-3BEB-0B31BFC31C69}"/>
              </a:ext>
            </a:extLst>
          </p:cNvPr>
          <p:cNvCxnSpPr>
            <a:cxnSpLocks/>
          </p:cNvCxnSpPr>
          <p:nvPr/>
        </p:nvCxnSpPr>
        <p:spPr>
          <a:xfrm>
            <a:off x="7107846" y="1384493"/>
            <a:ext cx="499454" cy="58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911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7639885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Transition from Low-Particulate Zones</a:t>
            </a:r>
            <a:endParaRPr lang="en-US"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39417-878F-E552-1CA5-11086D461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905" y="695312"/>
            <a:ext cx="9378054" cy="5502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6E0463-0049-7FB5-289A-0032507D52DF}"/>
              </a:ext>
            </a:extLst>
          </p:cNvPr>
          <p:cNvSpPr/>
          <p:nvPr/>
        </p:nvSpPr>
        <p:spPr>
          <a:xfrm>
            <a:off x="3950899" y="1450090"/>
            <a:ext cx="1177001" cy="121661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2D0C82-F303-511E-3F75-714D5C066743}"/>
              </a:ext>
            </a:extLst>
          </p:cNvPr>
          <p:cNvSpPr txBox="1"/>
          <p:nvPr/>
        </p:nvSpPr>
        <p:spPr>
          <a:xfrm>
            <a:off x="817174" y="3727301"/>
            <a:ext cx="2634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Low-particulate vacuum 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field connections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0A5AFB-B459-4D06-0D9C-633C85BD128D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2134207" y="2616152"/>
            <a:ext cx="1816692" cy="111114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CA0CF0D-DA40-7E05-875B-6A6479DECD26}"/>
              </a:ext>
            </a:extLst>
          </p:cNvPr>
          <p:cNvSpPr/>
          <p:nvPr/>
        </p:nvSpPr>
        <p:spPr>
          <a:xfrm>
            <a:off x="5175765" y="1448945"/>
            <a:ext cx="5585329" cy="1216619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5C699-CD97-8B28-8E3D-C63C1E1D2E87}"/>
              </a:ext>
            </a:extLst>
          </p:cNvPr>
          <p:cNvSpPr txBox="1"/>
          <p:nvPr/>
        </p:nvSpPr>
        <p:spPr>
          <a:xfrm>
            <a:off x="8109028" y="2154487"/>
            <a:ext cx="25220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Conventional UHV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64DC0A-2ADD-42C2-E2C7-D97CFA6E9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028" y="5196971"/>
            <a:ext cx="2290085" cy="8750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86F90E4-8926-01FE-6572-8C9C5E64EE25}"/>
              </a:ext>
            </a:extLst>
          </p:cNvPr>
          <p:cNvSpPr/>
          <p:nvPr/>
        </p:nvSpPr>
        <p:spPr>
          <a:xfrm>
            <a:off x="817174" y="1450090"/>
            <a:ext cx="1177001" cy="1216619"/>
          </a:xfrm>
          <a:prstGeom prst="rect">
            <a:avLst/>
          </a:prstGeom>
          <a:noFill/>
          <a:ln w="38100">
            <a:solidFill>
              <a:srgbClr val="FFC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B99A988-7140-E4D2-546F-4CCAD8E2CF24}"/>
              </a:ext>
            </a:extLst>
          </p:cNvPr>
          <p:cNvCxnSpPr>
            <a:cxnSpLocks/>
            <a:stCxn id="9" idx="0"/>
            <a:endCxn id="14" idx="2"/>
          </p:cNvCxnSpPr>
          <p:nvPr/>
        </p:nvCxnSpPr>
        <p:spPr>
          <a:xfrm flipH="1" flipV="1">
            <a:off x="1405675" y="2666709"/>
            <a:ext cx="728532" cy="106059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BFE7517-9794-F939-4516-17E34051A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298" y="3555316"/>
            <a:ext cx="4205704" cy="275029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06DEA3D-27E6-2AB0-C5D1-10E768B17478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3765243" y="2010996"/>
            <a:ext cx="534345" cy="10985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EA17D6-3BAD-671C-37C8-F031EA8A1714}"/>
              </a:ext>
            </a:extLst>
          </p:cNvPr>
          <p:cNvCxnSpPr>
            <a:cxnSpLocks/>
            <a:stCxn id="20" idx="0"/>
          </p:cNvCxnSpPr>
          <p:nvPr/>
        </p:nvCxnSpPr>
        <p:spPr>
          <a:xfrm flipV="1">
            <a:off x="3765243" y="2057254"/>
            <a:ext cx="1196324" cy="10523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714419-F654-24F0-65E0-3346575CAC39}"/>
              </a:ext>
            </a:extLst>
          </p:cNvPr>
          <p:cNvSpPr txBox="1"/>
          <p:nvPr/>
        </p:nvSpPr>
        <p:spPr>
          <a:xfrm>
            <a:off x="3310828" y="3197005"/>
            <a:ext cx="3447888" cy="287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BD6D8A-2E1F-81BC-88AC-9FD3975D418C}"/>
              </a:ext>
            </a:extLst>
          </p:cNvPr>
          <p:cNvSpPr txBox="1"/>
          <p:nvPr/>
        </p:nvSpPr>
        <p:spPr>
          <a:xfrm>
            <a:off x="3343056" y="3109586"/>
            <a:ext cx="84437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FAV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464102-8B7A-471D-14F4-194B0ACEB24F}"/>
              </a:ext>
            </a:extLst>
          </p:cNvPr>
          <p:cNvCxnSpPr>
            <a:cxnSpLocks/>
          </p:cNvCxnSpPr>
          <p:nvPr/>
        </p:nvCxnSpPr>
        <p:spPr>
          <a:xfrm flipH="1">
            <a:off x="5083403" y="855259"/>
            <a:ext cx="1359341" cy="8747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6A80E0-8E30-6386-EFCA-262021F15893}"/>
              </a:ext>
            </a:extLst>
          </p:cNvPr>
          <p:cNvCxnSpPr>
            <a:cxnSpLocks/>
          </p:cNvCxnSpPr>
          <p:nvPr/>
        </p:nvCxnSpPr>
        <p:spPr>
          <a:xfrm flipH="1">
            <a:off x="9674822" y="3417630"/>
            <a:ext cx="826318" cy="7748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3627B9-052C-5ABB-1652-3844EB55DF65}"/>
              </a:ext>
            </a:extLst>
          </p:cNvPr>
          <p:cNvCxnSpPr>
            <a:cxnSpLocks/>
          </p:cNvCxnSpPr>
          <p:nvPr/>
        </p:nvCxnSpPr>
        <p:spPr>
          <a:xfrm flipV="1">
            <a:off x="10808960" y="2028040"/>
            <a:ext cx="496199" cy="10337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CE6A443-AE0A-34BE-AD08-EB356AED6058}"/>
              </a:ext>
            </a:extLst>
          </p:cNvPr>
          <p:cNvCxnSpPr>
            <a:cxnSpLocks/>
          </p:cNvCxnSpPr>
          <p:nvPr/>
        </p:nvCxnSpPr>
        <p:spPr>
          <a:xfrm>
            <a:off x="8443965" y="855259"/>
            <a:ext cx="717899" cy="79311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F293C4-73E2-BD58-20F1-C96A204C235B}"/>
              </a:ext>
            </a:extLst>
          </p:cNvPr>
          <p:cNvCxnSpPr>
            <a:cxnSpLocks/>
          </p:cNvCxnSpPr>
          <p:nvPr/>
        </p:nvCxnSpPr>
        <p:spPr>
          <a:xfrm flipH="1">
            <a:off x="10471766" y="1600847"/>
            <a:ext cx="429555" cy="236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A829DF8-8561-41E5-502A-02DD3082238C}"/>
              </a:ext>
            </a:extLst>
          </p:cNvPr>
          <p:cNvSpPr txBox="1"/>
          <p:nvPr/>
        </p:nvSpPr>
        <p:spPr>
          <a:xfrm>
            <a:off x="10901321" y="1364052"/>
            <a:ext cx="11206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First Dipole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09E6C7-EC0E-96E5-AE6F-7DEDA1E1E5A9}"/>
              </a:ext>
            </a:extLst>
          </p:cNvPr>
          <p:cNvSpPr txBox="1"/>
          <p:nvPr/>
        </p:nvSpPr>
        <p:spPr>
          <a:xfrm>
            <a:off x="5707089" y="706268"/>
            <a:ext cx="3208638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Gauges (special sensors for FAV set) for valve are downstream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2415EA-897F-9770-52C7-84C9AED6CF29}"/>
              </a:ext>
            </a:extLst>
          </p:cNvPr>
          <p:cNvSpPr txBox="1"/>
          <p:nvPr/>
        </p:nvSpPr>
        <p:spPr>
          <a:xfrm>
            <a:off x="9619598" y="3031945"/>
            <a:ext cx="1816692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Straight ahead dump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63126B-2B91-AE07-0571-D9E79F1BB42C}"/>
              </a:ext>
            </a:extLst>
          </p:cNvPr>
          <p:cNvSpPr txBox="1"/>
          <p:nvPr/>
        </p:nvSpPr>
        <p:spPr>
          <a:xfrm>
            <a:off x="8985253" y="4114517"/>
            <a:ext cx="353221" cy="198905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B0B4094-E138-0BDA-6956-2C175881D80C}"/>
              </a:ext>
            </a:extLst>
          </p:cNvPr>
          <p:cNvSpPr txBox="1"/>
          <p:nvPr/>
        </p:nvSpPr>
        <p:spPr>
          <a:xfrm>
            <a:off x="3418766" y="4835289"/>
            <a:ext cx="1120633" cy="138499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Refer to Alex Chen’s presentation for details of FAV operation</a:t>
            </a:r>
          </a:p>
        </p:txBody>
      </p:sp>
    </p:spTree>
    <p:extLst>
      <p:ext uri="{BB962C8B-B14F-4D97-AF65-F5344CB8AC3E}">
        <p14:creationId xmlns:p14="http://schemas.microsoft.com/office/powerpoint/2010/main" val="4259968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EB295987-2FE1-40C8-7428-4B57C4B4E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96" y="1414038"/>
            <a:ext cx="4966849" cy="252143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Insulating Vacuum of Cryomodules</a:t>
            </a:r>
            <a:endParaRPr lang="en-US"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173DC9A-E7D0-1D2F-AD9E-4875B939B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364" y="1443334"/>
            <a:ext cx="3827721" cy="281305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D4DB36F-2D88-950F-BE43-B9847EB2D67B}"/>
              </a:ext>
            </a:extLst>
          </p:cNvPr>
          <p:cNvSpPr txBox="1"/>
          <p:nvPr/>
        </p:nvSpPr>
        <p:spPr>
          <a:xfrm>
            <a:off x="8907858" y="4019917"/>
            <a:ext cx="184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Insulating Vacuum Pumpout Port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60FB5AC-3395-84C5-FE5D-38E37FF4C6CE}"/>
              </a:ext>
            </a:extLst>
          </p:cNvPr>
          <p:cNvCxnSpPr>
            <a:cxnSpLocks/>
            <a:stCxn id="41" idx="1"/>
          </p:cNvCxnSpPr>
          <p:nvPr/>
        </p:nvCxnSpPr>
        <p:spPr>
          <a:xfrm flipH="1" flipV="1">
            <a:off x="8001000" y="2870199"/>
            <a:ext cx="906858" cy="1442106"/>
          </a:xfrm>
          <a:prstGeom prst="straightConnector1">
            <a:avLst/>
          </a:prstGeom>
          <a:ln w="63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98F9E21-871C-263C-C284-7D0F9A9CEE6E}"/>
              </a:ext>
            </a:extLst>
          </p:cNvPr>
          <p:cNvSpPr txBox="1"/>
          <p:nvPr/>
        </p:nvSpPr>
        <p:spPr>
          <a:xfrm>
            <a:off x="2160588" y="5003801"/>
            <a:ext cx="322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HB650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59D5C31-3E65-7EEF-5DD3-27E46BE74C33}"/>
              </a:ext>
            </a:extLst>
          </p:cNvPr>
          <p:cNvSpPr txBox="1"/>
          <p:nvPr/>
        </p:nvSpPr>
        <p:spPr>
          <a:xfrm>
            <a:off x="8001000" y="4953001"/>
            <a:ext cx="182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SSR</a:t>
            </a:r>
          </a:p>
        </p:txBody>
      </p:sp>
      <p:pic>
        <p:nvPicPr>
          <p:cNvPr id="46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F93C1E4F-C5A5-D1CD-C069-90B0326B2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345" y="1628314"/>
            <a:ext cx="5014395" cy="2636748"/>
          </a:xfrm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id="{5A8B7476-D9FB-3BAD-EBF9-BFC0F4C87C6B}"/>
              </a:ext>
            </a:extLst>
          </p:cNvPr>
          <p:cNvSpPr/>
          <p:nvPr/>
        </p:nvSpPr>
        <p:spPr>
          <a:xfrm>
            <a:off x="721960" y="1777710"/>
            <a:ext cx="1313872" cy="1092489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E948960-5928-450E-CB8F-E98CA459B7DD}"/>
              </a:ext>
            </a:extLst>
          </p:cNvPr>
          <p:cNvSpPr/>
          <p:nvPr/>
        </p:nvSpPr>
        <p:spPr>
          <a:xfrm>
            <a:off x="7674964" y="2465882"/>
            <a:ext cx="624485" cy="584775"/>
          </a:xfrm>
          <a:prstGeom prst="ellipse">
            <a:avLst/>
          </a:prstGeom>
          <a:noFill/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0FFA535-EA6C-376C-82FA-0CA0B8959216}"/>
              </a:ext>
            </a:extLst>
          </p:cNvPr>
          <p:cNvSpPr txBox="1"/>
          <p:nvPr/>
        </p:nvSpPr>
        <p:spPr>
          <a:xfrm>
            <a:off x="1009299" y="4247145"/>
            <a:ext cx="18418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Insulating Vacuum Pumpout Port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9FFBDE0-3DAE-31E8-6BF0-16208846C572}"/>
              </a:ext>
            </a:extLst>
          </p:cNvPr>
          <p:cNvCxnSpPr>
            <a:cxnSpLocks/>
          </p:cNvCxnSpPr>
          <p:nvPr/>
        </p:nvCxnSpPr>
        <p:spPr>
          <a:xfrm flipH="1" flipV="1">
            <a:off x="1333500" y="2465882"/>
            <a:ext cx="663725" cy="1781263"/>
          </a:xfrm>
          <a:prstGeom prst="straightConnector1">
            <a:avLst/>
          </a:prstGeom>
          <a:ln w="63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" name="Content Placeholder 9" descr="Diagram&#10;&#10;Description automatically generated">
            <a:extLst>
              <a:ext uri="{FF2B5EF4-FFF2-40B4-BE49-F238E27FC236}">
                <a16:creationId xmlns:a16="http://schemas.microsoft.com/office/drawing/2014/main" id="{417089C1-9DA0-811F-5D42-F7B5E5A7B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745" y="1780714"/>
            <a:ext cx="5014395" cy="2636748"/>
          </a:xfrm>
        </p:spPr>
      </p:pic>
    </p:spTree>
    <p:extLst>
      <p:ext uri="{BB962C8B-B14F-4D97-AF65-F5344CB8AC3E}">
        <p14:creationId xmlns:p14="http://schemas.microsoft.com/office/powerpoint/2010/main" val="3660352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482491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Insulating Vacuum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C4340-C8F7-EFE5-270E-6EFCD4CE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300" y="480060"/>
            <a:ext cx="4138562" cy="5804363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230F8A6-7FCE-C0B0-CF80-3974A7B15386}"/>
              </a:ext>
            </a:extLst>
          </p:cNvPr>
          <p:cNvSpPr txBox="1">
            <a:spLocks/>
          </p:cNvSpPr>
          <p:nvPr/>
        </p:nvSpPr>
        <p:spPr>
          <a:xfrm>
            <a:off x="515937" y="971552"/>
            <a:ext cx="6053305" cy="1334069"/>
          </a:xfr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9860" indent="-306705"/>
            <a:r>
              <a:rPr lang="en-US" sz="1800" dirty="0">
                <a:cs typeface="Helvetica"/>
              </a:rPr>
              <a:t>After cooldown, insulating vacuum does not require active pumping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E83A5-871A-BC2D-30B4-EC9DAE9FBC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469" y="1715106"/>
            <a:ext cx="5867797" cy="432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25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Outline 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6565" indent="-456565"/>
            <a:r>
              <a:rPr lang="en-US" dirty="0">
                <a:latin typeface="Helvetica"/>
              </a:rPr>
              <a:t>PIP-II Overview and PIP-II Vacuum Sections</a:t>
            </a:r>
          </a:p>
          <a:p>
            <a:pPr marL="456565" indent="-456565"/>
            <a:r>
              <a:rPr lang="en-US" dirty="0">
                <a:latin typeface="Helvetica"/>
              </a:rPr>
              <a:t>PIP-II Vacuum Systems Requirements</a:t>
            </a:r>
          </a:p>
          <a:p>
            <a:pPr marL="456565" indent="-456565"/>
            <a:r>
              <a:rPr lang="en-US" dirty="0">
                <a:latin typeface="Helvetica"/>
              </a:rPr>
              <a:t>Vacuum Systems Design</a:t>
            </a:r>
          </a:p>
          <a:p>
            <a:pPr marL="456565" indent="-456565"/>
            <a:r>
              <a:rPr lang="en-US" dirty="0">
                <a:latin typeface="Helvetica"/>
              </a:rPr>
              <a:t>Analysis and validation</a:t>
            </a:r>
          </a:p>
          <a:p>
            <a:pPr marL="456565" indent="-456565"/>
            <a:r>
              <a:rPr lang="en-US" dirty="0">
                <a:latin typeface="Helvetica"/>
              </a:rPr>
              <a:t>Fast acting valves and interlocks</a:t>
            </a:r>
          </a:p>
          <a:p>
            <a:pPr marL="456565" indent="-456565"/>
            <a:r>
              <a:rPr lang="en-US" dirty="0">
                <a:latin typeface="Helvetica"/>
              </a:rPr>
              <a:t>Integration with other systems</a:t>
            </a:r>
          </a:p>
          <a:p>
            <a:pPr marL="456565" indent="-456565"/>
            <a:r>
              <a:rPr lang="en-US" dirty="0">
                <a:latin typeface="Helvetica"/>
              </a:rPr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446544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346130" y="181566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latin typeface="Helvetica" panose="020B0604020202020204" pitchFamily="34" charset="0"/>
              </a:rPr>
              <a:t>PIP2IT Beam Valve Control Schematic for Interlocks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9126" y="2040314"/>
            <a:ext cx="46550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01218" y="2041920"/>
            <a:ext cx="78093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LEBT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28740" y="2051209"/>
            <a:ext cx="78093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RFQ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56261" y="2040314"/>
            <a:ext cx="168895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MEBT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0CA6E-AF00-4537-AB88-031BAF39EEA4}"/>
              </a:ext>
            </a:extLst>
          </p:cNvPr>
          <p:cNvSpPr txBox="1"/>
          <p:nvPr/>
        </p:nvSpPr>
        <p:spPr>
          <a:xfrm>
            <a:off x="6297613" y="2044327"/>
            <a:ext cx="9695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HWR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F70F30-35EA-483E-B66C-7CFFD543E40E}"/>
              </a:ext>
            </a:extLst>
          </p:cNvPr>
          <p:cNvSpPr txBox="1"/>
          <p:nvPr/>
        </p:nvSpPr>
        <p:spPr>
          <a:xfrm>
            <a:off x="7454024" y="2051209"/>
            <a:ext cx="9695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SSR1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54F402-F3C9-4502-B166-19F1C61931F3}"/>
              </a:ext>
            </a:extLst>
          </p:cNvPr>
          <p:cNvSpPr txBox="1"/>
          <p:nvPr/>
        </p:nvSpPr>
        <p:spPr>
          <a:xfrm>
            <a:off x="8610600" y="2056005"/>
            <a:ext cx="112182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HEBT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843A52-8AD4-48DA-B1A2-97ECA67778E8}"/>
              </a:ext>
            </a:extLst>
          </p:cNvPr>
          <p:cNvCxnSpPr>
            <a:cxnSpLocks/>
            <a:stCxn id="8" idx="3"/>
            <a:endCxn id="8" idx="3"/>
          </p:cNvCxnSpPr>
          <p:nvPr/>
        </p:nvCxnSpPr>
        <p:spPr>
          <a:xfrm>
            <a:off x="2754628" y="2271146"/>
            <a:ext cx="0" cy="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48B9106-C210-4ACB-9C32-FE25DE8E3C35}"/>
              </a:ext>
            </a:extLst>
          </p:cNvPr>
          <p:cNvCxnSpPr>
            <a:cxnSpLocks/>
          </p:cNvCxnSpPr>
          <p:nvPr/>
        </p:nvCxnSpPr>
        <p:spPr>
          <a:xfrm>
            <a:off x="2330450" y="3194425"/>
            <a:ext cx="7401970" cy="1131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lowchart: Collate 17">
            <a:extLst>
              <a:ext uri="{FF2B5EF4-FFF2-40B4-BE49-F238E27FC236}">
                <a16:creationId xmlns:a16="http://schemas.microsoft.com/office/drawing/2014/main" id="{126B8F38-74F0-4AE3-89D9-B4060F46D1B4}"/>
              </a:ext>
            </a:extLst>
          </p:cNvPr>
          <p:cNvSpPr/>
          <p:nvPr/>
        </p:nvSpPr>
        <p:spPr>
          <a:xfrm>
            <a:off x="4373349" y="3060482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39" name="Flowchart: Collate 38">
            <a:extLst>
              <a:ext uri="{FF2B5EF4-FFF2-40B4-BE49-F238E27FC236}">
                <a16:creationId xmlns:a16="http://schemas.microsoft.com/office/drawing/2014/main" id="{C090D1DA-C400-4F7F-8563-3337FFF70609}"/>
              </a:ext>
            </a:extLst>
          </p:cNvPr>
          <p:cNvSpPr/>
          <p:nvPr/>
        </p:nvSpPr>
        <p:spPr>
          <a:xfrm>
            <a:off x="6272078" y="3062871"/>
            <a:ext cx="133720" cy="241300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1" name="Flowchart: Collate 40">
            <a:extLst>
              <a:ext uri="{FF2B5EF4-FFF2-40B4-BE49-F238E27FC236}">
                <a16:creationId xmlns:a16="http://schemas.microsoft.com/office/drawing/2014/main" id="{1DD629BA-0008-4D5B-945C-B414A7F99CEB}"/>
              </a:ext>
            </a:extLst>
          </p:cNvPr>
          <p:cNvSpPr/>
          <p:nvPr/>
        </p:nvSpPr>
        <p:spPr>
          <a:xfrm>
            <a:off x="5558643" y="3062871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2" name="Flowchart: Collate 41">
            <a:extLst>
              <a:ext uri="{FF2B5EF4-FFF2-40B4-BE49-F238E27FC236}">
                <a16:creationId xmlns:a16="http://schemas.microsoft.com/office/drawing/2014/main" id="{18383269-51E0-40BB-AEE7-C10B73B65737}"/>
              </a:ext>
            </a:extLst>
          </p:cNvPr>
          <p:cNvSpPr/>
          <p:nvPr/>
        </p:nvSpPr>
        <p:spPr>
          <a:xfrm>
            <a:off x="6091318" y="3062870"/>
            <a:ext cx="143102" cy="241283"/>
          </a:xfrm>
          <a:prstGeom prst="flowChartCollat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5" name="Flowchart: Collate 44">
            <a:extLst>
              <a:ext uri="{FF2B5EF4-FFF2-40B4-BE49-F238E27FC236}">
                <a16:creationId xmlns:a16="http://schemas.microsoft.com/office/drawing/2014/main" id="{3A1F5116-DB0A-415F-95B7-E3ECFCEBC952}"/>
              </a:ext>
            </a:extLst>
          </p:cNvPr>
          <p:cNvSpPr/>
          <p:nvPr/>
        </p:nvSpPr>
        <p:spPr>
          <a:xfrm>
            <a:off x="7221025" y="3062869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6" name="Flowchart: Collate 45">
            <a:extLst>
              <a:ext uri="{FF2B5EF4-FFF2-40B4-BE49-F238E27FC236}">
                <a16:creationId xmlns:a16="http://schemas.microsoft.com/office/drawing/2014/main" id="{8A7CEFA8-8F7E-46C2-953B-715576886C8F}"/>
              </a:ext>
            </a:extLst>
          </p:cNvPr>
          <p:cNvSpPr/>
          <p:nvPr/>
        </p:nvSpPr>
        <p:spPr>
          <a:xfrm>
            <a:off x="7477757" y="3059344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7" name="Flowchart: Collate 46">
            <a:extLst>
              <a:ext uri="{FF2B5EF4-FFF2-40B4-BE49-F238E27FC236}">
                <a16:creationId xmlns:a16="http://schemas.microsoft.com/office/drawing/2014/main" id="{A070C45B-BB5D-48CE-A066-4F22E34468F4}"/>
              </a:ext>
            </a:extLst>
          </p:cNvPr>
          <p:cNvSpPr/>
          <p:nvPr/>
        </p:nvSpPr>
        <p:spPr>
          <a:xfrm>
            <a:off x="8371888" y="3054257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9" name="Flowchart: Collate 48">
            <a:extLst>
              <a:ext uri="{FF2B5EF4-FFF2-40B4-BE49-F238E27FC236}">
                <a16:creationId xmlns:a16="http://schemas.microsoft.com/office/drawing/2014/main" id="{FC5D5602-6D4A-405E-94DD-73CF0798D944}"/>
              </a:ext>
            </a:extLst>
          </p:cNvPr>
          <p:cNvSpPr/>
          <p:nvPr/>
        </p:nvSpPr>
        <p:spPr>
          <a:xfrm>
            <a:off x="8740305" y="3060485"/>
            <a:ext cx="143102" cy="241283"/>
          </a:xfrm>
          <a:prstGeom prst="flowChartCollat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51" name="Flowchart: Collate 50">
            <a:extLst>
              <a:ext uri="{FF2B5EF4-FFF2-40B4-BE49-F238E27FC236}">
                <a16:creationId xmlns:a16="http://schemas.microsoft.com/office/drawing/2014/main" id="{26AD8123-39B4-46F3-8961-8C9167548310}"/>
              </a:ext>
            </a:extLst>
          </p:cNvPr>
          <p:cNvSpPr/>
          <p:nvPr/>
        </p:nvSpPr>
        <p:spPr>
          <a:xfrm>
            <a:off x="9223922" y="3068205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9EEB1FD1-6FBE-49C5-A61B-A1C96F881E83}"/>
              </a:ext>
            </a:extLst>
          </p:cNvPr>
          <p:cNvSpPr/>
          <p:nvPr/>
        </p:nvSpPr>
        <p:spPr>
          <a:xfrm>
            <a:off x="3944074" y="3623094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CFC333B-F239-4110-87B9-1817EDE917FE}"/>
              </a:ext>
            </a:extLst>
          </p:cNvPr>
          <p:cNvCxnSpPr>
            <a:cxnSpLocks/>
          </p:cNvCxnSpPr>
          <p:nvPr/>
        </p:nvCxnSpPr>
        <p:spPr>
          <a:xfrm>
            <a:off x="4057474" y="3164232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D036929A-6E9C-4C9B-8525-469C95A75702}"/>
              </a:ext>
            </a:extLst>
          </p:cNvPr>
          <p:cNvSpPr/>
          <p:nvPr/>
        </p:nvSpPr>
        <p:spPr>
          <a:xfrm>
            <a:off x="4659085" y="3620166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57A1ECB-D888-418E-B726-BD9A58ABD060}"/>
              </a:ext>
            </a:extLst>
          </p:cNvPr>
          <p:cNvCxnSpPr>
            <a:cxnSpLocks/>
          </p:cNvCxnSpPr>
          <p:nvPr/>
        </p:nvCxnSpPr>
        <p:spPr>
          <a:xfrm>
            <a:off x="4755233" y="3191496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Flowchart: Connector 61">
            <a:extLst>
              <a:ext uri="{FF2B5EF4-FFF2-40B4-BE49-F238E27FC236}">
                <a16:creationId xmlns:a16="http://schemas.microsoft.com/office/drawing/2014/main" id="{D1B5D0B7-7F84-469C-896C-9F3272C0F5EC}"/>
              </a:ext>
            </a:extLst>
          </p:cNvPr>
          <p:cNvSpPr/>
          <p:nvPr/>
        </p:nvSpPr>
        <p:spPr>
          <a:xfrm>
            <a:off x="3651908" y="3617516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2911131-99F8-4F87-9CE4-4B4A92D051CC}"/>
              </a:ext>
            </a:extLst>
          </p:cNvPr>
          <p:cNvCxnSpPr>
            <a:cxnSpLocks/>
          </p:cNvCxnSpPr>
          <p:nvPr/>
        </p:nvCxnSpPr>
        <p:spPr>
          <a:xfrm>
            <a:off x="3748056" y="3188846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61B1B2EA-9D4B-4681-9417-0AFCF340D56C}"/>
              </a:ext>
            </a:extLst>
          </p:cNvPr>
          <p:cNvSpPr/>
          <p:nvPr/>
        </p:nvSpPr>
        <p:spPr>
          <a:xfrm>
            <a:off x="5688038" y="3627287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98375CD-F43C-46DC-BC12-5B4717FFC4C9}"/>
              </a:ext>
            </a:extLst>
          </p:cNvPr>
          <p:cNvCxnSpPr>
            <a:cxnSpLocks/>
          </p:cNvCxnSpPr>
          <p:nvPr/>
        </p:nvCxnSpPr>
        <p:spPr>
          <a:xfrm>
            <a:off x="5801438" y="3168425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Flowchart: Connector 66">
            <a:extLst>
              <a:ext uri="{FF2B5EF4-FFF2-40B4-BE49-F238E27FC236}">
                <a16:creationId xmlns:a16="http://schemas.microsoft.com/office/drawing/2014/main" id="{21A3AAD0-C2C4-4248-81B9-AD292B3660BF}"/>
              </a:ext>
            </a:extLst>
          </p:cNvPr>
          <p:cNvSpPr/>
          <p:nvPr/>
        </p:nvSpPr>
        <p:spPr>
          <a:xfrm>
            <a:off x="5260695" y="3645649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61D0946-05B4-4648-B5A5-513CF642F940}"/>
              </a:ext>
            </a:extLst>
          </p:cNvPr>
          <p:cNvCxnSpPr>
            <a:cxnSpLocks/>
          </p:cNvCxnSpPr>
          <p:nvPr/>
        </p:nvCxnSpPr>
        <p:spPr>
          <a:xfrm>
            <a:off x="5374095" y="3186787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Flowchart: Connector 70">
            <a:extLst>
              <a:ext uri="{FF2B5EF4-FFF2-40B4-BE49-F238E27FC236}">
                <a16:creationId xmlns:a16="http://schemas.microsoft.com/office/drawing/2014/main" id="{553939F7-0E0A-4DA6-90FF-CE5C2B87D7DD}"/>
              </a:ext>
            </a:extLst>
          </p:cNvPr>
          <p:cNvSpPr/>
          <p:nvPr/>
        </p:nvSpPr>
        <p:spPr>
          <a:xfrm>
            <a:off x="7274932" y="3654792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5E1EF40-1033-419F-BD6C-6C8AEF0544C7}"/>
              </a:ext>
            </a:extLst>
          </p:cNvPr>
          <p:cNvCxnSpPr>
            <a:cxnSpLocks/>
          </p:cNvCxnSpPr>
          <p:nvPr/>
        </p:nvCxnSpPr>
        <p:spPr>
          <a:xfrm>
            <a:off x="7388332" y="3195930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809244EB-17CF-4C7E-9884-85EA2277A27D}"/>
              </a:ext>
            </a:extLst>
          </p:cNvPr>
          <p:cNvSpPr/>
          <p:nvPr/>
        </p:nvSpPr>
        <p:spPr>
          <a:xfrm>
            <a:off x="8545307" y="3654792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98708EB-0C78-4410-8FC8-9C7C4CD98469}"/>
              </a:ext>
            </a:extLst>
          </p:cNvPr>
          <p:cNvCxnSpPr>
            <a:cxnSpLocks/>
          </p:cNvCxnSpPr>
          <p:nvPr/>
        </p:nvCxnSpPr>
        <p:spPr>
          <a:xfrm>
            <a:off x="8658707" y="3195930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1D383DA5-6A6E-4F09-815C-78C193AEA808}"/>
              </a:ext>
            </a:extLst>
          </p:cNvPr>
          <p:cNvSpPr/>
          <p:nvPr/>
        </p:nvSpPr>
        <p:spPr>
          <a:xfrm>
            <a:off x="8946309" y="3671665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129E4BE-3AE0-47A8-B421-E931EAE2B636}"/>
              </a:ext>
            </a:extLst>
          </p:cNvPr>
          <p:cNvCxnSpPr>
            <a:cxnSpLocks/>
          </p:cNvCxnSpPr>
          <p:nvPr/>
        </p:nvCxnSpPr>
        <p:spPr>
          <a:xfrm>
            <a:off x="9059709" y="3212803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9A4516FF-6505-4712-BA6B-562EDD8730B6}"/>
              </a:ext>
            </a:extLst>
          </p:cNvPr>
          <p:cNvSpPr/>
          <p:nvPr/>
        </p:nvSpPr>
        <p:spPr>
          <a:xfrm>
            <a:off x="4727792" y="1337260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25FFEAC-72E5-44DB-8F3A-8F665C10D9D3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4841192" y="1087064"/>
            <a:ext cx="3056" cy="25019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Flowchart: Collate 83">
            <a:extLst>
              <a:ext uri="{FF2B5EF4-FFF2-40B4-BE49-F238E27FC236}">
                <a16:creationId xmlns:a16="http://schemas.microsoft.com/office/drawing/2014/main" id="{DE370D93-FD56-4CC5-8A55-AD5DFC35A9DC}"/>
              </a:ext>
            </a:extLst>
          </p:cNvPr>
          <p:cNvSpPr/>
          <p:nvPr/>
        </p:nvSpPr>
        <p:spPr>
          <a:xfrm>
            <a:off x="7622549" y="1135797"/>
            <a:ext cx="143102" cy="241283"/>
          </a:xfrm>
          <a:prstGeom prst="flowChartCollat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85" name="Flowchart: Collate 84">
            <a:extLst>
              <a:ext uri="{FF2B5EF4-FFF2-40B4-BE49-F238E27FC236}">
                <a16:creationId xmlns:a16="http://schemas.microsoft.com/office/drawing/2014/main" id="{9973A199-3EF7-4388-8761-BD4110342CCB}"/>
              </a:ext>
            </a:extLst>
          </p:cNvPr>
          <p:cNvSpPr/>
          <p:nvPr/>
        </p:nvSpPr>
        <p:spPr>
          <a:xfrm>
            <a:off x="2359935" y="1058791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78EAD5-51FC-4D4D-B945-8D704071C6E8}"/>
              </a:ext>
            </a:extLst>
          </p:cNvPr>
          <p:cNvSpPr txBox="1"/>
          <p:nvPr/>
        </p:nvSpPr>
        <p:spPr>
          <a:xfrm>
            <a:off x="4571395" y="3901392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P:M03WRP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FCB370B-E7D9-4DBC-9332-67291000457C}"/>
              </a:ext>
            </a:extLst>
          </p:cNvPr>
          <p:cNvSpPr txBox="1"/>
          <p:nvPr/>
        </p:nvSpPr>
        <p:spPr>
          <a:xfrm>
            <a:off x="3857419" y="3903054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P:R40VGP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019DCF6-F1F2-4348-B51F-A1938D44B9F2}"/>
              </a:ext>
            </a:extLst>
          </p:cNvPr>
          <p:cNvSpPr txBox="1"/>
          <p:nvPr/>
        </p:nvSpPr>
        <p:spPr>
          <a:xfrm>
            <a:off x="3568308" y="3906812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P:R10VGP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D5DA6E9-2060-47D3-A49F-36C9BF99F1F7}"/>
              </a:ext>
            </a:extLst>
          </p:cNvPr>
          <p:cNvSpPr txBox="1"/>
          <p:nvPr/>
        </p:nvSpPr>
        <p:spPr>
          <a:xfrm>
            <a:off x="5200345" y="3959691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P:M52WRP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D1CC3C9-6D82-42BC-819B-D70AC20CEE1B}"/>
              </a:ext>
            </a:extLst>
          </p:cNvPr>
          <p:cNvSpPr txBox="1"/>
          <p:nvPr/>
        </p:nvSpPr>
        <p:spPr>
          <a:xfrm>
            <a:off x="5607818" y="3959691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P:M92WRP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0C7B345-C7C9-40F2-A127-CEF9CB6AD18F}"/>
              </a:ext>
            </a:extLst>
          </p:cNvPr>
          <p:cNvSpPr txBox="1"/>
          <p:nvPr/>
        </p:nvSpPr>
        <p:spPr>
          <a:xfrm>
            <a:off x="4217360" y="3901391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P:R50VSO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8D0AE83-ABB8-4EE7-9C5B-227BD8D38D23}"/>
              </a:ext>
            </a:extLst>
          </p:cNvPr>
          <p:cNvSpPr txBox="1"/>
          <p:nvPr/>
        </p:nvSpPr>
        <p:spPr>
          <a:xfrm>
            <a:off x="5387146" y="3969087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P:M61VSO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CB471F7-E7B6-446F-8932-BFD620631E77}"/>
              </a:ext>
            </a:extLst>
          </p:cNvPr>
          <p:cNvSpPr txBox="1"/>
          <p:nvPr/>
        </p:nvSpPr>
        <p:spPr>
          <a:xfrm>
            <a:off x="3230633" y="3908053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P:L10VSO</a:t>
            </a:r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D83D0475-9451-4EB4-8BDE-45A1FF1C98D5}"/>
              </a:ext>
            </a:extLst>
          </p:cNvPr>
          <p:cNvSpPr/>
          <p:nvPr/>
        </p:nvSpPr>
        <p:spPr>
          <a:xfrm>
            <a:off x="2335338" y="3594445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EC2887-E2BC-4362-9D23-F7460B84E063}"/>
              </a:ext>
            </a:extLst>
          </p:cNvPr>
          <p:cNvCxnSpPr>
            <a:cxnSpLocks/>
          </p:cNvCxnSpPr>
          <p:nvPr/>
        </p:nvCxnSpPr>
        <p:spPr>
          <a:xfrm>
            <a:off x="2431486" y="3165775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8E0A7E2C-E006-4E99-8A31-F13850408A91}"/>
              </a:ext>
            </a:extLst>
          </p:cNvPr>
          <p:cNvSpPr txBox="1"/>
          <p:nvPr/>
        </p:nvSpPr>
        <p:spPr>
          <a:xfrm>
            <a:off x="2247648" y="3875671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P:L01GIP</a:t>
            </a:r>
          </a:p>
        </p:txBody>
      </p:sp>
      <p:sp>
        <p:nvSpPr>
          <p:cNvPr id="102" name="Flowchart: Connector 101">
            <a:extLst>
              <a:ext uri="{FF2B5EF4-FFF2-40B4-BE49-F238E27FC236}">
                <a16:creationId xmlns:a16="http://schemas.microsoft.com/office/drawing/2014/main" id="{47F5B3AE-AD1E-472C-BAC0-E27908339E18}"/>
              </a:ext>
            </a:extLst>
          </p:cNvPr>
          <p:cNvSpPr/>
          <p:nvPr/>
        </p:nvSpPr>
        <p:spPr>
          <a:xfrm>
            <a:off x="2974151" y="3634409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8EADC97-FF01-4283-B507-99C842A316C1}"/>
              </a:ext>
            </a:extLst>
          </p:cNvPr>
          <p:cNvCxnSpPr>
            <a:cxnSpLocks/>
          </p:cNvCxnSpPr>
          <p:nvPr/>
        </p:nvCxnSpPr>
        <p:spPr>
          <a:xfrm>
            <a:off x="3070299" y="3205739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id="{6068B800-A3C2-496A-AF51-765BA86603F6}"/>
              </a:ext>
            </a:extLst>
          </p:cNvPr>
          <p:cNvSpPr txBox="1"/>
          <p:nvPr/>
        </p:nvSpPr>
        <p:spPr>
          <a:xfrm>
            <a:off x="2886461" y="3915635"/>
            <a:ext cx="400110" cy="112780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P:L20GIP</a:t>
            </a:r>
          </a:p>
        </p:txBody>
      </p:sp>
      <p:sp>
        <p:nvSpPr>
          <p:cNvPr id="105" name="Flowchart: Connector 104">
            <a:extLst>
              <a:ext uri="{FF2B5EF4-FFF2-40B4-BE49-F238E27FC236}">
                <a16:creationId xmlns:a16="http://schemas.microsoft.com/office/drawing/2014/main" id="{3DAA7240-B32C-473E-A64C-76B7891C4071}"/>
              </a:ext>
            </a:extLst>
          </p:cNvPr>
          <p:cNvSpPr/>
          <p:nvPr/>
        </p:nvSpPr>
        <p:spPr>
          <a:xfrm>
            <a:off x="6611322" y="3617516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C1CE2B1-32E2-42AF-BC20-C09A98B693B6}"/>
              </a:ext>
            </a:extLst>
          </p:cNvPr>
          <p:cNvCxnSpPr>
            <a:cxnSpLocks/>
          </p:cNvCxnSpPr>
          <p:nvPr/>
        </p:nvCxnSpPr>
        <p:spPr>
          <a:xfrm>
            <a:off x="6707470" y="3188846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6EC5C719-7109-4678-8C56-D89200459FCE}"/>
              </a:ext>
            </a:extLst>
          </p:cNvPr>
          <p:cNvSpPr txBox="1"/>
          <p:nvPr/>
        </p:nvSpPr>
        <p:spPr>
          <a:xfrm>
            <a:off x="6523632" y="3941329"/>
            <a:ext cx="400110" cy="155761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P:HWRBVACPCC1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8FF8593-11B4-471C-9119-475B9B0C5370}"/>
              </a:ext>
            </a:extLst>
          </p:cNvPr>
          <p:cNvSpPr txBox="1"/>
          <p:nvPr/>
        </p:nvSpPr>
        <p:spPr>
          <a:xfrm>
            <a:off x="7185456" y="3965799"/>
            <a:ext cx="400110" cy="1441871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P:SSRBVACCC2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B7AF042-5CCF-4E40-B18E-0B95E5B2975A}"/>
              </a:ext>
            </a:extLst>
          </p:cNvPr>
          <p:cNvSpPr txBox="1"/>
          <p:nvPr/>
        </p:nvSpPr>
        <p:spPr>
          <a:xfrm>
            <a:off x="8453074" y="3969088"/>
            <a:ext cx="400110" cy="143104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P:HBTVACPCC1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D922169-6566-444A-9501-573C41997776}"/>
              </a:ext>
            </a:extLst>
          </p:cNvPr>
          <p:cNvSpPr txBox="1"/>
          <p:nvPr/>
        </p:nvSpPr>
        <p:spPr>
          <a:xfrm>
            <a:off x="8859654" y="3945963"/>
            <a:ext cx="400110" cy="141999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P:HBTVACPCV2</a:t>
            </a:r>
          </a:p>
        </p:txBody>
      </p:sp>
      <p:sp>
        <p:nvSpPr>
          <p:cNvPr id="114" name="Flowchart: Collate 113">
            <a:extLst>
              <a:ext uri="{FF2B5EF4-FFF2-40B4-BE49-F238E27FC236}">
                <a16:creationId xmlns:a16="http://schemas.microsoft.com/office/drawing/2014/main" id="{D2B1CEC5-8C97-48F8-A885-1AA8537882DD}"/>
              </a:ext>
            </a:extLst>
          </p:cNvPr>
          <p:cNvSpPr/>
          <p:nvPr/>
        </p:nvSpPr>
        <p:spPr>
          <a:xfrm>
            <a:off x="3350736" y="3070855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cxnSp>
        <p:nvCxnSpPr>
          <p:cNvPr id="37" name="Connector: Elbow 36">
            <a:extLst>
              <a:ext uri="{FF2B5EF4-FFF2-40B4-BE49-F238E27FC236}">
                <a16:creationId xmlns:a16="http://schemas.microsoft.com/office/drawing/2014/main" id="{177D5CBA-CFD6-49D7-B6A7-2C99D64691DD}"/>
              </a:ext>
            </a:extLst>
          </p:cNvPr>
          <p:cNvCxnSpPr>
            <a:cxnSpLocks/>
            <a:stCxn id="71" idx="6"/>
            <a:endCxn id="46" idx="2"/>
          </p:cNvCxnSpPr>
          <p:nvPr/>
        </p:nvCxnSpPr>
        <p:spPr>
          <a:xfrm flipV="1">
            <a:off x="7507844" y="3300627"/>
            <a:ext cx="41464" cy="474797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C130BD32-18F6-4405-81F9-358AC120B46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74879" y="3503662"/>
            <a:ext cx="418665" cy="77815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FFC0A634-68CF-4C64-BABF-1EF98B043FE1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2586407" y="3740585"/>
            <a:ext cx="1357666" cy="314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5818850-FF9C-4C5B-89E1-A4FE0F070F95}"/>
              </a:ext>
            </a:extLst>
          </p:cNvPr>
          <p:cNvCxnSpPr>
            <a:cxnSpLocks/>
            <a:stCxn id="62" idx="5"/>
            <a:endCxn id="60" idx="3"/>
          </p:cNvCxnSpPr>
          <p:nvPr/>
        </p:nvCxnSpPr>
        <p:spPr>
          <a:xfrm>
            <a:off x="3850711" y="3823446"/>
            <a:ext cx="842482" cy="265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Elbow 129">
            <a:extLst>
              <a:ext uri="{FF2B5EF4-FFF2-40B4-BE49-F238E27FC236}">
                <a16:creationId xmlns:a16="http://schemas.microsoft.com/office/drawing/2014/main" id="{E0A475F6-C9D8-472D-A2D2-F52488D62BD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148981" y="3528510"/>
            <a:ext cx="513186" cy="65706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or: Elbow 132">
            <a:extLst>
              <a:ext uri="{FF2B5EF4-FFF2-40B4-BE49-F238E27FC236}">
                <a16:creationId xmlns:a16="http://schemas.microsoft.com/office/drawing/2014/main" id="{DE259149-8BB1-488A-A1E2-3CF5579A63C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100202" y="3513165"/>
            <a:ext cx="428182" cy="49289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9395CE1-1873-47A5-9D0F-31819B1CA0FC}"/>
              </a:ext>
            </a:extLst>
          </p:cNvPr>
          <p:cNvCxnSpPr>
            <a:cxnSpLocks/>
            <a:endCxn id="105" idx="2"/>
          </p:cNvCxnSpPr>
          <p:nvPr/>
        </p:nvCxnSpPr>
        <p:spPr>
          <a:xfrm flipV="1">
            <a:off x="5901071" y="3738147"/>
            <a:ext cx="710251" cy="137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Flowchart: Connector 137">
            <a:extLst>
              <a:ext uri="{FF2B5EF4-FFF2-40B4-BE49-F238E27FC236}">
                <a16:creationId xmlns:a16="http://schemas.microsoft.com/office/drawing/2014/main" id="{7C2E24F5-E003-496D-BB72-01E28F208119}"/>
              </a:ext>
            </a:extLst>
          </p:cNvPr>
          <p:cNvSpPr/>
          <p:nvPr/>
        </p:nvSpPr>
        <p:spPr>
          <a:xfrm>
            <a:off x="7846400" y="1419382"/>
            <a:ext cx="232913" cy="24126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E8CEBD2F-6A95-47AB-B3EC-6815A3D5F1AB}"/>
              </a:ext>
            </a:extLst>
          </p:cNvPr>
          <p:cNvCxnSpPr>
            <a:cxnSpLocks/>
          </p:cNvCxnSpPr>
          <p:nvPr/>
        </p:nvCxnSpPr>
        <p:spPr>
          <a:xfrm>
            <a:off x="7974013" y="1135796"/>
            <a:ext cx="0" cy="30368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2" name="Flowchart: Connector 141">
            <a:extLst>
              <a:ext uri="{FF2B5EF4-FFF2-40B4-BE49-F238E27FC236}">
                <a16:creationId xmlns:a16="http://schemas.microsoft.com/office/drawing/2014/main" id="{D98239DD-B64D-4D19-A618-0223EFE11176}"/>
              </a:ext>
            </a:extLst>
          </p:cNvPr>
          <p:cNvSpPr/>
          <p:nvPr/>
        </p:nvSpPr>
        <p:spPr>
          <a:xfrm>
            <a:off x="5300162" y="2669926"/>
            <a:ext cx="232913" cy="24126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24AC0955-82DA-40FE-AA39-66F6C20DB508}"/>
              </a:ext>
            </a:extLst>
          </p:cNvPr>
          <p:cNvCxnSpPr>
            <a:cxnSpLocks/>
            <a:endCxn id="142" idx="4"/>
          </p:cNvCxnSpPr>
          <p:nvPr/>
        </p:nvCxnSpPr>
        <p:spPr>
          <a:xfrm flipH="1" flipV="1">
            <a:off x="5416619" y="2911189"/>
            <a:ext cx="5147" cy="2572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Connector: Elbow 150">
            <a:extLst>
              <a:ext uri="{FF2B5EF4-FFF2-40B4-BE49-F238E27FC236}">
                <a16:creationId xmlns:a16="http://schemas.microsoft.com/office/drawing/2014/main" id="{FC6CE14B-2127-449F-BDCB-2F30842071CB}"/>
              </a:ext>
            </a:extLst>
          </p:cNvPr>
          <p:cNvCxnSpPr>
            <a:cxnSpLocks/>
            <a:stCxn id="142" idx="6"/>
            <a:endCxn id="42" idx="0"/>
          </p:cNvCxnSpPr>
          <p:nvPr/>
        </p:nvCxnSpPr>
        <p:spPr>
          <a:xfrm>
            <a:off x="5533075" y="2790557"/>
            <a:ext cx="629795" cy="272312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Flowchart: Connector 155">
            <a:extLst>
              <a:ext uri="{FF2B5EF4-FFF2-40B4-BE49-F238E27FC236}">
                <a16:creationId xmlns:a16="http://schemas.microsoft.com/office/drawing/2014/main" id="{3D2C258F-10FE-4468-A5C4-8FA4B6D470ED}"/>
              </a:ext>
            </a:extLst>
          </p:cNvPr>
          <p:cNvSpPr/>
          <p:nvPr/>
        </p:nvSpPr>
        <p:spPr>
          <a:xfrm>
            <a:off x="5769836" y="2659328"/>
            <a:ext cx="232913" cy="24126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64711424-CB87-4267-AE01-2B50E7EAF0E2}"/>
              </a:ext>
            </a:extLst>
          </p:cNvPr>
          <p:cNvCxnSpPr>
            <a:cxnSpLocks/>
            <a:endCxn id="156" idx="4"/>
          </p:cNvCxnSpPr>
          <p:nvPr/>
        </p:nvCxnSpPr>
        <p:spPr>
          <a:xfrm flipH="1" flipV="1">
            <a:off x="5886293" y="2900591"/>
            <a:ext cx="5147" cy="2572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Flowchart: Connector 157">
            <a:extLst>
              <a:ext uri="{FF2B5EF4-FFF2-40B4-BE49-F238E27FC236}">
                <a16:creationId xmlns:a16="http://schemas.microsoft.com/office/drawing/2014/main" id="{63F40E97-93BD-4C93-BC2A-63B91F99DD95}"/>
              </a:ext>
            </a:extLst>
          </p:cNvPr>
          <p:cNvSpPr/>
          <p:nvPr/>
        </p:nvSpPr>
        <p:spPr>
          <a:xfrm>
            <a:off x="8946309" y="2676399"/>
            <a:ext cx="232913" cy="24126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0677E9A6-257A-4253-BEAF-D5791BED0532}"/>
              </a:ext>
            </a:extLst>
          </p:cNvPr>
          <p:cNvCxnSpPr>
            <a:cxnSpLocks/>
            <a:endCxn id="158" idx="4"/>
          </p:cNvCxnSpPr>
          <p:nvPr/>
        </p:nvCxnSpPr>
        <p:spPr>
          <a:xfrm flipH="1" flipV="1">
            <a:off x="9062766" y="2917662"/>
            <a:ext cx="5147" cy="25723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onnector: Elbow 159">
            <a:extLst>
              <a:ext uri="{FF2B5EF4-FFF2-40B4-BE49-F238E27FC236}">
                <a16:creationId xmlns:a16="http://schemas.microsoft.com/office/drawing/2014/main" id="{1DBE8736-9568-4829-BDF7-5895341BFE2E}"/>
              </a:ext>
            </a:extLst>
          </p:cNvPr>
          <p:cNvCxnSpPr>
            <a:cxnSpLocks/>
            <a:stCxn id="158" idx="2"/>
            <a:endCxn id="49" idx="0"/>
          </p:cNvCxnSpPr>
          <p:nvPr/>
        </p:nvCxnSpPr>
        <p:spPr>
          <a:xfrm rot="10800000" flipV="1">
            <a:off x="8811856" y="2797030"/>
            <a:ext cx="134452" cy="26345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>
            <a:extLst>
              <a:ext uri="{FF2B5EF4-FFF2-40B4-BE49-F238E27FC236}">
                <a16:creationId xmlns:a16="http://schemas.microsoft.com/office/drawing/2014/main" id="{45D51B32-8AEB-4886-A20A-886EEA142BF1}"/>
              </a:ext>
            </a:extLst>
          </p:cNvPr>
          <p:cNvSpPr txBox="1"/>
          <p:nvPr/>
        </p:nvSpPr>
        <p:spPr>
          <a:xfrm>
            <a:off x="8650228" y="3960752"/>
            <a:ext cx="400110" cy="143104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P:HBTVACFSTVFS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BBFD665-1352-4856-80EE-25D571EE9FCB}"/>
              </a:ext>
            </a:extLst>
          </p:cNvPr>
          <p:cNvSpPr txBox="1"/>
          <p:nvPr/>
        </p:nvSpPr>
        <p:spPr>
          <a:xfrm>
            <a:off x="5954213" y="3964359"/>
            <a:ext cx="400110" cy="143104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P:M81VSO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03CCE910-FE8F-4896-A57C-6CBE948692EB}"/>
              </a:ext>
            </a:extLst>
          </p:cNvPr>
          <p:cNvSpPr txBox="1"/>
          <p:nvPr/>
        </p:nvSpPr>
        <p:spPr>
          <a:xfrm>
            <a:off x="9095418" y="3941328"/>
            <a:ext cx="400110" cy="15815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P:HBTVACBV</a:t>
            </a:r>
          </a:p>
        </p:txBody>
      </p:sp>
      <p:cxnSp>
        <p:nvCxnSpPr>
          <p:cNvPr id="169" name="Connector: Elbow 168">
            <a:extLst>
              <a:ext uri="{FF2B5EF4-FFF2-40B4-BE49-F238E27FC236}">
                <a16:creationId xmlns:a16="http://schemas.microsoft.com/office/drawing/2014/main" id="{AC2C1D4C-DC2A-4A81-9739-7193C09C544F}"/>
              </a:ext>
            </a:extLst>
          </p:cNvPr>
          <p:cNvCxnSpPr>
            <a:cxnSpLocks/>
            <a:stCxn id="105" idx="7"/>
            <a:endCxn id="45" idx="2"/>
          </p:cNvCxnSpPr>
          <p:nvPr/>
        </p:nvCxnSpPr>
        <p:spPr>
          <a:xfrm rot="5400000" flipH="1" flipV="1">
            <a:off x="6877003" y="3237276"/>
            <a:ext cx="348697" cy="482451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" name="TextBox 173">
            <a:extLst>
              <a:ext uri="{FF2B5EF4-FFF2-40B4-BE49-F238E27FC236}">
                <a16:creationId xmlns:a16="http://schemas.microsoft.com/office/drawing/2014/main" id="{9EC60F5A-67D4-4E03-B55A-51CA880957C1}"/>
              </a:ext>
            </a:extLst>
          </p:cNvPr>
          <p:cNvSpPr txBox="1"/>
          <p:nvPr/>
        </p:nvSpPr>
        <p:spPr>
          <a:xfrm>
            <a:off x="8253019" y="3969087"/>
            <a:ext cx="400110" cy="160266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P:SSRVACBVD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669C5A2-119E-443B-97B0-BAFC886475D8}"/>
              </a:ext>
            </a:extLst>
          </p:cNvPr>
          <p:cNvSpPr txBox="1"/>
          <p:nvPr/>
        </p:nvSpPr>
        <p:spPr>
          <a:xfrm>
            <a:off x="7361113" y="3970570"/>
            <a:ext cx="400110" cy="15815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P:SSRVACBVU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C5B46B2-60E5-400E-A3D5-08A663CD4666}"/>
              </a:ext>
            </a:extLst>
          </p:cNvPr>
          <p:cNvSpPr txBox="1"/>
          <p:nvPr/>
        </p:nvSpPr>
        <p:spPr>
          <a:xfrm>
            <a:off x="6140997" y="3969087"/>
            <a:ext cx="400110" cy="15815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P:HWRBVACBVU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2B1BB78A-0815-4401-B22F-6C126CD8C061}"/>
              </a:ext>
            </a:extLst>
          </p:cNvPr>
          <p:cNvSpPr txBox="1"/>
          <p:nvPr/>
        </p:nvSpPr>
        <p:spPr>
          <a:xfrm>
            <a:off x="7009799" y="3959541"/>
            <a:ext cx="400110" cy="1581548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P:HWRBVACBVD</a:t>
            </a:r>
          </a:p>
        </p:txBody>
      </p:sp>
      <p:sp>
        <p:nvSpPr>
          <p:cNvPr id="181" name="Flowchart: Connector 180">
            <a:extLst>
              <a:ext uri="{FF2B5EF4-FFF2-40B4-BE49-F238E27FC236}">
                <a16:creationId xmlns:a16="http://schemas.microsoft.com/office/drawing/2014/main" id="{25A751F7-AA4D-4325-A457-6F5AEFEB623A}"/>
              </a:ext>
            </a:extLst>
          </p:cNvPr>
          <p:cNvSpPr/>
          <p:nvPr/>
        </p:nvSpPr>
        <p:spPr>
          <a:xfrm>
            <a:off x="9417837" y="3703362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A0287C2-81C1-44FB-98CE-D2522B3E0853}"/>
              </a:ext>
            </a:extLst>
          </p:cNvPr>
          <p:cNvCxnSpPr>
            <a:cxnSpLocks/>
          </p:cNvCxnSpPr>
          <p:nvPr/>
        </p:nvCxnSpPr>
        <p:spPr>
          <a:xfrm>
            <a:off x="9531237" y="3244500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>
            <a:extLst>
              <a:ext uri="{FF2B5EF4-FFF2-40B4-BE49-F238E27FC236}">
                <a16:creationId xmlns:a16="http://schemas.microsoft.com/office/drawing/2014/main" id="{67BE8238-0BDE-4182-89E8-CFD1048CD007}"/>
              </a:ext>
            </a:extLst>
          </p:cNvPr>
          <p:cNvSpPr txBox="1"/>
          <p:nvPr/>
        </p:nvSpPr>
        <p:spPr>
          <a:xfrm>
            <a:off x="9331182" y="3977660"/>
            <a:ext cx="400110" cy="1419997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4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P:HBTVACPCV3</a:t>
            </a:r>
          </a:p>
        </p:txBody>
      </p: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74DC7514-CB23-4046-A2AD-F951C5B733A6}"/>
              </a:ext>
            </a:extLst>
          </p:cNvPr>
          <p:cNvCxnSpPr>
            <a:cxnSpLocks/>
            <a:stCxn id="181" idx="2"/>
            <a:endCxn id="51" idx="2"/>
          </p:cNvCxnSpPr>
          <p:nvPr/>
        </p:nvCxnSpPr>
        <p:spPr>
          <a:xfrm rot="10800000">
            <a:off x="9295475" y="3309487"/>
            <a:ext cx="122363" cy="514506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AC78E6FD-C984-4A23-8150-F80E5B760E60}"/>
              </a:ext>
            </a:extLst>
          </p:cNvPr>
          <p:cNvSpPr txBox="1"/>
          <p:nvPr/>
        </p:nvSpPr>
        <p:spPr>
          <a:xfrm>
            <a:off x="5008251" y="1026124"/>
            <a:ext cx="240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Controlling </a:t>
            </a:r>
          </a:p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Gauge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C96A11D-0444-4663-AB7D-B84AACBF22F3}"/>
              </a:ext>
            </a:extLst>
          </p:cNvPr>
          <p:cNvSpPr txBox="1"/>
          <p:nvPr/>
        </p:nvSpPr>
        <p:spPr>
          <a:xfrm>
            <a:off x="8047218" y="1075862"/>
            <a:ext cx="20413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Fast Valve Kit</a:t>
            </a:r>
          </a:p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6798EF1-3B08-4F0F-9030-8D7C1B1F2C55}"/>
              </a:ext>
            </a:extLst>
          </p:cNvPr>
          <p:cNvSpPr txBox="1"/>
          <p:nvPr/>
        </p:nvSpPr>
        <p:spPr>
          <a:xfrm>
            <a:off x="2521876" y="1001593"/>
            <a:ext cx="194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Beam Valve </a:t>
            </a:r>
          </a:p>
        </p:txBody>
      </p:sp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BEC89729-01B5-42C1-B770-3CB7C08EF7EB}"/>
              </a:ext>
            </a:extLst>
          </p:cNvPr>
          <p:cNvCxnSpPr>
            <a:cxnSpLocks/>
            <a:stCxn id="78" idx="2"/>
            <a:endCxn id="85" idx="2"/>
          </p:cNvCxnSpPr>
          <p:nvPr/>
        </p:nvCxnSpPr>
        <p:spPr>
          <a:xfrm rot="10800000">
            <a:off x="2431488" y="1300073"/>
            <a:ext cx="2296305" cy="157818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or: Elbow 207">
            <a:extLst>
              <a:ext uri="{FF2B5EF4-FFF2-40B4-BE49-F238E27FC236}">
                <a16:creationId xmlns:a16="http://schemas.microsoft.com/office/drawing/2014/main" id="{D8DF1F2B-2924-4FC4-B8B2-43569D40884B}"/>
              </a:ext>
            </a:extLst>
          </p:cNvPr>
          <p:cNvCxnSpPr>
            <a:cxnSpLocks/>
            <a:stCxn id="138" idx="2"/>
            <a:endCxn id="84" idx="2"/>
          </p:cNvCxnSpPr>
          <p:nvPr/>
        </p:nvCxnSpPr>
        <p:spPr>
          <a:xfrm rot="10800000">
            <a:off x="7694102" y="1377079"/>
            <a:ext cx="152299" cy="16293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E7F77E8F-D60B-49E9-9116-2A711A982E52}"/>
              </a:ext>
            </a:extLst>
          </p:cNvPr>
          <p:cNvSpPr txBox="1"/>
          <p:nvPr/>
        </p:nvSpPr>
        <p:spPr>
          <a:xfrm>
            <a:off x="2119806" y="4777664"/>
            <a:ext cx="6288189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Permit Criteria: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&lt;5E-9 torr for HWR, SSR1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&lt;1E-5 torr for others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&lt;1E-4 torr for Fast Valve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P:SSRVACBVD Stays open due to burst disc at downstream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cxnSp>
        <p:nvCxnSpPr>
          <p:cNvPr id="213" name="Connector: Elbow 212">
            <a:extLst>
              <a:ext uri="{FF2B5EF4-FFF2-40B4-BE49-F238E27FC236}">
                <a16:creationId xmlns:a16="http://schemas.microsoft.com/office/drawing/2014/main" id="{4872B2BF-DEF4-4FA1-9C74-85133BDB29FC}"/>
              </a:ext>
            </a:extLst>
          </p:cNvPr>
          <p:cNvCxnSpPr>
            <a:cxnSpLocks/>
            <a:stCxn id="71" idx="2"/>
            <a:endCxn id="45" idx="2"/>
          </p:cNvCxnSpPr>
          <p:nvPr/>
        </p:nvCxnSpPr>
        <p:spPr>
          <a:xfrm rot="10800000" flipH="1">
            <a:off x="7274931" y="3304151"/>
            <a:ext cx="17645" cy="471272"/>
          </a:xfrm>
          <a:prstGeom prst="bentConnector4">
            <a:avLst>
              <a:gd name="adj1" fmla="val -1295551"/>
              <a:gd name="adj2" fmla="val 62798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6" name="Connector: Elbow 215">
            <a:extLst>
              <a:ext uri="{FF2B5EF4-FFF2-40B4-BE49-F238E27FC236}">
                <a16:creationId xmlns:a16="http://schemas.microsoft.com/office/drawing/2014/main" id="{0AB93491-A84C-46E5-980A-C1E343FF021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398567" y="3509398"/>
            <a:ext cx="428182" cy="49289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Connector 216">
            <a:extLst>
              <a:ext uri="{FF2B5EF4-FFF2-40B4-BE49-F238E27FC236}">
                <a16:creationId xmlns:a16="http://schemas.microsoft.com/office/drawing/2014/main" id="{F7A15D0C-5145-49D6-AA96-27C1E7573F91}"/>
              </a:ext>
            </a:extLst>
          </p:cNvPr>
          <p:cNvCxnSpPr>
            <a:cxnSpLocks/>
            <a:endCxn id="64" idx="2"/>
          </p:cNvCxnSpPr>
          <p:nvPr/>
        </p:nvCxnSpPr>
        <p:spPr>
          <a:xfrm flipV="1">
            <a:off x="5459175" y="3747918"/>
            <a:ext cx="228862" cy="358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845A3075-84CF-4101-9978-A0BDC36C4107}"/>
              </a:ext>
            </a:extLst>
          </p:cNvPr>
          <p:cNvSpPr txBox="1"/>
          <p:nvPr/>
        </p:nvSpPr>
        <p:spPr>
          <a:xfrm>
            <a:off x="9775455" y="3969088"/>
            <a:ext cx="369332" cy="11376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ACNET NAMES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D6045-9D4E-745F-2AB3-83CD23196491}"/>
              </a:ext>
            </a:extLst>
          </p:cNvPr>
          <p:cNvSpPr txBox="1"/>
          <p:nvPr/>
        </p:nvSpPr>
        <p:spPr>
          <a:xfrm>
            <a:off x="287509" y="4990409"/>
            <a:ext cx="1643951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 gate valves are interlocked with vacuum status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ADB0AF3-75B0-2183-040C-6AF0DDC8BB19}"/>
              </a:ext>
            </a:extLst>
          </p:cNvPr>
          <p:cNvSpPr/>
          <p:nvPr/>
        </p:nvSpPr>
        <p:spPr>
          <a:xfrm>
            <a:off x="6883706" y="2911188"/>
            <a:ext cx="1050767" cy="2660561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AF0E54-E89C-F482-B6F0-6FDF359059AA}"/>
              </a:ext>
            </a:extLst>
          </p:cNvPr>
          <p:cNvSpPr txBox="1"/>
          <p:nvPr/>
        </p:nvSpPr>
        <p:spPr>
          <a:xfrm>
            <a:off x="8402289" y="5561656"/>
            <a:ext cx="2387781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PIP-II CM&amp;WU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F323F3-E0D9-F6A9-2565-58D85E77F749}"/>
              </a:ext>
            </a:extLst>
          </p:cNvPr>
          <p:cNvCxnSpPr>
            <a:stCxn id="161" idx="3"/>
          </p:cNvCxnSpPr>
          <p:nvPr/>
        </p:nvCxnSpPr>
        <p:spPr>
          <a:xfrm flipH="1" flipV="1">
            <a:off x="7694102" y="5360655"/>
            <a:ext cx="713893" cy="201839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F1F5E5-692D-5A66-A5C2-53F4300E0424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4558030" y="5477711"/>
            <a:ext cx="557423" cy="70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C567AB4-C742-676C-DC6D-783DF767D474}"/>
              </a:ext>
            </a:extLst>
          </p:cNvPr>
          <p:cNvSpPr txBox="1"/>
          <p:nvPr/>
        </p:nvSpPr>
        <p:spPr>
          <a:xfrm>
            <a:off x="5115453" y="5323822"/>
            <a:ext cx="187976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Regular valves closure</a:t>
            </a:r>
          </a:p>
        </p:txBody>
      </p:sp>
    </p:spTree>
    <p:extLst>
      <p:ext uri="{BB962C8B-B14F-4D97-AF65-F5344CB8AC3E}">
        <p14:creationId xmlns:p14="http://schemas.microsoft.com/office/powerpoint/2010/main" val="25802641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7028B90A-DE17-F5CD-A7C2-53266DBA5E65}"/>
              </a:ext>
            </a:extLst>
          </p:cNvPr>
          <p:cNvSpPr txBox="1">
            <a:spLocks/>
          </p:cNvSpPr>
          <p:nvPr/>
        </p:nvSpPr>
        <p:spPr>
          <a:xfrm>
            <a:off x="4234347" y="3001123"/>
            <a:ext cx="4421313" cy="427877"/>
          </a:xfrm>
        </p:spPr>
        <p:txBody>
          <a:bodyPr lIns="0" tIns="0" rIns="0" bIns="0"/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002F86"/>
                </a:solidFill>
                <a:latin typeface="Arial"/>
                <a:ea typeface="Geneva" charset="0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/>
              <a:t>Vacuum Analysis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C3416DF-99CD-A83A-F4D2-F12CC6D60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1768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241179"/>
            <a:ext cx="6963508" cy="487364"/>
          </a:xfrm>
        </p:spPr>
        <p:txBody>
          <a:bodyPr/>
          <a:lstStyle/>
          <a:p>
            <a:r>
              <a:rPr lang="en-US" sz="2800" dirty="0"/>
              <a:t>IS, LEBT, RFQ Vacuum Pressures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1752600" y="838200"/>
          <a:ext cx="870966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4/25/2023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B75B0D6-38F0-33B2-17B0-AFE4CD54C5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04D0283D-9D1A-495E-92F3-CBB00D5B3EB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31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Differential Pumping Insert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903611CA-CE90-6BFF-7977-97B4B91AE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93731"/>
            <a:ext cx="9550400" cy="519337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399CF-6EB9-B057-8A03-C434F3B2B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782827"/>
            <a:ext cx="8898143" cy="48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299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DEFC325-62B3-1253-7EA3-D29F62E58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69" y="1781972"/>
            <a:ext cx="6280586" cy="441403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SSR1 MolFlow Simulation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9" name="Content Placeholder 8" descr="A picture containing wall&#10;&#10;Description generated with high confidence">
            <a:extLst>
              <a:ext uri="{FF2B5EF4-FFF2-40B4-BE49-F238E27FC236}">
                <a16:creationId xmlns:a16="http://schemas.microsoft.com/office/drawing/2014/main" id="{4765C444-836E-704D-5E7E-B658870D1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74" y="1781972"/>
            <a:ext cx="6208451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E8DD1B-A7C2-7499-6041-D24BBA3B7103}"/>
              </a:ext>
            </a:extLst>
          </p:cNvPr>
          <p:cNvSpPr txBox="1"/>
          <p:nvPr/>
        </p:nvSpPr>
        <p:spPr>
          <a:xfrm>
            <a:off x="1660460" y="5540937"/>
            <a:ext cx="87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pump3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FDE5F4-BBA9-19B7-9DD7-7EFFC179D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481" y="1781972"/>
            <a:ext cx="5182049" cy="44047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6ED9EC-88CA-B8C8-0551-2C82A71C71EA}"/>
              </a:ext>
            </a:extLst>
          </p:cNvPr>
          <p:cNvSpPr txBox="1"/>
          <p:nvPr/>
        </p:nvSpPr>
        <p:spPr>
          <a:xfrm>
            <a:off x="2063944" y="1960226"/>
            <a:ext cx="20897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300K-50K-5K-2K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0D52FB-E788-AF85-39B0-74EC5A9B8901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108828" y="2606557"/>
            <a:ext cx="626593" cy="992677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FB66FF-B0D3-9F70-6D9C-6A16B081F004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3108828" y="2606557"/>
            <a:ext cx="1671477" cy="992677"/>
          </a:xfrm>
          <a:prstGeom prst="straightConnector1">
            <a:avLst/>
          </a:prstGeom>
          <a:ln w="41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701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6DBD08C2-5F38-7AE0-7785-775739A483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070" y="3295693"/>
            <a:ext cx="9360372" cy="17763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C81A058-2EAE-4C08-B7A3-5716351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933" b="1" dirty="0">
                <a:solidFill>
                  <a:srgbClr val="004C97"/>
                </a:solidFill>
                <a:latin typeface="Helvetica"/>
              </a:rPr>
              <a:t> </a:t>
            </a:r>
            <a:br>
              <a:rPr lang="en-US" sz="3200" dirty="0">
                <a:solidFill>
                  <a:srgbClr val="7030A0"/>
                </a:solidFill>
              </a:rPr>
            </a:b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144F31E1-AC7C-46E6-BD5F-3AD50F8B1972}"/>
              </a:ext>
            </a:extLst>
          </p:cNvPr>
          <p:cNvSpPr/>
          <p:nvPr/>
        </p:nvSpPr>
        <p:spPr>
          <a:xfrm rot="5400000">
            <a:off x="2537525" y="4198672"/>
            <a:ext cx="447673" cy="261381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E10E8E2B-8B3B-4463-AC0E-EC3F7FAF6FB2}"/>
              </a:ext>
            </a:extLst>
          </p:cNvPr>
          <p:cNvSpPr/>
          <p:nvPr/>
        </p:nvSpPr>
        <p:spPr>
          <a:xfrm rot="16200000" flipH="1">
            <a:off x="9037981" y="4387915"/>
            <a:ext cx="447674" cy="22353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E2E5E-8A75-488C-B220-3B5B947B5158}"/>
              </a:ext>
            </a:extLst>
          </p:cNvPr>
          <p:cNvSpPr txBox="1"/>
          <p:nvPr/>
        </p:nvSpPr>
        <p:spPr>
          <a:xfrm>
            <a:off x="1454459" y="5939151"/>
            <a:ext cx="330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Half SSR1 Cavity String (COLD)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C0BB3-1A21-4AF5-AF8F-A1B715F7C1EF}"/>
              </a:ext>
            </a:extLst>
          </p:cNvPr>
          <p:cNvSpPr txBox="1"/>
          <p:nvPr/>
        </p:nvSpPr>
        <p:spPr>
          <a:xfrm>
            <a:off x="5660625" y="597813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HEBT</a:t>
            </a:r>
          </a:p>
        </p:txBody>
      </p:sp>
      <p:pic>
        <p:nvPicPr>
          <p:cNvPr id="13" name="Content Placeholder 12" descr="A picture containing object, outdoor, sky, antenna&#10;&#10;Description generated with very high confidence">
            <a:extLst>
              <a:ext uri="{FF2B5EF4-FFF2-40B4-BE49-F238E27FC236}">
                <a16:creationId xmlns:a16="http://schemas.microsoft.com/office/drawing/2014/main" id="{FAAA70F7-A787-4709-808E-DC1A19FB4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69" y="3239672"/>
            <a:ext cx="9277164" cy="1733550"/>
          </a:xfrm>
        </p:spPr>
      </p:pic>
      <p:sp>
        <p:nvSpPr>
          <p:cNvPr id="20" name="Right Brace 19">
            <a:extLst>
              <a:ext uri="{FF2B5EF4-FFF2-40B4-BE49-F238E27FC236}">
                <a16:creationId xmlns:a16="http://schemas.microsoft.com/office/drawing/2014/main" id="{84037E5E-2AD3-4120-975E-0590DD63CB59}"/>
              </a:ext>
            </a:extLst>
          </p:cNvPr>
          <p:cNvSpPr/>
          <p:nvPr/>
        </p:nvSpPr>
        <p:spPr>
          <a:xfrm rot="16200000" flipH="1">
            <a:off x="6008288" y="3632388"/>
            <a:ext cx="447674" cy="374638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DCE5F-45EA-488A-A4D1-B51E1B60C386}"/>
              </a:ext>
            </a:extLst>
          </p:cNvPr>
          <p:cNvSpPr txBox="1"/>
          <p:nvPr/>
        </p:nvSpPr>
        <p:spPr>
          <a:xfrm>
            <a:off x="8902454" y="597813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97E335-279A-4240-BDBF-ADC18840652B}"/>
              </a:ext>
            </a:extLst>
          </p:cNvPr>
          <p:cNvSpPr txBox="1"/>
          <p:nvPr/>
        </p:nvSpPr>
        <p:spPr>
          <a:xfrm>
            <a:off x="9965082" y="1520883"/>
            <a:ext cx="138871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2.77E-6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@Dump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2mA, 1.1%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C032E5-1AD1-4C73-9FAD-49CE2E00C3EE}"/>
              </a:ext>
            </a:extLst>
          </p:cNvPr>
          <p:cNvSpPr txBox="1"/>
          <p:nvPr/>
        </p:nvSpPr>
        <p:spPr>
          <a:xfrm>
            <a:off x="6652031" y="1539812"/>
            <a:ext cx="31206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Hydrogen outgassing rate on all inner surfaces All 2.E-10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/s.cm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4D9676-014D-46B9-8392-9893CF9F553A}"/>
              </a:ext>
            </a:extLst>
          </p:cNvPr>
          <p:cNvSpPr txBox="1"/>
          <p:nvPr/>
        </p:nvSpPr>
        <p:spPr>
          <a:xfrm>
            <a:off x="4966266" y="1661436"/>
            <a:ext cx="138871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 Pumps 200 L/s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35B19C-DAF1-4CD7-AB3C-B54D92649174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4358935" y="2307767"/>
            <a:ext cx="1301690" cy="18070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1E61D90-68B1-4EEF-A591-61214C98476B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4863830" y="2307767"/>
            <a:ext cx="796795" cy="1729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B4787-E47A-4A81-B2AF-E916183DB901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660625" y="2307767"/>
            <a:ext cx="694359" cy="1548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6728D96-5AC3-46BC-A38E-8ABBBDA13876}"/>
              </a:ext>
            </a:extLst>
          </p:cNvPr>
          <p:cNvCxnSpPr>
            <a:stCxn id="22" idx="2"/>
          </p:cNvCxnSpPr>
          <p:nvPr/>
        </p:nvCxnSpPr>
        <p:spPr>
          <a:xfrm flipH="1">
            <a:off x="10379481" y="2721212"/>
            <a:ext cx="279960" cy="8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78968AD-159D-4EA7-A038-AD94A451F121}"/>
              </a:ext>
            </a:extLst>
          </p:cNvPr>
          <p:cNvSpPr txBox="1"/>
          <p:nvPr/>
        </p:nvSpPr>
        <p:spPr>
          <a:xfrm>
            <a:off x="1030563" y="1479758"/>
            <a:ext cx="138871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CM: 2K, 0.99 Stick factor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7662F-75A5-4EE1-A2E9-89C90BBD6C8B}"/>
              </a:ext>
            </a:extLst>
          </p:cNvPr>
          <p:cNvSpPr txBox="1"/>
          <p:nvPr/>
        </p:nvSpPr>
        <p:spPr>
          <a:xfrm>
            <a:off x="2827373" y="1490198"/>
            <a:ext cx="171383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Transition: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2-5K (0.7)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5-50K(0.1)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50-300K, (0.0)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6BBCC4-6F0C-4C85-A964-773AACF54FAC}"/>
              </a:ext>
            </a:extLst>
          </p:cNvPr>
          <p:cNvCxnSpPr>
            <a:stCxn id="31" idx="2"/>
          </p:cNvCxnSpPr>
          <p:nvPr/>
        </p:nvCxnSpPr>
        <p:spPr>
          <a:xfrm>
            <a:off x="1724922" y="2126089"/>
            <a:ext cx="1036439" cy="18357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4F4FE92-D65D-42CC-9F63-B75C9A85E1CC}"/>
              </a:ext>
            </a:extLst>
          </p:cNvPr>
          <p:cNvCxnSpPr>
            <a:stCxn id="32" idx="2"/>
          </p:cNvCxnSpPr>
          <p:nvPr/>
        </p:nvCxnSpPr>
        <p:spPr>
          <a:xfrm>
            <a:off x="3684289" y="2690527"/>
            <a:ext cx="498605" cy="13464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3F4EC64-8FDE-41BC-B03F-97C4A71ADA4D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660625" y="2307767"/>
            <a:ext cx="2325784" cy="1427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D7054EE-44BC-4864-A858-2234C648525E}"/>
              </a:ext>
            </a:extLst>
          </p:cNvPr>
          <p:cNvSpPr txBox="1"/>
          <p:nvPr/>
        </p:nvSpPr>
        <p:spPr>
          <a:xfrm>
            <a:off x="4654313" y="4364368"/>
            <a:ext cx="823233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LPM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(2.4E-7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84794F0-7242-43EE-8FFE-A85DC8923C24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5065930" y="4114800"/>
            <a:ext cx="508019" cy="249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B85DCFF-3767-4900-BD27-C370CF000C64}"/>
              </a:ext>
            </a:extLst>
          </p:cNvPr>
          <p:cNvSpPr txBox="1"/>
          <p:nvPr/>
        </p:nvSpPr>
        <p:spPr>
          <a:xfrm>
            <a:off x="5573949" y="4373259"/>
            <a:ext cx="860615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SLIT1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(4.6E-7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7174251-11C1-4402-A64B-675E0E8714EA}"/>
              </a:ext>
            </a:extLst>
          </p:cNvPr>
          <p:cNvCxnSpPr>
            <a:cxnSpLocks/>
            <a:stCxn id="50" idx="0"/>
          </p:cNvCxnSpPr>
          <p:nvPr/>
        </p:nvCxnSpPr>
        <p:spPr>
          <a:xfrm flipH="1" flipV="1">
            <a:off x="5954135" y="4165269"/>
            <a:ext cx="50122" cy="20799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0BE0FED-AA2C-4A33-8A09-C0C375E4DD0F}"/>
              </a:ext>
            </a:extLst>
          </p:cNvPr>
          <p:cNvSpPr txBox="1"/>
          <p:nvPr/>
        </p:nvSpPr>
        <p:spPr>
          <a:xfrm>
            <a:off x="6473404" y="4373259"/>
            <a:ext cx="920356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(3.5E-7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96C503B-B7D5-406B-B49C-622734ED9128}"/>
              </a:ext>
            </a:extLst>
          </p:cNvPr>
          <p:cNvCxnSpPr>
            <a:cxnSpLocks/>
            <a:stCxn id="56" idx="0"/>
          </p:cNvCxnSpPr>
          <p:nvPr/>
        </p:nvCxnSpPr>
        <p:spPr>
          <a:xfrm flipH="1" flipV="1">
            <a:off x="6842524" y="4043939"/>
            <a:ext cx="91058" cy="3293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26F4DF0-8CC8-488C-B393-8C60FB31B315}"/>
              </a:ext>
            </a:extLst>
          </p:cNvPr>
          <p:cNvSpPr txBox="1"/>
          <p:nvPr/>
        </p:nvSpPr>
        <p:spPr>
          <a:xfrm>
            <a:off x="7403417" y="4370244"/>
            <a:ext cx="87723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SLIT2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(4.6E-7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7180955-38A9-4D42-8CE7-EB5853FCB82C}"/>
              </a:ext>
            </a:extLst>
          </p:cNvPr>
          <p:cNvCxnSpPr>
            <a:cxnSpLocks/>
            <a:stCxn id="60" idx="0"/>
          </p:cNvCxnSpPr>
          <p:nvPr/>
        </p:nvCxnSpPr>
        <p:spPr>
          <a:xfrm flipH="1" flipV="1">
            <a:off x="7559099" y="4040924"/>
            <a:ext cx="282934" cy="32932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986DF36-1E38-4181-896F-4A8DA36B74C4}"/>
              </a:ext>
            </a:extLst>
          </p:cNvPr>
          <p:cNvSpPr txBox="1"/>
          <p:nvPr/>
        </p:nvSpPr>
        <p:spPr>
          <a:xfrm>
            <a:off x="8510909" y="4356581"/>
            <a:ext cx="877232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F.C.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(3.5E-7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16100E3-FF04-4CD2-9E98-09B6D6B645A6}"/>
              </a:ext>
            </a:extLst>
          </p:cNvPr>
          <p:cNvCxnSpPr>
            <a:cxnSpLocks/>
            <a:stCxn id="64" idx="0"/>
          </p:cNvCxnSpPr>
          <p:nvPr/>
        </p:nvCxnSpPr>
        <p:spPr>
          <a:xfrm flipH="1" flipV="1">
            <a:off x="7920067" y="4004342"/>
            <a:ext cx="1029458" cy="35223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2BF6E34-0598-4D13-A5F0-042B2027629F}"/>
              </a:ext>
            </a:extLst>
          </p:cNvPr>
          <p:cNvSpPr txBox="1"/>
          <p:nvPr/>
        </p:nvSpPr>
        <p:spPr>
          <a:xfrm>
            <a:off x="9629390" y="4297943"/>
            <a:ext cx="977044" cy="80021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Lg Tube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(2.2E-6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mbar.l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/s)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3C7ADAB-D05B-4827-B664-959C97FEE83F}"/>
              </a:ext>
            </a:extLst>
          </p:cNvPr>
          <p:cNvCxnSpPr>
            <a:cxnSpLocks/>
            <a:stCxn id="66" idx="0"/>
          </p:cNvCxnSpPr>
          <p:nvPr/>
        </p:nvCxnSpPr>
        <p:spPr>
          <a:xfrm flipH="1" flipV="1">
            <a:off x="9397798" y="3795063"/>
            <a:ext cx="720114" cy="50288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8E306A3-60B4-4A08-97F9-9AAE976F32E2}"/>
              </a:ext>
            </a:extLst>
          </p:cNvPr>
          <p:cNvCxnSpPr>
            <a:cxnSpLocks/>
          </p:cNvCxnSpPr>
          <p:nvPr/>
        </p:nvCxnSpPr>
        <p:spPr>
          <a:xfrm flipH="1" flipV="1">
            <a:off x="10807530" y="1538268"/>
            <a:ext cx="266310" cy="6289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8ED84D7-1AB7-BE15-86AA-EABF5BEA35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FBA8B1D5-50A8-44B3-913C-91FBB0C9A61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7" name="object 8">
            <a:extLst>
              <a:ext uri="{FF2B5EF4-FFF2-40B4-BE49-F238E27FC236}">
                <a16:creationId xmlns:a16="http://schemas.microsoft.com/office/drawing/2014/main" id="{DDE29402-1705-0D69-DB2B-415146A7B56A}"/>
              </a:ext>
            </a:extLst>
          </p:cNvPr>
          <p:cNvSpPr txBox="1">
            <a:spLocks/>
          </p:cNvSpPr>
          <p:nvPr/>
        </p:nvSpPr>
        <p:spPr>
          <a:xfrm>
            <a:off x="219528" y="256397"/>
            <a:ext cx="8518072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002F86"/>
                </a:solidFill>
                <a:latin typeface="Arial"/>
                <a:ea typeface="Geneva" charset="0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SSR1-HEBT VACUUM Simulation</a:t>
            </a:r>
            <a:endParaRPr lang="en-US" sz="29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438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F091AF-263E-572A-D0EF-969BFE5B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184" y="1246954"/>
            <a:ext cx="7035482" cy="423122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SSR1-HEBT VACUUM Simulation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CB9167-AB04-D531-867C-697683AF98A1}"/>
              </a:ext>
            </a:extLst>
          </p:cNvPr>
          <p:cNvSpPr txBox="1"/>
          <p:nvPr/>
        </p:nvSpPr>
        <p:spPr>
          <a:xfrm>
            <a:off x="368405" y="1268513"/>
            <a:ext cx="364816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sticking factors of hydrogen for the three transitions region 2-5K, 5-50K, 50-300K are 0, 0.1, 0.7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Entire cavity was under 2K, sticking factor 0.99 was assigned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significant hydrogen flux arrived on the face of downstream wall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takes 1.5 week to buildup one monolayer on the face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however, on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cavity, H2 will diffuse on the other surfaces due to beam induced desorption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4" descr="A picture containing fan&#10;&#10;Description generated with high confidence">
            <a:extLst>
              <a:ext uri="{FF2B5EF4-FFF2-40B4-BE49-F238E27FC236}">
                <a16:creationId xmlns:a16="http://schemas.microsoft.com/office/drawing/2014/main" id="{62871F2E-5EC6-4EFC-C6B4-BE33780F6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23" y="1690688"/>
            <a:ext cx="7753292" cy="4617152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7148AE-6189-E80D-263B-3658256EA7D9}"/>
              </a:ext>
            </a:extLst>
          </p:cNvPr>
          <p:cNvGrpSpPr/>
          <p:nvPr/>
        </p:nvGrpSpPr>
        <p:grpSpPr>
          <a:xfrm>
            <a:off x="4700142" y="1722841"/>
            <a:ext cx="2440133" cy="2072224"/>
            <a:chOff x="2231110" y="2424174"/>
            <a:chExt cx="2440133" cy="207222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DF61994-3B38-78E2-381E-4FA6C909D5DE}"/>
                </a:ext>
              </a:extLst>
            </p:cNvPr>
            <p:cNvCxnSpPr>
              <a:cxnSpLocks/>
            </p:cNvCxnSpPr>
            <p:nvPr/>
          </p:nvCxnSpPr>
          <p:spPr>
            <a:xfrm>
              <a:off x="3544894" y="3070505"/>
              <a:ext cx="1126349" cy="114261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2CB039-A938-6E3A-B9F6-79478FC185D8}"/>
                </a:ext>
              </a:extLst>
            </p:cNvPr>
            <p:cNvSpPr txBox="1"/>
            <p:nvPr/>
          </p:nvSpPr>
          <p:spPr>
            <a:xfrm>
              <a:off x="3187867" y="2442587"/>
              <a:ext cx="67120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2-5K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(0.7)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08541FD-FF7D-F24F-6EC9-705430ADD03E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2650463" y="3070505"/>
              <a:ext cx="1706235" cy="134710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1710472-EC38-DA99-A5EA-2B7513008D07}"/>
                </a:ext>
              </a:extLst>
            </p:cNvPr>
            <p:cNvSpPr txBox="1"/>
            <p:nvPr/>
          </p:nvSpPr>
          <p:spPr>
            <a:xfrm>
              <a:off x="2253031" y="2424174"/>
              <a:ext cx="79486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5-50K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(0.1)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3BA356A-8745-6BAE-20A0-CC73FDB75735}"/>
                </a:ext>
              </a:extLst>
            </p:cNvPr>
            <p:cNvCxnSpPr>
              <a:cxnSpLocks/>
            </p:cNvCxnSpPr>
            <p:nvPr/>
          </p:nvCxnSpPr>
          <p:spPr>
            <a:xfrm>
              <a:off x="3201071" y="3862991"/>
              <a:ext cx="890474" cy="63340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FD5148-DC8B-9938-C0BE-C540A784FAFD}"/>
                </a:ext>
              </a:extLst>
            </p:cNvPr>
            <p:cNvSpPr txBox="1"/>
            <p:nvPr/>
          </p:nvSpPr>
          <p:spPr>
            <a:xfrm>
              <a:off x="2231110" y="3539826"/>
              <a:ext cx="969961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50-300K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(0.0)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35413CC-6677-3677-F72E-1935ADB5C4E7}"/>
              </a:ext>
            </a:extLst>
          </p:cNvPr>
          <p:cNvSpPr txBox="1"/>
          <p:nvPr/>
        </p:nvSpPr>
        <p:spPr>
          <a:xfrm>
            <a:off x="7318603" y="1348188"/>
            <a:ext cx="27837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Entire Cavity under 2K, 0.99 sticking factor, surface 8900cm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BE82740E-CA46-919A-0E8E-1CD69DC3BAAD}"/>
              </a:ext>
            </a:extLst>
          </p:cNvPr>
          <p:cNvSpPr/>
          <p:nvPr/>
        </p:nvSpPr>
        <p:spPr>
          <a:xfrm rot="20229624">
            <a:off x="4404913" y="4850145"/>
            <a:ext cx="1706235" cy="746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92C43C-2FCF-9C5B-9DF1-D14795CCAC05}"/>
              </a:ext>
            </a:extLst>
          </p:cNvPr>
          <p:cNvSpPr txBox="1"/>
          <p:nvPr/>
        </p:nvSpPr>
        <p:spPr>
          <a:xfrm rot="20204554">
            <a:off x="3308399" y="5531896"/>
            <a:ext cx="1454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Gas Flux</a:t>
            </a:r>
          </a:p>
        </p:txBody>
      </p:sp>
    </p:spTree>
    <p:extLst>
      <p:ext uri="{BB962C8B-B14F-4D97-AF65-F5344CB8AC3E}">
        <p14:creationId xmlns:p14="http://schemas.microsoft.com/office/powerpoint/2010/main" val="3118427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CC97016E-98C2-481E-A5A7-8C9B09FB195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0617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DC81A058-2EAE-4C08-B7A3-5716351E5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3200" dirty="0">
                <a:solidFill>
                  <a:srgbClr val="7030A0"/>
                </a:solidFill>
              </a:rPr>
            </a:b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5" name="Arrow: Up-Down 14">
            <a:extLst>
              <a:ext uri="{FF2B5EF4-FFF2-40B4-BE49-F238E27FC236}">
                <a16:creationId xmlns:a16="http://schemas.microsoft.com/office/drawing/2014/main" id="{63D68B29-EF5F-42DF-9D95-E3B9AECE5660}"/>
              </a:ext>
            </a:extLst>
          </p:cNvPr>
          <p:cNvSpPr/>
          <p:nvPr/>
        </p:nvSpPr>
        <p:spPr>
          <a:xfrm>
            <a:off x="3012769" y="2998155"/>
            <a:ext cx="177553" cy="36584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8A8DF075-6AB6-46FA-B20E-3025E2A232C4}"/>
              </a:ext>
            </a:extLst>
          </p:cNvPr>
          <p:cNvSpPr/>
          <p:nvPr/>
        </p:nvSpPr>
        <p:spPr>
          <a:xfrm>
            <a:off x="3201071" y="3683876"/>
            <a:ext cx="223272" cy="2979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67065D91-8CCA-4892-9471-DB33B20764DB}"/>
              </a:ext>
            </a:extLst>
          </p:cNvPr>
          <p:cNvSpPr/>
          <p:nvPr/>
        </p:nvSpPr>
        <p:spPr>
          <a:xfrm>
            <a:off x="3868273" y="3459452"/>
            <a:ext cx="223272" cy="2979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47B7D74-617B-4C70-B7AF-3C83FDBDC8F5}"/>
              </a:ext>
            </a:extLst>
          </p:cNvPr>
          <p:cNvSpPr/>
          <p:nvPr/>
        </p:nvSpPr>
        <p:spPr>
          <a:xfrm>
            <a:off x="7748140" y="3066033"/>
            <a:ext cx="223272" cy="2979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8270C-E756-D206-357A-D9398FC574D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fld id="{FBA8B1D5-50A8-44B3-913C-91FBB0C9A615}" type="slidenum">
              <a:rPr lang="en-US" smtClean="0"/>
              <a:pPr/>
              <a:t>27</a:t>
            </a:fld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29A58ED-7B4F-DADE-B59D-5F6B75175599}"/>
              </a:ext>
            </a:extLst>
          </p:cNvPr>
          <p:cNvCxnSpPr>
            <a:cxnSpLocks/>
          </p:cNvCxnSpPr>
          <p:nvPr/>
        </p:nvCxnSpPr>
        <p:spPr>
          <a:xfrm flipH="1" flipV="1">
            <a:off x="3012769" y="4220086"/>
            <a:ext cx="299938" cy="1664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46F62D1-C595-6413-B9CE-938DA4ABB259}"/>
              </a:ext>
            </a:extLst>
          </p:cNvPr>
          <p:cNvSpPr txBox="1"/>
          <p:nvPr/>
        </p:nvSpPr>
        <p:spPr>
          <a:xfrm>
            <a:off x="2752390" y="5849731"/>
            <a:ext cx="11206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End of cavity</a:t>
            </a: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89D6DB2B-C2C7-E707-F250-11D116F69CF9}"/>
              </a:ext>
            </a:extLst>
          </p:cNvPr>
          <p:cNvSpPr txBox="1">
            <a:spLocks/>
          </p:cNvSpPr>
          <p:nvPr/>
        </p:nvSpPr>
        <p:spPr>
          <a:xfrm>
            <a:off x="219528" y="256397"/>
            <a:ext cx="6668951" cy="83163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002F86"/>
                </a:solidFill>
                <a:latin typeface="Arial"/>
                <a:ea typeface="Geneva" charset="0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SSR1-HEBT VACUUM Simulation </a:t>
            </a:r>
            <a:r>
              <a:rPr lang="en-US" spc="-10" dirty="0">
                <a:solidFill>
                  <a:srgbClr val="004C97"/>
                </a:solidFill>
              </a:rPr>
              <a:t>(Hydrogen pressure profile)</a:t>
            </a:r>
            <a:endParaRPr lang="en-US" sz="2900" dirty="0">
              <a:solidFill>
                <a:srgbClr val="004C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579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39900" y="2735541"/>
            <a:ext cx="896620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Testing and Validation at PIP2IT and Test Stand 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654178" y="3293175"/>
            <a:ext cx="4883644" cy="733958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Helvetica"/>
              </a:rPr>
              <a:t>Critical technologies tested at PIP2IT</a:t>
            </a:r>
          </a:p>
        </p:txBody>
      </p:sp>
    </p:spTree>
    <p:extLst>
      <p:ext uri="{BB962C8B-B14F-4D97-AF65-F5344CB8AC3E}">
        <p14:creationId xmlns:p14="http://schemas.microsoft.com/office/powerpoint/2010/main" val="291532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11410997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PIP-II Injector Test (PIP2IT) 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8B3A3A2D-B9D2-79B1-9705-3809AA99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9" y="949802"/>
            <a:ext cx="6800636" cy="453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852832B-A422-8F8B-89EC-8243BE507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38" y="5078473"/>
            <a:ext cx="7546326" cy="1267648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040916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PIP-II Mission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C851D2-6BAD-E111-CE25-576D6C572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158" y="2129060"/>
            <a:ext cx="5201047" cy="3212138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0D59C5C5-C113-B803-5579-16EDE5E63DE4}"/>
              </a:ext>
            </a:extLst>
          </p:cNvPr>
          <p:cNvSpPr txBox="1">
            <a:spLocks/>
          </p:cNvSpPr>
          <p:nvPr/>
        </p:nvSpPr>
        <p:spPr>
          <a:xfrm>
            <a:off x="138329" y="2048111"/>
            <a:ext cx="3489195" cy="4080731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en-US" b="1" dirty="0">
                <a:solidFill>
                  <a:schemeClr val="tx2"/>
                </a:solidFill>
                <a:latin typeface="Helvetica" pitchFamily="34" charset="0"/>
              </a:rPr>
              <a:t>PIP-II Capabilities</a:t>
            </a:r>
            <a:endParaRPr lang="en-US" sz="2000" dirty="0">
              <a:solidFill>
                <a:schemeClr val="tx2"/>
              </a:solidFill>
              <a:latin typeface="Helvetica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Beam Power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1.2 MW proton beam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Upgradeable to multi-MW</a:t>
            </a:r>
            <a:endParaRPr lang="en-US" sz="20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Flexibility, multi-user capability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CW-compatible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Customized beams</a:t>
            </a:r>
          </a:p>
          <a:p>
            <a:pPr marL="5715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Multi-user delivery</a:t>
            </a:r>
            <a:endParaRPr lang="en-US" sz="20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Font typeface="Arial" charset="0"/>
              <a:buNone/>
              <a:defRPr/>
            </a:pPr>
            <a:r>
              <a:rPr lang="en-US" sz="2000" dirty="0">
                <a:solidFill>
                  <a:schemeClr val="tx2"/>
                </a:solidFill>
                <a:latin typeface="Helvetica" pitchFamily="34" charset="0"/>
              </a:rPr>
              <a:t>Reliability</a:t>
            </a:r>
          </a:p>
          <a:p>
            <a:pPr marL="568325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Modernizes Fermilab accel complex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B2F850-28DB-1A2C-3268-99E836688149}"/>
              </a:ext>
            </a:extLst>
          </p:cNvPr>
          <p:cNvSpPr txBox="1">
            <a:spLocks/>
          </p:cNvSpPr>
          <p:nvPr/>
        </p:nvSpPr>
        <p:spPr>
          <a:xfrm>
            <a:off x="160300" y="913341"/>
            <a:ext cx="12031700" cy="83033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8" marR="0" lvl="0" indent="0" algn="l" defTabSz="457178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PIP-II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is an essential upgrade to Fermilab accelerator complex to enable the world’s most intense beam of neutrinos to LBNF/DUNE, and a broad physics research program for decades to come.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74762EA-4DCC-591D-2CB9-45B6F5FC9A4D}"/>
              </a:ext>
            </a:extLst>
          </p:cNvPr>
          <p:cNvSpPr txBox="1">
            <a:spLocks/>
          </p:cNvSpPr>
          <p:nvPr/>
        </p:nvSpPr>
        <p:spPr>
          <a:xfrm>
            <a:off x="8360450" y="2048111"/>
            <a:ext cx="3721203" cy="4080731"/>
          </a:xfrm>
          <a:prstGeom prst="rect">
            <a:avLst/>
          </a:prstGeom>
        </p:spPr>
        <p:txBody>
          <a:bodyPr lIns="0" tIns="0" rIns="0" bIns="0"/>
          <a:lstStyle>
            <a:lvl1pPr marL="306910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68366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071007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447764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6638" indent="-30691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67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 pitchFamily="34" charset="0"/>
                <a:ea typeface="Geneva" charset="0"/>
              </a:rPr>
              <a:t>PIP-II Scope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800 MeV H− SRF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3087"/>
              </a:solidFill>
              <a:effectLst/>
              <a:uLnTx/>
              <a:uFillTx/>
              <a:latin typeface="Helvetica"/>
              <a:ea typeface="Geneva" charset="0"/>
            </a:endParaRP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CW RF Operations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Linac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-to-Booster transfer line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Accelerator Complex Upgrades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Booster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Recycler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Main Injector</a:t>
            </a:r>
          </a:p>
          <a:p>
            <a:pPr marL="0" marR="0" lvl="0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Helvetica"/>
                <a:ea typeface="Geneva" charset="0"/>
              </a:rPr>
              <a:t>Conventional Facilities</a:t>
            </a:r>
          </a:p>
          <a:p>
            <a:pPr marL="376757" marR="0" lvl="1" indent="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Space reserved for two CMs for 1 GeV Upgrade</a:t>
            </a:r>
          </a:p>
          <a:p>
            <a:pPr marL="683667" marR="0" lvl="1" indent="-306910" algn="l" defTabSz="609585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A5D9BE-447C-0C28-4474-E4E9252BF52E}"/>
              </a:ext>
            </a:extLst>
          </p:cNvPr>
          <p:cNvSpPr txBox="1"/>
          <p:nvPr/>
        </p:nvSpPr>
        <p:spPr>
          <a:xfrm>
            <a:off x="3113917" y="5544067"/>
            <a:ext cx="536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The PIP-II scope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Geneva" charset="0"/>
                <a:cs typeface="Helvetica" panose="020B0604020202020204" pitchFamily="34" charset="0"/>
              </a:rPr>
              <a:t>enables the accelerator complex to reach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1.2 MW proton beam on LBNF target </a:t>
            </a:r>
          </a:p>
        </p:txBody>
      </p:sp>
    </p:spTree>
    <p:extLst>
      <p:ext uri="{BB962C8B-B14F-4D97-AF65-F5344CB8AC3E}">
        <p14:creationId xmlns:p14="http://schemas.microsoft.com/office/powerpoint/2010/main" val="29718011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11410997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Differential Pumping Insert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8B3A3A2D-B9D2-79B1-9705-3809AA99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9" y="949802"/>
            <a:ext cx="6800636" cy="453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10">
            <a:extLst>
              <a:ext uri="{FF2B5EF4-FFF2-40B4-BE49-F238E27FC236}">
                <a16:creationId xmlns:a16="http://schemas.microsoft.com/office/drawing/2014/main" id="{155730B3-A44F-2FE8-2030-659F9276A77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1578914"/>
            <a:ext cx="6986091" cy="4531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83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410" y="300748"/>
            <a:ext cx="6400800" cy="731674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Test on MEBT DPI-FV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9AD900-1514-440E-ABD1-B0845B41D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34402"/>
            <a:ext cx="9144000" cy="29891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8D47CB-6A91-426D-AB0C-C7F2AABA7477}"/>
              </a:ext>
            </a:extLst>
          </p:cNvPr>
          <p:cNvSpPr txBox="1"/>
          <p:nvPr/>
        </p:nvSpPr>
        <p:spPr>
          <a:xfrm>
            <a:off x="5520716" y="1165826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M72WRP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02CF43A-B1BD-4B25-BB23-CC3D88D16EE5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5939816" y="1442824"/>
            <a:ext cx="89570" cy="118967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B5AF9D8-D943-425F-BB12-22A0BC536CA6}"/>
              </a:ext>
            </a:extLst>
          </p:cNvPr>
          <p:cNvSpPr txBox="1"/>
          <p:nvPr/>
        </p:nvSpPr>
        <p:spPr>
          <a:xfrm>
            <a:off x="3396410" y="1170922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M61VSO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8FC54A4-4C6A-46A6-B0C7-6F8026F61222}"/>
              </a:ext>
            </a:extLst>
          </p:cNvPr>
          <p:cNvCxnSpPr>
            <a:cxnSpLocks/>
            <a:stCxn id="43" idx="2"/>
          </p:cNvCxnSpPr>
          <p:nvPr/>
        </p:nvCxnSpPr>
        <p:spPr bwMode="auto">
          <a:xfrm>
            <a:off x="3815510" y="1447920"/>
            <a:ext cx="561706" cy="1580702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8BA56AC-909A-489E-95ED-D4364A502F74}"/>
              </a:ext>
            </a:extLst>
          </p:cNvPr>
          <p:cNvSpPr txBox="1"/>
          <p:nvPr/>
        </p:nvSpPr>
        <p:spPr>
          <a:xfrm>
            <a:off x="4572713" y="999525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M71S2P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0D4EDD6-E940-4D54-BFFF-7B4E616EFABE}"/>
              </a:ext>
            </a:extLst>
          </p:cNvPr>
          <p:cNvCxnSpPr>
            <a:cxnSpLocks/>
            <a:stCxn id="45" idx="2"/>
          </p:cNvCxnSpPr>
          <p:nvPr/>
        </p:nvCxnSpPr>
        <p:spPr bwMode="auto">
          <a:xfrm>
            <a:off x="4991814" y="1276524"/>
            <a:ext cx="485697" cy="154287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B7C0649-861F-4C31-BD05-281043DE65EB}"/>
              </a:ext>
            </a:extLst>
          </p:cNvPr>
          <p:cNvSpPr txBox="1"/>
          <p:nvPr/>
        </p:nvSpPr>
        <p:spPr>
          <a:xfrm>
            <a:off x="4025725" y="1518905"/>
            <a:ext cx="91358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M63WRP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40972FE-A250-44A4-9AE9-9E28C49A3846}"/>
              </a:ext>
            </a:extLst>
          </p:cNvPr>
          <p:cNvCxnSpPr>
            <a:cxnSpLocks/>
            <a:stCxn id="49" idx="2"/>
          </p:cNvCxnSpPr>
          <p:nvPr/>
        </p:nvCxnSpPr>
        <p:spPr bwMode="auto">
          <a:xfrm>
            <a:off x="4482520" y="1795903"/>
            <a:ext cx="218293" cy="120497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EDF35E2-F6D3-4CE0-8C39-AEECB7E09D2D}"/>
              </a:ext>
            </a:extLst>
          </p:cNvPr>
          <p:cNvSpPr txBox="1"/>
          <p:nvPr/>
        </p:nvSpPr>
        <p:spPr>
          <a:xfrm>
            <a:off x="3886200" y="4419601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M63DIP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F99636C-26E0-41E3-A874-DE051691F65D}"/>
              </a:ext>
            </a:extLst>
          </p:cNvPr>
          <p:cNvCxnSpPr>
            <a:cxnSpLocks/>
          </p:cNvCxnSpPr>
          <p:nvPr/>
        </p:nvCxnSpPr>
        <p:spPr bwMode="auto">
          <a:xfrm flipV="1">
            <a:off x="4343400" y="3657602"/>
            <a:ext cx="381000" cy="76199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656B31FB-778A-4F70-AC7C-17CDBC303F15}"/>
              </a:ext>
            </a:extLst>
          </p:cNvPr>
          <p:cNvSpPr txBox="1"/>
          <p:nvPr/>
        </p:nvSpPr>
        <p:spPr>
          <a:xfrm>
            <a:off x="7633655" y="4419601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M11PIP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82958225-D8DD-4F5F-B8C2-E25F92FF71F8}"/>
              </a:ext>
            </a:extLst>
          </p:cNvPr>
          <p:cNvCxnSpPr>
            <a:cxnSpLocks/>
            <a:stCxn id="65" idx="0"/>
          </p:cNvCxnSpPr>
          <p:nvPr/>
        </p:nvCxnSpPr>
        <p:spPr bwMode="auto">
          <a:xfrm flipH="1" flipV="1">
            <a:off x="7467601" y="3810000"/>
            <a:ext cx="585155" cy="6096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F2E3289E-9815-4CA3-A106-A71FF5256CC6}"/>
              </a:ext>
            </a:extLst>
          </p:cNvPr>
          <p:cNvSpPr txBox="1"/>
          <p:nvPr/>
        </p:nvSpPr>
        <p:spPr>
          <a:xfrm>
            <a:off x="6504830" y="970123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M81VFC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0E6D6F3-8605-4525-BC65-98DB4FDA79D7}"/>
              </a:ext>
            </a:extLst>
          </p:cNvPr>
          <p:cNvCxnSpPr>
            <a:cxnSpLocks/>
            <a:stCxn id="70" idx="2"/>
          </p:cNvCxnSpPr>
          <p:nvPr/>
        </p:nvCxnSpPr>
        <p:spPr bwMode="auto">
          <a:xfrm flipH="1">
            <a:off x="6765890" y="1247122"/>
            <a:ext cx="158041" cy="157227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639AE3E-F15C-4494-B77F-AA77FACA8D24}"/>
              </a:ext>
            </a:extLst>
          </p:cNvPr>
          <p:cNvCxnSpPr/>
          <p:nvPr/>
        </p:nvCxnSpPr>
        <p:spPr bwMode="auto">
          <a:xfrm>
            <a:off x="5562600" y="3352800"/>
            <a:ext cx="163014" cy="16764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773FD00B-C9AE-4AE7-8E03-298936BC8055}"/>
              </a:ext>
            </a:extLst>
          </p:cNvPr>
          <p:cNvSpPr/>
          <p:nvPr/>
        </p:nvSpPr>
        <p:spPr bwMode="auto">
          <a:xfrm>
            <a:off x="5146262" y="5029200"/>
            <a:ext cx="4226338" cy="127635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FB94EF-A656-47C6-8F53-DD55B0CACF8C}"/>
              </a:ext>
            </a:extLst>
          </p:cNvPr>
          <p:cNvCxnSpPr/>
          <p:nvPr/>
        </p:nvCxnSpPr>
        <p:spPr bwMode="auto">
          <a:xfrm>
            <a:off x="5725614" y="5029200"/>
            <a:ext cx="0" cy="30480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C8EAC34-5ED4-42AF-8E9B-376B3F499DA7}"/>
              </a:ext>
            </a:extLst>
          </p:cNvPr>
          <p:cNvSpPr/>
          <p:nvPr/>
        </p:nvSpPr>
        <p:spPr bwMode="auto">
          <a:xfrm rot="10800000">
            <a:off x="5603268" y="5303824"/>
            <a:ext cx="244692" cy="244755"/>
          </a:xfrm>
          <a:prstGeom prst="triangle">
            <a:avLst>
              <a:gd name="adj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4A9B2EF-AD89-480E-A328-15C3BBB2EBD8}"/>
              </a:ext>
            </a:extLst>
          </p:cNvPr>
          <p:cNvSpPr/>
          <p:nvPr/>
        </p:nvSpPr>
        <p:spPr bwMode="auto">
          <a:xfrm rot="16200000">
            <a:off x="5725614" y="5426170"/>
            <a:ext cx="244692" cy="244755"/>
          </a:xfrm>
          <a:prstGeom prst="triangle">
            <a:avLst>
              <a:gd name="adj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4C4148C-A9C9-4C95-913D-6B04DD65B062}"/>
              </a:ext>
            </a:extLst>
          </p:cNvPr>
          <p:cNvCxnSpPr>
            <a:cxnSpLocks/>
            <a:endCxn id="28" idx="3"/>
          </p:cNvCxnSpPr>
          <p:nvPr/>
        </p:nvCxnSpPr>
        <p:spPr bwMode="auto">
          <a:xfrm flipH="1">
            <a:off x="5970338" y="5548547"/>
            <a:ext cx="626472" cy="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6D13AB-FB8A-4416-90BF-89837649B1AC}"/>
              </a:ext>
            </a:extLst>
          </p:cNvPr>
          <p:cNvCxnSpPr>
            <a:cxnSpLocks/>
          </p:cNvCxnSpPr>
          <p:nvPr/>
        </p:nvCxnSpPr>
        <p:spPr bwMode="auto">
          <a:xfrm flipV="1">
            <a:off x="6215934" y="5548548"/>
            <a:ext cx="0" cy="27703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7758FDA9-580C-4EF1-9B9C-2EF82CDF9635}"/>
              </a:ext>
            </a:extLst>
          </p:cNvPr>
          <p:cNvSpPr/>
          <p:nvPr/>
        </p:nvSpPr>
        <p:spPr bwMode="auto">
          <a:xfrm rot="5400000">
            <a:off x="6587694" y="5433751"/>
            <a:ext cx="244692" cy="244755"/>
          </a:xfrm>
          <a:prstGeom prst="triangle">
            <a:avLst>
              <a:gd name="adj" fmla="val 53385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80045B88-B9C2-4E56-8EE2-78B1D053CA7F}"/>
              </a:ext>
            </a:extLst>
          </p:cNvPr>
          <p:cNvSpPr/>
          <p:nvPr/>
        </p:nvSpPr>
        <p:spPr bwMode="auto">
          <a:xfrm>
            <a:off x="6701650" y="5564685"/>
            <a:ext cx="244692" cy="244755"/>
          </a:xfrm>
          <a:prstGeom prst="triangle">
            <a:avLst>
              <a:gd name="adj" fmla="val 50000"/>
            </a:avLst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C0C584C-3565-4466-9AF9-505CE469D77D}"/>
              </a:ext>
            </a:extLst>
          </p:cNvPr>
          <p:cNvSpPr/>
          <p:nvPr/>
        </p:nvSpPr>
        <p:spPr bwMode="auto">
          <a:xfrm>
            <a:off x="6087891" y="5825579"/>
            <a:ext cx="256086" cy="242315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B0C705-5DC0-4AA5-A6CE-6DD74D5A3F62}"/>
              </a:ext>
            </a:extLst>
          </p:cNvPr>
          <p:cNvCxnSpPr>
            <a:stCxn id="39" idx="3"/>
          </p:cNvCxnSpPr>
          <p:nvPr/>
        </p:nvCxnSpPr>
        <p:spPr bwMode="auto">
          <a:xfrm>
            <a:off x="6823996" y="5809439"/>
            <a:ext cx="8422" cy="258454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BACF18-E7C8-449E-B28F-F677BBCB4B6D}"/>
              </a:ext>
            </a:extLst>
          </p:cNvPr>
          <p:cNvCxnSpPr>
            <a:cxnSpLocks/>
          </p:cNvCxnSpPr>
          <p:nvPr/>
        </p:nvCxnSpPr>
        <p:spPr bwMode="auto">
          <a:xfrm>
            <a:off x="6832418" y="6067893"/>
            <a:ext cx="406582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26" name="Rectangle: Top Corners Snipped 25">
            <a:extLst>
              <a:ext uri="{FF2B5EF4-FFF2-40B4-BE49-F238E27FC236}">
                <a16:creationId xmlns:a16="http://schemas.microsoft.com/office/drawing/2014/main" id="{1787A026-43C4-4BA5-8EB6-14CDF95E105D}"/>
              </a:ext>
            </a:extLst>
          </p:cNvPr>
          <p:cNvSpPr/>
          <p:nvPr/>
        </p:nvSpPr>
        <p:spPr bwMode="auto">
          <a:xfrm>
            <a:off x="7239001" y="5825578"/>
            <a:ext cx="394655" cy="422822"/>
          </a:xfrm>
          <a:prstGeom prst="snip2Same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2986BBB-A774-4FC5-B6A4-47906A7CC2F7}"/>
              </a:ext>
            </a:extLst>
          </p:cNvPr>
          <p:cNvSpPr txBox="1"/>
          <p:nvPr/>
        </p:nvSpPr>
        <p:spPr>
          <a:xfrm>
            <a:off x="6710040" y="5798017"/>
            <a:ext cx="940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D4DF931-DAD7-419D-AB83-B864F9427CFA}"/>
              </a:ext>
            </a:extLst>
          </p:cNvPr>
          <p:cNvSpPr txBox="1"/>
          <p:nvPr/>
        </p:nvSpPr>
        <p:spPr>
          <a:xfrm>
            <a:off x="5146262" y="5778191"/>
            <a:ext cx="1012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D8B5AC8-7331-4001-9A40-1F1A8F6C4434}"/>
              </a:ext>
            </a:extLst>
          </p:cNvPr>
          <p:cNvSpPr txBox="1"/>
          <p:nvPr/>
        </p:nvSpPr>
        <p:spPr>
          <a:xfrm>
            <a:off x="5821147" y="5036904"/>
            <a:ext cx="2544424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Leaker Volume=0.29 liter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BA4319-DAF5-4E10-A23A-FEDE310BB8AA}"/>
              </a:ext>
            </a:extLst>
          </p:cNvPr>
          <p:cNvSpPr txBox="1"/>
          <p:nvPr/>
        </p:nvSpPr>
        <p:spPr>
          <a:xfrm>
            <a:off x="5749407" y="4402279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M72PIO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2CB275-A836-4293-B3C1-3C91E55F536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29387" y="4038601"/>
            <a:ext cx="177221" cy="36367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D78080D-5435-4DCA-BBB5-9E97D0567008}"/>
              </a:ext>
            </a:extLst>
          </p:cNvPr>
          <p:cNvSpPr txBox="1"/>
          <p:nvPr/>
        </p:nvSpPr>
        <p:spPr>
          <a:xfrm>
            <a:off x="7384362" y="1626924"/>
            <a:ext cx="838200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M92WRP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8EAAC45C-3BF8-4CDC-A0B1-B870EC14F1FE}"/>
              </a:ext>
            </a:extLst>
          </p:cNvPr>
          <p:cNvCxnSpPr>
            <a:cxnSpLocks/>
            <a:stCxn id="62" idx="2"/>
          </p:cNvCxnSpPr>
          <p:nvPr/>
        </p:nvCxnSpPr>
        <p:spPr bwMode="auto">
          <a:xfrm flipH="1">
            <a:off x="7633656" y="1903922"/>
            <a:ext cx="169806" cy="91547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A959C25-6709-41D6-8024-49737B97655E}"/>
              </a:ext>
            </a:extLst>
          </p:cNvPr>
          <p:cNvSpPr txBox="1"/>
          <p:nvPr/>
        </p:nvSpPr>
        <p:spPr>
          <a:xfrm>
            <a:off x="1524001" y="4845163"/>
            <a:ext cx="3227607" cy="14219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V1=36.5 liters(M61VSO-FV)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V2=95.1 liters(POST FV)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Permeation rate from Scanner O-Ring is about 6E-7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torr.l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/s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84BF0AE-1211-4D46-B964-09252F905225}"/>
              </a:ext>
            </a:extLst>
          </p:cNvPr>
          <p:cNvSpPr txBox="1"/>
          <p:nvPr/>
        </p:nvSpPr>
        <p:spPr>
          <a:xfrm>
            <a:off x="1889934" y="2680901"/>
            <a:ext cx="913588" cy="27699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M52WRP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572090-1508-5341-79D8-AC5D06D55CB8}"/>
              </a:ext>
            </a:extLst>
          </p:cNvPr>
          <p:cNvSpPr txBox="1"/>
          <p:nvPr/>
        </p:nvSpPr>
        <p:spPr>
          <a:xfrm>
            <a:off x="9308197" y="747997"/>
            <a:ext cx="1120633" cy="116955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Refer to Alex Chen’s presentation for details of test </a:t>
            </a:r>
          </a:p>
        </p:txBody>
      </p:sp>
    </p:spTree>
    <p:extLst>
      <p:ext uri="{BB962C8B-B14F-4D97-AF65-F5344CB8AC3E}">
        <p14:creationId xmlns:p14="http://schemas.microsoft.com/office/powerpoint/2010/main" val="300168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3887250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PIP-II Test Stand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09A7F-158E-1215-8465-476096401947}"/>
              </a:ext>
            </a:extLst>
          </p:cNvPr>
          <p:cNvSpPr txBox="1">
            <a:spLocks/>
          </p:cNvSpPr>
          <p:nvPr/>
        </p:nvSpPr>
        <p:spPr>
          <a:xfrm>
            <a:off x="307608" y="950495"/>
            <a:ext cx="4416792" cy="3461485"/>
          </a:xfr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8919" indent="-285750"/>
            <a:r>
              <a:rPr lang="en-US" sz="1867" dirty="0">
                <a:solidFill>
                  <a:srgbClr val="000000"/>
                </a:solidFill>
                <a:ea typeface="ＭＳ Ｐゴシック"/>
                <a:cs typeface="Helvetica"/>
              </a:rPr>
              <a:t>Beamline and Insulating vacuum stations </a:t>
            </a:r>
            <a:r>
              <a:rPr lang="en-US" sz="1800" dirty="0">
                <a:solidFill>
                  <a:srgbClr val="000000"/>
                </a:solidFill>
                <a:ea typeface="ＭＳ Ｐゴシック"/>
                <a:cs typeface="Helvetica"/>
              </a:rPr>
              <a:t>assembled and tested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  <a:ea typeface="ＭＳ Ｐゴシック"/>
              <a:cs typeface="Helvetica"/>
            </a:endParaRPr>
          </a:p>
          <a:p>
            <a:pPr marL="128919" indent="-285750"/>
            <a:r>
              <a:rPr lang="en-US" sz="1867" dirty="0">
                <a:solidFill>
                  <a:srgbClr val="000000"/>
                </a:solidFill>
                <a:ea typeface="ＭＳ Ｐゴシック"/>
                <a:cs typeface="Helvetica"/>
              </a:rPr>
              <a:t>Pressures meet PIP-II vacuum requirements</a:t>
            </a:r>
          </a:p>
          <a:p>
            <a:pPr marL="661683" lvl="1" indent="-285750">
              <a:buFont typeface="Arial" panose="020B0604020202020204" pitchFamily="34" charset="0"/>
              <a:buChar char="•"/>
            </a:pPr>
            <a:r>
              <a:rPr lang="en-US" sz="1766" dirty="0">
                <a:solidFill>
                  <a:srgbClr val="000000"/>
                </a:solidFill>
                <a:ea typeface="ＭＳ Ｐゴシック"/>
                <a:cs typeface="Helvetica"/>
              </a:rPr>
              <a:t>Beamline vacuum</a:t>
            </a:r>
          </a:p>
          <a:p>
            <a:pPr marL="1195070" lvl="2" indent="-285750"/>
            <a:r>
              <a:rPr lang="en-US" sz="1500" b="1" dirty="0">
                <a:solidFill>
                  <a:srgbClr val="000000"/>
                </a:solidFill>
                <a:ea typeface="ＭＳ Ｐゴシック"/>
                <a:cs typeface="Helvetica"/>
              </a:rPr>
              <a:t>2e</a:t>
            </a:r>
            <a:r>
              <a:rPr lang="en-US" sz="1500" b="1" baseline="30000" dirty="0">
                <a:solidFill>
                  <a:srgbClr val="000000"/>
                </a:solidFill>
                <a:ea typeface="ＭＳ Ｐゴシック"/>
                <a:cs typeface="Helvetica"/>
              </a:rPr>
              <a:t>-10</a:t>
            </a:r>
            <a:r>
              <a:rPr lang="en-US" sz="1500" b="1" dirty="0">
                <a:solidFill>
                  <a:srgbClr val="000000"/>
                </a:solidFill>
                <a:ea typeface="ＭＳ Ｐゴシック"/>
                <a:cs typeface="Helvetica"/>
              </a:rPr>
              <a:t> mbar </a:t>
            </a:r>
            <a:r>
              <a:rPr lang="en-US" sz="1500" dirty="0">
                <a:solidFill>
                  <a:srgbClr val="000000"/>
                </a:solidFill>
                <a:ea typeface="ＭＳ Ｐゴシック"/>
                <a:cs typeface="Helvetica"/>
              </a:rPr>
              <a:t>(requirement &lt;1e</a:t>
            </a:r>
            <a:r>
              <a:rPr lang="en-US" sz="1500" baseline="30000" dirty="0">
                <a:solidFill>
                  <a:srgbClr val="000000"/>
                </a:solidFill>
                <a:ea typeface="ＭＳ Ｐゴシック"/>
                <a:cs typeface="Helvetica"/>
              </a:rPr>
              <a:t>-9</a:t>
            </a:r>
            <a:r>
              <a:rPr lang="en-US" sz="1500" dirty="0">
                <a:solidFill>
                  <a:srgbClr val="000000"/>
                </a:solidFill>
                <a:ea typeface="ＭＳ Ｐゴシック"/>
                <a:cs typeface="Helvetica"/>
              </a:rPr>
              <a:t> mbar) </a:t>
            </a:r>
          </a:p>
          <a:p>
            <a:pPr marL="661683" lvl="1" indent="-285750">
              <a:buFont typeface="Arial" panose="020B0604020202020204" pitchFamily="34" charset="0"/>
              <a:buChar char="•"/>
            </a:pPr>
            <a:r>
              <a:rPr lang="en-US" sz="1766" dirty="0">
                <a:solidFill>
                  <a:srgbClr val="000000"/>
                </a:solidFill>
                <a:ea typeface="ＭＳ Ｐゴシック"/>
                <a:cs typeface="Helvetica"/>
              </a:rPr>
              <a:t>Insulating vacuum</a:t>
            </a:r>
          </a:p>
          <a:p>
            <a:pPr marL="1195070" lvl="2" indent="-285750"/>
            <a:r>
              <a:rPr lang="en-US" sz="1500" b="1" dirty="0">
                <a:solidFill>
                  <a:srgbClr val="000000"/>
                </a:solidFill>
                <a:ea typeface="ＭＳ Ｐゴシック"/>
                <a:cs typeface="Helvetica"/>
              </a:rPr>
              <a:t>	2e</a:t>
            </a:r>
            <a:r>
              <a:rPr lang="en-US" sz="1500" b="1" baseline="30000" dirty="0">
                <a:solidFill>
                  <a:srgbClr val="000000"/>
                </a:solidFill>
                <a:ea typeface="ＭＳ Ｐゴシック"/>
                <a:cs typeface="Helvetica"/>
              </a:rPr>
              <a:t>-5</a:t>
            </a:r>
            <a:r>
              <a:rPr lang="en-US" sz="1500" b="1" dirty="0">
                <a:solidFill>
                  <a:srgbClr val="000000"/>
                </a:solidFill>
                <a:ea typeface="ＭＳ Ｐゴシック"/>
                <a:cs typeface="Helvetica"/>
              </a:rPr>
              <a:t> mbar</a:t>
            </a:r>
            <a:r>
              <a:rPr lang="en-US" sz="1500" dirty="0">
                <a:solidFill>
                  <a:srgbClr val="000000"/>
                </a:solidFill>
                <a:ea typeface="ＭＳ Ｐゴシック"/>
                <a:cs typeface="Helvetica"/>
              </a:rPr>
              <a:t> before cooldown (requirement &lt;5e</a:t>
            </a:r>
            <a:r>
              <a:rPr lang="en-US" sz="1500" baseline="30000" dirty="0">
                <a:solidFill>
                  <a:srgbClr val="000000"/>
                </a:solidFill>
                <a:ea typeface="ＭＳ Ｐゴシック"/>
                <a:cs typeface="Helvetica"/>
              </a:rPr>
              <a:t>-5</a:t>
            </a:r>
            <a:r>
              <a:rPr lang="en-US" sz="1500" dirty="0">
                <a:solidFill>
                  <a:srgbClr val="000000"/>
                </a:solidFill>
                <a:ea typeface="ＭＳ Ｐゴシック"/>
                <a:cs typeface="Helvetica"/>
              </a:rPr>
              <a:t> mbar)  </a:t>
            </a:r>
          </a:p>
          <a:p>
            <a:pPr marL="1195070" lvl="2" indent="-285750"/>
            <a:r>
              <a:rPr lang="en-US" sz="1500" b="1" dirty="0">
                <a:solidFill>
                  <a:srgbClr val="000000"/>
                </a:solidFill>
                <a:ea typeface="ＭＳ Ｐゴシック"/>
                <a:cs typeface="Helvetica"/>
              </a:rPr>
              <a:t>&lt;1e-8 mbar </a:t>
            </a:r>
            <a:r>
              <a:rPr lang="en-US" sz="1500" dirty="0">
                <a:solidFill>
                  <a:srgbClr val="000000"/>
                </a:solidFill>
                <a:ea typeface="ＭＳ Ｐゴシック"/>
                <a:cs typeface="Helvetica"/>
              </a:rPr>
              <a:t>cold</a:t>
            </a:r>
          </a:p>
          <a:p>
            <a:pPr marL="1195070" lvl="2" indent="-285750"/>
            <a:endParaRPr lang="en-US" sz="1500" dirty="0">
              <a:solidFill>
                <a:srgbClr val="000000"/>
              </a:solidFill>
              <a:cs typeface="Helvetica"/>
            </a:endParaRPr>
          </a:p>
          <a:p>
            <a:pPr marL="149860" indent="-306705"/>
            <a:endParaRPr lang="en-US" sz="1867" dirty="0"/>
          </a:p>
          <a:p>
            <a:pPr marL="683260" lvl="1" indent="-306705"/>
            <a:endParaRPr lang="en-US" sz="1800" dirty="0">
              <a:cs typeface="Helvetica"/>
            </a:endParaRPr>
          </a:p>
          <a:p>
            <a:pPr marL="456565" indent="-456565"/>
            <a:endParaRPr lang="en-US" sz="2000" dirty="0"/>
          </a:p>
          <a:p>
            <a:pPr marL="456565" indent="-456565"/>
            <a:endParaRPr lang="en-US" sz="2000" dirty="0"/>
          </a:p>
          <a:p>
            <a:pPr marL="456565" indent="-456565"/>
            <a:endParaRPr lang="en-US" sz="2000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18286649-91AB-BF7E-7CCC-9B0470E30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98057"/>
            <a:ext cx="6827755" cy="529061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4F082AF-C3F7-555E-F5C4-0BAA14BF3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90" y="3429000"/>
            <a:ext cx="4837610" cy="3079781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0741304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8925905" cy="908582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12700">
              <a:spcBef>
                <a:spcPts val="125"/>
              </a:spcBef>
            </a:pPr>
            <a:r>
              <a:rPr lang="en-US" sz="2900" spc="-10" dirty="0"/>
              <a:t>PIP2IT (650 Test Stand)</a:t>
            </a:r>
            <a:br>
              <a:rPr lang="en-US" sz="2900" spc="-10" dirty="0"/>
            </a:br>
            <a:endParaRPr lang="en-US" sz="2900" spc="-1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1190627" y="1164979"/>
            <a:ext cx="3124741" cy="652935"/>
          </a:xfrm>
        </p:spPr>
        <p:txBody>
          <a:bodyPr lIns="0" tIns="0" rIns="0" bIns="0" anchor="t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Helvetica"/>
                <a:ea typeface="ＭＳ Ｐゴシック"/>
                <a:cs typeface="Helvetica"/>
              </a:rPr>
              <a:t>EPICS vacuum interface is developed and realized</a:t>
            </a:r>
            <a:endParaRPr lang="en-US" sz="2000" dirty="0"/>
          </a:p>
          <a:p>
            <a:pPr marL="456565" indent="-456565"/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E2249E-6761-D364-2EF6-D764874475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6" t="14141" r="610" b="2761"/>
          <a:stretch/>
        </p:blipFill>
        <p:spPr>
          <a:xfrm>
            <a:off x="183328" y="2596315"/>
            <a:ext cx="7001243" cy="3769681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20B96875-88E6-2FA5-1B0C-49A177261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030" y="839385"/>
            <a:ext cx="6510936" cy="4145075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017B97-361A-4170-F158-915BE2F75561}"/>
              </a:ext>
            </a:extLst>
          </p:cNvPr>
          <p:cNvSpPr txBox="1"/>
          <p:nvPr/>
        </p:nvSpPr>
        <p:spPr>
          <a:xfrm>
            <a:off x="-95308" y="3867090"/>
            <a:ext cx="400110" cy="61406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mbar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BBE44-AD4F-4976-CC39-DE0243F1F44C}"/>
              </a:ext>
            </a:extLst>
          </p:cNvPr>
          <p:cNvSpPr txBox="1"/>
          <p:nvPr/>
        </p:nvSpPr>
        <p:spPr>
          <a:xfrm>
            <a:off x="1436690" y="2201163"/>
            <a:ext cx="3918857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</a:rPr>
              <a:t>HB650 Insulating Vacuum </a:t>
            </a:r>
            <a:r>
              <a:rPr lang="en-US" sz="1800" b="1" dirty="0" err="1">
                <a:solidFill>
                  <a:srgbClr val="000000"/>
                </a:solidFill>
              </a:rPr>
              <a:t>Pumpdown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8CB038-7D17-1AB8-500F-B265381EF42D}"/>
              </a:ext>
            </a:extLst>
          </p:cNvPr>
          <p:cNvSpPr txBox="1"/>
          <p:nvPr/>
        </p:nvSpPr>
        <p:spPr>
          <a:xfrm>
            <a:off x="2454673" y="2991524"/>
            <a:ext cx="1596696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Vent for leak repair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2868083-EB5D-A72D-0F42-3750F07E3F9F}"/>
              </a:ext>
            </a:extLst>
          </p:cNvPr>
          <p:cNvCxnSpPr>
            <a:cxnSpLocks/>
          </p:cNvCxnSpPr>
          <p:nvPr/>
        </p:nvCxnSpPr>
        <p:spPr>
          <a:xfrm flipH="1">
            <a:off x="740912" y="3595117"/>
            <a:ext cx="542544" cy="831347"/>
          </a:xfrm>
          <a:prstGeom prst="straightConnector1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304DA48-01C2-639C-F2E8-150848F84EE5}"/>
              </a:ext>
            </a:extLst>
          </p:cNvPr>
          <p:cNvSpPr txBox="1"/>
          <p:nvPr/>
        </p:nvSpPr>
        <p:spPr>
          <a:xfrm>
            <a:off x="3767327" y="5246819"/>
            <a:ext cx="144052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/>
              </a:rPr>
              <a:t>Begin cooldown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C6FD77-A537-0E11-552E-36C97D560BCA}"/>
              </a:ext>
            </a:extLst>
          </p:cNvPr>
          <p:cNvCxnSpPr>
            <a:cxnSpLocks/>
          </p:cNvCxnSpPr>
          <p:nvPr/>
        </p:nvCxnSpPr>
        <p:spPr>
          <a:xfrm flipH="1">
            <a:off x="5077412" y="4952351"/>
            <a:ext cx="260889" cy="294468"/>
          </a:xfrm>
          <a:prstGeom prst="straightConnector1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6E885D-B0C0-5C19-26BE-C214090BE79D}"/>
              </a:ext>
            </a:extLst>
          </p:cNvPr>
          <p:cNvSpPr txBox="1"/>
          <p:nvPr/>
        </p:nvSpPr>
        <p:spPr>
          <a:xfrm>
            <a:off x="796107" y="3076854"/>
            <a:ext cx="974698" cy="49244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Calibri"/>
              </a:rPr>
              <a:t>initial </a:t>
            </a:r>
            <a:r>
              <a:rPr lang="en-US" sz="1300" dirty="0" err="1">
                <a:solidFill>
                  <a:srgbClr val="000000"/>
                </a:solidFill>
                <a:latin typeface="Calibri"/>
              </a:rPr>
              <a:t>pumpdown</a:t>
            </a:r>
            <a:endParaRPr lang="en-US" sz="1300" dirty="0">
              <a:solidFill>
                <a:srgbClr val="00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302DFD-F279-B40D-3C5E-B3112B5F5793}"/>
              </a:ext>
            </a:extLst>
          </p:cNvPr>
          <p:cNvCxnSpPr>
            <a:cxnSpLocks/>
          </p:cNvCxnSpPr>
          <p:nvPr/>
        </p:nvCxnSpPr>
        <p:spPr>
          <a:xfrm flipH="1">
            <a:off x="2324229" y="3312211"/>
            <a:ext cx="260889" cy="294468"/>
          </a:xfrm>
          <a:prstGeom prst="straightConnector1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3D5482C-F678-086B-C64E-113066D82FA2}"/>
              </a:ext>
            </a:extLst>
          </p:cNvPr>
          <p:cNvSpPr/>
          <p:nvPr/>
        </p:nvSpPr>
        <p:spPr>
          <a:xfrm>
            <a:off x="1024128" y="1051992"/>
            <a:ext cx="3291240" cy="828883"/>
          </a:xfrm>
          <a:prstGeom prst="roundRect">
            <a:avLst/>
          </a:prstGeom>
          <a:noFill/>
          <a:ln w="38100">
            <a:solidFill>
              <a:srgbClr val="00308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782EC9-79AE-C8FD-7846-0C50575CCCC3}"/>
              </a:ext>
            </a:extLst>
          </p:cNvPr>
          <p:cNvSpPr txBox="1"/>
          <p:nvPr/>
        </p:nvSpPr>
        <p:spPr>
          <a:xfrm>
            <a:off x="2665558" y="3431420"/>
            <a:ext cx="2753183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/>
              <a:t>1 day to reach 5E-5 mbar, qualification of cooldown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591C524-566A-4C4D-3FD4-7D960EF5A7B5}"/>
              </a:ext>
            </a:extLst>
          </p:cNvPr>
          <p:cNvCxnSpPr>
            <a:cxnSpLocks/>
          </p:cNvCxnSpPr>
          <p:nvPr/>
        </p:nvCxnSpPr>
        <p:spPr>
          <a:xfrm flipH="1">
            <a:off x="2454673" y="4103571"/>
            <a:ext cx="556659" cy="651204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053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89334" y="286211"/>
            <a:ext cx="8184733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Beam Transfer Line and Beam Absorber Line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18775A-A273-B52B-44E1-FF249847C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399" y="1010083"/>
            <a:ext cx="7659202" cy="50086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8BF481-F80A-5D27-390C-D617FEC0EC3E}"/>
              </a:ext>
            </a:extLst>
          </p:cNvPr>
          <p:cNvSpPr txBox="1"/>
          <p:nvPr/>
        </p:nvSpPr>
        <p:spPr>
          <a:xfrm>
            <a:off x="6297305" y="2130167"/>
            <a:ext cx="3484458" cy="3058282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263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9DB4C77-72C8-F28E-EACE-5D3A697C7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34" y="515295"/>
            <a:ext cx="6603366" cy="572792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PIP-II BTL/BAL Layout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176263-6654-78BE-0475-B1E730E42D50}"/>
              </a:ext>
            </a:extLst>
          </p:cNvPr>
          <p:cNvSpPr txBox="1"/>
          <p:nvPr/>
        </p:nvSpPr>
        <p:spPr>
          <a:xfrm>
            <a:off x="521968" y="1507905"/>
            <a:ext cx="3230668" cy="461665"/>
          </a:xfrm>
          <a:prstGeom prst="rect">
            <a:avLst/>
          </a:pr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BTL-BOOST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A23637-0E38-9194-FBD0-0BFFC73D9F45}"/>
              </a:ext>
            </a:extLst>
          </p:cNvPr>
          <p:cNvSpPr txBox="1"/>
          <p:nvPr/>
        </p:nvSpPr>
        <p:spPr>
          <a:xfrm>
            <a:off x="568543" y="2149818"/>
            <a:ext cx="3230668" cy="461665"/>
          </a:xfrm>
          <a:prstGeom prst="rect">
            <a:avLst/>
          </a:pr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BTL-ARC2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3B8A8-FF9F-582B-ECEF-F03A3F2A9C71}"/>
              </a:ext>
            </a:extLst>
          </p:cNvPr>
          <p:cNvSpPr txBox="1"/>
          <p:nvPr/>
        </p:nvSpPr>
        <p:spPr>
          <a:xfrm>
            <a:off x="568543" y="2860918"/>
            <a:ext cx="3230668" cy="830997"/>
          </a:xfrm>
          <a:prstGeom prst="rect">
            <a:avLst/>
          </a:pr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BTL-STRAIGHT, BAL2(25kW)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28F4D-ADF9-43F1-FBA5-658AB3EE52B4}"/>
              </a:ext>
            </a:extLst>
          </p:cNvPr>
          <p:cNvSpPr txBox="1"/>
          <p:nvPr/>
        </p:nvSpPr>
        <p:spPr>
          <a:xfrm>
            <a:off x="574979" y="3874572"/>
            <a:ext cx="3230668" cy="461665"/>
          </a:xfrm>
          <a:prstGeom prst="rect">
            <a:avLst/>
          </a:pr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BTL-ARC1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2DBE5-6019-E996-61E5-AA11A49DC45A}"/>
              </a:ext>
            </a:extLst>
          </p:cNvPr>
          <p:cNvSpPr txBox="1"/>
          <p:nvPr/>
        </p:nvSpPr>
        <p:spPr>
          <a:xfrm>
            <a:off x="574979" y="4888431"/>
            <a:ext cx="3230668" cy="830997"/>
          </a:xfrm>
          <a:prstGeom prst="rect">
            <a:avLst/>
          </a:prstGeom>
          <a:noFill/>
          <a:ln w="317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</a:rPr>
              <a:t>BTL-STRAIGHT, BAL1(2kW)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7E0122-696F-7FFC-A71A-C331FDC17713}"/>
              </a:ext>
            </a:extLst>
          </p:cNvPr>
          <p:cNvSpPr/>
          <p:nvPr/>
        </p:nvSpPr>
        <p:spPr>
          <a:xfrm rot="3866884">
            <a:off x="5310349" y="3161163"/>
            <a:ext cx="2613389" cy="111845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1BEC867-621C-8E23-1F01-F9144C07A7B1}"/>
              </a:ext>
            </a:extLst>
          </p:cNvPr>
          <p:cNvSpPr/>
          <p:nvPr/>
        </p:nvSpPr>
        <p:spPr>
          <a:xfrm rot="7738655">
            <a:off x="5247131" y="814448"/>
            <a:ext cx="2747962" cy="160736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AC24A0-60E5-633E-5F24-218B3B7369E4}"/>
              </a:ext>
            </a:extLst>
          </p:cNvPr>
          <p:cNvSpPr/>
          <p:nvPr/>
        </p:nvSpPr>
        <p:spPr>
          <a:xfrm rot="1485520">
            <a:off x="7565291" y="963248"/>
            <a:ext cx="1399664" cy="62599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52ABBE-800A-60A6-DF17-5EABE96936ED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3799211" y="2046732"/>
            <a:ext cx="1749684" cy="333919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oval" w="lg" len="lg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7DBE7C-26E3-A307-7DF2-4ABAA8266B02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3752636" y="1484866"/>
            <a:ext cx="4167402" cy="253872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oval" w="lg" len="lg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8111B64-0BDC-6950-005E-0A5081BCF43B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3799211" y="3276417"/>
            <a:ext cx="2125339" cy="164804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oval" w="lg" len="lg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E1F9383-C4D0-E82F-B5B7-57824D12C4C6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805647" y="4105405"/>
            <a:ext cx="3267934" cy="1013858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oval" w="lg" len="lg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E94B8EA-036A-772F-0914-CD7BAA7E62ED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805647" y="5303930"/>
            <a:ext cx="3612851" cy="615857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headEnd type="oval" w="lg" len="lg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Content Placeholder 30" descr="A computer screen shot of a blueprint&#10;&#10;Description automatically generated">
            <a:extLst>
              <a:ext uri="{FF2B5EF4-FFF2-40B4-BE49-F238E27FC236}">
                <a16:creationId xmlns:a16="http://schemas.microsoft.com/office/drawing/2014/main" id="{992F1FD1-F887-E27A-1FBC-9BC2E8679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86" t="19098" r="41186" b="8541"/>
          <a:stretch/>
        </p:blipFill>
        <p:spPr>
          <a:xfrm>
            <a:off x="4787160" y="324562"/>
            <a:ext cx="6465966" cy="5903708"/>
          </a:xfr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884BB3A8-E544-7603-6CA7-70C59DAE1D97}"/>
              </a:ext>
            </a:extLst>
          </p:cNvPr>
          <p:cNvSpPr/>
          <p:nvPr/>
        </p:nvSpPr>
        <p:spPr>
          <a:xfrm>
            <a:off x="7467601" y="5638800"/>
            <a:ext cx="2747962" cy="5619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9E8AAC-7F08-019A-4AC3-48A143B6A2CC}"/>
              </a:ext>
            </a:extLst>
          </p:cNvPr>
          <p:cNvSpPr/>
          <p:nvPr/>
        </p:nvSpPr>
        <p:spPr>
          <a:xfrm rot="1821021">
            <a:off x="6680935" y="5113685"/>
            <a:ext cx="2388780" cy="56197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841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BAL(25kW), BTL STRAIGHT2 &amp; ARC2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Picture 5" descr="A line of traffic lights&#10;&#10;Description automatically generated">
            <a:extLst>
              <a:ext uri="{FF2B5EF4-FFF2-40B4-BE49-F238E27FC236}">
                <a16:creationId xmlns:a16="http://schemas.microsoft.com/office/drawing/2014/main" id="{671729F7-F7C1-B032-C611-27D2F43C5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60" y="2639086"/>
            <a:ext cx="11020678" cy="3659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97433-A694-F0D7-56AF-C7F2D12E1B81}"/>
              </a:ext>
            </a:extLst>
          </p:cNvPr>
          <p:cNvSpPr txBox="1"/>
          <p:nvPr/>
        </p:nvSpPr>
        <p:spPr>
          <a:xfrm rot="1362992">
            <a:off x="8699027" y="4236607"/>
            <a:ext cx="1909832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BAL2 (25kW)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65F067-5ACC-BFA2-7327-25B35AD3FB77}"/>
              </a:ext>
            </a:extLst>
          </p:cNvPr>
          <p:cNvSpPr txBox="1"/>
          <p:nvPr/>
        </p:nvSpPr>
        <p:spPr>
          <a:xfrm>
            <a:off x="4557507" y="757038"/>
            <a:ext cx="3869838" cy="30469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Gate valves: 2</a:t>
            </a:r>
          </a:p>
          <a:p>
            <a:r>
              <a:rPr lang="en-US" dirty="0"/>
              <a:t>Roughing/Gauge Ports:2</a:t>
            </a:r>
          </a:p>
          <a:p>
            <a:r>
              <a:rPr lang="en-US" dirty="0"/>
              <a:t>Ion Pumps:14</a:t>
            </a:r>
          </a:p>
          <a:p>
            <a:r>
              <a:rPr lang="en-US" dirty="0"/>
              <a:t>Quads:14</a:t>
            </a:r>
          </a:p>
          <a:p>
            <a:r>
              <a:rPr lang="en-US" dirty="0"/>
              <a:t>Dipole:7</a:t>
            </a:r>
          </a:p>
          <a:p>
            <a:r>
              <a:rPr lang="en-US" dirty="0"/>
              <a:t>Bellows: xx</a:t>
            </a:r>
          </a:p>
          <a:p>
            <a:r>
              <a:rPr lang="en-US" dirty="0"/>
              <a:t>Stands: xx</a:t>
            </a:r>
          </a:p>
          <a:p>
            <a:r>
              <a:rPr lang="en-US" dirty="0"/>
              <a:t>2” beamtube length: xx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AD7319-CE2B-A4C9-7893-B239EB8346EF}"/>
              </a:ext>
            </a:extLst>
          </p:cNvPr>
          <p:cNvSpPr txBox="1"/>
          <p:nvPr/>
        </p:nvSpPr>
        <p:spPr>
          <a:xfrm rot="282686">
            <a:off x="6629966" y="4652458"/>
            <a:ext cx="18449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BTL Straight2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DDD96D-8570-1BE7-6850-AF4CC6951B6D}"/>
              </a:ext>
            </a:extLst>
          </p:cNvPr>
          <p:cNvSpPr txBox="1"/>
          <p:nvPr/>
        </p:nvSpPr>
        <p:spPr>
          <a:xfrm rot="1093426">
            <a:off x="2253863" y="4925780"/>
            <a:ext cx="1844937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BTL ARC2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E4814F-E790-0310-E089-361815A10EDE}"/>
              </a:ext>
            </a:extLst>
          </p:cNvPr>
          <p:cNvSpPr txBox="1"/>
          <p:nvPr/>
        </p:nvSpPr>
        <p:spPr>
          <a:xfrm>
            <a:off x="9113847" y="2735932"/>
            <a:ext cx="251791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Gate Valve: segmentation of SCL- BTL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E386F77-94B9-D86A-4F23-1CD32FA94424}"/>
              </a:ext>
            </a:extLst>
          </p:cNvPr>
          <p:cNvCxnSpPr>
            <a:cxnSpLocks/>
          </p:cNvCxnSpPr>
          <p:nvPr/>
        </p:nvCxnSpPr>
        <p:spPr>
          <a:xfrm>
            <a:off x="10840799" y="3970647"/>
            <a:ext cx="9171" cy="13534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634B634-6255-B10C-86FA-ED34804AC962}"/>
              </a:ext>
            </a:extLst>
          </p:cNvPr>
          <p:cNvSpPr txBox="1"/>
          <p:nvPr/>
        </p:nvSpPr>
        <p:spPr>
          <a:xfrm>
            <a:off x="1059963" y="1268686"/>
            <a:ext cx="2517913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Gate Valve: divided long arc2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FE8286B-7669-CABD-25F4-ABC041EB4A58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1405719" y="2099683"/>
            <a:ext cx="913201" cy="138049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EEAEC07-AEB5-B404-99B0-05A438C39ACB}"/>
              </a:ext>
            </a:extLst>
          </p:cNvPr>
          <p:cNvSpPr txBox="1"/>
          <p:nvPr/>
        </p:nvSpPr>
        <p:spPr>
          <a:xfrm>
            <a:off x="6245693" y="5584429"/>
            <a:ext cx="3134433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Gate Valve: divided BTL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8EF2054-8BC4-CD6F-1A07-A6341DC5F487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9380126" y="5506199"/>
            <a:ext cx="1400393" cy="30906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743F81A-B740-DAA7-C823-D99CAD37A955}"/>
              </a:ext>
            </a:extLst>
          </p:cNvPr>
          <p:cNvSpPr txBox="1"/>
          <p:nvPr/>
        </p:nvSpPr>
        <p:spPr>
          <a:xfrm rot="453789">
            <a:off x="10498437" y="5849856"/>
            <a:ext cx="939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79CECE41-D594-BCFA-56B5-16926593A8AB}"/>
              </a:ext>
            </a:extLst>
          </p:cNvPr>
          <p:cNvSpPr/>
          <p:nvPr/>
        </p:nvSpPr>
        <p:spPr>
          <a:xfrm rot="398162">
            <a:off x="10583632" y="5550457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machine with a red object&#10;&#10;Description automatically generated">
            <a:extLst>
              <a:ext uri="{FF2B5EF4-FFF2-40B4-BE49-F238E27FC236}">
                <a16:creationId xmlns:a16="http://schemas.microsoft.com/office/drawing/2014/main" id="{299324A8-8B17-792F-6DBC-6DAA2B1A30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393" y="526002"/>
            <a:ext cx="2688095" cy="18909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94C7CF3-475A-D792-7CB0-0883C7BCB687}"/>
              </a:ext>
            </a:extLst>
          </p:cNvPr>
          <p:cNvSpPr txBox="1"/>
          <p:nvPr/>
        </p:nvSpPr>
        <p:spPr>
          <a:xfrm>
            <a:off x="8918118" y="123715"/>
            <a:ext cx="2688095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Typical vacuum cell</a:t>
            </a:r>
          </a:p>
        </p:txBody>
      </p:sp>
    </p:spTree>
    <p:extLst>
      <p:ext uri="{BB962C8B-B14F-4D97-AF65-F5344CB8AC3E}">
        <p14:creationId xmlns:p14="http://schemas.microsoft.com/office/powerpoint/2010/main" val="23006808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81A058-2EAE-4C08-B7A3-5716351E5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82601" y="323484"/>
            <a:ext cx="9917243" cy="681678"/>
          </a:xfrm>
        </p:spPr>
        <p:txBody>
          <a:bodyPr>
            <a:normAutofit/>
          </a:bodyPr>
          <a:lstStyle/>
          <a:p>
            <a:pPr algn="ctr"/>
            <a:r>
              <a:rPr lang="en-US" sz="2933" b="1" dirty="0">
                <a:solidFill>
                  <a:srgbClr val="004C97"/>
                </a:solidFill>
                <a:latin typeface="Helvetica"/>
              </a:rPr>
              <a:t>BTL/BAL Vacuum Sections and Components</a:t>
            </a:r>
            <a:endParaRPr lang="en-US" sz="2000" dirty="0">
              <a:solidFill>
                <a:srgbClr val="7030A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FC637F7-55BE-157B-63DA-DC930AA077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195024"/>
              </p:ext>
            </p:extLst>
          </p:nvPr>
        </p:nvGraphicFramePr>
        <p:xfrm>
          <a:off x="498210" y="753110"/>
          <a:ext cx="10660675" cy="560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4192">
                  <a:extLst>
                    <a:ext uri="{9D8B030D-6E8A-4147-A177-3AD203B41FA5}">
                      <a16:colId xmlns:a16="http://schemas.microsoft.com/office/drawing/2014/main" val="736710216"/>
                    </a:ext>
                  </a:extLst>
                </a:gridCol>
                <a:gridCol w="1742133">
                  <a:extLst>
                    <a:ext uri="{9D8B030D-6E8A-4147-A177-3AD203B41FA5}">
                      <a16:colId xmlns:a16="http://schemas.microsoft.com/office/drawing/2014/main" val="1622657361"/>
                    </a:ext>
                  </a:extLst>
                </a:gridCol>
                <a:gridCol w="1103243">
                  <a:extLst>
                    <a:ext uri="{9D8B030D-6E8A-4147-A177-3AD203B41FA5}">
                      <a16:colId xmlns:a16="http://schemas.microsoft.com/office/drawing/2014/main" val="2117478107"/>
                    </a:ext>
                  </a:extLst>
                </a:gridCol>
                <a:gridCol w="1416326">
                  <a:extLst>
                    <a:ext uri="{9D8B030D-6E8A-4147-A177-3AD203B41FA5}">
                      <a16:colId xmlns:a16="http://schemas.microsoft.com/office/drawing/2014/main" val="241948979"/>
                    </a:ext>
                  </a:extLst>
                </a:gridCol>
                <a:gridCol w="1500809">
                  <a:extLst>
                    <a:ext uri="{9D8B030D-6E8A-4147-A177-3AD203B41FA5}">
                      <a16:colId xmlns:a16="http://schemas.microsoft.com/office/drawing/2014/main" val="133294881"/>
                    </a:ext>
                  </a:extLst>
                </a:gridCol>
                <a:gridCol w="1182757">
                  <a:extLst>
                    <a:ext uri="{9D8B030D-6E8A-4147-A177-3AD203B41FA5}">
                      <a16:colId xmlns:a16="http://schemas.microsoft.com/office/drawing/2014/main" val="284841958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268585971"/>
                    </a:ext>
                  </a:extLst>
                </a:gridCol>
                <a:gridCol w="993915">
                  <a:extLst>
                    <a:ext uri="{9D8B030D-6E8A-4147-A177-3AD203B41FA5}">
                      <a16:colId xmlns:a16="http://schemas.microsoft.com/office/drawing/2014/main" val="14645836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SCL-BTL ARC1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BAL1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BAL2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BTL STAIGHT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BTL ARC2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BTL-BOOST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088479"/>
                  </a:ext>
                </a:extLst>
              </a:tr>
              <a:tr h="144953">
                <a:tc>
                  <a:txBody>
                    <a:bodyPr/>
                    <a:lstStyle/>
                    <a:p>
                      <a:r>
                        <a:rPr lang="en-US" sz="1600" dirty="0"/>
                        <a:t>Section Length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397m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285589"/>
                  </a:ext>
                </a:extLst>
              </a:tr>
              <a:tr h="1449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Ion Pumps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7326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Gauge/Ports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9(11)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8964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Bellows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8828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Quads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6437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69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Special tube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Collimators</a:t>
                      </a:r>
                    </a:p>
                    <a:p>
                      <a:r>
                        <a:rPr lang="en-US" sz="1600" dirty="0"/>
                        <a:t>2 Large Quad</a:t>
                      </a:r>
                    </a:p>
                    <a:p>
                      <a:r>
                        <a:rPr lang="en-US" sz="1600" dirty="0"/>
                        <a:t>1 Separator</a:t>
                      </a:r>
                    </a:p>
                    <a:p>
                      <a:r>
                        <a:rPr lang="en-US" sz="1600" dirty="0"/>
                        <a:t>8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Window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 Window</a:t>
                      </a:r>
                    </a:p>
                    <a:p>
                      <a:r>
                        <a:rPr lang="en-US" sz="1600" dirty="0"/>
                        <a:t>5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373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2” Beamtube 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240m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8551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Stand/Girders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7452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3423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64456" y="2617157"/>
            <a:ext cx="208156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SCL-BTL ARC1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54475" y="3381353"/>
            <a:ext cx="104949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BAL-S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18648" y="2589386"/>
            <a:ext cx="203338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BTL Strt2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20CA6E-AF00-4537-AB88-031BAF39EEA4}"/>
              </a:ext>
            </a:extLst>
          </p:cNvPr>
          <p:cNvSpPr txBox="1"/>
          <p:nvPr/>
        </p:nvSpPr>
        <p:spPr>
          <a:xfrm>
            <a:off x="4790437" y="3231450"/>
            <a:ext cx="1103162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BAL-L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F70F30-35EA-483E-B66C-7CFFD543E40E}"/>
              </a:ext>
            </a:extLst>
          </p:cNvPr>
          <p:cNvSpPr txBox="1"/>
          <p:nvPr/>
        </p:nvSpPr>
        <p:spPr>
          <a:xfrm>
            <a:off x="7148659" y="2556634"/>
            <a:ext cx="1507263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BTL ARC2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54F402-F3C9-4502-B166-19F1C61931F3}"/>
              </a:ext>
            </a:extLst>
          </p:cNvPr>
          <p:cNvSpPr txBox="1"/>
          <p:nvPr/>
        </p:nvSpPr>
        <p:spPr>
          <a:xfrm>
            <a:off x="9002846" y="2569508"/>
            <a:ext cx="157552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BTL-BOOST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843A52-8AD4-48DA-B1A2-97ECA67778E8}"/>
              </a:ext>
            </a:extLst>
          </p:cNvPr>
          <p:cNvCxnSpPr>
            <a:cxnSpLocks/>
            <a:stCxn id="8" idx="3"/>
            <a:endCxn id="8" idx="3"/>
          </p:cNvCxnSpPr>
          <p:nvPr/>
        </p:nvCxnSpPr>
        <p:spPr>
          <a:xfrm>
            <a:off x="4146021" y="2847990"/>
            <a:ext cx="0" cy="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lowchart: Collate 17">
            <a:extLst>
              <a:ext uri="{FF2B5EF4-FFF2-40B4-BE49-F238E27FC236}">
                <a16:creationId xmlns:a16="http://schemas.microsoft.com/office/drawing/2014/main" id="{126B8F38-74F0-4AE3-89D9-B4060F46D1B4}"/>
              </a:ext>
            </a:extLst>
          </p:cNvPr>
          <p:cNvSpPr/>
          <p:nvPr/>
        </p:nvSpPr>
        <p:spPr>
          <a:xfrm>
            <a:off x="2032014" y="3424720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39" name="Flowchart: Collate 38">
            <a:extLst>
              <a:ext uri="{FF2B5EF4-FFF2-40B4-BE49-F238E27FC236}">
                <a16:creationId xmlns:a16="http://schemas.microsoft.com/office/drawing/2014/main" id="{C090D1DA-C400-4F7F-8563-3337FFF70609}"/>
              </a:ext>
            </a:extLst>
          </p:cNvPr>
          <p:cNvSpPr/>
          <p:nvPr/>
        </p:nvSpPr>
        <p:spPr>
          <a:xfrm>
            <a:off x="6754926" y="2662706"/>
            <a:ext cx="133720" cy="241300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7" name="Flowchart: Collate 46">
            <a:extLst>
              <a:ext uri="{FF2B5EF4-FFF2-40B4-BE49-F238E27FC236}">
                <a16:creationId xmlns:a16="http://schemas.microsoft.com/office/drawing/2014/main" id="{A070C45B-BB5D-48CE-A066-4F22E34468F4}"/>
              </a:ext>
            </a:extLst>
          </p:cNvPr>
          <p:cNvSpPr/>
          <p:nvPr/>
        </p:nvSpPr>
        <p:spPr>
          <a:xfrm>
            <a:off x="4417077" y="3341640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51" name="Flowchart: Collate 50">
            <a:extLst>
              <a:ext uri="{FF2B5EF4-FFF2-40B4-BE49-F238E27FC236}">
                <a16:creationId xmlns:a16="http://schemas.microsoft.com/office/drawing/2014/main" id="{26AD8123-39B4-46F3-8961-8C9167548310}"/>
              </a:ext>
            </a:extLst>
          </p:cNvPr>
          <p:cNvSpPr/>
          <p:nvPr/>
        </p:nvSpPr>
        <p:spPr>
          <a:xfrm>
            <a:off x="8759621" y="2656492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5E1EF40-1033-419F-BD6C-6C8AEF0544C7}"/>
              </a:ext>
            </a:extLst>
          </p:cNvPr>
          <p:cNvCxnSpPr>
            <a:cxnSpLocks/>
          </p:cNvCxnSpPr>
          <p:nvPr/>
        </p:nvCxnSpPr>
        <p:spPr>
          <a:xfrm>
            <a:off x="5063231" y="3634411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98708EB-0C78-4410-8FC8-9C7C4CD98469}"/>
              </a:ext>
            </a:extLst>
          </p:cNvPr>
          <p:cNvCxnSpPr>
            <a:cxnSpLocks/>
          </p:cNvCxnSpPr>
          <p:nvPr/>
        </p:nvCxnSpPr>
        <p:spPr>
          <a:xfrm>
            <a:off x="5604927" y="3688229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5129E4BE-3AE0-47A8-B421-E931EAE2B636}"/>
              </a:ext>
            </a:extLst>
          </p:cNvPr>
          <p:cNvCxnSpPr>
            <a:cxnSpLocks/>
          </p:cNvCxnSpPr>
          <p:nvPr/>
        </p:nvCxnSpPr>
        <p:spPr>
          <a:xfrm>
            <a:off x="3189657" y="3686797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9A4516FF-6505-4712-BA6B-562EDD8730B6}"/>
              </a:ext>
            </a:extLst>
          </p:cNvPr>
          <p:cNvSpPr/>
          <p:nvPr/>
        </p:nvSpPr>
        <p:spPr>
          <a:xfrm>
            <a:off x="5001896" y="1512769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25FFEAC-72E5-44DB-8F3A-8F665C10D9D3}"/>
              </a:ext>
            </a:extLst>
          </p:cNvPr>
          <p:cNvCxnSpPr>
            <a:cxnSpLocks/>
            <a:endCxn id="78" idx="0"/>
          </p:cNvCxnSpPr>
          <p:nvPr/>
        </p:nvCxnSpPr>
        <p:spPr>
          <a:xfrm>
            <a:off x="5115296" y="1262573"/>
            <a:ext cx="3056" cy="250197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Flowchart: Collate 84">
            <a:extLst>
              <a:ext uri="{FF2B5EF4-FFF2-40B4-BE49-F238E27FC236}">
                <a16:creationId xmlns:a16="http://schemas.microsoft.com/office/drawing/2014/main" id="{9973A199-3EF7-4388-8761-BD4110342CCB}"/>
              </a:ext>
            </a:extLst>
          </p:cNvPr>
          <p:cNvSpPr/>
          <p:nvPr/>
        </p:nvSpPr>
        <p:spPr>
          <a:xfrm>
            <a:off x="2634039" y="1234300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99" name="Flowchart: Connector 98">
            <a:extLst>
              <a:ext uri="{FF2B5EF4-FFF2-40B4-BE49-F238E27FC236}">
                <a16:creationId xmlns:a16="http://schemas.microsoft.com/office/drawing/2014/main" id="{D83D0475-9451-4EB4-8BDE-45A1FF1C98D5}"/>
              </a:ext>
            </a:extLst>
          </p:cNvPr>
          <p:cNvSpPr/>
          <p:nvPr/>
        </p:nvSpPr>
        <p:spPr>
          <a:xfrm>
            <a:off x="2614161" y="2128651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5AEC2887-E2BC-4362-9D23-F7460B84E063}"/>
              </a:ext>
            </a:extLst>
          </p:cNvPr>
          <p:cNvCxnSpPr>
            <a:cxnSpLocks/>
          </p:cNvCxnSpPr>
          <p:nvPr/>
        </p:nvCxnSpPr>
        <p:spPr>
          <a:xfrm flipV="1">
            <a:off x="2740991" y="2249282"/>
            <a:ext cx="0" cy="4555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Flowchart: Connector 101">
            <a:extLst>
              <a:ext uri="{FF2B5EF4-FFF2-40B4-BE49-F238E27FC236}">
                <a16:creationId xmlns:a16="http://schemas.microsoft.com/office/drawing/2014/main" id="{47F5B3AE-AD1E-472C-BAC0-E27908339E18}"/>
              </a:ext>
            </a:extLst>
          </p:cNvPr>
          <p:cNvSpPr/>
          <p:nvPr/>
        </p:nvSpPr>
        <p:spPr>
          <a:xfrm>
            <a:off x="5574146" y="2096526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E8EADC97-FF01-4283-B507-99C842A316C1}"/>
              </a:ext>
            </a:extLst>
          </p:cNvPr>
          <p:cNvCxnSpPr>
            <a:cxnSpLocks/>
          </p:cNvCxnSpPr>
          <p:nvPr/>
        </p:nvCxnSpPr>
        <p:spPr>
          <a:xfrm>
            <a:off x="5667196" y="2365899"/>
            <a:ext cx="0" cy="33890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25818850-FF9C-4C5B-89E1-A4FE0F070F95}"/>
              </a:ext>
            </a:extLst>
          </p:cNvPr>
          <p:cNvCxnSpPr>
            <a:cxnSpLocks/>
          </p:cNvCxnSpPr>
          <p:nvPr/>
        </p:nvCxnSpPr>
        <p:spPr>
          <a:xfrm flipV="1">
            <a:off x="1883602" y="2772612"/>
            <a:ext cx="9111944" cy="654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49395CE1-1873-47A5-9D0F-31819B1CA0FC}"/>
              </a:ext>
            </a:extLst>
          </p:cNvPr>
          <p:cNvCxnSpPr>
            <a:cxnSpLocks/>
          </p:cNvCxnSpPr>
          <p:nvPr/>
        </p:nvCxnSpPr>
        <p:spPr>
          <a:xfrm flipV="1">
            <a:off x="1111245" y="2825442"/>
            <a:ext cx="710251" cy="1375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6A0287C2-81C1-44FB-98CE-D2522B3E0853}"/>
              </a:ext>
            </a:extLst>
          </p:cNvPr>
          <p:cNvCxnSpPr>
            <a:cxnSpLocks/>
          </p:cNvCxnSpPr>
          <p:nvPr/>
        </p:nvCxnSpPr>
        <p:spPr>
          <a:xfrm>
            <a:off x="9426680" y="2323336"/>
            <a:ext cx="0" cy="426020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5" name="Connector: Elbow 184">
            <a:extLst>
              <a:ext uri="{FF2B5EF4-FFF2-40B4-BE49-F238E27FC236}">
                <a16:creationId xmlns:a16="http://schemas.microsoft.com/office/drawing/2014/main" id="{74DC7514-CB23-4046-A2AD-F951C5B733A6}"/>
              </a:ext>
            </a:extLst>
          </p:cNvPr>
          <p:cNvCxnSpPr>
            <a:cxnSpLocks/>
          </p:cNvCxnSpPr>
          <p:nvPr/>
        </p:nvCxnSpPr>
        <p:spPr>
          <a:xfrm>
            <a:off x="3649216" y="2822566"/>
            <a:ext cx="1121501" cy="639717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AC78E6FD-C984-4A23-8150-F80E5B760E60}"/>
              </a:ext>
            </a:extLst>
          </p:cNvPr>
          <p:cNvSpPr txBox="1"/>
          <p:nvPr/>
        </p:nvSpPr>
        <p:spPr>
          <a:xfrm>
            <a:off x="5227405" y="1129088"/>
            <a:ext cx="1237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Controlling </a:t>
            </a:r>
          </a:p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Gauge 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8C96A11D-0444-4663-AB7D-B84AACBF22F3}"/>
              </a:ext>
            </a:extLst>
          </p:cNvPr>
          <p:cNvSpPr txBox="1"/>
          <p:nvPr/>
        </p:nvSpPr>
        <p:spPr>
          <a:xfrm>
            <a:off x="259774" y="2315045"/>
            <a:ext cx="1420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Fast Valve Kit</a:t>
            </a:r>
          </a:p>
          <a:p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66798EF1-3B08-4F0F-9030-8D7C1B1F2C55}"/>
              </a:ext>
            </a:extLst>
          </p:cNvPr>
          <p:cNvSpPr txBox="1"/>
          <p:nvPr/>
        </p:nvSpPr>
        <p:spPr>
          <a:xfrm>
            <a:off x="2795980" y="1177102"/>
            <a:ext cx="194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Beam Valve </a:t>
            </a:r>
          </a:p>
        </p:txBody>
      </p:sp>
      <p:cxnSp>
        <p:nvCxnSpPr>
          <p:cNvPr id="200" name="Connector: Elbow 199">
            <a:extLst>
              <a:ext uri="{FF2B5EF4-FFF2-40B4-BE49-F238E27FC236}">
                <a16:creationId xmlns:a16="http://schemas.microsoft.com/office/drawing/2014/main" id="{BEC89729-01B5-42C1-B770-3CB7C08EF7EB}"/>
              </a:ext>
            </a:extLst>
          </p:cNvPr>
          <p:cNvCxnSpPr>
            <a:cxnSpLocks/>
          </p:cNvCxnSpPr>
          <p:nvPr/>
        </p:nvCxnSpPr>
        <p:spPr>
          <a:xfrm rot="10800000">
            <a:off x="2730618" y="1479341"/>
            <a:ext cx="2296305" cy="157818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E7F77E8F-D60B-49E9-9116-2A711A982E52}"/>
              </a:ext>
            </a:extLst>
          </p:cNvPr>
          <p:cNvSpPr txBox="1"/>
          <p:nvPr/>
        </p:nvSpPr>
        <p:spPr>
          <a:xfrm>
            <a:off x="2183250" y="4860583"/>
            <a:ext cx="6288189" cy="12926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Permit Criteria: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&lt;1E-5 torr for gate valve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&lt;1E-4 torr for Fast Valve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Gate valve stays closed at power off</a:t>
            </a:r>
            <a:r>
              <a:rPr lang="en-US" dirty="0">
                <a:solidFill>
                  <a:srgbClr val="40404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D6045-9D4E-745F-2AB3-83CD23196491}"/>
              </a:ext>
            </a:extLst>
          </p:cNvPr>
          <p:cNvSpPr txBox="1"/>
          <p:nvPr/>
        </p:nvSpPr>
        <p:spPr>
          <a:xfrm>
            <a:off x="6439574" y="4207517"/>
            <a:ext cx="4041564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Gate Valves are controlled by vacuum level( average readings of gauges in the section) at both sides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All gate valves are interlocked with vacuum status via PLC</a:t>
            </a:r>
          </a:p>
        </p:txBody>
      </p:sp>
      <p:sp>
        <p:nvSpPr>
          <p:cNvPr id="21" name="Flowchart: Collate 20">
            <a:extLst>
              <a:ext uri="{FF2B5EF4-FFF2-40B4-BE49-F238E27FC236}">
                <a16:creationId xmlns:a16="http://schemas.microsoft.com/office/drawing/2014/main" id="{7B2B1442-8DE5-4963-971B-3ACA2F4830A1}"/>
              </a:ext>
            </a:extLst>
          </p:cNvPr>
          <p:cNvSpPr/>
          <p:nvPr/>
        </p:nvSpPr>
        <p:spPr>
          <a:xfrm>
            <a:off x="1737481" y="2689689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24" name="Flowchart: Collate 23">
            <a:extLst>
              <a:ext uri="{FF2B5EF4-FFF2-40B4-BE49-F238E27FC236}">
                <a16:creationId xmlns:a16="http://schemas.microsoft.com/office/drawing/2014/main" id="{45277506-0271-9BDB-6D77-EF958D82E364}"/>
              </a:ext>
            </a:extLst>
          </p:cNvPr>
          <p:cNvSpPr/>
          <p:nvPr/>
        </p:nvSpPr>
        <p:spPr>
          <a:xfrm>
            <a:off x="1086427" y="2684377"/>
            <a:ext cx="143102" cy="241283"/>
          </a:xfrm>
          <a:prstGeom prst="flowChartCollat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CE50F6C4-EE25-914A-3AF4-6EE78F9A4EE1}"/>
              </a:ext>
            </a:extLst>
          </p:cNvPr>
          <p:cNvSpPr/>
          <p:nvPr/>
        </p:nvSpPr>
        <p:spPr>
          <a:xfrm>
            <a:off x="1310278" y="2967962"/>
            <a:ext cx="232913" cy="241262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AB80D2-E5AC-E1D6-C09D-457278EAD1F3}"/>
              </a:ext>
            </a:extLst>
          </p:cNvPr>
          <p:cNvCxnSpPr>
            <a:cxnSpLocks/>
          </p:cNvCxnSpPr>
          <p:nvPr/>
        </p:nvCxnSpPr>
        <p:spPr>
          <a:xfrm>
            <a:off x="1426734" y="2858716"/>
            <a:ext cx="11157" cy="12934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32F129B-64B8-B74C-2F55-0A094E3A79BE}"/>
              </a:ext>
            </a:extLst>
          </p:cNvPr>
          <p:cNvCxnSpPr>
            <a:cxnSpLocks/>
            <a:stCxn id="25" idx="2"/>
            <a:endCxn id="24" idx="2"/>
          </p:cNvCxnSpPr>
          <p:nvPr/>
        </p:nvCxnSpPr>
        <p:spPr>
          <a:xfrm rot="10800000">
            <a:off x="1157980" y="2925659"/>
            <a:ext cx="152299" cy="162934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lowchart: Connector 49">
            <a:extLst>
              <a:ext uri="{FF2B5EF4-FFF2-40B4-BE49-F238E27FC236}">
                <a16:creationId xmlns:a16="http://schemas.microsoft.com/office/drawing/2014/main" id="{775A4DC9-0069-A192-7B48-B263A1BDC128}"/>
              </a:ext>
            </a:extLst>
          </p:cNvPr>
          <p:cNvSpPr/>
          <p:nvPr/>
        </p:nvSpPr>
        <p:spPr>
          <a:xfrm>
            <a:off x="2646308" y="4013217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2" name="Flowchart: Connector 51">
            <a:extLst>
              <a:ext uri="{FF2B5EF4-FFF2-40B4-BE49-F238E27FC236}">
                <a16:creationId xmlns:a16="http://schemas.microsoft.com/office/drawing/2014/main" id="{9C7F720D-0CE5-DD4A-45F4-AE5AA209CACA}"/>
              </a:ext>
            </a:extLst>
          </p:cNvPr>
          <p:cNvSpPr/>
          <p:nvPr/>
        </p:nvSpPr>
        <p:spPr>
          <a:xfrm>
            <a:off x="7402877" y="2083792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Flowchart: Connector 52">
            <a:extLst>
              <a:ext uri="{FF2B5EF4-FFF2-40B4-BE49-F238E27FC236}">
                <a16:creationId xmlns:a16="http://schemas.microsoft.com/office/drawing/2014/main" id="{34B56C08-A791-7151-D649-999B11E5DC2C}"/>
              </a:ext>
            </a:extLst>
          </p:cNvPr>
          <p:cNvSpPr/>
          <p:nvPr/>
        </p:nvSpPr>
        <p:spPr>
          <a:xfrm>
            <a:off x="8059624" y="2115691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Flowchart: Collate 53">
            <a:extLst>
              <a:ext uri="{FF2B5EF4-FFF2-40B4-BE49-F238E27FC236}">
                <a16:creationId xmlns:a16="http://schemas.microsoft.com/office/drawing/2014/main" id="{9C88B9DA-77F4-F6F8-0FEB-87C4ECBF144C}"/>
              </a:ext>
            </a:extLst>
          </p:cNvPr>
          <p:cNvSpPr/>
          <p:nvPr/>
        </p:nvSpPr>
        <p:spPr>
          <a:xfrm>
            <a:off x="10738084" y="2644712"/>
            <a:ext cx="143102" cy="241283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3154C551-3CE7-A631-1756-6E16E3916F39}"/>
              </a:ext>
            </a:extLst>
          </p:cNvPr>
          <p:cNvCxnSpPr>
            <a:cxnSpLocks/>
          </p:cNvCxnSpPr>
          <p:nvPr/>
        </p:nvCxnSpPr>
        <p:spPr>
          <a:xfrm rot="10800000">
            <a:off x="2718518" y="1479340"/>
            <a:ext cx="2296305" cy="157818"/>
          </a:xfrm>
          <a:prstGeom prst="bentConnector2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Flowchart: Connector 65">
            <a:extLst>
              <a:ext uri="{FF2B5EF4-FFF2-40B4-BE49-F238E27FC236}">
                <a16:creationId xmlns:a16="http://schemas.microsoft.com/office/drawing/2014/main" id="{1605BA28-5F0A-1E2C-3214-8D066F602D19}"/>
              </a:ext>
            </a:extLst>
          </p:cNvPr>
          <p:cNvSpPr/>
          <p:nvPr/>
        </p:nvSpPr>
        <p:spPr>
          <a:xfrm>
            <a:off x="9310224" y="2126165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116EC877-8E81-C792-BC17-1632E58EF14C}"/>
              </a:ext>
            </a:extLst>
          </p:cNvPr>
          <p:cNvSpPr/>
          <p:nvPr/>
        </p:nvSpPr>
        <p:spPr>
          <a:xfrm>
            <a:off x="9977203" y="2116340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16EAA25-AF91-01A9-C28C-842CE8B55A37}"/>
              </a:ext>
            </a:extLst>
          </p:cNvPr>
          <p:cNvCxnSpPr>
            <a:cxnSpLocks/>
            <a:endCxn id="21" idx="0"/>
          </p:cNvCxnSpPr>
          <p:nvPr/>
        </p:nvCxnSpPr>
        <p:spPr>
          <a:xfrm>
            <a:off x="1803204" y="2249282"/>
            <a:ext cx="5828" cy="44040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3634A57-BEB1-1D69-368B-488D036532D0}"/>
              </a:ext>
            </a:extLst>
          </p:cNvPr>
          <p:cNvCxnSpPr>
            <a:cxnSpLocks/>
          </p:cNvCxnSpPr>
          <p:nvPr/>
        </p:nvCxnSpPr>
        <p:spPr>
          <a:xfrm flipH="1" flipV="1">
            <a:off x="4487709" y="3611900"/>
            <a:ext cx="14057" cy="57198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FA81FFED-B073-48C0-E8D2-5CF6505DE12E}"/>
              </a:ext>
            </a:extLst>
          </p:cNvPr>
          <p:cNvCxnSpPr>
            <a:cxnSpLocks/>
          </p:cNvCxnSpPr>
          <p:nvPr/>
        </p:nvCxnSpPr>
        <p:spPr>
          <a:xfrm>
            <a:off x="1811137" y="2249282"/>
            <a:ext cx="2389451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D1BD47AA-8EFD-92AC-5433-129F8C6991F3}"/>
              </a:ext>
            </a:extLst>
          </p:cNvPr>
          <p:cNvCxnSpPr>
            <a:cxnSpLocks/>
          </p:cNvCxnSpPr>
          <p:nvPr/>
        </p:nvCxnSpPr>
        <p:spPr>
          <a:xfrm>
            <a:off x="6773115" y="2219897"/>
            <a:ext cx="0" cy="4334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62" name="Straight Connector 15361">
            <a:extLst>
              <a:ext uri="{FF2B5EF4-FFF2-40B4-BE49-F238E27FC236}">
                <a16:creationId xmlns:a16="http://schemas.microsoft.com/office/drawing/2014/main" id="{EDE54779-76D0-D9B5-29DC-83C692C1D8B9}"/>
              </a:ext>
            </a:extLst>
          </p:cNvPr>
          <p:cNvCxnSpPr>
            <a:cxnSpLocks/>
          </p:cNvCxnSpPr>
          <p:nvPr/>
        </p:nvCxnSpPr>
        <p:spPr>
          <a:xfrm>
            <a:off x="6870900" y="2225626"/>
            <a:ext cx="1901478" cy="24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71" name="Straight Arrow Connector 15370">
            <a:extLst>
              <a:ext uri="{FF2B5EF4-FFF2-40B4-BE49-F238E27FC236}">
                <a16:creationId xmlns:a16="http://schemas.microsoft.com/office/drawing/2014/main" id="{8C86292F-26A2-BC34-9732-98127453A304}"/>
              </a:ext>
            </a:extLst>
          </p:cNvPr>
          <p:cNvCxnSpPr>
            <a:cxnSpLocks/>
          </p:cNvCxnSpPr>
          <p:nvPr/>
        </p:nvCxnSpPr>
        <p:spPr>
          <a:xfrm flipH="1">
            <a:off x="6853678" y="2228117"/>
            <a:ext cx="19464" cy="4328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74" name="Straight Arrow Connector 15373">
            <a:extLst>
              <a:ext uri="{FF2B5EF4-FFF2-40B4-BE49-F238E27FC236}">
                <a16:creationId xmlns:a16="http://schemas.microsoft.com/office/drawing/2014/main" id="{B58B3CA9-D58C-AAAB-EF1E-0284B373F45E}"/>
              </a:ext>
            </a:extLst>
          </p:cNvPr>
          <p:cNvCxnSpPr>
            <a:cxnSpLocks/>
          </p:cNvCxnSpPr>
          <p:nvPr/>
        </p:nvCxnSpPr>
        <p:spPr>
          <a:xfrm flipH="1">
            <a:off x="8766001" y="2228117"/>
            <a:ext cx="6377" cy="40475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76" name="Straight Connector 15375">
            <a:extLst>
              <a:ext uri="{FF2B5EF4-FFF2-40B4-BE49-F238E27FC236}">
                <a16:creationId xmlns:a16="http://schemas.microsoft.com/office/drawing/2014/main" id="{50A91465-490D-F00F-B3EA-D5C0DC263921}"/>
              </a:ext>
            </a:extLst>
          </p:cNvPr>
          <p:cNvCxnSpPr>
            <a:cxnSpLocks/>
            <a:endCxn id="14" idx="3"/>
          </p:cNvCxnSpPr>
          <p:nvPr/>
        </p:nvCxnSpPr>
        <p:spPr>
          <a:xfrm>
            <a:off x="1942867" y="3568118"/>
            <a:ext cx="1461101" cy="440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79" name="Straight Connector 15378">
            <a:extLst>
              <a:ext uri="{FF2B5EF4-FFF2-40B4-BE49-F238E27FC236}">
                <a16:creationId xmlns:a16="http://schemas.microsoft.com/office/drawing/2014/main" id="{B1CCB09E-7417-5B13-39FE-CCAD388E7A70}"/>
              </a:ext>
            </a:extLst>
          </p:cNvPr>
          <p:cNvCxnSpPr>
            <a:cxnSpLocks/>
          </p:cNvCxnSpPr>
          <p:nvPr/>
        </p:nvCxnSpPr>
        <p:spPr>
          <a:xfrm>
            <a:off x="1942867" y="2825442"/>
            <a:ext cx="13608" cy="74267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82" name="Straight Arrow Connector 15381">
            <a:extLst>
              <a:ext uri="{FF2B5EF4-FFF2-40B4-BE49-F238E27FC236}">
                <a16:creationId xmlns:a16="http://schemas.microsoft.com/office/drawing/2014/main" id="{063ABC7D-E9AC-0E08-B653-77C9D4C99265}"/>
              </a:ext>
            </a:extLst>
          </p:cNvPr>
          <p:cNvCxnSpPr>
            <a:cxnSpLocks/>
            <a:endCxn id="50" idx="4"/>
          </p:cNvCxnSpPr>
          <p:nvPr/>
        </p:nvCxnSpPr>
        <p:spPr>
          <a:xfrm>
            <a:off x="2755987" y="3756768"/>
            <a:ext cx="6778" cy="49771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83" name="Flowchart: Connector 15382">
            <a:extLst>
              <a:ext uri="{FF2B5EF4-FFF2-40B4-BE49-F238E27FC236}">
                <a16:creationId xmlns:a16="http://schemas.microsoft.com/office/drawing/2014/main" id="{F16CBFCF-005F-F4CE-662D-5D3B52614969}"/>
              </a:ext>
            </a:extLst>
          </p:cNvPr>
          <p:cNvSpPr/>
          <p:nvPr/>
        </p:nvSpPr>
        <p:spPr>
          <a:xfrm>
            <a:off x="4946775" y="4030244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84" name="Flowchart: Connector 15383">
            <a:extLst>
              <a:ext uri="{FF2B5EF4-FFF2-40B4-BE49-F238E27FC236}">
                <a16:creationId xmlns:a16="http://schemas.microsoft.com/office/drawing/2014/main" id="{6A5D2039-1E8E-5DD2-8A0D-82F875335217}"/>
              </a:ext>
            </a:extLst>
          </p:cNvPr>
          <p:cNvSpPr/>
          <p:nvPr/>
        </p:nvSpPr>
        <p:spPr>
          <a:xfrm>
            <a:off x="3085630" y="4006970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85" name="Flowchart: Connector 15384">
            <a:extLst>
              <a:ext uri="{FF2B5EF4-FFF2-40B4-BE49-F238E27FC236}">
                <a16:creationId xmlns:a16="http://schemas.microsoft.com/office/drawing/2014/main" id="{1A33205C-FD81-6791-078C-F053FD9A82BA}"/>
              </a:ext>
            </a:extLst>
          </p:cNvPr>
          <p:cNvSpPr/>
          <p:nvPr/>
        </p:nvSpPr>
        <p:spPr>
          <a:xfrm>
            <a:off x="5507803" y="4040587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5389" name="Straight Connector 15388">
            <a:extLst>
              <a:ext uri="{FF2B5EF4-FFF2-40B4-BE49-F238E27FC236}">
                <a16:creationId xmlns:a16="http://schemas.microsoft.com/office/drawing/2014/main" id="{2C00EB9F-A499-8EB6-536E-3642A94C49C0}"/>
              </a:ext>
            </a:extLst>
          </p:cNvPr>
          <p:cNvCxnSpPr>
            <a:cxnSpLocks/>
            <a:endCxn id="15385" idx="6"/>
          </p:cNvCxnSpPr>
          <p:nvPr/>
        </p:nvCxnSpPr>
        <p:spPr>
          <a:xfrm flipV="1">
            <a:off x="4501766" y="4161218"/>
            <a:ext cx="1238950" cy="514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2" name="Straight Connector 15391">
            <a:extLst>
              <a:ext uri="{FF2B5EF4-FFF2-40B4-BE49-F238E27FC236}">
                <a16:creationId xmlns:a16="http://schemas.microsoft.com/office/drawing/2014/main" id="{DC2A7CEF-5A40-9E80-8D65-A770961ECDA1}"/>
              </a:ext>
            </a:extLst>
          </p:cNvPr>
          <p:cNvCxnSpPr>
            <a:cxnSpLocks/>
            <a:endCxn id="15384" idx="6"/>
          </p:cNvCxnSpPr>
          <p:nvPr/>
        </p:nvCxnSpPr>
        <p:spPr>
          <a:xfrm flipV="1">
            <a:off x="2087032" y="4127601"/>
            <a:ext cx="1231511" cy="518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3" name="Straight Arrow Connector 15392">
            <a:extLst>
              <a:ext uri="{FF2B5EF4-FFF2-40B4-BE49-F238E27FC236}">
                <a16:creationId xmlns:a16="http://schemas.microsoft.com/office/drawing/2014/main" id="{E88F5BF6-F93E-14DE-5010-604E578DD539}"/>
              </a:ext>
            </a:extLst>
          </p:cNvPr>
          <p:cNvCxnSpPr>
            <a:cxnSpLocks/>
            <a:endCxn id="18" idx="2"/>
          </p:cNvCxnSpPr>
          <p:nvPr/>
        </p:nvCxnSpPr>
        <p:spPr>
          <a:xfrm flipV="1">
            <a:off x="2103565" y="3666003"/>
            <a:ext cx="0" cy="4619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5" name="Straight Connector 15394">
            <a:extLst>
              <a:ext uri="{FF2B5EF4-FFF2-40B4-BE49-F238E27FC236}">
                <a16:creationId xmlns:a16="http://schemas.microsoft.com/office/drawing/2014/main" id="{55C33BD5-EB36-089B-B4B5-2A4BEE1565FD}"/>
              </a:ext>
            </a:extLst>
          </p:cNvPr>
          <p:cNvCxnSpPr>
            <a:cxnSpLocks/>
          </p:cNvCxnSpPr>
          <p:nvPr/>
        </p:nvCxnSpPr>
        <p:spPr>
          <a:xfrm flipV="1">
            <a:off x="8902723" y="2228117"/>
            <a:ext cx="1903723" cy="11345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6" name="Straight Arrow Connector 15395">
            <a:extLst>
              <a:ext uri="{FF2B5EF4-FFF2-40B4-BE49-F238E27FC236}">
                <a16:creationId xmlns:a16="http://schemas.microsoft.com/office/drawing/2014/main" id="{B96230D7-547E-A3DC-A80B-4D42A8A16EBC}"/>
              </a:ext>
            </a:extLst>
          </p:cNvPr>
          <p:cNvCxnSpPr>
            <a:cxnSpLocks/>
          </p:cNvCxnSpPr>
          <p:nvPr/>
        </p:nvCxnSpPr>
        <p:spPr>
          <a:xfrm flipH="1">
            <a:off x="8898280" y="2225626"/>
            <a:ext cx="19464" cy="4328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97" name="Straight Arrow Connector 15396">
            <a:extLst>
              <a:ext uri="{FF2B5EF4-FFF2-40B4-BE49-F238E27FC236}">
                <a16:creationId xmlns:a16="http://schemas.microsoft.com/office/drawing/2014/main" id="{A7F924D2-C496-1759-FCC0-3F66D8F4455D}"/>
              </a:ext>
            </a:extLst>
          </p:cNvPr>
          <p:cNvCxnSpPr>
            <a:cxnSpLocks/>
          </p:cNvCxnSpPr>
          <p:nvPr/>
        </p:nvCxnSpPr>
        <p:spPr>
          <a:xfrm flipH="1">
            <a:off x="10806446" y="2244729"/>
            <a:ext cx="6377" cy="40475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43981A2A-E842-C088-CA9B-DAE1F4BEFACD}"/>
              </a:ext>
            </a:extLst>
          </p:cNvPr>
          <p:cNvSpPr/>
          <p:nvPr/>
        </p:nvSpPr>
        <p:spPr>
          <a:xfrm>
            <a:off x="3662576" y="2118831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47EA53D-D459-5B8F-725E-C096372B7ED8}"/>
              </a:ext>
            </a:extLst>
          </p:cNvPr>
          <p:cNvCxnSpPr>
            <a:cxnSpLocks/>
          </p:cNvCxnSpPr>
          <p:nvPr/>
        </p:nvCxnSpPr>
        <p:spPr>
          <a:xfrm>
            <a:off x="3779032" y="2354315"/>
            <a:ext cx="0" cy="32827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A773970-F35E-3F3C-32CF-DD9204121A29}"/>
              </a:ext>
            </a:extLst>
          </p:cNvPr>
          <p:cNvCxnSpPr>
            <a:cxnSpLocks/>
          </p:cNvCxnSpPr>
          <p:nvPr/>
        </p:nvCxnSpPr>
        <p:spPr>
          <a:xfrm>
            <a:off x="7519333" y="2344355"/>
            <a:ext cx="0" cy="32827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A182810-8628-B8AF-87B7-E5DAA9EFB04A}"/>
              </a:ext>
            </a:extLst>
          </p:cNvPr>
          <p:cNvCxnSpPr>
            <a:cxnSpLocks/>
          </p:cNvCxnSpPr>
          <p:nvPr/>
        </p:nvCxnSpPr>
        <p:spPr>
          <a:xfrm>
            <a:off x="5001896" y="2299206"/>
            <a:ext cx="0" cy="32827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69883F-6543-F0ED-23F6-DE3EB6BBA390}"/>
              </a:ext>
            </a:extLst>
          </p:cNvPr>
          <p:cNvCxnSpPr>
            <a:cxnSpLocks/>
          </p:cNvCxnSpPr>
          <p:nvPr/>
        </p:nvCxnSpPr>
        <p:spPr>
          <a:xfrm>
            <a:off x="10094635" y="2376529"/>
            <a:ext cx="0" cy="32827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lowchart: Collate 16">
            <a:extLst>
              <a:ext uri="{FF2B5EF4-FFF2-40B4-BE49-F238E27FC236}">
                <a16:creationId xmlns:a16="http://schemas.microsoft.com/office/drawing/2014/main" id="{1F97F622-F2FF-28E5-08D0-684FCEB741F8}"/>
              </a:ext>
            </a:extLst>
          </p:cNvPr>
          <p:cNvSpPr/>
          <p:nvPr/>
        </p:nvSpPr>
        <p:spPr>
          <a:xfrm>
            <a:off x="4205926" y="2688735"/>
            <a:ext cx="133720" cy="241300"/>
          </a:xfrm>
          <a:prstGeom prst="flowChartCol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04040"/>
              </a:solidFill>
              <a:latin typeface="Arial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939DFC-C659-D274-AB61-96C841C75527}"/>
              </a:ext>
            </a:extLst>
          </p:cNvPr>
          <p:cNvCxnSpPr>
            <a:cxnSpLocks/>
          </p:cNvCxnSpPr>
          <p:nvPr/>
        </p:nvCxnSpPr>
        <p:spPr>
          <a:xfrm>
            <a:off x="4194185" y="2245926"/>
            <a:ext cx="0" cy="4334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95EB2E-6CEE-A482-E65C-3954BF02F957}"/>
              </a:ext>
            </a:extLst>
          </p:cNvPr>
          <p:cNvCxnSpPr>
            <a:cxnSpLocks/>
          </p:cNvCxnSpPr>
          <p:nvPr/>
        </p:nvCxnSpPr>
        <p:spPr>
          <a:xfrm>
            <a:off x="4294309" y="2232543"/>
            <a:ext cx="10369" cy="45441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13BC1180-714E-CCB4-F686-EEEFB477CA16}"/>
              </a:ext>
            </a:extLst>
          </p:cNvPr>
          <p:cNvSpPr/>
          <p:nvPr/>
        </p:nvSpPr>
        <p:spPr>
          <a:xfrm>
            <a:off x="4867372" y="2074014"/>
            <a:ext cx="232913" cy="241262"/>
          </a:xfrm>
          <a:prstGeom prst="flowChartConnecto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80C3D6-FEA8-6F75-45CF-674A54B9E103}"/>
              </a:ext>
            </a:extLst>
          </p:cNvPr>
          <p:cNvCxnSpPr>
            <a:cxnSpLocks/>
          </p:cNvCxnSpPr>
          <p:nvPr/>
        </p:nvCxnSpPr>
        <p:spPr>
          <a:xfrm>
            <a:off x="4300711" y="2225626"/>
            <a:ext cx="2484604" cy="691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79AB3F4-4F5F-FB7B-087F-C8FA84718DE0}"/>
              </a:ext>
            </a:extLst>
          </p:cNvPr>
          <p:cNvCxnSpPr>
            <a:cxnSpLocks/>
          </p:cNvCxnSpPr>
          <p:nvPr/>
        </p:nvCxnSpPr>
        <p:spPr>
          <a:xfrm>
            <a:off x="8196818" y="2367427"/>
            <a:ext cx="0" cy="328273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bject 8">
            <a:extLst>
              <a:ext uri="{FF2B5EF4-FFF2-40B4-BE49-F238E27FC236}">
                <a16:creationId xmlns:a16="http://schemas.microsoft.com/office/drawing/2014/main" id="{B5E1AE30-2863-943B-EE0B-C97ACBF27E18}"/>
              </a:ext>
            </a:extLst>
          </p:cNvPr>
          <p:cNvSpPr txBox="1">
            <a:spLocks/>
          </p:cNvSpPr>
          <p:nvPr/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>
            <a:lvl1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400" b="1" i="0" kern="1200">
                <a:solidFill>
                  <a:srgbClr val="002F86"/>
                </a:solidFill>
                <a:latin typeface="Arial"/>
                <a:ea typeface="Geneva" charset="0"/>
                <a:cs typeface="Arial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2267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marL="12700"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PIP2 BTL/BAL Valve Control Scheme</a:t>
            </a:r>
            <a:endParaRPr lang="en-US" sz="2900" dirty="0">
              <a:solidFill>
                <a:srgbClr val="004C97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ED68D9B-C6C6-77EC-5400-FC915D13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62308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9" y="256397"/>
            <a:ext cx="2443480" cy="4718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Summary</a:t>
            </a:r>
            <a:endParaRPr sz="2900" dirty="0">
              <a:solidFill>
                <a:srgbClr val="004C97"/>
              </a:solidFill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43A905F-7CCC-AD2C-E662-E42CFBCCF9C7}"/>
              </a:ext>
            </a:extLst>
          </p:cNvPr>
          <p:cNvSpPr txBox="1">
            <a:spLocks/>
          </p:cNvSpPr>
          <p:nvPr/>
        </p:nvSpPr>
        <p:spPr>
          <a:xfrm>
            <a:off x="304805" y="971552"/>
            <a:ext cx="11563351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67" dirty="0">
                <a:solidFill>
                  <a:srgbClr val="282828"/>
                </a:solidFill>
                <a:cs typeface="Arial"/>
              </a:rPr>
              <a:t>Final design reviews are complete</a:t>
            </a:r>
          </a:p>
          <a:p>
            <a:r>
              <a:rPr lang="en-US" sz="2267" dirty="0">
                <a:solidFill>
                  <a:srgbClr val="282828"/>
                </a:solidFill>
                <a:cs typeface="Arial"/>
              </a:rPr>
              <a:t>PIP-II Vacuum will have its final Integration review soon</a:t>
            </a:r>
          </a:p>
          <a:p>
            <a:r>
              <a:rPr lang="en-US" sz="2267" dirty="0">
                <a:solidFill>
                  <a:srgbClr val="282828"/>
                </a:solidFill>
                <a:cs typeface="Arial"/>
              </a:rPr>
              <a:t>Procurement is starting now, followed by fabrication and hand-offs to installation teams</a:t>
            </a:r>
          </a:p>
          <a:p>
            <a:pPr marL="456565" indent="-456565"/>
            <a:r>
              <a:rPr lang="en-US" dirty="0">
                <a:latin typeface="Helvetica" pitchFamily="2" charset="0"/>
              </a:rPr>
              <a:t>PIP-II completion scheduled for 2029</a:t>
            </a:r>
          </a:p>
        </p:txBody>
      </p:sp>
    </p:spTree>
    <p:extLst>
      <p:ext uri="{BB962C8B-B14F-4D97-AF65-F5344CB8AC3E}">
        <p14:creationId xmlns:p14="http://schemas.microsoft.com/office/powerpoint/2010/main" val="1019370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8C3D77C-735F-1070-BC7D-17EC14D03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08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753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937795" y="2489057"/>
            <a:ext cx="8626027" cy="70852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4500" spc="-10" dirty="0">
                <a:solidFill>
                  <a:srgbClr val="004C97"/>
                </a:solidFill>
              </a:rPr>
              <a:t>Thank you for your attention!</a:t>
            </a:r>
            <a:endParaRPr sz="4500" dirty="0">
              <a:solidFill>
                <a:srgbClr val="004C97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E02978-5593-8B61-4C45-442CADA082A2}"/>
              </a:ext>
            </a:extLst>
          </p:cNvPr>
          <p:cNvSpPr txBox="1"/>
          <p:nvPr/>
        </p:nvSpPr>
        <p:spPr>
          <a:xfrm>
            <a:off x="222250" y="5613822"/>
            <a:ext cx="52218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This work has been authored by Fermi Research Alliance, LLC under Contract No. DE-AC02-07CH11359 with the U.S. Department of Energy, Office of Science, Office of High Energy Physics</a:t>
            </a:r>
          </a:p>
        </p:txBody>
      </p:sp>
    </p:spTree>
    <p:extLst>
      <p:ext uri="{BB962C8B-B14F-4D97-AF65-F5344CB8AC3E}">
        <p14:creationId xmlns:p14="http://schemas.microsoft.com/office/powerpoint/2010/main" val="250259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PIP-II Vacuum Systems Sections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2EE52B-D243-51DB-CAB3-DC044C80C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28" y="1126766"/>
            <a:ext cx="8597901" cy="4911143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E36A3B4-A905-8074-2257-F38C2AC1D97B}"/>
              </a:ext>
            </a:extLst>
          </p:cNvPr>
          <p:cNvSpPr txBox="1">
            <a:spLocks/>
          </p:cNvSpPr>
          <p:nvPr/>
        </p:nvSpPr>
        <p:spPr>
          <a:xfrm>
            <a:off x="5977860" y="1131667"/>
            <a:ext cx="6386813" cy="5059363"/>
          </a:xfrm>
        </p:spPr>
        <p:txBody>
          <a:bodyPr lIns="0" tIns="0" rIns="0" bIns="0"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0" i="0" kern="1200">
                <a:solidFill>
                  <a:srgbClr val="282828"/>
                </a:solidFill>
                <a:latin typeface="Arial"/>
                <a:ea typeface="Geneva" charset="0"/>
                <a:cs typeface="Arial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133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67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Helvetica"/>
              </a:rPr>
              <a:t>PIP-II Vacuum Sections:</a:t>
            </a:r>
          </a:p>
          <a:p>
            <a:pPr marL="456565" indent="-456565"/>
            <a:r>
              <a:rPr lang="en-US" dirty="0">
                <a:latin typeface="Helvetica"/>
              </a:rPr>
              <a:t>Warm Front End (WFE)</a:t>
            </a:r>
          </a:p>
          <a:p>
            <a:pPr marL="456565" indent="-456565"/>
            <a:r>
              <a:rPr lang="en-US" dirty="0">
                <a:latin typeface="Helvetica"/>
              </a:rPr>
              <a:t>Superconducting Linac (SCL)</a:t>
            </a:r>
          </a:p>
          <a:p>
            <a:pPr marL="456565" indent="-456565"/>
            <a:r>
              <a:rPr lang="en-US" dirty="0">
                <a:latin typeface="Helvetica"/>
              </a:rPr>
              <a:t>Beam transfer line and Beam absorber line (BTL/BAL)</a:t>
            </a:r>
          </a:p>
        </p:txBody>
      </p:sp>
    </p:spTree>
    <p:extLst>
      <p:ext uri="{BB962C8B-B14F-4D97-AF65-F5344CB8AC3E}">
        <p14:creationId xmlns:p14="http://schemas.microsoft.com/office/powerpoint/2010/main" val="208721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18127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Performance Requirements</a:t>
            </a:r>
            <a:endParaRPr sz="2900" dirty="0">
              <a:solidFill>
                <a:srgbClr val="004C97"/>
              </a:solidFill>
            </a:endParaRPr>
          </a:p>
        </p:txBody>
      </p:sp>
      <p:graphicFrame>
        <p:nvGraphicFramePr>
          <p:cNvPr id="2" name="Content Placeholder 6">
            <a:extLst>
              <a:ext uri="{FF2B5EF4-FFF2-40B4-BE49-F238E27FC236}">
                <a16:creationId xmlns:a16="http://schemas.microsoft.com/office/drawing/2014/main" id="{C38F9249-1378-2B2D-D0AF-CDF11F78A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8796327"/>
              </p:ext>
            </p:extLst>
          </p:nvPr>
        </p:nvGraphicFramePr>
        <p:xfrm>
          <a:off x="1625296" y="1241109"/>
          <a:ext cx="7874608" cy="4398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2229">
                  <a:extLst>
                    <a:ext uri="{9D8B030D-6E8A-4147-A177-3AD203B41FA5}">
                      <a16:colId xmlns:a16="http://schemas.microsoft.com/office/drawing/2014/main" val="4150126676"/>
                    </a:ext>
                  </a:extLst>
                </a:gridCol>
                <a:gridCol w="682317">
                  <a:extLst>
                    <a:ext uri="{9D8B030D-6E8A-4147-A177-3AD203B41FA5}">
                      <a16:colId xmlns:a16="http://schemas.microsoft.com/office/drawing/2014/main" val="3113802299"/>
                    </a:ext>
                  </a:extLst>
                </a:gridCol>
                <a:gridCol w="553236">
                  <a:extLst>
                    <a:ext uri="{9D8B030D-6E8A-4147-A177-3AD203B41FA5}">
                      <a16:colId xmlns:a16="http://schemas.microsoft.com/office/drawing/2014/main" val="2089173541"/>
                    </a:ext>
                  </a:extLst>
                </a:gridCol>
                <a:gridCol w="553236">
                  <a:extLst>
                    <a:ext uri="{9D8B030D-6E8A-4147-A177-3AD203B41FA5}">
                      <a16:colId xmlns:a16="http://schemas.microsoft.com/office/drawing/2014/main" val="3525157694"/>
                    </a:ext>
                  </a:extLst>
                </a:gridCol>
                <a:gridCol w="553236">
                  <a:extLst>
                    <a:ext uri="{9D8B030D-6E8A-4147-A177-3AD203B41FA5}">
                      <a16:colId xmlns:a16="http://schemas.microsoft.com/office/drawing/2014/main" val="694685318"/>
                    </a:ext>
                  </a:extLst>
                </a:gridCol>
                <a:gridCol w="709379">
                  <a:extLst>
                    <a:ext uri="{9D8B030D-6E8A-4147-A177-3AD203B41FA5}">
                      <a16:colId xmlns:a16="http://schemas.microsoft.com/office/drawing/2014/main" val="4154752800"/>
                    </a:ext>
                  </a:extLst>
                </a:gridCol>
                <a:gridCol w="613772">
                  <a:extLst>
                    <a:ext uri="{9D8B030D-6E8A-4147-A177-3AD203B41FA5}">
                      <a16:colId xmlns:a16="http://schemas.microsoft.com/office/drawing/2014/main" val="2434626352"/>
                    </a:ext>
                  </a:extLst>
                </a:gridCol>
                <a:gridCol w="931624">
                  <a:extLst>
                    <a:ext uri="{9D8B030D-6E8A-4147-A177-3AD203B41FA5}">
                      <a16:colId xmlns:a16="http://schemas.microsoft.com/office/drawing/2014/main" val="632445167"/>
                    </a:ext>
                  </a:extLst>
                </a:gridCol>
                <a:gridCol w="822969">
                  <a:extLst>
                    <a:ext uri="{9D8B030D-6E8A-4147-A177-3AD203B41FA5}">
                      <a16:colId xmlns:a16="http://schemas.microsoft.com/office/drawing/2014/main" val="2757138585"/>
                    </a:ext>
                  </a:extLst>
                </a:gridCol>
                <a:gridCol w="932610">
                  <a:extLst>
                    <a:ext uri="{9D8B030D-6E8A-4147-A177-3AD203B41FA5}">
                      <a16:colId xmlns:a16="http://schemas.microsoft.com/office/drawing/2014/main" val="1868920553"/>
                    </a:ext>
                  </a:extLst>
                </a:gridCol>
              </a:tblGrid>
              <a:tr h="37719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 </a:t>
                      </a:r>
                      <a:endParaRPr lang="en-US" sz="5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Ion Source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LEBT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RFQ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MEBT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MEBT-DS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CMs*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Warm Units**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Trans.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Section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BTL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982776"/>
                  </a:ext>
                </a:extLst>
              </a:tr>
              <a:tr h="4161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Pressure (torr)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aseline="30000" dirty="0">
                          <a:effectLst/>
                        </a:rPr>
                        <a:t> </a:t>
                      </a:r>
                      <a:r>
                        <a:rPr lang="en-US" sz="1200" dirty="0">
                          <a:effectLst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</a:rPr>
                        <a:t>-2***</a:t>
                      </a:r>
                      <a:endParaRPr lang="en-US" sz="1200" dirty="0">
                        <a:effectLst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&lt;5x10</a:t>
                      </a:r>
                      <a:r>
                        <a:rPr lang="en-US" sz="1200" baseline="30000" dirty="0">
                          <a:effectLst/>
                        </a:rPr>
                        <a:t>-7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&lt;5x10</a:t>
                      </a:r>
                      <a:r>
                        <a:rPr lang="en-US" sz="1200" baseline="30000" dirty="0">
                          <a:effectLst/>
                        </a:rPr>
                        <a:t>-7</a:t>
                      </a:r>
                      <a:endParaRPr lang="en-US" sz="1200" dirty="0">
                        <a:effectLst/>
                        <a:latin typeface="Palatino"/>
                        <a:ea typeface="MS Mincho"/>
                        <a:cs typeface="Times New Roman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&lt;5x10</a:t>
                      </a:r>
                      <a:r>
                        <a:rPr lang="en-US" sz="1200" baseline="30000" dirty="0">
                          <a:effectLst/>
                        </a:rPr>
                        <a:t>-7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&lt;1x10</a:t>
                      </a:r>
                      <a:r>
                        <a:rPr lang="en-US" sz="1200" baseline="30000" dirty="0">
                          <a:effectLst/>
                        </a:rPr>
                        <a:t>-9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&lt;10</a:t>
                      </a:r>
                      <a:r>
                        <a:rPr lang="en-US" sz="1200" baseline="30000" dirty="0">
                          <a:effectLst/>
                        </a:rPr>
                        <a:t>-10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&lt;1x10</a:t>
                      </a:r>
                      <a:r>
                        <a:rPr lang="en-US" sz="1200" baseline="30000" dirty="0">
                          <a:effectLst/>
                        </a:rPr>
                        <a:t>-9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&lt;5x10</a:t>
                      </a:r>
                      <a:r>
                        <a:rPr lang="en-US" sz="1200" baseline="30000" dirty="0">
                          <a:effectLst/>
                        </a:rPr>
                        <a:t>-8</a:t>
                      </a:r>
                      <a:endParaRPr lang="en-US" sz="120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&lt;5x10</a:t>
                      </a:r>
                      <a:r>
                        <a:rPr lang="en-US" sz="1200" baseline="30000" dirty="0">
                          <a:effectLst/>
                        </a:rPr>
                        <a:t>-8</a:t>
                      </a:r>
                      <a:endParaRPr lang="en-US" sz="12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606684"/>
                  </a:ext>
                </a:extLst>
              </a:tr>
              <a:tr h="62421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Leak check sensitivity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(mbar-l/s)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-9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-9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-9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-9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-10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-10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-10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-10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2x10</a:t>
                      </a:r>
                      <a:r>
                        <a:rPr lang="en-US" sz="1400" baseline="30000" dirty="0">
                          <a:effectLst/>
                        </a:rPr>
                        <a:t>-10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2549"/>
                  </a:ext>
                </a:extLst>
              </a:tr>
              <a:tr h="7208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Vacuum seals joints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Metal gasket or elastomer, CF or KF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CF only: metal gasket only</a:t>
                      </a:r>
                      <a:endParaRPr lang="en-US" dirty="0"/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CF only: metal gasket only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Weld or Metal gasket</a:t>
                      </a:r>
                      <a:endParaRPr lang="en-US" dirty="0"/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Weld or Metal gasket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/>
                </a:tc>
                <a:extLst>
                  <a:ext uri="{0D108BD9-81ED-4DB2-BD59-A6C34878D82A}">
                    <a16:rowId xmlns:a16="http://schemas.microsoft.com/office/drawing/2014/main" val="2419427376"/>
                  </a:ext>
                </a:extLst>
              </a:tr>
              <a:tr h="34406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Parts cleaning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UHV procedure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9340545"/>
                  </a:ext>
                </a:extLst>
              </a:tr>
              <a:tr h="398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Gauging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CC gauge + Pirani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CC gauge + Pirani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</a:rPr>
                        <a:t>CC gauge + Pirani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903098"/>
                  </a:ext>
                </a:extLst>
              </a:tr>
              <a:tr h="7273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Low Particulate practice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Yes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14130"/>
                  </a:ext>
                </a:extLst>
              </a:tr>
              <a:tr h="6961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</a:rPr>
                        <a:t>Controllers</a:t>
                      </a:r>
                      <a:endParaRPr lang="en-US" sz="1400" b="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tx1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Equipped with RS485 to communicate with control system via a PLC</a:t>
                      </a:r>
                      <a:endParaRPr lang="en-US" sz="1400" dirty="0">
                        <a:effectLst/>
                        <a:latin typeface="Palatino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30380" marR="303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380274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4B3FC3-88F8-5A7C-56C0-C2E11E44D552}"/>
              </a:ext>
            </a:extLst>
          </p:cNvPr>
          <p:cNvCxnSpPr>
            <a:cxnSpLocks/>
          </p:cNvCxnSpPr>
          <p:nvPr/>
        </p:nvCxnSpPr>
        <p:spPr>
          <a:xfrm flipV="1">
            <a:off x="5445642" y="1241108"/>
            <a:ext cx="0" cy="4433774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A95BC5-C718-9D88-6F38-2D791E41CB3C}"/>
              </a:ext>
            </a:extLst>
          </p:cNvPr>
          <p:cNvCxnSpPr/>
          <p:nvPr/>
        </p:nvCxnSpPr>
        <p:spPr>
          <a:xfrm>
            <a:off x="8550349" y="1124148"/>
            <a:ext cx="0" cy="4550735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209EC5A-2136-5DD1-7421-7B4EB42DA576}"/>
              </a:ext>
            </a:extLst>
          </p:cNvPr>
          <p:cNvSpPr txBox="1"/>
          <p:nvPr/>
        </p:nvSpPr>
        <p:spPr>
          <a:xfrm>
            <a:off x="6009168" y="5589822"/>
            <a:ext cx="20627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Particle Free Regions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574CA9-1030-141A-6DE2-74D86F8FC9E5}"/>
              </a:ext>
            </a:extLst>
          </p:cNvPr>
          <p:cNvCxnSpPr/>
          <p:nvPr/>
        </p:nvCxnSpPr>
        <p:spPr>
          <a:xfrm>
            <a:off x="7742275" y="5750165"/>
            <a:ext cx="808075" cy="0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62256A-E2EC-8150-C543-79D02E41133F}"/>
              </a:ext>
            </a:extLst>
          </p:cNvPr>
          <p:cNvCxnSpPr>
            <a:stCxn id="7" idx="1"/>
          </p:cNvCxnSpPr>
          <p:nvPr/>
        </p:nvCxnSpPr>
        <p:spPr>
          <a:xfrm flipH="1">
            <a:off x="5445643" y="5743711"/>
            <a:ext cx="563525" cy="6455"/>
          </a:xfrm>
          <a:prstGeom prst="straightConnector1">
            <a:avLst/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771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056304" y="301503"/>
            <a:ext cx="3223728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Warm Front End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503" y="1043541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03" y="1195941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303" y="1348341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19" y="1094798"/>
            <a:ext cx="7199671" cy="4144939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F3920-E665-C32B-72DD-26FACE45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399" y="1093641"/>
            <a:ext cx="7659202" cy="5008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FA5026-DE22-7F4C-ACA8-56B0B618C588}"/>
              </a:ext>
            </a:extLst>
          </p:cNvPr>
          <p:cNvSpPr txBox="1"/>
          <p:nvPr/>
        </p:nvSpPr>
        <p:spPr>
          <a:xfrm>
            <a:off x="2341754" y="2089372"/>
            <a:ext cx="710436" cy="336486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149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6668951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Warm Front End</a:t>
            </a:r>
            <a:endParaRPr lang="en-US"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B6D46E99-ED1E-F790-18A5-87C8D1C98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24" y="1083701"/>
            <a:ext cx="1904405" cy="2020384"/>
          </a:xfrm>
          <a:ln>
            <a:solidFill>
              <a:srgbClr val="004C97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2EC6B2-17C6-A4D1-57C6-FF755C7D8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1182" y="5244801"/>
            <a:ext cx="1563461" cy="1253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B8A8AB-5A4A-6825-8A9F-950C2D87A60D}"/>
              </a:ext>
            </a:extLst>
          </p:cNvPr>
          <p:cNvSpPr txBox="1"/>
          <p:nvPr/>
        </p:nvSpPr>
        <p:spPr>
          <a:xfrm>
            <a:off x="1648990" y="862552"/>
            <a:ext cx="1190847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Addition of a second ion source for PIP2 design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DC121-59E4-5CA9-56F9-B98B955F6787}"/>
              </a:ext>
            </a:extLst>
          </p:cNvPr>
          <p:cNvSpPr txBox="1"/>
          <p:nvPr/>
        </p:nvSpPr>
        <p:spPr>
          <a:xfrm>
            <a:off x="3120032" y="5269723"/>
            <a:ext cx="4220267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Protection for superconducting linac tested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17FD09-B06E-D5E0-3BCA-E8F767E39A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23" y="2847121"/>
            <a:ext cx="9144000" cy="204319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F2C823D-3011-BC01-E093-F15AAF009D3C}"/>
              </a:ext>
            </a:extLst>
          </p:cNvPr>
          <p:cNvSpPr/>
          <p:nvPr/>
        </p:nvSpPr>
        <p:spPr>
          <a:xfrm>
            <a:off x="9424518" y="3286714"/>
            <a:ext cx="228600" cy="404037"/>
          </a:xfrm>
          <a:prstGeom prst="ellipse">
            <a:avLst/>
          </a:prstGeom>
          <a:noFill/>
          <a:ln w="6350">
            <a:solidFill>
              <a:srgbClr val="004C9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18EF13-BDD5-5C93-232B-59A34E3CF922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8262913" y="3690751"/>
            <a:ext cx="1214769" cy="1554050"/>
          </a:xfrm>
          <a:prstGeom prst="straightConnector1">
            <a:avLst/>
          </a:prstGeom>
          <a:ln w="635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6C3AFB0-4D1A-4161-B526-12C71B0BA3A7}"/>
              </a:ext>
            </a:extLst>
          </p:cNvPr>
          <p:cNvCxnSpPr>
            <a:cxnSpLocks/>
          </p:cNvCxnSpPr>
          <p:nvPr/>
        </p:nvCxnSpPr>
        <p:spPr>
          <a:xfrm flipV="1">
            <a:off x="7218262" y="4488193"/>
            <a:ext cx="106326" cy="771983"/>
          </a:xfrm>
          <a:prstGeom prst="straightConnector1">
            <a:avLst/>
          </a:prstGeom>
          <a:ln w="635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59D3E1-4C0F-72B0-A965-92920B7A5DE2}"/>
              </a:ext>
            </a:extLst>
          </p:cNvPr>
          <p:cNvCxnSpPr>
            <a:cxnSpLocks/>
          </p:cNvCxnSpPr>
          <p:nvPr/>
        </p:nvCxnSpPr>
        <p:spPr>
          <a:xfrm flipV="1">
            <a:off x="7218262" y="4381866"/>
            <a:ext cx="903768" cy="878310"/>
          </a:xfrm>
          <a:prstGeom prst="straightConnector1">
            <a:avLst/>
          </a:prstGeom>
          <a:ln w="635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C4477D4-66C8-075B-BF92-3EE7C11AE0F0}"/>
              </a:ext>
            </a:extLst>
          </p:cNvPr>
          <p:cNvCxnSpPr>
            <a:cxnSpLocks/>
          </p:cNvCxnSpPr>
          <p:nvPr/>
        </p:nvCxnSpPr>
        <p:spPr>
          <a:xfrm flipH="1">
            <a:off x="1302733" y="2171700"/>
            <a:ext cx="516463" cy="1004350"/>
          </a:xfrm>
          <a:prstGeom prst="straightConnector1">
            <a:avLst/>
          </a:prstGeom>
          <a:ln w="635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298955-5320-39F7-04FC-BBEB28A885BC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122030" y="4381867"/>
            <a:ext cx="140882" cy="862935"/>
          </a:xfrm>
          <a:prstGeom prst="straightConnector1">
            <a:avLst/>
          </a:prstGeom>
          <a:ln w="3175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D74C07A-F1C0-9759-D07F-98A5C90AF5E4}"/>
              </a:ext>
            </a:extLst>
          </p:cNvPr>
          <p:cNvSpPr txBox="1"/>
          <p:nvPr/>
        </p:nvSpPr>
        <p:spPr>
          <a:xfrm>
            <a:off x="478733" y="5577725"/>
            <a:ext cx="13326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IS&amp;LEBT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9ECEE-1CDD-4050-33F9-B7584DB86EB9}"/>
              </a:ext>
            </a:extLst>
          </p:cNvPr>
          <p:cNvSpPr txBox="1"/>
          <p:nvPr/>
        </p:nvSpPr>
        <p:spPr>
          <a:xfrm>
            <a:off x="2096475" y="5535013"/>
            <a:ext cx="84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RFQ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A7A307-CCE4-9657-995D-937B6123ADB5}"/>
              </a:ext>
            </a:extLst>
          </p:cNvPr>
          <p:cNvSpPr txBox="1"/>
          <p:nvPr/>
        </p:nvSpPr>
        <p:spPr>
          <a:xfrm>
            <a:off x="6085575" y="2516033"/>
            <a:ext cx="917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MEBT</a:t>
            </a: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E9730C8A-F7FB-3D29-D00D-72BBC4EB74D2}"/>
              </a:ext>
            </a:extLst>
          </p:cNvPr>
          <p:cNvSpPr/>
          <p:nvPr/>
        </p:nvSpPr>
        <p:spPr>
          <a:xfrm rot="10800000">
            <a:off x="922296" y="4962280"/>
            <a:ext cx="446887" cy="6435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5CF864BD-3978-1474-3680-3C5576CCE4AD}"/>
              </a:ext>
            </a:extLst>
          </p:cNvPr>
          <p:cNvSpPr/>
          <p:nvPr/>
        </p:nvSpPr>
        <p:spPr>
          <a:xfrm rot="10800000">
            <a:off x="2244415" y="4934153"/>
            <a:ext cx="446887" cy="6435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9A964840-859A-D598-AAA2-A8DC109B6951}"/>
              </a:ext>
            </a:extLst>
          </p:cNvPr>
          <p:cNvSpPr/>
          <p:nvPr/>
        </p:nvSpPr>
        <p:spPr>
          <a:xfrm rot="16200000">
            <a:off x="8017046" y="1497269"/>
            <a:ext cx="446887" cy="247438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98E9A49D-1A68-918D-F665-83CD20D86FE3}"/>
              </a:ext>
            </a:extLst>
          </p:cNvPr>
          <p:cNvSpPr/>
          <p:nvPr/>
        </p:nvSpPr>
        <p:spPr>
          <a:xfrm rot="5400000">
            <a:off x="4752931" y="1609075"/>
            <a:ext cx="446887" cy="221839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4DF22E-F3C7-1913-9006-9F00389A0155}"/>
              </a:ext>
            </a:extLst>
          </p:cNvPr>
          <p:cNvSpPr txBox="1"/>
          <p:nvPr/>
        </p:nvSpPr>
        <p:spPr>
          <a:xfrm>
            <a:off x="9653118" y="4232190"/>
            <a:ext cx="2031002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PIP2IT – built and tested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C4B01B-7A07-6A1D-D91B-04D525C78CD4}"/>
              </a:ext>
            </a:extLst>
          </p:cNvPr>
          <p:cNvSpPr txBox="1"/>
          <p:nvPr/>
        </p:nvSpPr>
        <p:spPr>
          <a:xfrm>
            <a:off x="10532360" y="3257899"/>
            <a:ext cx="1139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PIP-II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BE38EF9-91B1-3D28-0B7E-DA83904E906D}"/>
              </a:ext>
            </a:extLst>
          </p:cNvPr>
          <p:cNvCxnSpPr>
            <a:cxnSpLocks/>
          </p:cNvCxnSpPr>
          <p:nvPr/>
        </p:nvCxnSpPr>
        <p:spPr>
          <a:xfrm>
            <a:off x="8757171" y="612947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3EE629C5-4092-C927-CCD8-0DF4491DE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3921" y="43777"/>
            <a:ext cx="3723457" cy="243493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6369C1F-8CE8-4AAA-98A6-6C1A50C94976}"/>
              </a:ext>
            </a:extLst>
          </p:cNvPr>
          <p:cNvSpPr txBox="1"/>
          <p:nvPr/>
        </p:nvSpPr>
        <p:spPr>
          <a:xfrm>
            <a:off x="8499102" y="535806"/>
            <a:ext cx="258069" cy="168246"/>
          </a:xfrm>
          <a:prstGeom prst="rect">
            <a:avLst/>
          </a:prstGeom>
          <a:noFill/>
          <a:ln w="50800">
            <a:solidFill>
              <a:srgbClr val="00B050"/>
            </a:solidFill>
            <a:prstDash val="solid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83FBBA9-86EF-A07E-4846-00D80B60A701}"/>
              </a:ext>
            </a:extLst>
          </p:cNvPr>
          <p:cNvCxnSpPr>
            <a:cxnSpLocks/>
          </p:cNvCxnSpPr>
          <p:nvPr/>
        </p:nvCxnSpPr>
        <p:spPr>
          <a:xfrm flipH="1">
            <a:off x="9162159" y="4381867"/>
            <a:ext cx="469341" cy="0"/>
          </a:xfrm>
          <a:prstGeom prst="straightConnector1">
            <a:avLst/>
          </a:prstGeom>
          <a:ln w="635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EEADFB2-A969-9362-2149-7225929A6FCE}"/>
              </a:ext>
            </a:extLst>
          </p:cNvPr>
          <p:cNvCxnSpPr>
            <a:cxnSpLocks/>
          </p:cNvCxnSpPr>
          <p:nvPr/>
        </p:nvCxnSpPr>
        <p:spPr>
          <a:xfrm flipH="1">
            <a:off x="9971051" y="3500822"/>
            <a:ext cx="469341" cy="0"/>
          </a:xfrm>
          <a:prstGeom prst="straightConnector1">
            <a:avLst/>
          </a:prstGeom>
          <a:ln w="6350">
            <a:solidFill>
              <a:srgbClr val="004C9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875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19528" y="256397"/>
            <a:ext cx="8581572" cy="46230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2900" spc="-10" dirty="0">
                <a:solidFill>
                  <a:srgbClr val="004C97"/>
                </a:solidFill>
              </a:rPr>
              <a:t>Warm Front End Ion Sources and LEBT</a:t>
            </a:r>
            <a:endParaRPr sz="2900" dirty="0">
              <a:solidFill>
                <a:srgbClr val="004C97"/>
              </a:solidFill>
            </a:endParaRPr>
          </a:p>
        </p:txBody>
      </p:sp>
      <p:pic>
        <p:nvPicPr>
          <p:cNvPr id="2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3C2E431-A19E-7C6A-1AC9-4A9171337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96" y="1042384"/>
            <a:ext cx="4872422" cy="2805113"/>
          </a:xfrm>
        </p:spPr>
      </p:pic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B0EA41E2-25E4-165B-228E-0E9FCF706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596" y="1194784"/>
            <a:ext cx="4872422" cy="2805113"/>
          </a:xfrm>
        </p:spPr>
      </p:pic>
      <p:pic>
        <p:nvPicPr>
          <p:cNvPr id="3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36C04C80-A9CB-6246-2BE1-E5FD895C5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996" y="1347184"/>
            <a:ext cx="4872422" cy="2805113"/>
          </a:xfr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A6375C93-1FCF-5625-6677-472C76E79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2" y="1093641"/>
            <a:ext cx="7199671" cy="4144939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13A9C4-F78B-FA11-7592-921E3AE9A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661" y="745305"/>
            <a:ext cx="5765165" cy="41059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A27B24-CB78-9D5C-24E6-642815197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62" y="2258469"/>
            <a:ext cx="5827395" cy="331914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F1EF54-CA9C-FA8F-A3F6-999AA3E7520B}"/>
              </a:ext>
            </a:extLst>
          </p:cNvPr>
          <p:cNvSpPr txBox="1"/>
          <p:nvPr/>
        </p:nvSpPr>
        <p:spPr>
          <a:xfrm>
            <a:off x="2760006" y="1551192"/>
            <a:ext cx="149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Turbo Sets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2D8970F-73CD-4C44-FB08-CD9C5D292E15}"/>
              </a:ext>
            </a:extLst>
          </p:cNvPr>
          <p:cNvCxnSpPr>
            <a:cxnSpLocks/>
          </p:cNvCxnSpPr>
          <p:nvPr/>
        </p:nvCxnSpPr>
        <p:spPr>
          <a:xfrm flipH="1">
            <a:off x="929554" y="2114958"/>
            <a:ext cx="1876507" cy="14781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4D73B1E-8AEA-64F5-2FA2-E5E7116C3FCF}"/>
              </a:ext>
            </a:extLst>
          </p:cNvPr>
          <p:cNvCxnSpPr>
            <a:cxnSpLocks/>
            <a:stCxn id="19" idx="0"/>
          </p:cNvCxnSpPr>
          <p:nvPr/>
        </p:nvCxnSpPr>
        <p:spPr>
          <a:xfrm flipH="1">
            <a:off x="2464373" y="2258469"/>
            <a:ext cx="807687" cy="28258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1DBC96-3ECE-E20C-BBD8-4AB638E88EEC}"/>
              </a:ext>
            </a:extLst>
          </p:cNvPr>
          <p:cNvCxnSpPr>
            <a:cxnSpLocks/>
          </p:cNvCxnSpPr>
          <p:nvPr/>
        </p:nvCxnSpPr>
        <p:spPr>
          <a:xfrm>
            <a:off x="3811998" y="2114958"/>
            <a:ext cx="373464" cy="9126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E55E5BE-1A46-8A19-3582-5979473A8A21}"/>
              </a:ext>
            </a:extLst>
          </p:cNvPr>
          <p:cNvSpPr txBox="1"/>
          <p:nvPr/>
        </p:nvSpPr>
        <p:spPr>
          <a:xfrm>
            <a:off x="4732597" y="1341970"/>
            <a:ext cx="2264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plate of RFQ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696700-F0E3-5F5D-BB99-11B167813866}"/>
              </a:ext>
            </a:extLst>
          </p:cNvPr>
          <p:cNvSpPr txBox="1"/>
          <p:nvPr/>
        </p:nvSpPr>
        <p:spPr>
          <a:xfrm>
            <a:off x="355782" y="5346781"/>
            <a:ext cx="2108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Source (H2)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4CEB7EF-AD64-64DA-FACB-B542049EE66E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5237039" y="1803635"/>
            <a:ext cx="627791" cy="7006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F267648-85DC-82C4-47D5-DB05BC87B1DD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229481" y="5007840"/>
            <a:ext cx="180597" cy="3389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BAEA59EA-1AC9-7EB0-6212-2D0A83794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6224" y="5134579"/>
            <a:ext cx="6785811" cy="6630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4C97"/>
            </a:solidFill>
          </a:ln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A92D0F8-3714-330D-02F8-1F47180B4F08}"/>
              </a:ext>
            </a:extLst>
          </p:cNvPr>
          <p:cNvSpPr/>
          <p:nvPr/>
        </p:nvSpPr>
        <p:spPr>
          <a:xfrm>
            <a:off x="4526224" y="4851215"/>
            <a:ext cx="963232" cy="869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19490"/>
      </p:ext>
    </p:extLst>
  </p:cSld>
  <p:clrMapOvr>
    <a:masterClrMapping/>
  </p:clrMapOvr>
</p:sld>
</file>

<file path=ppt/theme/theme1.xml><?xml version="1.0" encoding="utf-8"?>
<a:theme xmlns:a="http://schemas.openxmlformats.org/drawingml/2006/main" name="2_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16x9_073020v2" id="{C3AFBADF-C702-034C-A072-F7CD3BBBBC17}" vid="{C997F739-40B4-5A47-99D3-0EE8AE3DFC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AE48FE3BC64A4EBEF429F9D3F9C76C" ma:contentTypeVersion="2" ma:contentTypeDescription="Create a new document." ma:contentTypeScope="" ma:versionID="e2598185c17d8705bd9b4328fde6e49a">
  <xsd:schema xmlns:xsd="http://www.w3.org/2001/XMLSchema" xmlns:xs="http://www.w3.org/2001/XMLSchema" xmlns:p="http://schemas.microsoft.com/office/2006/metadata/properties" xmlns:ns2="5c9f3ab6-242c-461d-a351-c910a751d111" xmlns:ns3="bd67544a-4fdc-43d0-a9af-82cf53222c38" targetNamespace="http://schemas.microsoft.com/office/2006/metadata/properties" ma:root="true" ma:fieldsID="eb39db0f14a15b2719f29e807ba09100" ns2:_="" ns3:_="">
    <xsd:import namespace="5c9f3ab6-242c-461d-a351-c910a751d111"/>
    <xsd:import namespace="bd67544a-4fdc-43d0-a9af-82cf53222c3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7544a-4fdc-43d0-a9af-82cf53222c3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8DE5076-BEED-4D9E-9537-02763C04A1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bd67544a-4fdc-43d0-a9af-82cf53222c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5c9f3ab6-242c-461d-a351-c910a751d111"/>
    <ds:schemaRef ds:uri="http://purl.org/dc/terms/"/>
    <ds:schemaRef ds:uri="http://purl.org/dc/elements/1.1/"/>
    <ds:schemaRef ds:uri="http://schemas.microsoft.com/office/2006/documentManagement/types"/>
    <ds:schemaRef ds:uri="bd67544a-4fdc-43d0-a9af-82cf53222c38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32DC492-B001-4850-9022-C26CA9CE827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64214</TotalTime>
  <Words>1906</Words>
  <Application>Microsoft Office PowerPoint</Application>
  <PresentationFormat>Widescreen</PresentationFormat>
  <Paragraphs>535</Paragraphs>
  <Slides>40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MS PGothic</vt:lpstr>
      <vt:lpstr>Arial</vt:lpstr>
      <vt:lpstr>Calibri</vt:lpstr>
      <vt:lpstr>Helvetica</vt:lpstr>
      <vt:lpstr>Palatino</vt:lpstr>
      <vt:lpstr>2_Fermilab_PPT_090915</vt:lpstr>
      <vt:lpstr>PowerPoint Presentation</vt:lpstr>
      <vt:lpstr>Outline </vt:lpstr>
      <vt:lpstr>PIP-II Mission</vt:lpstr>
      <vt:lpstr>PowerPoint Presentation</vt:lpstr>
      <vt:lpstr>PIP-II Vacuum Systems Sections</vt:lpstr>
      <vt:lpstr>Performance Requirements</vt:lpstr>
      <vt:lpstr>Warm Front End</vt:lpstr>
      <vt:lpstr>Warm Front End</vt:lpstr>
      <vt:lpstr>Warm Front End Ion Sources and LEBT</vt:lpstr>
      <vt:lpstr>Warm Front End : MEBT</vt:lpstr>
      <vt:lpstr>Transition to Low-Particulate Zone</vt:lpstr>
      <vt:lpstr>Differential Pumping Insert (DPI)</vt:lpstr>
      <vt:lpstr> </vt:lpstr>
      <vt:lpstr>SCL (HWR-SSR1-SSR2-LB650-HB650)+ Warm Units</vt:lpstr>
      <vt:lpstr>Warm Units and Integration</vt:lpstr>
      <vt:lpstr>Warm Units Hand-Offs and Integration</vt:lpstr>
      <vt:lpstr>Transition from Low-Particulate Zones</vt:lpstr>
      <vt:lpstr>Insulating Vacuum of Cryomodules</vt:lpstr>
      <vt:lpstr>Insulating Vacuum</vt:lpstr>
      <vt:lpstr>PIP2IT Beam Valve Control Schematic for Interlocks</vt:lpstr>
      <vt:lpstr> </vt:lpstr>
      <vt:lpstr>IS, LEBT, RFQ Vacuum Pressures</vt:lpstr>
      <vt:lpstr>Differential Pumping Insert</vt:lpstr>
      <vt:lpstr>SSR1 MolFlow Simulation</vt:lpstr>
      <vt:lpstr>  </vt:lpstr>
      <vt:lpstr>SSR1-HEBT VACUUM Simulation</vt:lpstr>
      <vt:lpstr> </vt:lpstr>
      <vt:lpstr>Testing and Validation at PIP2IT and Test Stand </vt:lpstr>
      <vt:lpstr>PIP-II Injector Test (PIP2IT) </vt:lpstr>
      <vt:lpstr>Differential Pumping Insert</vt:lpstr>
      <vt:lpstr>1st Test on MEBT DPI-FV</vt:lpstr>
      <vt:lpstr>PIP-II Test Stand</vt:lpstr>
      <vt:lpstr>PIP2IT (650 Test Stand) </vt:lpstr>
      <vt:lpstr>Beam Transfer Line and Beam Absorber Line</vt:lpstr>
      <vt:lpstr>PIP-II BTL/BAL Layout</vt:lpstr>
      <vt:lpstr>BAL(25kW), BTL STRAIGHT2 &amp; ARC2</vt:lpstr>
      <vt:lpstr>BTL/BAL Vacuum Sections and Components</vt:lpstr>
      <vt:lpstr> </vt:lpstr>
      <vt:lpstr>Summary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Raul Campos</cp:lastModifiedBy>
  <cp:revision>1604</cp:revision>
  <cp:lastPrinted>2020-01-24T20:57:46Z</cp:lastPrinted>
  <dcterms:created xsi:type="dcterms:W3CDTF">2019-12-16T19:54:36Z</dcterms:created>
  <dcterms:modified xsi:type="dcterms:W3CDTF">2024-04-16T13:33:25Z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0x010100ACAE48FE3BC64A4EBEF429F9D3F9C76C</vt:lpwstr>
  </property>
</Properties>
</file>