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3" r:id="rId2"/>
    <p:sldId id="257" r:id="rId3"/>
    <p:sldId id="382" r:id="rId4"/>
    <p:sldId id="259" r:id="rId5"/>
    <p:sldId id="381" r:id="rId6"/>
    <p:sldId id="384" r:id="rId7"/>
    <p:sldId id="261" r:id="rId8"/>
    <p:sldId id="262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6"/>
    <p:restoredTop sz="94601"/>
  </p:normalViewPr>
  <p:slideViewPr>
    <p:cSldViewPr snapToGrid="0">
      <p:cViewPr varScale="1">
        <p:scale>
          <a:sx n="97" d="100"/>
          <a:sy n="97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106B6-29FB-461F-9751-FD7A53D4B14E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9285-26B1-497F-8F22-89838B0E96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47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202"/>
            <a:fld id="{7B85A116-717D-4CB7-85C5-520897F44174}" type="slidenum">
              <a:rPr lang="en-US" altLang="ja-JP" smtClean="0">
                <a:solidFill>
                  <a:prstClr val="black"/>
                </a:solidFill>
              </a:rPr>
              <a:pPr defTabSz="954202"/>
              <a:t>5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9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B8BA0D-2ABF-516F-3F44-826FC3174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0123A4E-B0C3-DB8E-3E5E-B9B82D2F0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FBDB99-D6EA-A2C4-D7E9-EE456C94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DB1C-E121-4CF7-B1CF-51C278379B9F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8960D3-BA45-D4F3-D78B-1420513E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57BB91-818D-776A-AD64-E4858CC4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C016-808A-450C-987D-935A91435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63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E51EF3-09EB-4AFD-5744-DEACA24D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379DD5-F4A5-3068-0BB9-704C5CA41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34E078-61EB-6732-39CF-70B259B8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DB1C-E121-4CF7-B1CF-51C278379B9F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DD98D3-3F1D-BC95-4021-842E20F0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ED78C7-6463-C11B-5F85-881938D7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C016-808A-450C-987D-935A91435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51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A5E706-1E93-44FA-636A-E28C4E716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94BBD68-1732-A3B0-68F3-51A6CD3BF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AD8DD8-CCAB-FF20-7D7E-B9B24549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DB1C-E121-4CF7-B1CF-51C278379B9F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38A74A-B273-576D-8F20-97016A27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5D1E0A-1714-7BB1-7CBE-882352EA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C016-808A-450C-987D-935A91435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19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6087296"/>
            <a:ext cx="8161735" cy="324183"/>
          </a:xfrm>
          <a:prstGeom prst="rect">
            <a:avLst/>
          </a:prstGeom>
        </p:spPr>
        <p:txBody>
          <a:bodyPr anchor="b"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1687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作者と日付</a:t>
            </a:r>
          </a:p>
        </p:txBody>
      </p:sp>
      <p:sp>
        <p:nvSpPr>
          <p:cNvPr id="12" name="プレゼンテーションのタイトル"/>
          <p:cNvSpPr txBox="1">
            <a:spLocks noGrp="1"/>
          </p:cNvSpPr>
          <p:nvPr>
            <p:ph type="title" hasCustomPrompt="1"/>
          </p:nvPr>
        </p:nvSpPr>
        <p:spPr>
          <a:xfrm>
            <a:off x="491133" y="1303734"/>
            <a:ext cx="8162618" cy="2321719"/>
          </a:xfrm>
          <a:prstGeom prst="rect">
            <a:avLst/>
          </a:prstGeom>
        </p:spPr>
        <p:txBody>
          <a:bodyPr anchor="b"/>
          <a:lstStyle>
            <a:lvl1pPr>
              <a:defRPr sz="5765" spc="-115"/>
            </a:lvl1pPr>
          </a:lstStyle>
          <a:p>
            <a:r>
              <a:t>プレゼンテーションのタイトル</a:t>
            </a:r>
          </a:p>
        </p:txBody>
      </p:sp>
      <p:sp>
        <p:nvSpPr>
          <p:cNvPr id="13" name="本文レベル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3" y="3589735"/>
            <a:ext cx="8161734" cy="102403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321457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642915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964372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285829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r>
              <a:t>プレゼンテーションのサブタイトル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55548" y="6493097"/>
            <a:ext cx="232905" cy="1919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68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タイトルテキスト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>
            <a:lvl1pPr defTabSz="410751">
              <a:lnSpc>
                <a:spcPct val="100000"/>
              </a:lnSpc>
              <a:defRPr sz="2812" b="1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7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/>
          <a:lstStyle>
            <a:lvl1pPr marL="0" indent="0" defTabSz="410751">
              <a:lnSpc>
                <a:spcPct val="100000"/>
              </a:lnSpc>
              <a:spcBef>
                <a:spcPts val="0"/>
              </a:spcBef>
              <a:buSzTx/>
              <a:buNone/>
              <a:defRPr sz="1969" b="1">
                <a:latin typeface="Calibri"/>
                <a:ea typeface="Calibri"/>
                <a:cs typeface="Calibri"/>
                <a:sym typeface="Calibri"/>
              </a:defRPr>
            </a:lvl1pPr>
            <a:lvl2pPr marL="0" indent="160729" defTabSz="410751">
              <a:lnSpc>
                <a:spcPct val="100000"/>
              </a:lnSpc>
              <a:spcBef>
                <a:spcPts val="0"/>
              </a:spcBef>
              <a:buSzTx/>
              <a:buNone/>
              <a:defRPr sz="1969" b="1">
                <a:latin typeface="Calibri"/>
                <a:ea typeface="Calibri"/>
                <a:cs typeface="Calibri"/>
                <a:sym typeface="Calibri"/>
              </a:defRPr>
            </a:lvl2pPr>
            <a:lvl3pPr marL="0" indent="321457" defTabSz="410751">
              <a:lnSpc>
                <a:spcPct val="100000"/>
              </a:lnSpc>
              <a:spcBef>
                <a:spcPts val="0"/>
              </a:spcBef>
              <a:buSzTx/>
              <a:buNone/>
              <a:defRPr sz="1969" b="1">
                <a:latin typeface="Calibri"/>
                <a:ea typeface="Calibri"/>
                <a:cs typeface="Calibri"/>
                <a:sym typeface="Calibri"/>
              </a:defRPr>
            </a:lvl3pPr>
            <a:lvl4pPr marL="0" indent="482186" defTabSz="410751">
              <a:lnSpc>
                <a:spcPct val="100000"/>
              </a:lnSpc>
              <a:spcBef>
                <a:spcPts val="0"/>
              </a:spcBef>
              <a:buSzTx/>
              <a:buNone/>
              <a:defRPr sz="1969" b="1">
                <a:latin typeface="Calibri"/>
                <a:ea typeface="Calibri"/>
                <a:cs typeface="Calibri"/>
                <a:sym typeface="Calibri"/>
              </a:defRPr>
            </a:lvl4pPr>
            <a:lvl5pPr marL="0" indent="642915" defTabSz="410751">
              <a:lnSpc>
                <a:spcPct val="100000"/>
              </a:lnSpc>
              <a:spcBef>
                <a:spcPts val="0"/>
              </a:spcBef>
              <a:buSzTx/>
              <a:buNone/>
              <a:defRPr sz="1969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7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749995" y="6540996"/>
            <a:ext cx="243300" cy="241346"/>
          </a:xfrm>
          <a:prstGeom prst="rect">
            <a:avLst/>
          </a:prstGeom>
        </p:spPr>
        <p:txBody>
          <a:bodyPr anchor="t"/>
          <a:lstStyle>
            <a:lvl1pPr>
              <a:defRPr sz="126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9587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CFDAB9-F2BA-626D-6BD5-C2AA57F0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7AF101-8869-857A-EC2F-AF1566B10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E289C5-D9E7-2F59-A30A-E8305826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DB1C-E121-4CF7-B1CF-51C278379B9F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5C0E64-9F3E-EFA8-FC06-53C8FEA6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1182C5-797F-DB11-93F4-44D23BEC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C016-808A-450C-987D-935A91435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76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EB587B-EC14-80AE-5B3F-781B02A9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8ED2CC-64B6-2935-153D-15B1A6C8F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09C6B5-2E2B-ACF4-CE0F-9B3DD9BB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DB1C-E121-4CF7-B1CF-51C278379B9F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15FC5D-FC5E-F4F5-A328-FBF60552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9A4EC7-5EF9-E4DD-2D5C-46C61FBB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C016-808A-450C-987D-935A91435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96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A7DAA-783A-8621-8C80-39491B06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1F8A4E-B391-B677-4EEC-C80D1C586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705D58-6323-5E34-F0F5-FD2046B92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115A8C-1AA1-0A01-886F-0BCCB05A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DB1C-E121-4CF7-B1CF-51C278379B9F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AA1ACD-7906-20F7-A842-CABBC1BD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E44326-38FE-2484-FA02-CC6AC74F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C016-808A-450C-987D-935A91435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28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A6341-6B4C-A9FC-AA00-B988D20C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F197E6-D110-DA7B-4B09-D2C637A7C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32D7C6-3466-B946-0456-0E70C3A99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CC88E29-19B8-DF2B-E17F-A7C3521D4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20D823-5C26-0059-8BCE-74ED0C88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5EBD4AE-664E-3C12-FB23-225B722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DB1C-E121-4CF7-B1CF-51C278379B9F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2541AE-DD4F-A183-5140-5C1BD36C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AD3C4C1-74E7-300B-2354-2B8199D2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C016-808A-450C-987D-935A91435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95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A9D0E5-91A3-1201-C243-37E366A8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439031-669F-C7EC-FCCF-8B2F24CF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DB1C-E121-4CF7-B1CF-51C278379B9F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4DA327-408F-B776-0E0B-4F09F640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D65CFD-2EBE-F298-87CB-3CD9ACA9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C016-808A-450C-987D-935A91435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7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3B1F5E8-631C-84D9-FBD3-F3889E11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DB1C-E121-4CF7-B1CF-51C278379B9F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AB0DB9-6F11-7999-B350-60720A07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A1F821-178B-58F7-1968-F902D677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C016-808A-450C-987D-935A91435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62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27907D-E302-488D-87C8-FE621415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440ED0-FC8C-C876-7B7C-6AD6D298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10B18C-A4BD-ED68-AB08-6050FFF08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21A5A8-32D0-9D52-1D7D-E47ABEDE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DB1C-E121-4CF7-B1CF-51C278379B9F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E90FCC-0AA6-49D9-9D29-F1753380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778263-6F88-3005-866A-04F628C8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C016-808A-450C-987D-935A91435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66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53D24C-F60D-02BB-CB52-3494947D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1CC4173-6684-9457-1DFE-9895AB863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A16708-5C0E-B2BA-E9E3-3882D710D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2A5A27-BFEC-DB05-769F-C67F4ED4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DB1C-E121-4CF7-B1CF-51C278379B9F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D6258A-6392-1E29-328B-3E82D144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65C33A-CB93-85ED-7F72-747CE209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C016-808A-450C-987D-935A91435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10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AFD338-1916-E603-3B61-07194428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A39E01-D2DD-0E79-9B02-2BFE0A88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E46210-7298-A5BC-A604-CCACFC348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DB1C-E121-4CF7-B1CF-51C278379B9F}" type="datetimeFigureOut">
              <a:rPr kumimoji="1" lang="ja-JP" altLang="en-US" smtClean="0"/>
              <a:t>2024/4/18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361B90-246B-87D5-124C-29D6BCF5B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8B071B-E8C6-F67C-6A25-23EE0808B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2C016-808A-450C-987D-935A91435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22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OLAV VI, Fermilab, April 18, 2024"/>
          <p:cNvSpPr txBox="1">
            <a:spLocks noGrp="1"/>
          </p:cNvSpPr>
          <p:nvPr>
            <p:ph type="body" idx="21"/>
          </p:nvPr>
        </p:nvSpPr>
        <p:spPr>
          <a:xfrm>
            <a:off x="577632" y="5684108"/>
            <a:ext cx="8161735" cy="7273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50000"/>
              </a:lnSpc>
            </a:pPr>
            <a:r>
              <a:rPr sz="2000" dirty="0"/>
              <a:t>OLAV VI, Fermilab, April 18, 2024</a:t>
            </a:r>
          </a:p>
        </p:txBody>
      </p:sp>
      <p:sp>
        <p:nvSpPr>
          <p:cNvPr id="181" name="Proposal of OLAV VII"/>
          <p:cNvSpPr txBox="1">
            <a:spLocks noGrp="1"/>
          </p:cNvSpPr>
          <p:nvPr>
            <p:ph type="ctrTitle"/>
          </p:nvPr>
        </p:nvSpPr>
        <p:spPr>
          <a:xfrm>
            <a:off x="577632" y="1"/>
            <a:ext cx="8162618" cy="23217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800" dirty="0"/>
              <a:t>Proposal of OLAV VII</a:t>
            </a:r>
          </a:p>
        </p:txBody>
      </p:sp>
      <p:sp>
        <p:nvSpPr>
          <p:cNvPr id="182" name="Yasunori Tanimoto, KEK, Japan…"/>
          <p:cNvSpPr txBox="1">
            <a:spLocks noGrp="1"/>
          </p:cNvSpPr>
          <p:nvPr>
            <p:ph type="subTitle" sz="quarter" idx="1"/>
          </p:nvPr>
        </p:nvSpPr>
        <p:spPr>
          <a:xfrm>
            <a:off x="577632" y="3589735"/>
            <a:ext cx="8161734" cy="134061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Yasunori</a:t>
            </a:r>
            <a:r>
              <a:rPr dirty="0"/>
              <a:t> Tanimoto, KEK, Japan</a:t>
            </a:r>
          </a:p>
          <a:p>
            <a:pPr>
              <a:spcBef>
                <a:spcPts val="1800"/>
              </a:spcBef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Junichiro </a:t>
            </a:r>
            <a:r>
              <a:rPr dirty="0" err="1"/>
              <a:t>Kamiya</a:t>
            </a:r>
            <a:r>
              <a:rPr dirty="0"/>
              <a:t>, JAEA/J-PARC, Japan</a:t>
            </a:r>
          </a:p>
        </p:txBody>
      </p:sp>
    </p:spTree>
    <p:extLst>
      <p:ext uri="{BB962C8B-B14F-4D97-AF65-F5344CB8AC3E}">
        <p14:creationId xmlns:p14="http://schemas.microsoft.com/office/powerpoint/2010/main" val="8639601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History of OLAV"/>
          <p:cNvSpPr txBox="1">
            <a:spLocks noGrp="1"/>
          </p:cNvSpPr>
          <p:nvPr>
            <p:ph type="subTitle" sz="quarter" idx="1"/>
          </p:nvPr>
        </p:nvSpPr>
        <p:spPr>
          <a:xfrm>
            <a:off x="491133" y="368800"/>
            <a:ext cx="8161734" cy="7824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000" dirty="0"/>
              <a:t>History of OLAV</a:t>
            </a:r>
          </a:p>
        </p:txBody>
      </p:sp>
      <p:sp>
        <p:nvSpPr>
          <p:cNvPr id="185" name="OLAV I 2005/4/11-12, CERN, Switzerland…"/>
          <p:cNvSpPr txBox="1"/>
          <p:nvPr/>
        </p:nvSpPr>
        <p:spPr>
          <a:xfrm>
            <a:off x="1620755" y="1118811"/>
            <a:ext cx="6658886" cy="462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/>
          <a:p>
            <a:pPr defTabSz="412735">
              <a:lnSpc>
                <a:spcPct val="180000"/>
              </a:lnSpc>
              <a:tabLst>
                <a:tab pos="1259041" algn="l"/>
              </a:tabLst>
              <a:defRPr sz="3500" b="1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61" dirty="0"/>
              <a:t>OLAV I	2005/4/11-12, CERN, Switzerland</a:t>
            </a:r>
          </a:p>
          <a:p>
            <a:pPr defTabSz="412735">
              <a:lnSpc>
                <a:spcPct val="180000"/>
              </a:lnSpc>
              <a:tabLst>
                <a:tab pos="1259041" algn="l"/>
              </a:tabLst>
              <a:defRPr sz="3500" b="1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61" dirty="0"/>
              <a:t>OLAV II	2008/3/10-12, Daresbury Lab., UK</a:t>
            </a:r>
          </a:p>
          <a:p>
            <a:pPr defTabSz="412735">
              <a:lnSpc>
                <a:spcPct val="180000"/>
              </a:lnSpc>
              <a:tabLst>
                <a:tab pos="1259041" algn="l"/>
              </a:tabLst>
              <a:defRPr sz="3500" b="1">
                <a:solidFill>
                  <a:srgbClr val="0090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61" dirty="0"/>
              <a:t>OLAV III	2011/7/11-14, ORNL, USA</a:t>
            </a:r>
          </a:p>
          <a:p>
            <a:pPr defTabSz="412735">
              <a:lnSpc>
                <a:spcPct val="180000"/>
              </a:lnSpc>
              <a:tabLst>
                <a:tab pos="1259041" algn="l"/>
              </a:tabLst>
              <a:defRPr sz="3500" b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61" dirty="0"/>
              <a:t>OLAV IV	2014/4/1-4, NSRRC, Taiwan</a:t>
            </a:r>
          </a:p>
          <a:p>
            <a:pPr defTabSz="412735">
              <a:lnSpc>
                <a:spcPct val="180000"/>
              </a:lnSpc>
              <a:tabLst>
                <a:tab pos="1259041" algn="l"/>
              </a:tabLst>
              <a:defRPr sz="3500" b="1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61" dirty="0"/>
              <a:t>OLAV V	2017/5/9-12, DESY, Germany</a:t>
            </a:r>
          </a:p>
          <a:p>
            <a:pPr defTabSz="412735">
              <a:lnSpc>
                <a:spcPct val="180000"/>
              </a:lnSpc>
              <a:tabLst>
                <a:tab pos="1259041" algn="l"/>
              </a:tabLst>
              <a:defRPr sz="3500" b="1">
                <a:solidFill>
                  <a:srgbClr val="0090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61" dirty="0"/>
              <a:t>OLAV VI	2024/4/14-19, Fermilab, USA</a:t>
            </a:r>
          </a:p>
          <a:p>
            <a:pPr defTabSz="412735">
              <a:lnSpc>
                <a:spcPct val="180000"/>
              </a:lnSpc>
              <a:tabLst>
                <a:tab pos="1259041" algn="l"/>
              </a:tabLst>
              <a:defRPr sz="3500" b="1">
                <a:solidFill>
                  <a:srgbClr val="9452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61" dirty="0"/>
              <a:t>OLAV VII	2026 or 2027, KEK/J-PARC, Japan ?</a:t>
            </a:r>
          </a:p>
        </p:txBody>
      </p:sp>
      <p:sp>
        <p:nvSpPr>
          <p:cNvPr id="186" name="September will be a good candidate for OLAV in KEK.…"/>
          <p:cNvSpPr txBox="1"/>
          <p:nvPr/>
        </p:nvSpPr>
        <p:spPr>
          <a:xfrm>
            <a:off x="1821986" y="5960200"/>
            <a:ext cx="6201139" cy="629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/>
          <a:p>
            <a:pPr defTabSz="412735"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rPr sz="1687" dirty="0"/>
              <a:t>September will be a good candidate for OLAV in KEK.</a:t>
            </a:r>
          </a:p>
          <a:p>
            <a:pPr defTabSz="412735"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r>
              <a:rPr sz="1687" dirty="0"/>
              <a:t>Long shutdown is scheduled every year from July to September.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4172064C-6A37-D3A6-A426-70B9DA03DCDD}"/>
              </a:ext>
            </a:extLst>
          </p:cNvPr>
          <p:cNvGrpSpPr/>
          <p:nvPr/>
        </p:nvGrpSpPr>
        <p:grpSpPr>
          <a:xfrm>
            <a:off x="252133" y="267949"/>
            <a:ext cx="1642901" cy="1787978"/>
            <a:chOff x="1371400" y="504946"/>
            <a:chExt cx="1712041" cy="1967017"/>
          </a:xfrm>
        </p:grpSpPr>
        <p:pic>
          <p:nvPicPr>
            <p:cNvPr id="3" name="Picture 2" descr="OLAV-V&lt;br&gt; 5th workshop on the Operation of LArge Vacuum systems">
              <a:extLst>
                <a:ext uri="{FF2B5EF4-FFF2-40B4-BE49-F238E27FC236}">
                  <a16:creationId xmlns:a16="http://schemas.microsoft.com/office/drawing/2014/main" id="{233724C6-7B60-59A2-060C-BB58ACFFD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400" y="504946"/>
              <a:ext cx="1712041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13220C36-F393-9BBC-773F-57AD2638355A}"/>
                </a:ext>
              </a:extLst>
            </p:cNvPr>
            <p:cNvSpPr txBox="1"/>
            <p:nvPr/>
          </p:nvSpPr>
          <p:spPr>
            <a:xfrm>
              <a:off x="1687360" y="2156081"/>
              <a:ext cx="1080120" cy="3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66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OLAV</a:t>
              </a:r>
              <a:endParaRPr lang="en-GB" sz="1266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36387FF-FF9C-043F-2367-B84E731B8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139" y="-74143"/>
            <a:ext cx="9242854" cy="69321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Aaerial2023-03.jpg" descr="Aaerial2023-03.jpg"/>
          <p:cNvPicPr>
            <a:picLocks noChangeAspect="1"/>
          </p:cNvPicPr>
          <p:nvPr/>
        </p:nvPicPr>
        <p:blipFill>
          <a:blip r:embed="rId2"/>
          <a:srcRect t="162" r="11370" b="16707"/>
          <a:stretch>
            <a:fillRect/>
          </a:stretch>
        </p:blipFill>
        <p:spPr>
          <a:xfrm>
            <a:off x="-424221" y="1002837"/>
            <a:ext cx="10263386" cy="6417693"/>
          </a:xfrm>
          <a:prstGeom prst="rect">
            <a:avLst/>
          </a:prstGeom>
          <a:ln w="12700">
            <a:miter lim="400000"/>
          </a:ln>
          <a:effectLst>
            <a:outerShdw blurRad="38100" dist="63500" dir="2700000" rotWithShape="0">
              <a:srgbClr val="070707"/>
            </a:outerShdw>
          </a:effectLst>
        </p:spPr>
      </p:pic>
      <p:pic>
        <p:nvPicPr>
          <p:cNvPr id="216" name="楕円 " descr="楕円 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1524114">
            <a:off x="354933" y="4025829"/>
            <a:ext cx="5669156" cy="1074857"/>
          </a:xfrm>
          <a:prstGeom prst="rect">
            <a:avLst/>
          </a:prstGeom>
          <a:effectLst>
            <a:outerShdw blurRad="38100" dist="63500" dir="2700000" rotWithShape="0">
              <a:srgbClr val="070707"/>
            </a:outerShdw>
          </a:effectLst>
        </p:spPr>
      </p:pic>
      <p:pic>
        <p:nvPicPr>
          <p:cNvPr id="217" name="楕円 楕円" descr="楕円 楕円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1728160" y="4591612"/>
            <a:ext cx="990760" cy="287297"/>
          </a:xfrm>
          <a:prstGeom prst="rect">
            <a:avLst/>
          </a:prstGeom>
          <a:effectLst>
            <a:outerShdw blurRad="38100" dist="63500" dir="2700000" rotWithShape="0">
              <a:srgbClr val="070707"/>
            </a:outerShdw>
          </a:effectLst>
        </p:spPr>
      </p:pic>
      <p:pic>
        <p:nvPicPr>
          <p:cNvPr id="218" name="楕円 楕円" descr="楕円 楕円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1420000">
            <a:off x="927257" y="5014096"/>
            <a:ext cx="831408" cy="279214"/>
          </a:xfrm>
          <a:prstGeom prst="rect">
            <a:avLst/>
          </a:prstGeom>
          <a:effectLst>
            <a:outerShdw blurRad="38100" dist="63500" dir="2700000" rotWithShape="0">
              <a:srgbClr val="070707"/>
            </a:outerShdw>
          </a:effectLst>
        </p:spPr>
      </p:pic>
      <p:pic>
        <p:nvPicPr>
          <p:cNvPr id="219" name="楕円 楕円" descr="楕円 楕円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5933904">
            <a:off x="4719855" y="4519485"/>
            <a:ext cx="127247" cy="491553"/>
          </a:xfrm>
          <a:prstGeom prst="rect">
            <a:avLst/>
          </a:prstGeom>
          <a:effectLst>
            <a:outerShdw blurRad="38100" dist="63500" dir="2700000" rotWithShape="0">
              <a:srgbClr val="070707"/>
            </a:outerShdw>
          </a:effectLst>
        </p:spPr>
      </p:pic>
      <p:pic>
        <p:nvPicPr>
          <p:cNvPr id="220" name="楕円 楕円" descr="楕円 楕円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6053904">
            <a:off x="3362540" y="4412026"/>
            <a:ext cx="130693" cy="313606"/>
          </a:xfrm>
          <a:prstGeom prst="rect">
            <a:avLst/>
          </a:prstGeom>
          <a:effectLst>
            <a:outerShdw blurRad="38100" dist="63500" dir="2700000" rotWithShape="0">
              <a:srgbClr val="070707"/>
            </a:outerShdw>
          </a:effectLst>
        </p:spPr>
      </p:pic>
      <p:sp>
        <p:nvSpPr>
          <p:cNvPr id="221" name="ATF"/>
          <p:cNvSpPr txBox="1"/>
          <p:nvPr/>
        </p:nvSpPr>
        <p:spPr>
          <a:xfrm>
            <a:off x="2981402" y="4206497"/>
            <a:ext cx="821532" cy="331758"/>
          </a:xfrm>
          <a:prstGeom prst="rect">
            <a:avLst/>
          </a:prstGeom>
          <a:ln w="12700">
            <a:miter lim="400000"/>
          </a:ln>
          <a:effectLst>
            <a:outerShdw blurRad="38100" dist="63500" dir="2700000" rotWithShape="0">
              <a:srgbClr val="070707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spcBef>
                <a:spcPts val="0"/>
              </a:spcBef>
              <a:defRPr sz="2400" b="1">
                <a:solidFill>
                  <a:schemeClr val="accent4">
                    <a:hueOff val="-858837"/>
                    <a:lumOff val="-9791"/>
                  </a:schemeClr>
                </a:solidFill>
                <a:effectLst>
                  <a:outerShdw blurRad="25400" dist="25400" dir="2700000" rotWithShape="0">
                    <a:srgbClr val="070707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sz="1687"/>
              <a:t>ATF</a:t>
            </a:r>
          </a:p>
        </p:txBody>
      </p:sp>
      <p:sp>
        <p:nvSpPr>
          <p:cNvPr id="222" name="cERL"/>
          <p:cNvSpPr txBox="1"/>
          <p:nvPr/>
        </p:nvSpPr>
        <p:spPr>
          <a:xfrm>
            <a:off x="4426962" y="4402950"/>
            <a:ext cx="713033" cy="331758"/>
          </a:xfrm>
          <a:prstGeom prst="rect">
            <a:avLst/>
          </a:prstGeom>
          <a:ln w="12700">
            <a:miter lim="400000"/>
          </a:ln>
          <a:effectLst>
            <a:outerShdw blurRad="38100" dist="63500" dir="2700000" rotWithShape="0">
              <a:srgbClr val="070707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spcBef>
                <a:spcPts val="0"/>
              </a:spcBef>
              <a:defRPr sz="2400" b="1">
                <a:solidFill>
                  <a:schemeClr val="accent4">
                    <a:hueOff val="-858837"/>
                    <a:lumOff val="-9791"/>
                  </a:schemeClr>
                </a:solidFill>
                <a:effectLst>
                  <a:outerShdw blurRad="25400" dist="25400" dir="2700000" rotWithShape="0">
                    <a:srgbClr val="070707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effectLst/>
              </a:defRPr>
            </a:pPr>
            <a:r>
              <a:rPr sz="1687"/>
              <a:t>cERL</a:t>
            </a:r>
          </a:p>
        </p:txBody>
      </p:sp>
      <p:sp>
        <p:nvSpPr>
          <p:cNvPr id="223" name="SuperKEKB"/>
          <p:cNvSpPr txBox="1"/>
          <p:nvPr/>
        </p:nvSpPr>
        <p:spPr>
          <a:xfrm>
            <a:off x="1853567" y="3650547"/>
            <a:ext cx="1586081" cy="375167"/>
          </a:xfrm>
          <a:prstGeom prst="rect">
            <a:avLst/>
          </a:prstGeom>
          <a:ln w="12700">
            <a:miter lim="400000"/>
          </a:ln>
          <a:effectLst>
            <a:outerShdw blurRad="38100" dist="63500" dir="2700000" rotWithShape="0">
              <a:srgbClr val="070707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584200">
              <a:spcBef>
                <a:spcPts val="0"/>
              </a:spcBef>
              <a:defRPr sz="2800" b="1">
                <a:solidFill>
                  <a:srgbClr val="73FDFF"/>
                </a:solidFill>
                <a:effectLst>
                  <a:outerShdw blurRad="25400" dist="25400" dir="2700000" rotWithShape="0">
                    <a:srgbClr val="070707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969"/>
              <a:t>SuperKEKB</a:t>
            </a:r>
          </a:p>
        </p:txBody>
      </p:sp>
      <p:sp>
        <p:nvSpPr>
          <p:cNvPr id="224" name="PF-ring"/>
          <p:cNvSpPr txBox="1"/>
          <p:nvPr/>
        </p:nvSpPr>
        <p:spPr>
          <a:xfrm>
            <a:off x="516965" y="5400011"/>
            <a:ext cx="1393032" cy="375167"/>
          </a:xfrm>
          <a:prstGeom prst="rect">
            <a:avLst/>
          </a:prstGeom>
          <a:ln w="12700">
            <a:miter lim="400000"/>
          </a:ln>
          <a:effectLst>
            <a:outerShdw blurRad="38100" dist="63500" dir="2700000" rotWithShape="0">
              <a:srgbClr val="070707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spcBef>
                <a:spcPts val="0"/>
              </a:spcBef>
              <a:defRPr sz="2800" b="1">
                <a:solidFill>
                  <a:srgbClr val="FFFB00"/>
                </a:solidFill>
                <a:effectLst>
                  <a:outerShdw blurRad="38100" dist="63500" dir="2700000" rotWithShape="0">
                    <a:srgbClr val="070707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969"/>
              <a:t>PF-ring</a:t>
            </a:r>
          </a:p>
        </p:txBody>
      </p:sp>
      <p:sp>
        <p:nvSpPr>
          <p:cNvPr id="225" name="e-/e+ Linac"/>
          <p:cNvSpPr txBox="1"/>
          <p:nvPr/>
        </p:nvSpPr>
        <p:spPr>
          <a:xfrm>
            <a:off x="2779213" y="5519827"/>
            <a:ext cx="1848446" cy="375167"/>
          </a:xfrm>
          <a:prstGeom prst="rect">
            <a:avLst/>
          </a:prstGeom>
          <a:ln w="12700">
            <a:miter lim="400000"/>
          </a:ln>
          <a:effectLst>
            <a:outerShdw blurRad="38100" dist="63500" dir="2700000" rotWithShape="0">
              <a:srgbClr val="070707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>
              <a:defRPr sz="2800" b="1">
                <a:solidFill>
                  <a:srgbClr val="D4FB7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969">
                <a:effectLst>
                  <a:outerShdw blurRad="25400" dist="25400" dir="2700000" rotWithShape="0">
                    <a:srgbClr val="070707"/>
                  </a:outerShdw>
                </a:effectLst>
              </a:rPr>
              <a:t>e</a:t>
            </a:r>
            <a:r>
              <a:rPr sz="1969" baseline="31999">
                <a:effectLst>
                  <a:outerShdw blurRad="25400" dist="25400" dir="2700000" rotWithShape="0">
                    <a:srgbClr val="070707"/>
                  </a:outerShdw>
                </a:effectLst>
              </a:rPr>
              <a:t>-</a:t>
            </a:r>
            <a:r>
              <a:rPr sz="1969">
                <a:effectLst>
                  <a:outerShdw blurRad="25400" dist="25400" dir="2700000" rotWithShape="0">
                    <a:srgbClr val="070707"/>
                  </a:outerShdw>
                </a:effectLst>
              </a:rPr>
              <a:t>/e</a:t>
            </a:r>
            <a:r>
              <a:rPr sz="1969" baseline="31999">
                <a:effectLst>
                  <a:outerShdw blurRad="25400" dist="25400" dir="2700000" rotWithShape="0">
                    <a:srgbClr val="070707"/>
                  </a:outerShdw>
                </a:effectLst>
              </a:rPr>
              <a:t>+ </a:t>
            </a:r>
            <a:r>
              <a:rPr sz="1969">
                <a:effectLst>
                  <a:outerShdw blurRad="25400" dist="25400" dir="2700000" rotWithShape="0">
                    <a:srgbClr val="070707"/>
                  </a:outerShdw>
                </a:effectLst>
              </a:rPr>
              <a:t>Linac</a:t>
            </a:r>
          </a:p>
        </p:txBody>
      </p:sp>
      <p:sp>
        <p:nvSpPr>
          <p:cNvPr id="226" name="PF-AR"/>
          <p:cNvSpPr txBox="1"/>
          <p:nvPr/>
        </p:nvSpPr>
        <p:spPr>
          <a:xfrm>
            <a:off x="1707111" y="4221313"/>
            <a:ext cx="1032859" cy="375167"/>
          </a:xfrm>
          <a:prstGeom prst="rect">
            <a:avLst/>
          </a:prstGeom>
          <a:ln w="12700">
            <a:miter lim="400000"/>
          </a:ln>
          <a:effectLst>
            <a:outerShdw blurRad="38100" dist="63500" dir="2700000" rotWithShape="0">
              <a:srgbClr val="070707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spcBef>
                <a:spcPts val="0"/>
              </a:spcBef>
              <a:defRPr sz="2800" b="1">
                <a:solidFill>
                  <a:srgbClr val="FFFB00"/>
                </a:solidFill>
                <a:effectLst>
                  <a:outerShdw blurRad="38100" dist="63500" dir="2700000" rotWithShape="0">
                    <a:srgbClr val="070707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969"/>
              <a:t>PF-AR</a:t>
            </a:r>
          </a:p>
        </p:txBody>
      </p:sp>
      <p:pic>
        <p:nvPicPr>
          <p:cNvPr id="227" name="楕円 楕円" descr="楕円 楕円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7833904">
            <a:off x="4065737" y="4324447"/>
            <a:ext cx="110343" cy="198096"/>
          </a:xfrm>
          <a:prstGeom prst="rect">
            <a:avLst/>
          </a:prstGeom>
          <a:effectLst>
            <a:outerShdw blurRad="38100" dist="63500" dir="2700000" rotWithShape="0">
              <a:srgbClr val="070707"/>
            </a:outerShdw>
          </a:effectLst>
        </p:spPr>
      </p:pic>
      <p:sp>
        <p:nvSpPr>
          <p:cNvPr id="228" name="STF"/>
          <p:cNvSpPr txBox="1"/>
          <p:nvPr/>
        </p:nvSpPr>
        <p:spPr>
          <a:xfrm>
            <a:off x="3479009" y="4139916"/>
            <a:ext cx="821532" cy="331758"/>
          </a:xfrm>
          <a:prstGeom prst="rect">
            <a:avLst/>
          </a:prstGeom>
          <a:ln w="12700">
            <a:miter lim="400000"/>
          </a:ln>
          <a:effectLst>
            <a:outerShdw blurRad="38100" dist="63500" dir="2700000" rotWithShape="0">
              <a:srgbClr val="070707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>
              <a:defRPr sz="2400" b="1">
                <a:solidFill>
                  <a:schemeClr val="accent4">
                    <a:hueOff val="-858837"/>
                    <a:lumOff val="-9791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87"/>
              <a:t>S</a:t>
            </a:r>
            <a:r>
              <a:rPr sz="1687">
                <a:effectLst>
                  <a:outerShdw blurRad="25400" dist="25400" dir="2700000" rotWithShape="0">
                    <a:srgbClr val="070707"/>
                  </a:outerShdw>
                </a:effectLst>
              </a:rPr>
              <a:t>TF</a:t>
            </a:r>
          </a:p>
        </p:txBody>
      </p:sp>
      <p:sp>
        <p:nvSpPr>
          <p:cNvPr id="229" name="Tsukuba Campus…"/>
          <p:cNvSpPr txBox="1"/>
          <p:nvPr/>
        </p:nvSpPr>
        <p:spPr>
          <a:xfrm>
            <a:off x="817034" y="177308"/>
            <a:ext cx="7673928" cy="807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>
              <a:defRPr sz="3400" b="1">
                <a:latin typeface="Calibri"/>
                <a:ea typeface="Calibri"/>
                <a:cs typeface="Calibri"/>
                <a:sym typeface="Calibri"/>
              </a:defRPr>
            </a:pPr>
            <a:r>
              <a:rPr sz="2391"/>
              <a:t>Tsukuba Campus</a:t>
            </a:r>
          </a:p>
          <a:p>
            <a:pPr algn="ctr" defTabSz="410751">
              <a:defRPr sz="3400" b="1">
                <a:latin typeface="Calibri"/>
                <a:ea typeface="Calibri"/>
                <a:cs typeface="Calibri"/>
                <a:sym typeface="Calibri"/>
              </a:defRPr>
            </a:pPr>
            <a:r>
              <a:rPr sz="2391"/>
              <a:t>KEK - High Energy Accelerator Research Organization</a:t>
            </a:r>
          </a:p>
        </p:txBody>
      </p:sp>
      <p:sp>
        <p:nvSpPr>
          <p:cNvPr id="230" name="Mt. Tsukuba"/>
          <p:cNvSpPr txBox="1"/>
          <p:nvPr/>
        </p:nvSpPr>
        <p:spPr>
          <a:xfrm>
            <a:off x="6578949" y="1470205"/>
            <a:ext cx="1795431" cy="44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spcBef>
                <a:spcPts val="0"/>
              </a:spcBef>
              <a:defRPr sz="3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391"/>
              <a:t>Mt. Tsukuba</a:t>
            </a:r>
          </a:p>
        </p:txBody>
      </p:sp>
      <p:pic>
        <p:nvPicPr>
          <p:cNvPr id="231" name="楕円 楕円" descr="楕円 楕円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1420000">
            <a:off x="2622672" y="5738767"/>
            <a:ext cx="416346" cy="215561"/>
          </a:xfrm>
          <a:prstGeom prst="rect">
            <a:avLst/>
          </a:prstGeom>
          <a:effectLst>
            <a:outerShdw blurRad="38100" dist="63500" dir="2700000" rotWithShape="0">
              <a:srgbClr val="070707"/>
            </a:outerShdw>
          </a:effectLst>
        </p:spPr>
      </p:pic>
      <p:pic>
        <p:nvPicPr>
          <p:cNvPr id="232" name="線 図形" descr="線 図形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320000">
            <a:off x="1644972" y="5155063"/>
            <a:ext cx="892306" cy="108698"/>
          </a:xfrm>
          <a:prstGeom prst="rect">
            <a:avLst/>
          </a:prstGeom>
        </p:spPr>
      </p:pic>
      <p:pic>
        <p:nvPicPr>
          <p:cNvPr id="234" name="楕円 " descr="楕円 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1584114">
            <a:off x="438010" y="4034759"/>
            <a:ext cx="5669156" cy="1074857"/>
          </a:xfrm>
          <a:prstGeom prst="rect">
            <a:avLst/>
          </a:prstGeom>
          <a:effectLst>
            <a:outerShdw blurRad="38100" dist="63500" dir="2700000" rotWithShape="0">
              <a:srgbClr val="070707"/>
            </a:outerShdw>
          </a:effectLst>
        </p:spPr>
      </p:pic>
      <p:pic>
        <p:nvPicPr>
          <p:cNvPr id="235" name="線 図形" descr="線 図形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540000">
            <a:off x="1422427" y="4835170"/>
            <a:ext cx="695959" cy="224514"/>
          </a:xfrm>
          <a:prstGeom prst="rect">
            <a:avLst/>
          </a:prstGeom>
        </p:spPr>
      </p:pic>
      <p:pic>
        <p:nvPicPr>
          <p:cNvPr id="237" name="線 図形" descr="線 図形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520000">
            <a:off x="2021639" y="4999822"/>
            <a:ext cx="581965" cy="165797"/>
          </a:xfrm>
          <a:prstGeom prst="rect">
            <a:avLst/>
          </a:prstGeom>
        </p:spPr>
      </p:pic>
      <p:pic>
        <p:nvPicPr>
          <p:cNvPr id="239" name="線 図形" descr="線 図形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3120000" flipH="1">
            <a:off x="2166270" y="5723189"/>
            <a:ext cx="1659852" cy="304070"/>
          </a:xfrm>
          <a:prstGeom prst="rect">
            <a:avLst/>
          </a:prstGeom>
        </p:spPr>
      </p:pic>
      <p:pic>
        <p:nvPicPr>
          <p:cNvPr id="242" name="線 図形" descr="線 図形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460000">
            <a:off x="1736376" y="5101631"/>
            <a:ext cx="903487" cy="489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/>
          <p:cNvSpPr/>
          <p:nvPr/>
        </p:nvSpPr>
        <p:spPr>
          <a:xfrm>
            <a:off x="90000" y="3771110"/>
            <a:ext cx="8964000" cy="2466202"/>
          </a:xfrm>
          <a:prstGeom prst="rect">
            <a:avLst/>
          </a:prstGeom>
          <a:solidFill>
            <a:srgbClr val="E3C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/>
          <p:cNvSpPr/>
          <p:nvPr/>
        </p:nvSpPr>
        <p:spPr>
          <a:xfrm>
            <a:off x="4860032" y="5506362"/>
            <a:ext cx="288032" cy="226894"/>
          </a:xfrm>
          <a:custGeom>
            <a:avLst/>
            <a:gdLst>
              <a:gd name="connsiteX0" fmla="*/ 0 w 1228165"/>
              <a:gd name="connsiteY0" fmla="*/ 35858 h 430305"/>
              <a:gd name="connsiteX1" fmla="*/ 107577 w 1228165"/>
              <a:gd name="connsiteY1" fmla="*/ 430305 h 430305"/>
              <a:gd name="connsiteX2" fmla="*/ 1228165 w 1228165"/>
              <a:gd name="connsiteY2" fmla="*/ 403411 h 430305"/>
              <a:gd name="connsiteX3" fmla="*/ 1066800 w 1228165"/>
              <a:gd name="connsiteY3" fmla="*/ 0 h 430305"/>
              <a:gd name="connsiteX4" fmla="*/ 0 w 1228165"/>
              <a:gd name="connsiteY4" fmla="*/ 35858 h 430305"/>
              <a:gd name="connsiteX0" fmla="*/ 0 w 1255059"/>
              <a:gd name="connsiteY0" fmla="*/ 17929 h 430305"/>
              <a:gd name="connsiteX1" fmla="*/ 134471 w 1255059"/>
              <a:gd name="connsiteY1" fmla="*/ 430305 h 430305"/>
              <a:gd name="connsiteX2" fmla="*/ 1255059 w 1255059"/>
              <a:gd name="connsiteY2" fmla="*/ 403411 h 430305"/>
              <a:gd name="connsiteX3" fmla="*/ 1093694 w 1255059"/>
              <a:gd name="connsiteY3" fmla="*/ 0 h 430305"/>
              <a:gd name="connsiteX4" fmla="*/ 0 w 1255059"/>
              <a:gd name="connsiteY4" fmla="*/ 17929 h 430305"/>
              <a:gd name="connsiteX0" fmla="*/ 0 w 1255059"/>
              <a:gd name="connsiteY0" fmla="*/ 233953 h 646329"/>
              <a:gd name="connsiteX1" fmla="*/ 134471 w 1255059"/>
              <a:gd name="connsiteY1" fmla="*/ 646329 h 646329"/>
              <a:gd name="connsiteX2" fmla="*/ 1255059 w 1255059"/>
              <a:gd name="connsiteY2" fmla="*/ 619435 h 646329"/>
              <a:gd name="connsiteX3" fmla="*/ 576064 w 1255059"/>
              <a:gd name="connsiteY3" fmla="*/ 0 h 646329"/>
              <a:gd name="connsiteX4" fmla="*/ 0 w 1255059"/>
              <a:gd name="connsiteY4" fmla="*/ 233953 h 646329"/>
              <a:gd name="connsiteX0" fmla="*/ 0 w 1080120"/>
              <a:gd name="connsiteY0" fmla="*/ 233953 h 646329"/>
              <a:gd name="connsiteX1" fmla="*/ 134471 w 1080120"/>
              <a:gd name="connsiteY1" fmla="*/ 646329 h 646329"/>
              <a:gd name="connsiteX2" fmla="*/ 1080120 w 1080120"/>
              <a:gd name="connsiteY2" fmla="*/ 144016 h 646329"/>
              <a:gd name="connsiteX3" fmla="*/ 576064 w 1080120"/>
              <a:gd name="connsiteY3" fmla="*/ 0 h 646329"/>
              <a:gd name="connsiteX4" fmla="*/ 0 w 1080120"/>
              <a:gd name="connsiteY4" fmla="*/ 233953 h 646329"/>
              <a:gd name="connsiteX0" fmla="*/ 0 w 1080120"/>
              <a:gd name="connsiteY0" fmla="*/ 233953 h 432048"/>
              <a:gd name="connsiteX1" fmla="*/ 864096 w 1080120"/>
              <a:gd name="connsiteY1" fmla="*/ 432048 h 432048"/>
              <a:gd name="connsiteX2" fmla="*/ 1080120 w 1080120"/>
              <a:gd name="connsiteY2" fmla="*/ 144016 h 432048"/>
              <a:gd name="connsiteX3" fmla="*/ 576064 w 1080120"/>
              <a:gd name="connsiteY3" fmla="*/ 0 h 432048"/>
              <a:gd name="connsiteX4" fmla="*/ 0 w 1080120"/>
              <a:gd name="connsiteY4" fmla="*/ 233953 h 432048"/>
              <a:gd name="connsiteX0" fmla="*/ 0 w 770166"/>
              <a:gd name="connsiteY0" fmla="*/ 272588 h 432048"/>
              <a:gd name="connsiteX1" fmla="*/ 554142 w 770166"/>
              <a:gd name="connsiteY1" fmla="*/ 432048 h 432048"/>
              <a:gd name="connsiteX2" fmla="*/ 770166 w 770166"/>
              <a:gd name="connsiteY2" fmla="*/ 144016 h 432048"/>
              <a:gd name="connsiteX3" fmla="*/ 266110 w 770166"/>
              <a:gd name="connsiteY3" fmla="*/ 0 h 432048"/>
              <a:gd name="connsiteX4" fmla="*/ 0 w 770166"/>
              <a:gd name="connsiteY4" fmla="*/ 272588 h 432048"/>
              <a:gd name="connsiteX0" fmla="*/ 0 w 770166"/>
              <a:gd name="connsiteY0" fmla="*/ 272588 h 432048"/>
              <a:gd name="connsiteX1" fmla="*/ 554142 w 770166"/>
              <a:gd name="connsiteY1" fmla="*/ 432048 h 432048"/>
              <a:gd name="connsiteX2" fmla="*/ 770166 w 770166"/>
              <a:gd name="connsiteY2" fmla="*/ 144016 h 432048"/>
              <a:gd name="connsiteX3" fmla="*/ 72008 w 770166"/>
              <a:gd name="connsiteY3" fmla="*/ 0 h 432048"/>
              <a:gd name="connsiteX4" fmla="*/ 0 w 770166"/>
              <a:gd name="connsiteY4" fmla="*/ 272588 h 432048"/>
              <a:gd name="connsiteX0" fmla="*/ 0 w 554142"/>
              <a:gd name="connsiteY0" fmla="*/ 272588 h 432048"/>
              <a:gd name="connsiteX1" fmla="*/ 554142 w 554142"/>
              <a:gd name="connsiteY1" fmla="*/ 432048 h 432048"/>
              <a:gd name="connsiteX2" fmla="*/ 360040 w 554142"/>
              <a:gd name="connsiteY2" fmla="*/ 0 h 432048"/>
              <a:gd name="connsiteX3" fmla="*/ 72008 w 554142"/>
              <a:gd name="connsiteY3" fmla="*/ 0 h 432048"/>
              <a:gd name="connsiteX4" fmla="*/ 0 w 554142"/>
              <a:gd name="connsiteY4" fmla="*/ 272588 h 432048"/>
              <a:gd name="connsiteX0" fmla="*/ 0 w 482134"/>
              <a:gd name="connsiteY0" fmla="*/ 216024 h 432048"/>
              <a:gd name="connsiteX1" fmla="*/ 482134 w 482134"/>
              <a:gd name="connsiteY1" fmla="*/ 432048 h 432048"/>
              <a:gd name="connsiteX2" fmla="*/ 288032 w 482134"/>
              <a:gd name="connsiteY2" fmla="*/ 0 h 432048"/>
              <a:gd name="connsiteX3" fmla="*/ 0 w 482134"/>
              <a:gd name="connsiteY3" fmla="*/ 0 h 432048"/>
              <a:gd name="connsiteX4" fmla="*/ 0 w 482134"/>
              <a:gd name="connsiteY4" fmla="*/ 216024 h 432048"/>
              <a:gd name="connsiteX0" fmla="*/ 0 w 288032"/>
              <a:gd name="connsiteY0" fmla="*/ 216024 h 216024"/>
              <a:gd name="connsiteX1" fmla="*/ 288032 w 288032"/>
              <a:gd name="connsiteY1" fmla="*/ 216024 h 216024"/>
              <a:gd name="connsiteX2" fmla="*/ 288032 w 288032"/>
              <a:gd name="connsiteY2" fmla="*/ 0 h 216024"/>
              <a:gd name="connsiteX3" fmla="*/ 0 w 288032"/>
              <a:gd name="connsiteY3" fmla="*/ 0 h 216024"/>
              <a:gd name="connsiteX4" fmla="*/ 0 w 288032"/>
              <a:gd name="connsiteY4" fmla="*/ 216024 h 216024"/>
              <a:gd name="connsiteX0" fmla="*/ 44533 w 288032"/>
              <a:gd name="connsiteY0" fmla="*/ 217929 h 217929"/>
              <a:gd name="connsiteX1" fmla="*/ 288032 w 288032"/>
              <a:gd name="connsiteY1" fmla="*/ 216024 h 217929"/>
              <a:gd name="connsiteX2" fmla="*/ 288032 w 288032"/>
              <a:gd name="connsiteY2" fmla="*/ 0 h 217929"/>
              <a:gd name="connsiteX3" fmla="*/ 0 w 288032"/>
              <a:gd name="connsiteY3" fmla="*/ 0 h 217929"/>
              <a:gd name="connsiteX4" fmla="*/ 44533 w 288032"/>
              <a:gd name="connsiteY4" fmla="*/ 217929 h 217929"/>
              <a:gd name="connsiteX0" fmla="*/ 44533 w 288032"/>
              <a:gd name="connsiteY0" fmla="*/ 226894 h 226894"/>
              <a:gd name="connsiteX1" fmla="*/ 288032 w 288032"/>
              <a:gd name="connsiteY1" fmla="*/ 224989 h 226894"/>
              <a:gd name="connsiteX2" fmla="*/ 252174 w 288032"/>
              <a:gd name="connsiteY2" fmla="*/ 0 h 226894"/>
              <a:gd name="connsiteX3" fmla="*/ 0 w 288032"/>
              <a:gd name="connsiteY3" fmla="*/ 8965 h 226894"/>
              <a:gd name="connsiteX4" fmla="*/ 44533 w 288032"/>
              <a:gd name="connsiteY4" fmla="*/ 226894 h 2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" h="226894">
                <a:moveTo>
                  <a:pt x="44533" y="226894"/>
                </a:moveTo>
                <a:lnTo>
                  <a:pt x="288032" y="224989"/>
                </a:lnTo>
                <a:lnTo>
                  <a:pt x="252174" y="0"/>
                </a:lnTo>
                <a:lnTo>
                  <a:pt x="0" y="8965"/>
                </a:lnTo>
                <a:lnTo>
                  <a:pt x="44533" y="2268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フリーフォーム 44"/>
          <p:cNvSpPr/>
          <p:nvPr/>
        </p:nvSpPr>
        <p:spPr>
          <a:xfrm>
            <a:off x="460584" y="3842487"/>
            <a:ext cx="8026751" cy="1967381"/>
          </a:xfrm>
          <a:custGeom>
            <a:avLst/>
            <a:gdLst>
              <a:gd name="connsiteX0" fmla="*/ 35859 w 8095129"/>
              <a:gd name="connsiteY0" fmla="*/ 968189 h 1999130"/>
              <a:gd name="connsiteX1" fmla="*/ 1936376 w 8095129"/>
              <a:gd name="connsiteY1" fmla="*/ 968189 h 1999130"/>
              <a:gd name="connsiteX2" fmla="*/ 2061882 w 8095129"/>
              <a:gd name="connsiteY2" fmla="*/ 762000 h 1999130"/>
              <a:gd name="connsiteX3" fmla="*/ 2259106 w 8095129"/>
              <a:gd name="connsiteY3" fmla="*/ 753036 h 1999130"/>
              <a:gd name="connsiteX4" fmla="*/ 2178423 w 8095129"/>
              <a:gd name="connsiteY4" fmla="*/ 968189 h 1999130"/>
              <a:gd name="connsiteX5" fmla="*/ 2339788 w 8095129"/>
              <a:gd name="connsiteY5" fmla="*/ 959224 h 1999130"/>
              <a:gd name="connsiteX6" fmla="*/ 2393576 w 8095129"/>
              <a:gd name="connsiteY6" fmla="*/ 896471 h 1999130"/>
              <a:gd name="connsiteX7" fmla="*/ 2402541 w 8095129"/>
              <a:gd name="connsiteY7" fmla="*/ 744071 h 1999130"/>
              <a:gd name="connsiteX8" fmla="*/ 2429435 w 8095129"/>
              <a:gd name="connsiteY8" fmla="*/ 591671 h 1999130"/>
              <a:gd name="connsiteX9" fmla="*/ 2483223 w 8095129"/>
              <a:gd name="connsiteY9" fmla="*/ 430306 h 1999130"/>
              <a:gd name="connsiteX10" fmla="*/ 2617694 w 8095129"/>
              <a:gd name="connsiteY10" fmla="*/ 331694 h 1999130"/>
              <a:gd name="connsiteX11" fmla="*/ 2796988 w 8095129"/>
              <a:gd name="connsiteY11" fmla="*/ 322730 h 1999130"/>
              <a:gd name="connsiteX12" fmla="*/ 3290047 w 8095129"/>
              <a:gd name="connsiteY12" fmla="*/ 340659 h 1999130"/>
              <a:gd name="connsiteX13" fmla="*/ 3657600 w 8095129"/>
              <a:gd name="connsiteY13" fmla="*/ 466165 h 1999130"/>
              <a:gd name="connsiteX14" fmla="*/ 3854823 w 8095129"/>
              <a:gd name="connsiteY14" fmla="*/ 242047 h 1999130"/>
              <a:gd name="connsiteX15" fmla="*/ 4231341 w 8095129"/>
              <a:gd name="connsiteY15" fmla="*/ 53789 h 1999130"/>
              <a:gd name="connsiteX16" fmla="*/ 4796118 w 8095129"/>
              <a:gd name="connsiteY16" fmla="*/ 0 h 1999130"/>
              <a:gd name="connsiteX17" fmla="*/ 6714565 w 8095129"/>
              <a:gd name="connsiteY17" fmla="*/ 71718 h 1999130"/>
              <a:gd name="connsiteX18" fmla="*/ 7037294 w 8095129"/>
              <a:gd name="connsiteY18" fmla="*/ 224118 h 1999130"/>
              <a:gd name="connsiteX19" fmla="*/ 7413812 w 8095129"/>
              <a:gd name="connsiteY19" fmla="*/ 484094 h 1999130"/>
              <a:gd name="connsiteX20" fmla="*/ 7548282 w 8095129"/>
              <a:gd name="connsiteY20" fmla="*/ 735106 h 1999130"/>
              <a:gd name="connsiteX21" fmla="*/ 7566212 w 8095129"/>
              <a:gd name="connsiteY21" fmla="*/ 923365 h 1999130"/>
              <a:gd name="connsiteX22" fmla="*/ 7691718 w 8095129"/>
              <a:gd name="connsiteY22" fmla="*/ 806824 h 1999130"/>
              <a:gd name="connsiteX23" fmla="*/ 7808259 w 8095129"/>
              <a:gd name="connsiteY23" fmla="*/ 654424 h 1999130"/>
              <a:gd name="connsiteX24" fmla="*/ 7871012 w 8095129"/>
              <a:gd name="connsiteY24" fmla="*/ 537883 h 1999130"/>
              <a:gd name="connsiteX25" fmla="*/ 8095129 w 8095129"/>
              <a:gd name="connsiteY25" fmla="*/ 636494 h 1999130"/>
              <a:gd name="connsiteX26" fmla="*/ 7826188 w 8095129"/>
              <a:gd name="connsiteY26" fmla="*/ 959224 h 1999130"/>
              <a:gd name="connsiteX27" fmla="*/ 7584141 w 8095129"/>
              <a:gd name="connsiteY27" fmla="*/ 1201271 h 1999130"/>
              <a:gd name="connsiteX28" fmla="*/ 7386918 w 8095129"/>
              <a:gd name="connsiteY28" fmla="*/ 1425389 h 1999130"/>
              <a:gd name="connsiteX29" fmla="*/ 7261412 w 8095129"/>
              <a:gd name="connsiteY29" fmla="*/ 1613647 h 1999130"/>
              <a:gd name="connsiteX30" fmla="*/ 6956612 w 8095129"/>
              <a:gd name="connsiteY30" fmla="*/ 1828800 h 1999130"/>
              <a:gd name="connsiteX31" fmla="*/ 6490447 w 8095129"/>
              <a:gd name="connsiteY31" fmla="*/ 1999130 h 1999130"/>
              <a:gd name="connsiteX32" fmla="*/ 5934635 w 8095129"/>
              <a:gd name="connsiteY32" fmla="*/ 1999130 h 1999130"/>
              <a:gd name="connsiteX33" fmla="*/ 5576047 w 8095129"/>
              <a:gd name="connsiteY33" fmla="*/ 1981200 h 1999130"/>
              <a:gd name="connsiteX34" fmla="*/ 5244353 w 8095129"/>
              <a:gd name="connsiteY34" fmla="*/ 1918447 h 1999130"/>
              <a:gd name="connsiteX35" fmla="*/ 4885765 w 8095129"/>
              <a:gd name="connsiteY35" fmla="*/ 1730189 h 1999130"/>
              <a:gd name="connsiteX36" fmla="*/ 4446494 w 8095129"/>
              <a:gd name="connsiteY36" fmla="*/ 1479177 h 1999130"/>
              <a:gd name="connsiteX37" fmla="*/ 4052047 w 8095129"/>
              <a:gd name="connsiteY37" fmla="*/ 1299883 h 1999130"/>
              <a:gd name="connsiteX38" fmla="*/ 3729318 w 8095129"/>
              <a:gd name="connsiteY38" fmla="*/ 1093694 h 1999130"/>
              <a:gd name="connsiteX39" fmla="*/ 3478306 w 8095129"/>
              <a:gd name="connsiteY39" fmla="*/ 762000 h 1999130"/>
              <a:gd name="connsiteX40" fmla="*/ 3325906 w 8095129"/>
              <a:gd name="connsiteY40" fmla="*/ 600636 h 1999130"/>
              <a:gd name="connsiteX41" fmla="*/ 3245223 w 8095129"/>
              <a:gd name="connsiteY41" fmla="*/ 779930 h 1999130"/>
              <a:gd name="connsiteX42" fmla="*/ 2895600 w 8095129"/>
              <a:gd name="connsiteY42" fmla="*/ 1021977 h 1999130"/>
              <a:gd name="connsiteX43" fmla="*/ 2662518 w 8095129"/>
              <a:gd name="connsiteY43" fmla="*/ 1021977 h 1999130"/>
              <a:gd name="connsiteX44" fmla="*/ 2563906 w 8095129"/>
              <a:gd name="connsiteY44" fmla="*/ 959224 h 1999130"/>
              <a:gd name="connsiteX45" fmla="*/ 2572870 w 8095129"/>
              <a:gd name="connsiteY45" fmla="*/ 1129553 h 1999130"/>
              <a:gd name="connsiteX46" fmla="*/ 0 w 8095129"/>
              <a:gd name="connsiteY46" fmla="*/ 1138518 h 1999130"/>
              <a:gd name="connsiteX47" fmla="*/ 35859 w 8095129"/>
              <a:gd name="connsiteY47" fmla="*/ 968189 h 1999130"/>
              <a:gd name="connsiteX0" fmla="*/ 30278 w 8095129"/>
              <a:gd name="connsiteY0" fmla="*/ 1013929 h 1999130"/>
              <a:gd name="connsiteX1" fmla="*/ 1936376 w 8095129"/>
              <a:gd name="connsiteY1" fmla="*/ 968189 h 1999130"/>
              <a:gd name="connsiteX2" fmla="*/ 2061882 w 8095129"/>
              <a:gd name="connsiteY2" fmla="*/ 762000 h 1999130"/>
              <a:gd name="connsiteX3" fmla="*/ 2259106 w 8095129"/>
              <a:gd name="connsiteY3" fmla="*/ 753036 h 1999130"/>
              <a:gd name="connsiteX4" fmla="*/ 2178423 w 8095129"/>
              <a:gd name="connsiteY4" fmla="*/ 968189 h 1999130"/>
              <a:gd name="connsiteX5" fmla="*/ 2339788 w 8095129"/>
              <a:gd name="connsiteY5" fmla="*/ 959224 h 1999130"/>
              <a:gd name="connsiteX6" fmla="*/ 2393576 w 8095129"/>
              <a:gd name="connsiteY6" fmla="*/ 896471 h 1999130"/>
              <a:gd name="connsiteX7" fmla="*/ 2402541 w 8095129"/>
              <a:gd name="connsiteY7" fmla="*/ 744071 h 1999130"/>
              <a:gd name="connsiteX8" fmla="*/ 2429435 w 8095129"/>
              <a:gd name="connsiteY8" fmla="*/ 591671 h 1999130"/>
              <a:gd name="connsiteX9" fmla="*/ 2483223 w 8095129"/>
              <a:gd name="connsiteY9" fmla="*/ 430306 h 1999130"/>
              <a:gd name="connsiteX10" fmla="*/ 2617694 w 8095129"/>
              <a:gd name="connsiteY10" fmla="*/ 331694 h 1999130"/>
              <a:gd name="connsiteX11" fmla="*/ 2796988 w 8095129"/>
              <a:gd name="connsiteY11" fmla="*/ 322730 h 1999130"/>
              <a:gd name="connsiteX12" fmla="*/ 3290047 w 8095129"/>
              <a:gd name="connsiteY12" fmla="*/ 340659 h 1999130"/>
              <a:gd name="connsiteX13" fmla="*/ 3657600 w 8095129"/>
              <a:gd name="connsiteY13" fmla="*/ 466165 h 1999130"/>
              <a:gd name="connsiteX14" fmla="*/ 3854823 w 8095129"/>
              <a:gd name="connsiteY14" fmla="*/ 242047 h 1999130"/>
              <a:gd name="connsiteX15" fmla="*/ 4231341 w 8095129"/>
              <a:gd name="connsiteY15" fmla="*/ 53789 h 1999130"/>
              <a:gd name="connsiteX16" fmla="*/ 4796118 w 8095129"/>
              <a:gd name="connsiteY16" fmla="*/ 0 h 1999130"/>
              <a:gd name="connsiteX17" fmla="*/ 6714565 w 8095129"/>
              <a:gd name="connsiteY17" fmla="*/ 71718 h 1999130"/>
              <a:gd name="connsiteX18" fmla="*/ 7037294 w 8095129"/>
              <a:gd name="connsiteY18" fmla="*/ 224118 h 1999130"/>
              <a:gd name="connsiteX19" fmla="*/ 7413812 w 8095129"/>
              <a:gd name="connsiteY19" fmla="*/ 484094 h 1999130"/>
              <a:gd name="connsiteX20" fmla="*/ 7548282 w 8095129"/>
              <a:gd name="connsiteY20" fmla="*/ 735106 h 1999130"/>
              <a:gd name="connsiteX21" fmla="*/ 7566212 w 8095129"/>
              <a:gd name="connsiteY21" fmla="*/ 923365 h 1999130"/>
              <a:gd name="connsiteX22" fmla="*/ 7691718 w 8095129"/>
              <a:gd name="connsiteY22" fmla="*/ 806824 h 1999130"/>
              <a:gd name="connsiteX23" fmla="*/ 7808259 w 8095129"/>
              <a:gd name="connsiteY23" fmla="*/ 654424 h 1999130"/>
              <a:gd name="connsiteX24" fmla="*/ 7871012 w 8095129"/>
              <a:gd name="connsiteY24" fmla="*/ 537883 h 1999130"/>
              <a:gd name="connsiteX25" fmla="*/ 8095129 w 8095129"/>
              <a:gd name="connsiteY25" fmla="*/ 636494 h 1999130"/>
              <a:gd name="connsiteX26" fmla="*/ 7826188 w 8095129"/>
              <a:gd name="connsiteY26" fmla="*/ 959224 h 1999130"/>
              <a:gd name="connsiteX27" fmla="*/ 7584141 w 8095129"/>
              <a:gd name="connsiteY27" fmla="*/ 1201271 h 1999130"/>
              <a:gd name="connsiteX28" fmla="*/ 7386918 w 8095129"/>
              <a:gd name="connsiteY28" fmla="*/ 1425389 h 1999130"/>
              <a:gd name="connsiteX29" fmla="*/ 7261412 w 8095129"/>
              <a:gd name="connsiteY29" fmla="*/ 1613647 h 1999130"/>
              <a:gd name="connsiteX30" fmla="*/ 6956612 w 8095129"/>
              <a:gd name="connsiteY30" fmla="*/ 1828800 h 1999130"/>
              <a:gd name="connsiteX31" fmla="*/ 6490447 w 8095129"/>
              <a:gd name="connsiteY31" fmla="*/ 1999130 h 1999130"/>
              <a:gd name="connsiteX32" fmla="*/ 5934635 w 8095129"/>
              <a:gd name="connsiteY32" fmla="*/ 1999130 h 1999130"/>
              <a:gd name="connsiteX33" fmla="*/ 5576047 w 8095129"/>
              <a:gd name="connsiteY33" fmla="*/ 1981200 h 1999130"/>
              <a:gd name="connsiteX34" fmla="*/ 5244353 w 8095129"/>
              <a:gd name="connsiteY34" fmla="*/ 1918447 h 1999130"/>
              <a:gd name="connsiteX35" fmla="*/ 4885765 w 8095129"/>
              <a:gd name="connsiteY35" fmla="*/ 1730189 h 1999130"/>
              <a:gd name="connsiteX36" fmla="*/ 4446494 w 8095129"/>
              <a:gd name="connsiteY36" fmla="*/ 1479177 h 1999130"/>
              <a:gd name="connsiteX37" fmla="*/ 4052047 w 8095129"/>
              <a:gd name="connsiteY37" fmla="*/ 1299883 h 1999130"/>
              <a:gd name="connsiteX38" fmla="*/ 3729318 w 8095129"/>
              <a:gd name="connsiteY38" fmla="*/ 1093694 h 1999130"/>
              <a:gd name="connsiteX39" fmla="*/ 3478306 w 8095129"/>
              <a:gd name="connsiteY39" fmla="*/ 762000 h 1999130"/>
              <a:gd name="connsiteX40" fmla="*/ 3325906 w 8095129"/>
              <a:gd name="connsiteY40" fmla="*/ 600636 h 1999130"/>
              <a:gd name="connsiteX41" fmla="*/ 3245223 w 8095129"/>
              <a:gd name="connsiteY41" fmla="*/ 779930 h 1999130"/>
              <a:gd name="connsiteX42" fmla="*/ 2895600 w 8095129"/>
              <a:gd name="connsiteY42" fmla="*/ 1021977 h 1999130"/>
              <a:gd name="connsiteX43" fmla="*/ 2662518 w 8095129"/>
              <a:gd name="connsiteY43" fmla="*/ 1021977 h 1999130"/>
              <a:gd name="connsiteX44" fmla="*/ 2563906 w 8095129"/>
              <a:gd name="connsiteY44" fmla="*/ 959224 h 1999130"/>
              <a:gd name="connsiteX45" fmla="*/ 2572870 w 8095129"/>
              <a:gd name="connsiteY45" fmla="*/ 1129553 h 1999130"/>
              <a:gd name="connsiteX46" fmla="*/ 0 w 8095129"/>
              <a:gd name="connsiteY46" fmla="*/ 1138518 h 1999130"/>
              <a:gd name="connsiteX47" fmla="*/ 30278 w 8095129"/>
              <a:gd name="connsiteY47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2061882 w 8095129"/>
              <a:gd name="connsiteY2" fmla="*/ 762000 h 1999130"/>
              <a:gd name="connsiteX3" fmla="*/ 2259106 w 8095129"/>
              <a:gd name="connsiteY3" fmla="*/ 753036 h 1999130"/>
              <a:gd name="connsiteX4" fmla="*/ 2178423 w 8095129"/>
              <a:gd name="connsiteY4" fmla="*/ 968189 h 1999130"/>
              <a:gd name="connsiteX5" fmla="*/ 2339788 w 8095129"/>
              <a:gd name="connsiteY5" fmla="*/ 959224 h 1999130"/>
              <a:gd name="connsiteX6" fmla="*/ 2393576 w 8095129"/>
              <a:gd name="connsiteY6" fmla="*/ 896471 h 1999130"/>
              <a:gd name="connsiteX7" fmla="*/ 2402541 w 8095129"/>
              <a:gd name="connsiteY7" fmla="*/ 744071 h 1999130"/>
              <a:gd name="connsiteX8" fmla="*/ 2429435 w 8095129"/>
              <a:gd name="connsiteY8" fmla="*/ 591671 h 1999130"/>
              <a:gd name="connsiteX9" fmla="*/ 2483223 w 8095129"/>
              <a:gd name="connsiteY9" fmla="*/ 430306 h 1999130"/>
              <a:gd name="connsiteX10" fmla="*/ 2617694 w 8095129"/>
              <a:gd name="connsiteY10" fmla="*/ 331694 h 1999130"/>
              <a:gd name="connsiteX11" fmla="*/ 2796988 w 8095129"/>
              <a:gd name="connsiteY11" fmla="*/ 322730 h 1999130"/>
              <a:gd name="connsiteX12" fmla="*/ 3290047 w 8095129"/>
              <a:gd name="connsiteY12" fmla="*/ 340659 h 1999130"/>
              <a:gd name="connsiteX13" fmla="*/ 3657600 w 8095129"/>
              <a:gd name="connsiteY13" fmla="*/ 466165 h 1999130"/>
              <a:gd name="connsiteX14" fmla="*/ 3854823 w 8095129"/>
              <a:gd name="connsiteY14" fmla="*/ 242047 h 1999130"/>
              <a:gd name="connsiteX15" fmla="*/ 4231341 w 8095129"/>
              <a:gd name="connsiteY15" fmla="*/ 53789 h 1999130"/>
              <a:gd name="connsiteX16" fmla="*/ 4796118 w 8095129"/>
              <a:gd name="connsiteY16" fmla="*/ 0 h 1999130"/>
              <a:gd name="connsiteX17" fmla="*/ 6714565 w 8095129"/>
              <a:gd name="connsiteY17" fmla="*/ 71718 h 1999130"/>
              <a:gd name="connsiteX18" fmla="*/ 7037294 w 8095129"/>
              <a:gd name="connsiteY18" fmla="*/ 224118 h 1999130"/>
              <a:gd name="connsiteX19" fmla="*/ 7413812 w 8095129"/>
              <a:gd name="connsiteY19" fmla="*/ 484094 h 1999130"/>
              <a:gd name="connsiteX20" fmla="*/ 7548282 w 8095129"/>
              <a:gd name="connsiteY20" fmla="*/ 735106 h 1999130"/>
              <a:gd name="connsiteX21" fmla="*/ 7566212 w 8095129"/>
              <a:gd name="connsiteY21" fmla="*/ 923365 h 1999130"/>
              <a:gd name="connsiteX22" fmla="*/ 7691718 w 8095129"/>
              <a:gd name="connsiteY22" fmla="*/ 806824 h 1999130"/>
              <a:gd name="connsiteX23" fmla="*/ 7808259 w 8095129"/>
              <a:gd name="connsiteY23" fmla="*/ 654424 h 1999130"/>
              <a:gd name="connsiteX24" fmla="*/ 7871012 w 8095129"/>
              <a:gd name="connsiteY24" fmla="*/ 537883 h 1999130"/>
              <a:gd name="connsiteX25" fmla="*/ 8095129 w 8095129"/>
              <a:gd name="connsiteY25" fmla="*/ 636494 h 1999130"/>
              <a:gd name="connsiteX26" fmla="*/ 7826188 w 8095129"/>
              <a:gd name="connsiteY26" fmla="*/ 959224 h 1999130"/>
              <a:gd name="connsiteX27" fmla="*/ 7584141 w 8095129"/>
              <a:gd name="connsiteY27" fmla="*/ 1201271 h 1999130"/>
              <a:gd name="connsiteX28" fmla="*/ 7386918 w 8095129"/>
              <a:gd name="connsiteY28" fmla="*/ 1425389 h 1999130"/>
              <a:gd name="connsiteX29" fmla="*/ 7261412 w 8095129"/>
              <a:gd name="connsiteY29" fmla="*/ 1613647 h 1999130"/>
              <a:gd name="connsiteX30" fmla="*/ 6956612 w 8095129"/>
              <a:gd name="connsiteY30" fmla="*/ 1828800 h 1999130"/>
              <a:gd name="connsiteX31" fmla="*/ 6490447 w 8095129"/>
              <a:gd name="connsiteY31" fmla="*/ 1999130 h 1999130"/>
              <a:gd name="connsiteX32" fmla="*/ 5934635 w 8095129"/>
              <a:gd name="connsiteY32" fmla="*/ 1999130 h 1999130"/>
              <a:gd name="connsiteX33" fmla="*/ 5576047 w 8095129"/>
              <a:gd name="connsiteY33" fmla="*/ 1981200 h 1999130"/>
              <a:gd name="connsiteX34" fmla="*/ 5244353 w 8095129"/>
              <a:gd name="connsiteY34" fmla="*/ 1918447 h 1999130"/>
              <a:gd name="connsiteX35" fmla="*/ 4885765 w 8095129"/>
              <a:gd name="connsiteY35" fmla="*/ 1730189 h 1999130"/>
              <a:gd name="connsiteX36" fmla="*/ 4446494 w 8095129"/>
              <a:gd name="connsiteY36" fmla="*/ 1479177 h 1999130"/>
              <a:gd name="connsiteX37" fmla="*/ 4052047 w 8095129"/>
              <a:gd name="connsiteY37" fmla="*/ 1299883 h 1999130"/>
              <a:gd name="connsiteX38" fmla="*/ 3729318 w 8095129"/>
              <a:gd name="connsiteY38" fmla="*/ 1093694 h 1999130"/>
              <a:gd name="connsiteX39" fmla="*/ 3478306 w 8095129"/>
              <a:gd name="connsiteY39" fmla="*/ 762000 h 1999130"/>
              <a:gd name="connsiteX40" fmla="*/ 3325906 w 8095129"/>
              <a:gd name="connsiteY40" fmla="*/ 600636 h 1999130"/>
              <a:gd name="connsiteX41" fmla="*/ 3245223 w 8095129"/>
              <a:gd name="connsiteY41" fmla="*/ 779930 h 1999130"/>
              <a:gd name="connsiteX42" fmla="*/ 2895600 w 8095129"/>
              <a:gd name="connsiteY42" fmla="*/ 1021977 h 1999130"/>
              <a:gd name="connsiteX43" fmla="*/ 2662518 w 8095129"/>
              <a:gd name="connsiteY43" fmla="*/ 1021977 h 1999130"/>
              <a:gd name="connsiteX44" fmla="*/ 2563906 w 8095129"/>
              <a:gd name="connsiteY44" fmla="*/ 959224 h 1999130"/>
              <a:gd name="connsiteX45" fmla="*/ 2572870 w 8095129"/>
              <a:gd name="connsiteY45" fmla="*/ 1129553 h 1999130"/>
              <a:gd name="connsiteX46" fmla="*/ 0 w 8095129"/>
              <a:gd name="connsiteY46" fmla="*/ 1138518 h 1999130"/>
              <a:gd name="connsiteX47" fmla="*/ 30278 w 8095129"/>
              <a:gd name="connsiteY47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1974757 w 8095129"/>
              <a:gd name="connsiteY2" fmla="*/ 890868 h 1999130"/>
              <a:gd name="connsiteX3" fmla="*/ 2061882 w 8095129"/>
              <a:gd name="connsiteY3" fmla="*/ 762000 h 1999130"/>
              <a:gd name="connsiteX4" fmla="*/ 2259106 w 8095129"/>
              <a:gd name="connsiteY4" fmla="*/ 753036 h 1999130"/>
              <a:gd name="connsiteX5" fmla="*/ 2178423 w 8095129"/>
              <a:gd name="connsiteY5" fmla="*/ 968189 h 1999130"/>
              <a:gd name="connsiteX6" fmla="*/ 2339788 w 8095129"/>
              <a:gd name="connsiteY6" fmla="*/ 959224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22730 h 1999130"/>
              <a:gd name="connsiteX13" fmla="*/ 3290047 w 8095129"/>
              <a:gd name="connsiteY13" fmla="*/ 340659 h 1999130"/>
              <a:gd name="connsiteX14" fmla="*/ 3657600 w 8095129"/>
              <a:gd name="connsiteY14" fmla="*/ 466165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714565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66212 w 8095129"/>
              <a:gd name="connsiteY22" fmla="*/ 923365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871012 w 8095129"/>
              <a:gd name="connsiteY25" fmla="*/ 537883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1981454 w 8095129"/>
              <a:gd name="connsiteY2" fmla="*/ 906470 h 1999130"/>
              <a:gd name="connsiteX3" fmla="*/ 2061882 w 8095129"/>
              <a:gd name="connsiteY3" fmla="*/ 762000 h 1999130"/>
              <a:gd name="connsiteX4" fmla="*/ 2259106 w 8095129"/>
              <a:gd name="connsiteY4" fmla="*/ 753036 h 1999130"/>
              <a:gd name="connsiteX5" fmla="*/ 2178423 w 8095129"/>
              <a:gd name="connsiteY5" fmla="*/ 968189 h 1999130"/>
              <a:gd name="connsiteX6" fmla="*/ 2339788 w 8095129"/>
              <a:gd name="connsiteY6" fmla="*/ 959224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22730 h 1999130"/>
              <a:gd name="connsiteX13" fmla="*/ 3290047 w 8095129"/>
              <a:gd name="connsiteY13" fmla="*/ 340659 h 1999130"/>
              <a:gd name="connsiteX14" fmla="*/ 3657600 w 8095129"/>
              <a:gd name="connsiteY14" fmla="*/ 466165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714565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66212 w 8095129"/>
              <a:gd name="connsiteY22" fmla="*/ 923365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871012 w 8095129"/>
              <a:gd name="connsiteY25" fmla="*/ 537883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2022382 w 8095129"/>
              <a:gd name="connsiteY2" fmla="*/ 900393 h 1999130"/>
              <a:gd name="connsiteX3" fmla="*/ 2061882 w 8095129"/>
              <a:gd name="connsiteY3" fmla="*/ 762000 h 1999130"/>
              <a:gd name="connsiteX4" fmla="*/ 2259106 w 8095129"/>
              <a:gd name="connsiteY4" fmla="*/ 753036 h 1999130"/>
              <a:gd name="connsiteX5" fmla="*/ 2178423 w 8095129"/>
              <a:gd name="connsiteY5" fmla="*/ 968189 h 1999130"/>
              <a:gd name="connsiteX6" fmla="*/ 2339788 w 8095129"/>
              <a:gd name="connsiteY6" fmla="*/ 959224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22730 h 1999130"/>
              <a:gd name="connsiteX13" fmla="*/ 3290047 w 8095129"/>
              <a:gd name="connsiteY13" fmla="*/ 340659 h 1999130"/>
              <a:gd name="connsiteX14" fmla="*/ 3657600 w 8095129"/>
              <a:gd name="connsiteY14" fmla="*/ 466165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714565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66212 w 8095129"/>
              <a:gd name="connsiteY22" fmla="*/ 923365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871012 w 8095129"/>
              <a:gd name="connsiteY25" fmla="*/ 537883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2022382 w 8095129"/>
              <a:gd name="connsiteY2" fmla="*/ 900393 h 1999130"/>
              <a:gd name="connsiteX3" fmla="*/ 2061882 w 8095129"/>
              <a:gd name="connsiteY3" fmla="*/ 762000 h 1999130"/>
              <a:gd name="connsiteX4" fmla="*/ 2216243 w 8095129"/>
              <a:gd name="connsiteY4" fmla="*/ 767323 h 1999130"/>
              <a:gd name="connsiteX5" fmla="*/ 2178423 w 8095129"/>
              <a:gd name="connsiteY5" fmla="*/ 968189 h 1999130"/>
              <a:gd name="connsiteX6" fmla="*/ 2339788 w 8095129"/>
              <a:gd name="connsiteY6" fmla="*/ 959224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22730 h 1999130"/>
              <a:gd name="connsiteX13" fmla="*/ 3290047 w 8095129"/>
              <a:gd name="connsiteY13" fmla="*/ 340659 h 1999130"/>
              <a:gd name="connsiteX14" fmla="*/ 3657600 w 8095129"/>
              <a:gd name="connsiteY14" fmla="*/ 466165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714565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66212 w 8095129"/>
              <a:gd name="connsiteY22" fmla="*/ 923365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871012 w 8095129"/>
              <a:gd name="connsiteY25" fmla="*/ 537883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2022382 w 8095129"/>
              <a:gd name="connsiteY2" fmla="*/ 900393 h 1999130"/>
              <a:gd name="connsiteX3" fmla="*/ 2061882 w 8095129"/>
              <a:gd name="connsiteY3" fmla="*/ 762000 h 1999130"/>
              <a:gd name="connsiteX4" fmla="*/ 2216243 w 8095129"/>
              <a:gd name="connsiteY4" fmla="*/ 767323 h 1999130"/>
              <a:gd name="connsiteX5" fmla="*/ 2154610 w 8095129"/>
              <a:gd name="connsiteY5" fmla="*/ 987239 h 1999130"/>
              <a:gd name="connsiteX6" fmla="*/ 2339788 w 8095129"/>
              <a:gd name="connsiteY6" fmla="*/ 959224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22730 h 1999130"/>
              <a:gd name="connsiteX13" fmla="*/ 3290047 w 8095129"/>
              <a:gd name="connsiteY13" fmla="*/ 340659 h 1999130"/>
              <a:gd name="connsiteX14" fmla="*/ 3657600 w 8095129"/>
              <a:gd name="connsiteY14" fmla="*/ 466165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714565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66212 w 8095129"/>
              <a:gd name="connsiteY22" fmla="*/ 923365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871012 w 8095129"/>
              <a:gd name="connsiteY25" fmla="*/ 537883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2022382 w 8095129"/>
              <a:gd name="connsiteY2" fmla="*/ 900393 h 1999130"/>
              <a:gd name="connsiteX3" fmla="*/ 2061882 w 8095129"/>
              <a:gd name="connsiteY3" fmla="*/ 762000 h 1999130"/>
              <a:gd name="connsiteX4" fmla="*/ 2216243 w 8095129"/>
              <a:gd name="connsiteY4" fmla="*/ 767323 h 1999130"/>
              <a:gd name="connsiteX5" fmla="*/ 2154610 w 8095129"/>
              <a:gd name="connsiteY5" fmla="*/ 987239 h 1999130"/>
              <a:gd name="connsiteX6" fmla="*/ 2335025 w 8095129"/>
              <a:gd name="connsiteY6" fmla="*/ 983036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22730 h 1999130"/>
              <a:gd name="connsiteX13" fmla="*/ 3290047 w 8095129"/>
              <a:gd name="connsiteY13" fmla="*/ 340659 h 1999130"/>
              <a:gd name="connsiteX14" fmla="*/ 3657600 w 8095129"/>
              <a:gd name="connsiteY14" fmla="*/ 466165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714565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66212 w 8095129"/>
              <a:gd name="connsiteY22" fmla="*/ 923365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871012 w 8095129"/>
              <a:gd name="connsiteY25" fmla="*/ 537883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2022382 w 8095129"/>
              <a:gd name="connsiteY2" fmla="*/ 900393 h 1999130"/>
              <a:gd name="connsiteX3" fmla="*/ 2061882 w 8095129"/>
              <a:gd name="connsiteY3" fmla="*/ 762000 h 1999130"/>
              <a:gd name="connsiteX4" fmla="*/ 2216243 w 8095129"/>
              <a:gd name="connsiteY4" fmla="*/ 767323 h 1999130"/>
              <a:gd name="connsiteX5" fmla="*/ 2154610 w 8095129"/>
              <a:gd name="connsiteY5" fmla="*/ 987239 h 1999130"/>
              <a:gd name="connsiteX6" fmla="*/ 2335025 w 8095129"/>
              <a:gd name="connsiteY6" fmla="*/ 983036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08442 h 1999130"/>
              <a:gd name="connsiteX13" fmla="*/ 3290047 w 8095129"/>
              <a:gd name="connsiteY13" fmla="*/ 340659 h 1999130"/>
              <a:gd name="connsiteX14" fmla="*/ 3657600 w 8095129"/>
              <a:gd name="connsiteY14" fmla="*/ 466165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714565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66212 w 8095129"/>
              <a:gd name="connsiteY22" fmla="*/ 923365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871012 w 8095129"/>
              <a:gd name="connsiteY25" fmla="*/ 537883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2022382 w 8095129"/>
              <a:gd name="connsiteY2" fmla="*/ 900393 h 1999130"/>
              <a:gd name="connsiteX3" fmla="*/ 2061882 w 8095129"/>
              <a:gd name="connsiteY3" fmla="*/ 762000 h 1999130"/>
              <a:gd name="connsiteX4" fmla="*/ 2216243 w 8095129"/>
              <a:gd name="connsiteY4" fmla="*/ 767323 h 1999130"/>
              <a:gd name="connsiteX5" fmla="*/ 2154610 w 8095129"/>
              <a:gd name="connsiteY5" fmla="*/ 987239 h 1999130"/>
              <a:gd name="connsiteX6" fmla="*/ 2335025 w 8095129"/>
              <a:gd name="connsiteY6" fmla="*/ 983036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08442 h 1999130"/>
              <a:gd name="connsiteX13" fmla="*/ 3299572 w 8095129"/>
              <a:gd name="connsiteY13" fmla="*/ 393047 h 1999130"/>
              <a:gd name="connsiteX14" fmla="*/ 3657600 w 8095129"/>
              <a:gd name="connsiteY14" fmla="*/ 466165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714565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66212 w 8095129"/>
              <a:gd name="connsiteY22" fmla="*/ 923365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871012 w 8095129"/>
              <a:gd name="connsiteY25" fmla="*/ 537883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2022382 w 8095129"/>
              <a:gd name="connsiteY2" fmla="*/ 900393 h 1999130"/>
              <a:gd name="connsiteX3" fmla="*/ 2061882 w 8095129"/>
              <a:gd name="connsiteY3" fmla="*/ 762000 h 1999130"/>
              <a:gd name="connsiteX4" fmla="*/ 2216243 w 8095129"/>
              <a:gd name="connsiteY4" fmla="*/ 767323 h 1999130"/>
              <a:gd name="connsiteX5" fmla="*/ 2154610 w 8095129"/>
              <a:gd name="connsiteY5" fmla="*/ 987239 h 1999130"/>
              <a:gd name="connsiteX6" fmla="*/ 2335025 w 8095129"/>
              <a:gd name="connsiteY6" fmla="*/ 983036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08442 h 1999130"/>
              <a:gd name="connsiteX13" fmla="*/ 3299572 w 8095129"/>
              <a:gd name="connsiteY13" fmla="*/ 393047 h 1999130"/>
              <a:gd name="connsiteX14" fmla="*/ 3695700 w 8095129"/>
              <a:gd name="connsiteY14" fmla="*/ 509028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714565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66212 w 8095129"/>
              <a:gd name="connsiteY22" fmla="*/ 923365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871012 w 8095129"/>
              <a:gd name="connsiteY25" fmla="*/ 537883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2022382 w 8095129"/>
              <a:gd name="connsiteY2" fmla="*/ 900393 h 1999130"/>
              <a:gd name="connsiteX3" fmla="*/ 2061882 w 8095129"/>
              <a:gd name="connsiteY3" fmla="*/ 762000 h 1999130"/>
              <a:gd name="connsiteX4" fmla="*/ 2216243 w 8095129"/>
              <a:gd name="connsiteY4" fmla="*/ 767323 h 1999130"/>
              <a:gd name="connsiteX5" fmla="*/ 2154610 w 8095129"/>
              <a:gd name="connsiteY5" fmla="*/ 987239 h 1999130"/>
              <a:gd name="connsiteX6" fmla="*/ 2335025 w 8095129"/>
              <a:gd name="connsiteY6" fmla="*/ 983036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08442 h 1999130"/>
              <a:gd name="connsiteX13" fmla="*/ 3299572 w 8095129"/>
              <a:gd name="connsiteY13" fmla="*/ 393047 h 1999130"/>
              <a:gd name="connsiteX14" fmla="*/ 3695700 w 8095129"/>
              <a:gd name="connsiteY14" fmla="*/ 509028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585977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66212 w 8095129"/>
              <a:gd name="connsiteY22" fmla="*/ 923365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871012 w 8095129"/>
              <a:gd name="connsiteY25" fmla="*/ 537883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2022382 w 8095129"/>
              <a:gd name="connsiteY2" fmla="*/ 900393 h 1999130"/>
              <a:gd name="connsiteX3" fmla="*/ 2061882 w 8095129"/>
              <a:gd name="connsiteY3" fmla="*/ 762000 h 1999130"/>
              <a:gd name="connsiteX4" fmla="*/ 2216243 w 8095129"/>
              <a:gd name="connsiteY4" fmla="*/ 767323 h 1999130"/>
              <a:gd name="connsiteX5" fmla="*/ 2154610 w 8095129"/>
              <a:gd name="connsiteY5" fmla="*/ 987239 h 1999130"/>
              <a:gd name="connsiteX6" fmla="*/ 2335025 w 8095129"/>
              <a:gd name="connsiteY6" fmla="*/ 983036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08442 h 1999130"/>
              <a:gd name="connsiteX13" fmla="*/ 3299572 w 8095129"/>
              <a:gd name="connsiteY13" fmla="*/ 393047 h 1999130"/>
              <a:gd name="connsiteX14" fmla="*/ 3695700 w 8095129"/>
              <a:gd name="connsiteY14" fmla="*/ 509028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585977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66212 w 8095129"/>
              <a:gd name="connsiteY22" fmla="*/ 923365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894825 w 8095129"/>
              <a:gd name="connsiteY25" fmla="*/ 504546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2022382 w 8095129"/>
              <a:gd name="connsiteY2" fmla="*/ 900393 h 1999130"/>
              <a:gd name="connsiteX3" fmla="*/ 2061882 w 8095129"/>
              <a:gd name="connsiteY3" fmla="*/ 762000 h 1999130"/>
              <a:gd name="connsiteX4" fmla="*/ 2216243 w 8095129"/>
              <a:gd name="connsiteY4" fmla="*/ 767323 h 1999130"/>
              <a:gd name="connsiteX5" fmla="*/ 2154610 w 8095129"/>
              <a:gd name="connsiteY5" fmla="*/ 987239 h 1999130"/>
              <a:gd name="connsiteX6" fmla="*/ 2335025 w 8095129"/>
              <a:gd name="connsiteY6" fmla="*/ 983036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08442 h 1999130"/>
              <a:gd name="connsiteX13" fmla="*/ 3299572 w 8095129"/>
              <a:gd name="connsiteY13" fmla="*/ 393047 h 1999130"/>
              <a:gd name="connsiteX14" fmla="*/ 3695700 w 8095129"/>
              <a:gd name="connsiteY14" fmla="*/ 509028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585977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28112 w 8095129"/>
              <a:gd name="connsiteY22" fmla="*/ 994803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894825 w 8095129"/>
              <a:gd name="connsiteY25" fmla="*/ 504546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95129"/>
              <a:gd name="connsiteY0" fmla="*/ 1013929 h 1999130"/>
              <a:gd name="connsiteX1" fmla="*/ 1883989 w 8095129"/>
              <a:gd name="connsiteY1" fmla="*/ 1006289 h 1999130"/>
              <a:gd name="connsiteX2" fmla="*/ 2022382 w 8095129"/>
              <a:gd name="connsiteY2" fmla="*/ 900393 h 1999130"/>
              <a:gd name="connsiteX3" fmla="*/ 2061882 w 8095129"/>
              <a:gd name="connsiteY3" fmla="*/ 762000 h 1999130"/>
              <a:gd name="connsiteX4" fmla="*/ 2216243 w 8095129"/>
              <a:gd name="connsiteY4" fmla="*/ 767323 h 1999130"/>
              <a:gd name="connsiteX5" fmla="*/ 2154610 w 8095129"/>
              <a:gd name="connsiteY5" fmla="*/ 987239 h 1999130"/>
              <a:gd name="connsiteX6" fmla="*/ 2335025 w 8095129"/>
              <a:gd name="connsiteY6" fmla="*/ 983036 h 1999130"/>
              <a:gd name="connsiteX7" fmla="*/ 2393576 w 8095129"/>
              <a:gd name="connsiteY7" fmla="*/ 896471 h 1999130"/>
              <a:gd name="connsiteX8" fmla="*/ 2402541 w 8095129"/>
              <a:gd name="connsiteY8" fmla="*/ 744071 h 1999130"/>
              <a:gd name="connsiteX9" fmla="*/ 2429435 w 8095129"/>
              <a:gd name="connsiteY9" fmla="*/ 591671 h 1999130"/>
              <a:gd name="connsiteX10" fmla="*/ 2483223 w 8095129"/>
              <a:gd name="connsiteY10" fmla="*/ 430306 h 1999130"/>
              <a:gd name="connsiteX11" fmla="*/ 2617694 w 8095129"/>
              <a:gd name="connsiteY11" fmla="*/ 331694 h 1999130"/>
              <a:gd name="connsiteX12" fmla="*/ 2796988 w 8095129"/>
              <a:gd name="connsiteY12" fmla="*/ 308442 h 1999130"/>
              <a:gd name="connsiteX13" fmla="*/ 3299572 w 8095129"/>
              <a:gd name="connsiteY13" fmla="*/ 393047 h 1999130"/>
              <a:gd name="connsiteX14" fmla="*/ 3695700 w 8095129"/>
              <a:gd name="connsiteY14" fmla="*/ 509028 h 1999130"/>
              <a:gd name="connsiteX15" fmla="*/ 3854823 w 8095129"/>
              <a:gd name="connsiteY15" fmla="*/ 242047 h 1999130"/>
              <a:gd name="connsiteX16" fmla="*/ 4231341 w 8095129"/>
              <a:gd name="connsiteY16" fmla="*/ 53789 h 1999130"/>
              <a:gd name="connsiteX17" fmla="*/ 4796118 w 8095129"/>
              <a:gd name="connsiteY17" fmla="*/ 0 h 1999130"/>
              <a:gd name="connsiteX18" fmla="*/ 6585977 w 8095129"/>
              <a:gd name="connsiteY18" fmla="*/ 71718 h 1999130"/>
              <a:gd name="connsiteX19" fmla="*/ 7037294 w 8095129"/>
              <a:gd name="connsiteY19" fmla="*/ 224118 h 1999130"/>
              <a:gd name="connsiteX20" fmla="*/ 7413812 w 8095129"/>
              <a:gd name="connsiteY20" fmla="*/ 484094 h 1999130"/>
              <a:gd name="connsiteX21" fmla="*/ 7548282 w 8095129"/>
              <a:gd name="connsiteY21" fmla="*/ 735106 h 1999130"/>
              <a:gd name="connsiteX22" fmla="*/ 7528112 w 8095129"/>
              <a:gd name="connsiteY22" fmla="*/ 994803 h 1999130"/>
              <a:gd name="connsiteX23" fmla="*/ 7691718 w 8095129"/>
              <a:gd name="connsiteY23" fmla="*/ 806824 h 1999130"/>
              <a:gd name="connsiteX24" fmla="*/ 7808259 w 8095129"/>
              <a:gd name="connsiteY24" fmla="*/ 654424 h 1999130"/>
              <a:gd name="connsiteX25" fmla="*/ 7928163 w 8095129"/>
              <a:gd name="connsiteY25" fmla="*/ 490258 h 1999130"/>
              <a:gd name="connsiteX26" fmla="*/ 8095129 w 8095129"/>
              <a:gd name="connsiteY26" fmla="*/ 636494 h 1999130"/>
              <a:gd name="connsiteX27" fmla="*/ 7826188 w 8095129"/>
              <a:gd name="connsiteY27" fmla="*/ 959224 h 1999130"/>
              <a:gd name="connsiteX28" fmla="*/ 7584141 w 8095129"/>
              <a:gd name="connsiteY28" fmla="*/ 1201271 h 1999130"/>
              <a:gd name="connsiteX29" fmla="*/ 7386918 w 8095129"/>
              <a:gd name="connsiteY29" fmla="*/ 1425389 h 1999130"/>
              <a:gd name="connsiteX30" fmla="*/ 7261412 w 8095129"/>
              <a:gd name="connsiteY30" fmla="*/ 1613647 h 1999130"/>
              <a:gd name="connsiteX31" fmla="*/ 6956612 w 8095129"/>
              <a:gd name="connsiteY31" fmla="*/ 1828800 h 1999130"/>
              <a:gd name="connsiteX32" fmla="*/ 6490447 w 8095129"/>
              <a:gd name="connsiteY32" fmla="*/ 1999130 h 1999130"/>
              <a:gd name="connsiteX33" fmla="*/ 5934635 w 8095129"/>
              <a:gd name="connsiteY33" fmla="*/ 1999130 h 1999130"/>
              <a:gd name="connsiteX34" fmla="*/ 5576047 w 8095129"/>
              <a:gd name="connsiteY34" fmla="*/ 1981200 h 1999130"/>
              <a:gd name="connsiteX35" fmla="*/ 5244353 w 8095129"/>
              <a:gd name="connsiteY35" fmla="*/ 1918447 h 1999130"/>
              <a:gd name="connsiteX36" fmla="*/ 4885765 w 8095129"/>
              <a:gd name="connsiteY36" fmla="*/ 1730189 h 1999130"/>
              <a:gd name="connsiteX37" fmla="*/ 4446494 w 8095129"/>
              <a:gd name="connsiteY37" fmla="*/ 1479177 h 1999130"/>
              <a:gd name="connsiteX38" fmla="*/ 4052047 w 8095129"/>
              <a:gd name="connsiteY38" fmla="*/ 1299883 h 1999130"/>
              <a:gd name="connsiteX39" fmla="*/ 3729318 w 8095129"/>
              <a:gd name="connsiteY39" fmla="*/ 1093694 h 1999130"/>
              <a:gd name="connsiteX40" fmla="*/ 3478306 w 8095129"/>
              <a:gd name="connsiteY40" fmla="*/ 762000 h 1999130"/>
              <a:gd name="connsiteX41" fmla="*/ 3325906 w 8095129"/>
              <a:gd name="connsiteY41" fmla="*/ 600636 h 1999130"/>
              <a:gd name="connsiteX42" fmla="*/ 3245223 w 8095129"/>
              <a:gd name="connsiteY42" fmla="*/ 779930 h 1999130"/>
              <a:gd name="connsiteX43" fmla="*/ 2895600 w 8095129"/>
              <a:gd name="connsiteY43" fmla="*/ 1021977 h 1999130"/>
              <a:gd name="connsiteX44" fmla="*/ 2662518 w 8095129"/>
              <a:gd name="connsiteY44" fmla="*/ 1021977 h 1999130"/>
              <a:gd name="connsiteX45" fmla="*/ 2563906 w 8095129"/>
              <a:gd name="connsiteY45" fmla="*/ 959224 h 1999130"/>
              <a:gd name="connsiteX46" fmla="*/ 2572870 w 8095129"/>
              <a:gd name="connsiteY46" fmla="*/ 1129553 h 1999130"/>
              <a:gd name="connsiteX47" fmla="*/ 0 w 8095129"/>
              <a:gd name="connsiteY47" fmla="*/ 1138518 h 1999130"/>
              <a:gd name="connsiteX48" fmla="*/ 30278 w 8095129"/>
              <a:gd name="connsiteY48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413812 w 8057029"/>
              <a:gd name="connsiteY20" fmla="*/ 484094 h 1999130"/>
              <a:gd name="connsiteX21" fmla="*/ 7548282 w 8057029"/>
              <a:gd name="connsiteY21" fmla="*/ 735106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8163 w 8057029"/>
              <a:gd name="connsiteY25" fmla="*/ 490258 h 1999130"/>
              <a:gd name="connsiteX26" fmla="*/ 8057029 w 8057029"/>
              <a:gd name="connsiteY26" fmla="*/ 612682 h 1999130"/>
              <a:gd name="connsiteX27" fmla="*/ 7826188 w 8057029"/>
              <a:gd name="connsiteY27" fmla="*/ 959224 h 1999130"/>
              <a:gd name="connsiteX28" fmla="*/ 7584141 w 8057029"/>
              <a:gd name="connsiteY28" fmla="*/ 1201271 h 1999130"/>
              <a:gd name="connsiteX29" fmla="*/ 7386918 w 8057029"/>
              <a:gd name="connsiteY29" fmla="*/ 1425389 h 1999130"/>
              <a:gd name="connsiteX30" fmla="*/ 7261412 w 8057029"/>
              <a:gd name="connsiteY30" fmla="*/ 1613647 h 1999130"/>
              <a:gd name="connsiteX31" fmla="*/ 6956612 w 8057029"/>
              <a:gd name="connsiteY31" fmla="*/ 1828800 h 1999130"/>
              <a:gd name="connsiteX32" fmla="*/ 6490447 w 8057029"/>
              <a:gd name="connsiteY32" fmla="*/ 1999130 h 1999130"/>
              <a:gd name="connsiteX33" fmla="*/ 5934635 w 8057029"/>
              <a:gd name="connsiteY33" fmla="*/ 1999130 h 1999130"/>
              <a:gd name="connsiteX34" fmla="*/ 5576047 w 8057029"/>
              <a:gd name="connsiteY34" fmla="*/ 1981200 h 1999130"/>
              <a:gd name="connsiteX35" fmla="*/ 5244353 w 8057029"/>
              <a:gd name="connsiteY35" fmla="*/ 1918447 h 1999130"/>
              <a:gd name="connsiteX36" fmla="*/ 4885765 w 8057029"/>
              <a:gd name="connsiteY36" fmla="*/ 1730189 h 1999130"/>
              <a:gd name="connsiteX37" fmla="*/ 4446494 w 8057029"/>
              <a:gd name="connsiteY37" fmla="*/ 1479177 h 1999130"/>
              <a:gd name="connsiteX38" fmla="*/ 4052047 w 8057029"/>
              <a:gd name="connsiteY38" fmla="*/ 1299883 h 1999130"/>
              <a:gd name="connsiteX39" fmla="*/ 3729318 w 8057029"/>
              <a:gd name="connsiteY39" fmla="*/ 1093694 h 1999130"/>
              <a:gd name="connsiteX40" fmla="*/ 3478306 w 8057029"/>
              <a:gd name="connsiteY40" fmla="*/ 762000 h 1999130"/>
              <a:gd name="connsiteX41" fmla="*/ 3325906 w 8057029"/>
              <a:gd name="connsiteY41" fmla="*/ 600636 h 1999130"/>
              <a:gd name="connsiteX42" fmla="*/ 3245223 w 8057029"/>
              <a:gd name="connsiteY42" fmla="*/ 779930 h 1999130"/>
              <a:gd name="connsiteX43" fmla="*/ 2895600 w 8057029"/>
              <a:gd name="connsiteY43" fmla="*/ 1021977 h 1999130"/>
              <a:gd name="connsiteX44" fmla="*/ 2662518 w 8057029"/>
              <a:gd name="connsiteY44" fmla="*/ 1021977 h 1999130"/>
              <a:gd name="connsiteX45" fmla="*/ 2563906 w 8057029"/>
              <a:gd name="connsiteY45" fmla="*/ 959224 h 1999130"/>
              <a:gd name="connsiteX46" fmla="*/ 2572870 w 8057029"/>
              <a:gd name="connsiteY46" fmla="*/ 1129553 h 1999130"/>
              <a:gd name="connsiteX47" fmla="*/ 0 w 8057029"/>
              <a:gd name="connsiteY47" fmla="*/ 1138518 h 1999130"/>
              <a:gd name="connsiteX48" fmla="*/ 30278 w 8057029"/>
              <a:gd name="connsiteY48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413812 w 8057029"/>
              <a:gd name="connsiteY20" fmla="*/ 484094 h 1999130"/>
              <a:gd name="connsiteX21" fmla="*/ 7548282 w 8057029"/>
              <a:gd name="connsiteY21" fmla="*/ 735106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826188 w 8057029"/>
              <a:gd name="connsiteY27" fmla="*/ 959224 h 1999130"/>
              <a:gd name="connsiteX28" fmla="*/ 7584141 w 8057029"/>
              <a:gd name="connsiteY28" fmla="*/ 1201271 h 1999130"/>
              <a:gd name="connsiteX29" fmla="*/ 7386918 w 8057029"/>
              <a:gd name="connsiteY29" fmla="*/ 1425389 h 1999130"/>
              <a:gd name="connsiteX30" fmla="*/ 7261412 w 8057029"/>
              <a:gd name="connsiteY30" fmla="*/ 1613647 h 1999130"/>
              <a:gd name="connsiteX31" fmla="*/ 6956612 w 8057029"/>
              <a:gd name="connsiteY31" fmla="*/ 1828800 h 1999130"/>
              <a:gd name="connsiteX32" fmla="*/ 6490447 w 8057029"/>
              <a:gd name="connsiteY32" fmla="*/ 1999130 h 1999130"/>
              <a:gd name="connsiteX33" fmla="*/ 5934635 w 8057029"/>
              <a:gd name="connsiteY33" fmla="*/ 1999130 h 1999130"/>
              <a:gd name="connsiteX34" fmla="*/ 5576047 w 8057029"/>
              <a:gd name="connsiteY34" fmla="*/ 1981200 h 1999130"/>
              <a:gd name="connsiteX35" fmla="*/ 5244353 w 8057029"/>
              <a:gd name="connsiteY35" fmla="*/ 1918447 h 1999130"/>
              <a:gd name="connsiteX36" fmla="*/ 4885765 w 8057029"/>
              <a:gd name="connsiteY36" fmla="*/ 1730189 h 1999130"/>
              <a:gd name="connsiteX37" fmla="*/ 4446494 w 8057029"/>
              <a:gd name="connsiteY37" fmla="*/ 1479177 h 1999130"/>
              <a:gd name="connsiteX38" fmla="*/ 4052047 w 8057029"/>
              <a:gd name="connsiteY38" fmla="*/ 1299883 h 1999130"/>
              <a:gd name="connsiteX39" fmla="*/ 3729318 w 8057029"/>
              <a:gd name="connsiteY39" fmla="*/ 1093694 h 1999130"/>
              <a:gd name="connsiteX40" fmla="*/ 3478306 w 8057029"/>
              <a:gd name="connsiteY40" fmla="*/ 762000 h 1999130"/>
              <a:gd name="connsiteX41" fmla="*/ 3325906 w 8057029"/>
              <a:gd name="connsiteY41" fmla="*/ 600636 h 1999130"/>
              <a:gd name="connsiteX42" fmla="*/ 3245223 w 8057029"/>
              <a:gd name="connsiteY42" fmla="*/ 779930 h 1999130"/>
              <a:gd name="connsiteX43" fmla="*/ 2895600 w 8057029"/>
              <a:gd name="connsiteY43" fmla="*/ 1021977 h 1999130"/>
              <a:gd name="connsiteX44" fmla="*/ 2662518 w 8057029"/>
              <a:gd name="connsiteY44" fmla="*/ 1021977 h 1999130"/>
              <a:gd name="connsiteX45" fmla="*/ 2563906 w 8057029"/>
              <a:gd name="connsiteY45" fmla="*/ 959224 h 1999130"/>
              <a:gd name="connsiteX46" fmla="*/ 2572870 w 8057029"/>
              <a:gd name="connsiteY46" fmla="*/ 1129553 h 1999130"/>
              <a:gd name="connsiteX47" fmla="*/ 0 w 8057029"/>
              <a:gd name="connsiteY47" fmla="*/ 1138518 h 1999130"/>
              <a:gd name="connsiteX48" fmla="*/ 30278 w 8057029"/>
              <a:gd name="connsiteY48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413812 w 8057029"/>
              <a:gd name="connsiteY20" fmla="*/ 484094 h 1999130"/>
              <a:gd name="connsiteX21" fmla="*/ 7548282 w 8057029"/>
              <a:gd name="connsiteY21" fmla="*/ 735106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584141 w 8057029"/>
              <a:gd name="connsiteY28" fmla="*/ 1201271 h 1999130"/>
              <a:gd name="connsiteX29" fmla="*/ 7386918 w 8057029"/>
              <a:gd name="connsiteY29" fmla="*/ 1425389 h 1999130"/>
              <a:gd name="connsiteX30" fmla="*/ 7261412 w 8057029"/>
              <a:gd name="connsiteY30" fmla="*/ 1613647 h 1999130"/>
              <a:gd name="connsiteX31" fmla="*/ 6956612 w 8057029"/>
              <a:gd name="connsiteY31" fmla="*/ 1828800 h 1999130"/>
              <a:gd name="connsiteX32" fmla="*/ 6490447 w 8057029"/>
              <a:gd name="connsiteY32" fmla="*/ 1999130 h 1999130"/>
              <a:gd name="connsiteX33" fmla="*/ 5934635 w 8057029"/>
              <a:gd name="connsiteY33" fmla="*/ 1999130 h 1999130"/>
              <a:gd name="connsiteX34" fmla="*/ 5576047 w 8057029"/>
              <a:gd name="connsiteY34" fmla="*/ 1981200 h 1999130"/>
              <a:gd name="connsiteX35" fmla="*/ 5244353 w 8057029"/>
              <a:gd name="connsiteY35" fmla="*/ 1918447 h 1999130"/>
              <a:gd name="connsiteX36" fmla="*/ 4885765 w 8057029"/>
              <a:gd name="connsiteY36" fmla="*/ 1730189 h 1999130"/>
              <a:gd name="connsiteX37" fmla="*/ 4446494 w 8057029"/>
              <a:gd name="connsiteY37" fmla="*/ 1479177 h 1999130"/>
              <a:gd name="connsiteX38" fmla="*/ 4052047 w 8057029"/>
              <a:gd name="connsiteY38" fmla="*/ 1299883 h 1999130"/>
              <a:gd name="connsiteX39" fmla="*/ 3729318 w 8057029"/>
              <a:gd name="connsiteY39" fmla="*/ 1093694 h 1999130"/>
              <a:gd name="connsiteX40" fmla="*/ 3478306 w 8057029"/>
              <a:gd name="connsiteY40" fmla="*/ 762000 h 1999130"/>
              <a:gd name="connsiteX41" fmla="*/ 3325906 w 8057029"/>
              <a:gd name="connsiteY41" fmla="*/ 600636 h 1999130"/>
              <a:gd name="connsiteX42" fmla="*/ 3245223 w 8057029"/>
              <a:gd name="connsiteY42" fmla="*/ 779930 h 1999130"/>
              <a:gd name="connsiteX43" fmla="*/ 2895600 w 8057029"/>
              <a:gd name="connsiteY43" fmla="*/ 1021977 h 1999130"/>
              <a:gd name="connsiteX44" fmla="*/ 2662518 w 8057029"/>
              <a:gd name="connsiteY44" fmla="*/ 1021977 h 1999130"/>
              <a:gd name="connsiteX45" fmla="*/ 2563906 w 8057029"/>
              <a:gd name="connsiteY45" fmla="*/ 959224 h 1999130"/>
              <a:gd name="connsiteX46" fmla="*/ 2572870 w 8057029"/>
              <a:gd name="connsiteY46" fmla="*/ 1129553 h 1999130"/>
              <a:gd name="connsiteX47" fmla="*/ 0 w 8057029"/>
              <a:gd name="connsiteY47" fmla="*/ 1138518 h 1999130"/>
              <a:gd name="connsiteX48" fmla="*/ 30278 w 8057029"/>
              <a:gd name="connsiteY48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35106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584141 w 8057029"/>
              <a:gd name="connsiteY28" fmla="*/ 1201271 h 1999130"/>
              <a:gd name="connsiteX29" fmla="*/ 7386918 w 8057029"/>
              <a:gd name="connsiteY29" fmla="*/ 1425389 h 1999130"/>
              <a:gd name="connsiteX30" fmla="*/ 7261412 w 8057029"/>
              <a:gd name="connsiteY30" fmla="*/ 1613647 h 1999130"/>
              <a:gd name="connsiteX31" fmla="*/ 6956612 w 8057029"/>
              <a:gd name="connsiteY31" fmla="*/ 1828800 h 1999130"/>
              <a:gd name="connsiteX32" fmla="*/ 6490447 w 8057029"/>
              <a:gd name="connsiteY32" fmla="*/ 1999130 h 1999130"/>
              <a:gd name="connsiteX33" fmla="*/ 5934635 w 8057029"/>
              <a:gd name="connsiteY33" fmla="*/ 1999130 h 1999130"/>
              <a:gd name="connsiteX34" fmla="*/ 5576047 w 8057029"/>
              <a:gd name="connsiteY34" fmla="*/ 1981200 h 1999130"/>
              <a:gd name="connsiteX35" fmla="*/ 5244353 w 8057029"/>
              <a:gd name="connsiteY35" fmla="*/ 1918447 h 1999130"/>
              <a:gd name="connsiteX36" fmla="*/ 4885765 w 8057029"/>
              <a:gd name="connsiteY36" fmla="*/ 1730189 h 1999130"/>
              <a:gd name="connsiteX37" fmla="*/ 4446494 w 8057029"/>
              <a:gd name="connsiteY37" fmla="*/ 1479177 h 1999130"/>
              <a:gd name="connsiteX38" fmla="*/ 4052047 w 8057029"/>
              <a:gd name="connsiteY38" fmla="*/ 1299883 h 1999130"/>
              <a:gd name="connsiteX39" fmla="*/ 3729318 w 8057029"/>
              <a:gd name="connsiteY39" fmla="*/ 1093694 h 1999130"/>
              <a:gd name="connsiteX40" fmla="*/ 3478306 w 8057029"/>
              <a:gd name="connsiteY40" fmla="*/ 762000 h 1999130"/>
              <a:gd name="connsiteX41" fmla="*/ 3325906 w 8057029"/>
              <a:gd name="connsiteY41" fmla="*/ 600636 h 1999130"/>
              <a:gd name="connsiteX42" fmla="*/ 3245223 w 8057029"/>
              <a:gd name="connsiteY42" fmla="*/ 779930 h 1999130"/>
              <a:gd name="connsiteX43" fmla="*/ 2895600 w 8057029"/>
              <a:gd name="connsiteY43" fmla="*/ 1021977 h 1999130"/>
              <a:gd name="connsiteX44" fmla="*/ 2662518 w 8057029"/>
              <a:gd name="connsiteY44" fmla="*/ 1021977 h 1999130"/>
              <a:gd name="connsiteX45" fmla="*/ 2563906 w 8057029"/>
              <a:gd name="connsiteY45" fmla="*/ 959224 h 1999130"/>
              <a:gd name="connsiteX46" fmla="*/ 2572870 w 8057029"/>
              <a:gd name="connsiteY46" fmla="*/ 1129553 h 1999130"/>
              <a:gd name="connsiteX47" fmla="*/ 0 w 8057029"/>
              <a:gd name="connsiteY47" fmla="*/ 1138518 h 1999130"/>
              <a:gd name="connsiteX48" fmla="*/ 30278 w 8057029"/>
              <a:gd name="connsiteY48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584141 w 8057029"/>
              <a:gd name="connsiteY28" fmla="*/ 1201271 h 1999130"/>
              <a:gd name="connsiteX29" fmla="*/ 7386918 w 8057029"/>
              <a:gd name="connsiteY29" fmla="*/ 1425389 h 1999130"/>
              <a:gd name="connsiteX30" fmla="*/ 7261412 w 8057029"/>
              <a:gd name="connsiteY30" fmla="*/ 1613647 h 1999130"/>
              <a:gd name="connsiteX31" fmla="*/ 6956612 w 8057029"/>
              <a:gd name="connsiteY31" fmla="*/ 1828800 h 1999130"/>
              <a:gd name="connsiteX32" fmla="*/ 6490447 w 8057029"/>
              <a:gd name="connsiteY32" fmla="*/ 1999130 h 1999130"/>
              <a:gd name="connsiteX33" fmla="*/ 5934635 w 8057029"/>
              <a:gd name="connsiteY33" fmla="*/ 1999130 h 1999130"/>
              <a:gd name="connsiteX34" fmla="*/ 5576047 w 8057029"/>
              <a:gd name="connsiteY34" fmla="*/ 1981200 h 1999130"/>
              <a:gd name="connsiteX35" fmla="*/ 5244353 w 8057029"/>
              <a:gd name="connsiteY35" fmla="*/ 1918447 h 1999130"/>
              <a:gd name="connsiteX36" fmla="*/ 4885765 w 8057029"/>
              <a:gd name="connsiteY36" fmla="*/ 1730189 h 1999130"/>
              <a:gd name="connsiteX37" fmla="*/ 4446494 w 8057029"/>
              <a:gd name="connsiteY37" fmla="*/ 1479177 h 1999130"/>
              <a:gd name="connsiteX38" fmla="*/ 4052047 w 8057029"/>
              <a:gd name="connsiteY38" fmla="*/ 1299883 h 1999130"/>
              <a:gd name="connsiteX39" fmla="*/ 3729318 w 8057029"/>
              <a:gd name="connsiteY39" fmla="*/ 1093694 h 1999130"/>
              <a:gd name="connsiteX40" fmla="*/ 3478306 w 8057029"/>
              <a:gd name="connsiteY40" fmla="*/ 762000 h 1999130"/>
              <a:gd name="connsiteX41" fmla="*/ 3325906 w 8057029"/>
              <a:gd name="connsiteY41" fmla="*/ 600636 h 1999130"/>
              <a:gd name="connsiteX42" fmla="*/ 3245223 w 8057029"/>
              <a:gd name="connsiteY42" fmla="*/ 779930 h 1999130"/>
              <a:gd name="connsiteX43" fmla="*/ 2895600 w 8057029"/>
              <a:gd name="connsiteY43" fmla="*/ 1021977 h 1999130"/>
              <a:gd name="connsiteX44" fmla="*/ 2662518 w 8057029"/>
              <a:gd name="connsiteY44" fmla="*/ 1021977 h 1999130"/>
              <a:gd name="connsiteX45" fmla="*/ 2563906 w 8057029"/>
              <a:gd name="connsiteY45" fmla="*/ 959224 h 1999130"/>
              <a:gd name="connsiteX46" fmla="*/ 2572870 w 8057029"/>
              <a:gd name="connsiteY46" fmla="*/ 1129553 h 1999130"/>
              <a:gd name="connsiteX47" fmla="*/ 0 w 8057029"/>
              <a:gd name="connsiteY47" fmla="*/ 1138518 h 1999130"/>
              <a:gd name="connsiteX48" fmla="*/ 30278 w 8057029"/>
              <a:gd name="connsiteY48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584141 w 8057029"/>
              <a:gd name="connsiteY28" fmla="*/ 1201271 h 1999130"/>
              <a:gd name="connsiteX29" fmla="*/ 7353581 w 8057029"/>
              <a:gd name="connsiteY29" fmla="*/ 1434914 h 1999130"/>
              <a:gd name="connsiteX30" fmla="*/ 7261412 w 8057029"/>
              <a:gd name="connsiteY30" fmla="*/ 1613647 h 1999130"/>
              <a:gd name="connsiteX31" fmla="*/ 6956612 w 8057029"/>
              <a:gd name="connsiteY31" fmla="*/ 1828800 h 1999130"/>
              <a:gd name="connsiteX32" fmla="*/ 6490447 w 8057029"/>
              <a:gd name="connsiteY32" fmla="*/ 1999130 h 1999130"/>
              <a:gd name="connsiteX33" fmla="*/ 5934635 w 8057029"/>
              <a:gd name="connsiteY33" fmla="*/ 1999130 h 1999130"/>
              <a:gd name="connsiteX34" fmla="*/ 5576047 w 8057029"/>
              <a:gd name="connsiteY34" fmla="*/ 1981200 h 1999130"/>
              <a:gd name="connsiteX35" fmla="*/ 5244353 w 8057029"/>
              <a:gd name="connsiteY35" fmla="*/ 1918447 h 1999130"/>
              <a:gd name="connsiteX36" fmla="*/ 4885765 w 8057029"/>
              <a:gd name="connsiteY36" fmla="*/ 1730189 h 1999130"/>
              <a:gd name="connsiteX37" fmla="*/ 4446494 w 8057029"/>
              <a:gd name="connsiteY37" fmla="*/ 1479177 h 1999130"/>
              <a:gd name="connsiteX38" fmla="*/ 4052047 w 8057029"/>
              <a:gd name="connsiteY38" fmla="*/ 1299883 h 1999130"/>
              <a:gd name="connsiteX39" fmla="*/ 3729318 w 8057029"/>
              <a:gd name="connsiteY39" fmla="*/ 1093694 h 1999130"/>
              <a:gd name="connsiteX40" fmla="*/ 3478306 w 8057029"/>
              <a:gd name="connsiteY40" fmla="*/ 762000 h 1999130"/>
              <a:gd name="connsiteX41" fmla="*/ 3325906 w 8057029"/>
              <a:gd name="connsiteY41" fmla="*/ 600636 h 1999130"/>
              <a:gd name="connsiteX42" fmla="*/ 3245223 w 8057029"/>
              <a:gd name="connsiteY42" fmla="*/ 779930 h 1999130"/>
              <a:gd name="connsiteX43" fmla="*/ 2895600 w 8057029"/>
              <a:gd name="connsiteY43" fmla="*/ 1021977 h 1999130"/>
              <a:gd name="connsiteX44" fmla="*/ 2662518 w 8057029"/>
              <a:gd name="connsiteY44" fmla="*/ 1021977 h 1999130"/>
              <a:gd name="connsiteX45" fmla="*/ 2563906 w 8057029"/>
              <a:gd name="connsiteY45" fmla="*/ 959224 h 1999130"/>
              <a:gd name="connsiteX46" fmla="*/ 2572870 w 8057029"/>
              <a:gd name="connsiteY46" fmla="*/ 1129553 h 1999130"/>
              <a:gd name="connsiteX47" fmla="*/ 0 w 8057029"/>
              <a:gd name="connsiteY47" fmla="*/ 1138518 h 1999130"/>
              <a:gd name="connsiteX48" fmla="*/ 30278 w 8057029"/>
              <a:gd name="connsiteY48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34914 h 1999130"/>
              <a:gd name="connsiteX29" fmla="*/ 7261412 w 8057029"/>
              <a:gd name="connsiteY29" fmla="*/ 1613647 h 1999130"/>
              <a:gd name="connsiteX30" fmla="*/ 6956612 w 8057029"/>
              <a:gd name="connsiteY30" fmla="*/ 1828800 h 1999130"/>
              <a:gd name="connsiteX31" fmla="*/ 6490447 w 8057029"/>
              <a:gd name="connsiteY31" fmla="*/ 1999130 h 1999130"/>
              <a:gd name="connsiteX32" fmla="*/ 5934635 w 8057029"/>
              <a:gd name="connsiteY32" fmla="*/ 1999130 h 1999130"/>
              <a:gd name="connsiteX33" fmla="*/ 5576047 w 8057029"/>
              <a:gd name="connsiteY33" fmla="*/ 1981200 h 1999130"/>
              <a:gd name="connsiteX34" fmla="*/ 5244353 w 8057029"/>
              <a:gd name="connsiteY34" fmla="*/ 1918447 h 1999130"/>
              <a:gd name="connsiteX35" fmla="*/ 4885765 w 8057029"/>
              <a:gd name="connsiteY35" fmla="*/ 1730189 h 1999130"/>
              <a:gd name="connsiteX36" fmla="*/ 4446494 w 8057029"/>
              <a:gd name="connsiteY36" fmla="*/ 1479177 h 1999130"/>
              <a:gd name="connsiteX37" fmla="*/ 4052047 w 8057029"/>
              <a:gd name="connsiteY37" fmla="*/ 1299883 h 1999130"/>
              <a:gd name="connsiteX38" fmla="*/ 3729318 w 8057029"/>
              <a:gd name="connsiteY38" fmla="*/ 109369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45223 w 8057029"/>
              <a:gd name="connsiteY41" fmla="*/ 77993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61412 w 8057029"/>
              <a:gd name="connsiteY29" fmla="*/ 1613647 h 1999130"/>
              <a:gd name="connsiteX30" fmla="*/ 6956612 w 8057029"/>
              <a:gd name="connsiteY30" fmla="*/ 1828800 h 1999130"/>
              <a:gd name="connsiteX31" fmla="*/ 6490447 w 8057029"/>
              <a:gd name="connsiteY31" fmla="*/ 1999130 h 1999130"/>
              <a:gd name="connsiteX32" fmla="*/ 5934635 w 8057029"/>
              <a:gd name="connsiteY32" fmla="*/ 1999130 h 1999130"/>
              <a:gd name="connsiteX33" fmla="*/ 5576047 w 8057029"/>
              <a:gd name="connsiteY33" fmla="*/ 1981200 h 1999130"/>
              <a:gd name="connsiteX34" fmla="*/ 5244353 w 8057029"/>
              <a:gd name="connsiteY34" fmla="*/ 1918447 h 1999130"/>
              <a:gd name="connsiteX35" fmla="*/ 4885765 w 8057029"/>
              <a:gd name="connsiteY35" fmla="*/ 1730189 h 1999130"/>
              <a:gd name="connsiteX36" fmla="*/ 4446494 w 8057029"/>
              <a:gd name="connsiteY36" fmla="*/ 1479177 h 1999130"/>
              <a:gd name="connsiteX37" fmla="*/ 4052047 w 8057029"/>
              <a:gd name="connsiteY37" fmla="*/ 1299883 h 1999130"/>
              <a:gd name="connsiteX38" fmla="*/ 3729318 w 8057029"/>
              <a:gd name="connsiteY38" fmla="*/ 109369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45223 w 8057029"/>
              <a:gd name="connsiteY41" fmla="*/ 77993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23312 w 8057029"/>
              <a:gd name="connsiteY29" fmla="*/ 1637460 h 1999130"/>
              <a:gd name="connsiteX30" fmla="*/ 6956612 w 8057029"/>
              <a:gd name="connsiteY30" fmla="*/ 1828800 h 1999130"/>
              <a:gd name="connsiteX31" fmla="*/ 6490447 w 8057029"/>
              <a:gd name="connsiteY31" fmla="*/ 1999130 h 1999130"/>
              <a:gd name="connsiteX32" fmla="*/ 5934635 w 8057029"/>
              <a:gd name="connsiteY32" fmla="*/ 1999130 h 1999130"/>
              <a:gd name="connsiteX33" fmla="*/ 5576047 w 8057029"/>
              <a:gd name="connsiteY33" fmla="*/ 1981200 h 1999130"/>
              <a:gd name="connsiteX34" fmla="*/ 5244353 w 8057029"/>
              <a:gd name="connsiteY34" fmla="*/ 1918447 h 1999130"/>
              <a:gd name="connsiteX35" fmla="*/ 4885765 w 8057029"/>
              <a:gd name="connsiteY35" fmla="*/ 1730189 h 1999130"/>
              <a:gd name="connsiteX36" fmla="*/ 4446494 w 8057029"/>
              <a:gd name="connsiteY36" fmla="*/ 1479177 h 1999130"/>
              <a:gd name="connsiteX37" fmla="*/ 4052047 w 8057029"/>
              <a:gd name="connsiteY37" fmla="*/ 1299883 h 1999130"/>
              <a:gd name="connsiteX38" fmla="*/ 3729318 w 8057029"/>
              <a:gd name="connsiteY38" fmla="*/ 109369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45223 w 8057029"/>
              <a:gd name="connsiteY41" fmla="*/ 77993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56612 w 8057029"/>
              <a:gd name="connsiteY30" fmla="*/ 1828800 h 1999130"/>
              <a:gd name="connsiteX31" fmla="*/ 6490447 w 8057029"/>
              <a:gd name="connsiteY31" fmla="*/ 1999130 h 1999130"/>
              <a:gd name="connsiteX32" fmla="*/ 5934635 w 8057029"/>
              <a:gd name="connsiteY32" fmla="*/ 1999130 h 1999130"/>
              <a:gd name="connsiteX33" fmla="*/ 5576047 w 8057029"/>
              <a:gd name="connsiteY33" fmla="*/ 1981200 h 1999130"/>
              <a:gd name="connsiteX34" fmla="*/ 5244353 w 8057029"/>
              <a:gd name="connsiteY34" fmla="*/ 1918447 h 1999130"/>
              <a:gd name="connsiteX35" fmla="*/ 4885765 w 8057029"/>
              <a:gd name="connsiteY35" fmla="*/ 1730189 h 1999130"/>
              <a:gd name="connsiteX36" fmla="*/ 4446494 w 8057029"/>
              <a:gd name="connsiteY36" fmla="*/ 1479177 h 1999130"/>
              <a:gd name="connsiteX37" fmla="*/ 4052047 w 8057029"/>
              <a:gd name="connsiteY37" fmla="*/ 1299883 h 1999130"/>
              <a:gd name="connsiteX38" fmla="*/ 3729318 w 8057029"/>
              <a:gd name="connsiteY38" fmla="*/ 109369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45223 w 8057029"/>
              <a:gd name="connsiteY41" fmla="*/ 77993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90447 w 8057029"/>
              <a:gd name="connsiteY31" fmla="*/ 1999130 h 1999130"/>
              <a:gd name="connsiteX32" fmla="*/ 5934635 w 8057029"/>
              <a:gd name="connsiteY32" fmla="*/ 1999130 h 1999130"/>
              <a:gd name="connsiteX33" fmla="*/ 5576047 w 8057029"/>
              <a:gd name="connsiteY33" fmla="*/ 1981200 h 1999130"/>
              <a:gd name="connsiteX34" fmla="*/ 5244353 w 8057029"/>
              <a:gd name="connsiteY34" fmla="*/ 1918447 h 1999130"/>
              <a:gd name="connsiteX35" fmla="*/ 4885765 w 8057029"/>
              <a:gd name="connsiteY35" fmla="*/ 1730189 h 1999130"/>
              <a:gd name="connsiteX36" fmla="*/ 4446494 w 8057029"/>
              <a:gd name="connsiteY36" fmla="*/ 1479177 h 1999130"/>
              <a:gd name="connsiteX37" fmla="*/ 4052047 w 8057029"/>
              <a:gd name="connsiteY37" fmla="*/ 1299883 h 1999130"/>
              <a:gd name="connsiteX38" fmla="*/ 3729318 w 8057029"/>
              <a:gd name="connsiteY38" fmla="*/ 109369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45223 w 8057029"/>
              <a:gd name="connsiteY41" fmla="*/ 77993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6047 w 8057029"/>
              <a:gd name="connsiteY33" fmla="*/ 1981200 h 1999130"/>
              <a:gd name="connsiteX34" fmla="*/ 5244353 w 8057029"/>
              <a:gd name="connsiteY34" fmla="*/ 1918447 h 1999130"/>
              <a:gd name="connsiteX35" fmla="*/ 4885765 w 8057029"/>
              <a:gd name="connsiteY35" fmla="*/ 1730189 h 1999130"/>
              <a:gd name="connsiteX36" fmla="*/ 4446494 w 8057029"/>
              <a:gd name="connsiteY36" fmla="*/ 1479177 h 1999130"/>
              <a:gd name="connsiteX37" fmla="*/ 4052047 w 8057029"/>
              <a:gd name="connsiteY37" fmla="*/ 1299883 h 1999130"/>
              <a:gd name="connsiteX38" fmla="*/ 3729318 w 8057029"/>
              <a:gd name="connsiteY38" fmla="*/ 109369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45223 w 8057029"/>
              <a:gd name="connsiteY41" fmla="*/ 77993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1284 w 8057029"/>
              <a:gd name="connsiteY33" fmla="*/ 1966913 h 1999130"/>
              <a:gd name="connsiteX34" fmla="*/ 5244353 w 8057029"/>
              <a:gd name="connsiteY34" fmla="*/ 1918447 h 1999130"/>
              <a:gd name="connsiteX35" fmla="*/ 4885765 w 8057029"/>
              <a:gd name="connsiteY35" fmla="*/ 1730189 h 1999130"/>
              <a:gd name="connsiteX36" fmla="*/ 4446494 w 8057029"/>
              <a:gd name="connsiteY36" fmla="*/ 1479177 h 1999130"/>
              <a:gd name="connsiteX37" fmla="*/ 4052047 w 8057029"/>
              <a:gd name="connsiteY37" fmla="*/ 1299883 h 1999130"/>
              <a:gd name="connsiteX38" fmla="*/ 3729318 w 8057029"/>
              <a:gd name="connsiteY38" fmla="*/ 109369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45223 w 8057029"/>
              <a:gd name="connsiteY41" fmla="*/ 77993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1284 w 8057029"/>
              <a:gd name="connsiteY33" fmla="*/ 1966913 h 1999130"/>
              <a:gd name="connsiteX34" fmla="*/ 5220540 w 8057029"/>
              <a:gd name="connsiteY34" fmla="*/ 1866060 h 1999130"/>
              <a:gd name="connsiteX35" fmla="*/ 4885765 w 8057029"/>
              <a:gd name="connsiteY35" fmla="*/ 1730189 h 1999130"/>
              <a:gd name="connsiteX36" fmla="*/ 4446494 w 8057029"/>
              <a:gd name="connsiteY36" fmla="*/ 1479177 h 1999130"/>
              <a:gd name="connsiteX37" fmla="*/ 4052047 w 8057029"/>
              <a:gd name="connsiteY37" fmla="*/ 1299883 h 1999130"/>
              <a:gd name="connsiteX38" fmla="*/ 3729318 w 8057029"/>
              <a:gd name="connsiteY38" fmla="*/ 109369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45223 w 8057029"/>
              <a:gd name="connsiteY41" fmla="*/ 77993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1284 w 8057029"/>
              <a:gd name="connsiteY33" fmla="*/ 1966913 h 1999130"/>
              <a:gd name="connsiteX34" fmla="*/ 5220540 w 8057029"/>
              <a:gd name="connsiteY34" fmla="*/ 1866060 h 1999130"/>
              <a:gd name="connsiteX35" fmla="*/ 4842903 w 8057029"/>
              <a:gd name="connsiteY35" fmla="*/ 1682564 h 1999130"/>
              <a:gd name="connsiteX36" fmla="*/ 4446494 w 8057029"/>
              <a:gd name="connsiteY36" fmla="*/ 1479177 h 1999130"/>
              <a:gd name="connsiteX37" fmla="*/ 4052047 w 8057029"/>
              <a:gd name="connsiteY37" fmla="*/ 1299883 h 1999130"/>
              <a:gd name="connsiteX38" fmla="*/ 3729318 w 8057029"/>
              <a:gd name="connsiteY38" fmla="*/ 109369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45223 w 8057029"/>
              <a:gd name="connsiteY41" fmla="*/ 77993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1284 w 8057029"/>
              <a:gd name="connsiteY33" fmla="*/ 1966913 h 1999130"/>
              <a:gd name="connsiteX34" fmla="*/ 5220540 w 8057029"/>
              <a:gd name="connsiteY34" fmla="*/ 1866060 h 1999130"/>
              <a:gd name="connsiteX35" fmla="*/ 4842903 w 8057029"/>
              <a:gd name="connsiteY35" fmla="*/ 1682564 h 1999130"/>
              <a:gd name="connsiteX36" fmla="*/ 4427444 w 8057029"/>
              <a:gd name="connsiteY36" fmla="*/ 1441077 h 1999130"/>
              <a:gd name="connsiteX37" fmla="*/ 4052047 w 8057029"/>
              <a:gd name="connsiteY37" fmla="*/ 1299883 h 1999130"/>
              <a:gd name="connsiteX38" fmla="*/ 3729318 w 8057029"/>
              <a:gd name="connsiteY38" fmla="*/ 109369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45223 w 8057029"/>
              <a:gd name="connsiteY41" fmla="*/ 77993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1284 w 8057029"/>
              <a:gd name="connsiteY33" fmla="*/ 1966913 h 1999130"/>
              <a:gd name="connsiteX34" fmla="*/ 5220540 w 8057029"/>
              <a:gd name="connsiteY34" fmla="*/ 1866060 h 1999130"/>
              <a:gd name="connsiteX35" fmla="*/ 4842903 w 8057029"/>
              <a:gd name="connsiteY35" fmla="*/ 1682564 h 1999130"/>
              <a:gd name="connsiteX36" fmla="*/ 4427444 w 8057029"/>
              <a:gd name="connsiteY36" fmla="*/ 1441077 h 1999130"/>
              <a:gd name="connsiteX37" fmla="*/ 4056809 w 8057029"/>
              <a:gd name="connsiteY37" fmla="*/ 1271308 h 1999130"/>
              <a:gd name="connsiteX38" fmla="*/ 3729318 w 8057029"/>
              <a:gd name="connsiteY38" fmla="*/ 109369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45223 w 8057029"/>
              <a:gd name="connsiteY41" fmla="*/ 77993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1284 w 8057029"/>
              <a:gd name="connsiteY33" fmla="*/ 1966913 h 1999130"/>
              <a:gd name="connsiteX34" fmla="*/ 5220540 w 8057029"/>
              <a:gd name="connsiteY34" fmla="*/ 1866060 h 1999130"/>
              <a:gd name="connsiteX35" fmla="*/ 4842903 w 8057029"/>
              <a:gd name="connsiteY35" fmla="*/ 1682564 h 1999130"/>
              <a:gd name="connsiteX36" fmla="*/ 4427444 w 8057029"/>
              <a:gd name="connsiteY36" fmla="*/ 1441077 h 1999130"/>
              <a:gd name="connsiteX37" fmla="*/ 4056809 w 8057029"/>
              <a:gd name="connsiteY37" fmla="*/ 1271308 h 1999130"/>
              <a:gd name="connsiteX38" fmla="*/ 3729318 w 8057029"/>
              <a:gd name="connsiteY38" fmla="*/ 103654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45223 w 8057029"/>
              <a:gd name="connsiteY41" fmla="*/ 77993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1284 w 8057029"/>
              <a:gd name="connsiteY33" fmla="*/ 1966913 h 1999130"/>
              <a:gd name="connsiteX34" fmla="*/ 5220540 w 8057029"/>
              <a:gd name="connsiteY34" fmla="*/ 1866060 h 1999130"/>
              <a:gd name="connsiteX35" fmla="*/ 4842903 w 8057029"/>
              <a:gd name="connsiteY35" fmla="*/ 1682564 h 1999130"/>
              <a:gd name="connsiteX36" fmla="*/ 4427444 w 8057029"/>
              <a:gd name="connsiteY36" fmla="*/ 1441077 h 1999130"/>
              <a:gd name="connsiteX37" fmla="*/ 4056809 w 8057029"/>
              <a:gd name="connsiteY37" fmla="*/ 1271308 h 1999130"/>
              <a:gd name="connsiteX38" fmla="*/ 3729318 w 8057029"/>
              <a:gd name="connsiteY38" fmla="*/ 103654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11885 w 8057029"/>
              <a:gd name="connsiteY41" fmla="*/ 798980 h 1999130"/>
              <a:gd name="connsiteX42" fmla="*/ 2895600 w 8057029"/>
              <a:gd name="connsiteY42" fmla="*/ 102197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1284 w 8057029"/>
              <a:gd name="connsiteY33" fmla="*/ 1966913 h 1999130"/>
              <a:gd name="connsiteX34" fmla="*/ 5220540 w 8057029"/>
              <a:gd name="connsiteY34" fmla="*/ 1866060 h 1999130"/>
              <a:gd name="connsiteX35" fmla="*/ 4842903 w 8057029"/>
              <a:gd name="connsiteY35" fmla="*/ 1682564 h 1999130"/>
              <a:gd name="connsiteX36" fmla="*/ 4427444 w 8057029"/>
              <a:gd name="connsiteY36" fmla="*/ 1441077 h 1999130"/>
              <a:gd name="connsiteX37" fmla="*/ 4056809 w 8057029"/>
              <a:gd name="connsiteY37" fmla="*/ 1271308 h 1999130"/>
              <a:gd name="connsiteX38" fmla="*/ 3729318 w 8057029"/>
              <a:gd name="connsiteY38" fmla="*/ 103654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11885 w 8057029"/>
              <a:gd name="connsiteY41" fmla="*/ 798980 h 1999130"/>
              <a:gd name="connsiteX42" fmla="*/ 2886075 w 8057029"/>
              <a:gd name="connsiteY42" fmla="*/ 100292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1284 w 8057029"/>
              <a:gd name="connsiteY33" fmla="*/ 1966913 h 1999130"/>
              <a:gd name="connsiteX34" fmla="*/ 5220540 w 8057029"/>
              <a:gd name="connsiteY34" fmla="*/ 1866060 h 1999130"/>
              <a:gd name="connsiteX35" fmla="*/ 4842903 w 8057029"/>
              <a:gd name="connsiteY35" fmla="*/ 1682564 h 1999130"/>
              <a:gd name="connsiteX36" fmla="*/ 4427444 w 8057029"/>
              <a:gd name="connsiteY36" fmla="*/ 1441077 h 1999130"/>
              <a:gd name="connsiteX37" fmla="*/ 4056809 w 8057029"/>
              <a:gd name="connsiteY37" fmla="*/ 1271308 h 1999130"/>
              <a:gd name="connsiteX38" fmla="*/ 3729318 w 8057029"/>
              <a:gd name="connsiteY38" fmla="*/ 103654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11885 w 8057029"/>
              <a:gd name="connsiteY41" fmla="*/ 798980 h 1999130"/>
              <a:gd name="connsiteX42" fmla="*/ 2886075 w 8057029"/>
              <a:gd name="connsiteY42" fmla="*/ 1002927 h 1999130"/>
              <a:gd name="connsiteX43" fmla="*/ 2662518 w 8057029"/>
              <a:gd name="connsiteY43" fmla="*/ 1021977 h 1999130"/>
              <a:gd name="connsiteX44" fmla="*/ 2563906 w 8057029"/>
              <a:gd name="connsiteY44" fmla="*/ 959224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1284 w 8057029"/>
              <a:gd name="connsiteY33" fmla="*/ 1966913 h 1999130"/>
              <a:gd name="connsiteX34" fmla="*/ 5220540 w 8057029"/>
              <a:gd name="connsiteY34" fmla="*/ 1866060 h 1999130"/>
              <a:gd name="connsiteX35" fmla="*/ 4842903 w 8057029"/>
              <a:gd name="connsiteY35" fmla="*/ 1682564 h 1999130"/>
              <a:gd name="connsiteX36" fmla="*/ 4427444 w 8057029"/>
              <a:gd name="connsiteY36" fmla="*/ 1441077 h 1999130"/>
              <a:gd name="connsiteX37" fmla="*/ 4056809 w 8057029"/>
              <a:gd name="connsiteY37" fmla="*/ 1271308 h 1999130"/>
              <a:gd name="connsiteX38" fmla="*/ 3729318 w 8057029"/>
              <a:gd name="connsiteY38" fmla="*/ 103654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11885 w 8057029"/>
              <a:gd name="connsiteY41" fmla="*/ 798980 h 1999130"/>
              <a:gd name="connsiteX42" fmla="*/ 2886075 w 8057029"/>
              <a:gd name="connsiteY42" fmla="*/ 1002927 h 1999130"/>
              <a:gd name="connsiteX43" fmla="*/ 2662518 w 8057029"/>
              <a:gd name="connsiteY43" fmla="*/ 1021977 h 1999130"/>
              <a:gd name="connsiteX44" fmla="*/ 2549619 w 8057029"/>
              <a:gd name="connsiteY44" fmla="*/ 930649 h 1999130"/>
              <a:gd name="connsiteX45" fmla="*/ 2572870 w 8057029"/>
              <a:gd name="connsiteY45" fmla="*/ 1129553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1284 w 8057029"/>
              <a:gd name="connsiteY33" fmla="*/ 1966913 h 1999130"/>
              <a:gd name="connsiteX34" fmla="*/ 5220540 w 8057029"/>
              <a:gd name="connsiteY34" fmla="*/ 1866060 h 1999130"/>
              <a:gd name="connsiteX35" fmla="*/ 4842903 w 8057029"/>
              <a:gd name="connsiteY35" fmla="*/ 1682564 h 1999130"/>
              <a:gd name="connsiteX36" fmla="*/ 4427444 w 8057029"/>
              <a:gd name="connsiteY36" fmla="*/ 1441077 h 1999130"/>
              <a:gd name="connsiteX37" fmla="*/ 4056809 w 8057029"/>
              <a:gd name="connsiteY37" fmla="*/ 1271308 h 1999130"/>
              <a:gd name="connsiteX38" fmla="*/ 3729318 w 8057029"/>
              <a:gd name="connsiteY38" fmla="*/ 103654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11885 w 8057029"/>
              <a:gd name="connsiteY41" fmla="*/ 798980 h 1999130"/>
              <a:gd name="connsiteX42" fmla="*/ 2886075 w 8057029"/>
              <a:gd name="connsiteY42" fmla="*/ 1002927 h 1999130"/>
              <a:gd name="connsiteX43" fmla="*/ 2662518 w 8057029"/>
              <a:gd name="connsiteY43" fmla="*/ 1021977 h 1999130"/>
              <a:gd name="connsiteX44" fmla="*/ 2549619 w 8057029"/>
              <a:gd name="connsiteY44" fmla="*/ 930649 h 1999130"/>
              <a:gd name="connsiteX45" fmla="*/ 2558582 w 8057029"/>
              <a:gd name="connsiteY45" fmla="*/ 1124791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30278 w 8057029"/>
              <a:gd name="connsiteY0" fmla="*/ 1013929 h 1999130"/>
              <a:gd name="connsiteX1" fmla="*/ 1883989 w 8057029"/>
              <a:gd name="connsiteY1" fmla="*/ 1006289 h 1999130"/>
              <a:gd name="connsiteX2" fmla="*/ 2022382 w 8057029"/>
              <a:gd name="connsiteY2" fmla="*/ 900393 h 1999130"/>
              <a:gd name="connsiteX3" fmla="*/ 2061882 w 8057029"/>
              <a:gd name="connsiteY3" fmla="*/ 762000 h 1999130"/>
              <a:gd name="connsiteX4" fmla="*/ 2216243 w 8057029"/>
              <a:gd name="connsiteY4" fmla="*/ 767323 h 1999130"/>
              <a:gd name="connsiteX5" fmla="*/ 2154610 w 8057029"/>
              <a:gd name="connsiteY5" fmla="*/ 987239 h 1999130"/>
              <a:gd name="connsiteX6" fmla="*/ 2335025 w 8057029"/>
              <a:gd name="connsiteY6" fmla="*/ 983036 h 1999130"/>
              <a:gd name="connsiteX7" fmla="*/ 2393576 w 8057029"/>
              <a:gd name="connsiteY7" fmla="*/ 896471 h 1999130"/>
              <a:gd name="connsiteX8" fmla="*/ 2402541 w 8057029"/>
              <a:gd name="connsiteY8" fmla="*/ 744071 h 1999130"/>
              <a:gd name="connsiteX9" fmla="*/ 2429435 w 8057029"/>
              <a:gd name="connsiteY9" fmla="*/ 591671 h 1999130"/>
              <a:gd name="connsiteX10" fmla="*/ 2483223 w 8057029"/>
              <a:gd name="connsiteY10" fmla="*/ 430306 h 1999130"/>
              <a:gd name="connsiteX11" fmla="*/ 2617694 w 8057029"/>
              <a:gd name="connsiteY11" fmla="*/ 331694 h 1999130"/>
              <a:gd name="connsiteX12" fmla="*/ 2796988 w 8057029"/>
              <a:gd name="connsiteY12" fmla="*/ 308442 h 1999130"/>
              <a:gd name="connsiteX13" fmla="*/ 3299572 w 8057029"/>
              <a:gd name="connsiteY13" fmla="*/ 393047 h 1999130"/>
              <a:gd name="connsiteX14" fmla="*/ 3695700 w 8057029"/>
              <a:gd name="connsiteY14" fmla="*/ 509028 h 1999130"/>
              <a:gd name="connsiteX15" fmla="*/ 3854823 w 8057029"/>
              <a:gd name="connsiteY15" fmla="*/ 242047 h 1999130"/>
              <a:gd name="connsiteX16" fmla="*/ 4231341 w 8057029"/>
              <a:gd name="connsiteY16" fmla="*/ 53789 h 1999130"/>
              <a:gd name="connsiteX17" fmla="*/ 4796118 w 8057029"/>
              <a:gd name="connsiteY17" fmla="*/ 0 h 1999130"/>
              <a:gd name="connsiteX18" fmla="*/ 6585977 w 8057029"/>
              <a:gd name="connsiteY18" fmla="*/ 71718 h 1999130"/>
              <a:gd name="connsiteX19" fmla="*/ 7037294 w 8057029"/>
              <a:gd name="connsiteY19" fmla="*/ 224118 h 1999130"/>
              <a:gd name="connsiteX20" fmla="*/ 7394762 w 8057029"/>
              <a:gd name="connsiteY20" fmla="*/ 503144 h 1999130"/>
              <a:gd name="connsiteX21" fmla="*/ 7548282 w 8057029"/>
              <a:gd name="connsiteY21" fmla="*/ 787494 h 1999130"/>
              <a:gd name="connsiteX22" fmla="*/ 7528112 w 8057029"/>
              <a:gd name="connsiteY22" fmla="*/ 994803 h 1999130"/>
              <a:gd name="connsiteX23" fmla="*/ 7691718 w 8057029"/>
              <a:gd name="connsiteY23" fmla="*/ 806824 h 1999130"/>
              <a:gd name="connsiteX24" fmla="*/ 7808259 w 8057029"/>
              <a:gd name="connsiteY24" fmla="*/ 654424 h 1999130"/>
              <a:gd name="connsiteX25" fmla="*/ 7923401 w 8057029"/>
              <a:gd name="connsiteY25" fmla="*/ 514070 h 1999130"/>
              <a:gd name="connsiteX26" fmla="*/ 8057029 w 8057029"/>
              <a:gd name="connsiteY26" fmla="*/ 612682 h 1999130"/>
              <a:gd name="connsiteX27" fmla="*/ 7745225 w 8057029"/>
              <a:gd name="connsiteY27" fmla="*/ 987799 h 1999130"/>
              <a:gd name="connsiteX28" fmla="*/ 7353581 w 8057029"/>
              <a:gd name="connsiteY28" fmla="*/ 1401576 h 1999130"/>
              <a:gd name="connsiteX29" fmla="*/ 7204262 w 8057029"/>
              <a:gd name="connsiteY29" fmla="*/ 1637460 h 1999130"/>
              <a:gd name="connsiteX30" fmla="*/ 6908987 w 8057029"/>
              <a:gd name="connsiteY30" fmla="*/ 1828800 h 1999130"/>
              <a:gd name="connsiteX31" fmla="*/ 6442822 w 8057029"/>
              <a:gd name="connsiteY31" fmla="*/ 1984843 h 1999130"/>
              <a:gd name="connsiteX32" fmla="*/ 5934635 w 8057029"/>
              <a:gd name="connsiteY32" fmla="*/ 1999130 h 1999130"/>
              <a:gd name="connsiteX33" fmla="*/ 5571284 w 8057029"/>
              <a:gd name="connsiteY33" fmla="*/ 1966913 h 1999130"/>
              <a:gd name="connsiteX34" fmla="*/ 5220540 w 8057029"/>
              <a:gd name="connsiteY34" fmla="*/ 1866060 h 1999130"/>
              <a:gd name="connsiteX35" fmla="*/ 4842903 w 8057029"/>
              <a:gd name="connsiteY35" fmla="*/ 1682564 h 1999130"/>
              <a:gd name="connsiteX36" fmla="*/ 4427444 w 8057029"/>
              <a:gd name="connsiteY36" fmla="*/ 1441077 h 1999130"/>
              <a:gd name="connsiteX37" fmla="*/ 4056809 w 8057029"/>
              <a:gd name="connsiteY37" fmla="*/ 1271308 h 1999130"/>
              <a:gd name="connsiteX38" fmla="*/ 3729318 w 8057029"/>
              <a:gd name="connsiteY38" fmla="*/ 1036544 h 1999130"/>
              <a:gd name="connsiteX39" fmla="*/ 3478306 w 8057029"/>
              <a:gd name="connsiteY39" fmla="*/ 762000 h 1999130"/>
              <a:gd name="connsiteX40" fmla="*/ 3325906 w 8057029"/>
              <a:gd name="connsiteY40" fmla="*/ 600636 h 1999130"/>
              <a:gd name="connsiteX41" fmla="*/ 3211885 w 8057029"/>
              <a:gd name="connsiteY41" fmla="*/ 798980 h 1999130"/>
              <a:gd name="connsiteX42" fmla="*/ 2886075 w 8057029"/>
              <a:gd name="connsiteY42" fmla="*/ 1002927 h 1999130"/>
              <a:gd name="connsiteX43" fmla="*/ 2662518 w 8057029"/>
              <a:gd name="connsiteY43" fmla="*/ 1007690 h 1999130"/>
              <a:gd name="connsiteX44" fmla="*/ 2549619 w 8057029"/>
              <a:gd name="connsiteY44" fmla="*/ 930649 h 1999130"/>
              <a:gd name="connsiteX45" fmla="*/ 2558582 w 8057029"/>
              <a:gd name="connsiteY45" fmla="*/ 1124791 h 1999130"/>
              <a:gd name="connsiteX46" fmla="*/ 0 w 8057029"/>
              <a:gd name="connsiteY46" fmla="*/ 1138518 h 1999130"/>
              <a:gd name="connsiteX47" fmla="*/ 30278 w 8057029"/>
              <a:gd name="connsiteY47" fmla="*/ 1013929 h 1999130"/>
              <a:gd name="connsiteX0" fmla="*/ 0 w 8026751"/>
              <a:gd name="connsiteY0" fmla="*/ 1013929 h 1999130"/>
              <a:gd name="connsiteX1" fmla="*/ 1853711 w 8026751"/>
              <a:gd name="connsiteY1" fmla="*/ 1006289 h 1999130"/>
              <a:gd name="connsiteX2" fmla="*/ 1992104 w 8026751"/>
              <a:gd name="connsiteY2" fmla="*/ 900393 h 1999130"/>
              <a:gd name="connsiteX3" fmla="*/ 2031604 w 8026751"/>
              <a:gd name="connsiteY3" fmla="*/ 762000 h 1999130"/>
              <a:gd name="connsiteX4" fmla="*/ 2185965 w 8026751"/>
              <a:gd name="connsiteY4" fmla="*/ 767323 h 1999130"/>
              <a:gd name="connsiteX5" fmla="*/ 2124332 w 8026751"/>
              <a:gd name="connsiteY5" fmla="*/ 987239 h 1999130"/>
              <a:gd name="connsiteX6" fmla="*/ 2304747 w 8026751"/>
              <a:gd name="connsiteY6" fmla="*/ 983036 h 1999130"/>
              <a:gd name="connsiteX7" fmla="*/ 2363298 w 8026751"/>
              <a:gd name="connsiteY7" fmla="*/ 896471 h 1999130"/>
              <a:gd name="connsiteX8" fmla="*/ 2372263 w 8026751"/>
              <a:gd name="connsiteY8" fmla="*/ 744071 h 1999130"/>
              <a:gd name="connsiteX9" fmla="*/ 2399157 w 8026751"/>
              <a:gd name="connsiteY9" fmla="*/ 591671 h 1999130"/>
              <a:gd name="connsiteX10" fmla="*/ 2452945 w 8026751"/>
              <a:gd name="connsiteY10" fmla="*/ 430306 h 1999130"/>
              <a:gd name="connsiteX11" fmla="*/ 2587416 w 8026751"/>
              <a:gd name="connsiteY11" fmla="*/ 331694 h 1999130"/>
              <a:gd name="connsiteX12" fmla="*/ 2766710 w 8026751"/>
              <a:gd name="connsiteY12" fmla="*/ 308442 h 1999130"/>
              <a:gd name="connsiteX13" fmla="*/ 3269294 w 8026751"/>
              <a:gd name="connsiteY13" fmla="*/ 393047 h 1999130"/>
              <a:gd name="connsiteX14" fmla="*/ 3665422 w 8026751"/>
              <a:gd name="connsiteY14" fmla="*/ 509028 h 1999130"/>
              <a:gd name="connsiteX15" fmla="*/ 3824545 w 8026751"/>
              <a:gd name="connsiteY15" fmla="*/ 242047 h 1999130"/>
              <a:gd name="connsiteX16" fmla="*/ 4201063 w 8026751"/>
              <a:gd name="connsiteY16" fmla="*/ 53789 h 1999130"/>
              <a:gd name="connsiteX17" fmla="*/ 4765840 w 8026751"/>
              <a:gd name="connsiteY17" fmla="*/ 0 h 1999130"/>
              <a:gd name="connsiteX18" fmla="*/ 6555699 w 8026751"/>
              <a:gd name="connsiteY18" fmla="*/ 71718 h 1999130"/>
              <a:gd name="connsiteX19" fmla="*/ 7007016 w 8026751"/>
              <a:gd name="connsiteY19" fmla="*/ 224118 h 1999130"/>
              <a:gd name="connsiteX20" fmla="*/ 7364484 w 8026751"/>
              <a:gd name="connsiteY20" fmla="*/ 503144 h 1999130"/>
              <a:gd name="connsiteX21" fmla="*/ 7518004 w 8026751"/>
              <a:gd name="connsiteY21" fmla="*/ 787494 h 1999130"/>
              <a:gd name="connsiteX22" fmla="*/ 7497834 w 8026751"/>
              <a:gd name="connsiteY22" fmla="*/ 994803 h 1999130"/>
              <a:gd name="connsiteX23" fmla="*/ 7661440 w 8026751"/>
              <a:gd name="connsiteY23" fmla="*/ 806824 h 1999130"/>
              <a:gd name="connsiteX24" fmla="*/ 7777981 w 8026751"/>
              <a:gd name="connsiteY24" fmla="*/ 654424 h 1999130"/>
              <a:gd name="connsiteX25" fmla="*/ 7893123 w 8026751"/>
              <a:gd name="connsiteY25" fmla="*/ 514070 h 1999130"/>
              <a:gd name="connsiteX26" fmla="*/ 8026751 w 8026751"/>
              <a:gd name="connsiteY26" fmla="*/ 612682 h 1999130"/>
              <a:gd name="connsiteX27" fmla="*/ 7714947 w 8026751"/>
              <a:gd name="connsiteY27" fmla="*/ 987799 h 1999130"/>
              <a:gd name="connsiteX28" fmla="*/ 7323303 w 8026751"/>
              <a:gd name="connsiteY28" fmla="*/ 1401576 h 1999130"/>
              <a:gd name="connsiteX29" fmla="*/ 7173984 w 8026751"/>
              <a:gd name="connsiteY29" fmla="*/ 1637460 h 1999130"/>
              <a:gd name="connsiteX30" fmla="*/ 6878709 w 8026751"/>
              <a:gd name="connsiteY30" fmla="*/ 1828800 h 1999130"/>
              <a:gd name="connsiteX31" fmla="*/ 6412544 w 8026751"/>
              <a:gd name="connsiteY31" fmla="*/ 1984843 h 1999130"/>
              <a:gd name="connsiteX32" fmla="*/ 5904357 w 8026751"/>
              <a:gd name="connsiteY32" fmla="*/ 1999130 h 1999130"/>
              <a:gd name="connsiteX33" fmla="*/ 5541006 w 8026751"/>
              <a:gd name="connsiteY33" fmla="*/ 1966913 h 1999130"/>
              <a:gd name="connsiteX34" fmla="*/ 5190262 w 8026751"/>
              <a:gd name="connsiteY34" fmla="*/ 1866060 h 1999130"/>
              <a:gd name="connsiteX35" fmla="*/ 4812625 w 8026751"/>
              <a:gd name="connsiteY35" fmla="*/ 1682564 h 1999130"/>
              <a:gd name="connsiteX36" fmla="*/ 4397166 w 8026751"/>
              <a:gd name="connsiteY36" fmla="*/ 1441077 h 1999130"/>
              <a:gd name="connsiteX37" fmla="*/ 4026531 w 8026751"/>
              <a:gd name="connsiteY37" fmla="*/ 1271308 h 1999130"/>
              <a:gd name="connsiteX38" fmla="*/ 3699040 w 8026751"/>
              <a:gd name="connsiteY38" fmla="*/ 1036544 h 1999130"/>
              <a:gd name="connsiteX39" fmla="*/ 3448028 w 8026751"/>
              <a:gd name="connsiteY39" fmla="*/ 762000 h 1999130"/>
              <a:gd name="connsiteX40" fmla="*/ 3295628 w 8026751"/>
              <a:gd name="connsiteY40" fmla="*/ 600636 h 1999130"/>
              <a:gd name="connsiteX41" fmla="*/ 3181607 w 8026751"/>
              <a:gd name="connsiteY41" fmla="*/ 798980 h 1999130"/>
              <a:gd name="connsiteX42" fmla="*/ 2855797 w 8026751"/>
              <a:gd name="connsiteY42" fmla="*/ 1002927 h 1999130"/>
              <a:gd name="connsiteX43" fmla="*/ 2632240 w 8026751"/>
              <a:gd name="connsiteY43" fmla="*/ 1007690 h 1999130"/>
              <a:gd name="connsiteX44" fmla="*/ 2519341 w 8026751"/>
              <a:gd name="connsiteY44" fmla="*/ 930649 h 1999130"/>
              <a:gd name="connsiteX45" fmla="*/ 2528304 w 8026751"/>
              <a:gd name="connsiteY45" fmla="*/ 1124791 h 1999130"/>
              <a:gd name="connsiteX46" fmla="*/ 3059 w 8026751"/>
              <a:gd name="connsiteY46" fmla="*/ 1143281 h 1999130"/>
              <a:gd name="connsiteX47" fmla="*/ 0 w 8026751"/>
              <a:gd name="connsiteY47" fmla="*/ 1013929 h 1999130"/>
              <a:gd name="connsiteX0" fmla="*/ 0 w 8026751"/>
              <a:gd name="connsiteY0" fmla="*/ 1013929 h 1999130"/>
              <a:gd name="connsiteX1" fmla="*/ 1853711 w 8026751"/>
              <a:gd name="connsiteY1" fmla="*/ 1006289 h 1999130"/>
              <a:gd name="connsiteX2" fmla="*/ 1992104 w 8026751"/>
              <a:gd name="connsiteY2" fmla="*/ 900393 h 1999130"/>
              <a:gd name="connsiteX3" fmla="*/ 2031604 w 8026751"/>
              <a:gd name="connsiteY3" fmla="*/ 762000 h 1999130"/>
              <a:gd name="connsiteX4" fmla="*/ 2185965 w 8026751"/>
              <a:gd name="connsiteY4" fmla="*/ 767323 h 1999130"/>
              <a:gd name="connsiteX5" fmla="*/ 2124332 w 8026751"/>
              <a:gd name="connsiteY5" fmla="*/ 987239 h 1999130"/>
              <a:gd name="connsiteX6" fmla="*/ 2304747 w 8026751"/>
              <a:gd name="connsiteY6" fmla="*/ 983036 h 1999130"/>
              <a:gd name="connsiteX7" fmla="*/ 2363298 w 8026751"/>
              <a:gd name="connsiteY7" fmla="*/ 896471 h 1999130"/>
              <a:gd name="connsiteX8" fmla="*/ 2372263 w 8026751"/>
              <a:gd name="connsiteY8" fmla="*/ 744071 h 1999130"/>
              <a:gd name="connsiteX9" fmla="*/ 2399157 w 8026751"/>
              <a:gd name="connsiteY9" fmla="*/ 591671 h 1999130"/>
              <a:gd name="connsiteX10" fmla="*/ 2452945 w 8026751"/>
              <a:gd name="connsiteY10" fmla="*/ 430306 h 1999130"/>
              <a:gd name="connsiteX11" fmla="*/ 2587416 w 8026751"/>
              <a:gd name="connsiteY11" fmla="*/ 331694 h 1999130"/>
              <a:gd name="connsiteX12" fmla="*/ 2766710 w 8026751"/>
              <a:gd name="connsiteY12" fmla="*/ 308442 h 1999130"/>
              <a:gd name="connsiteX13" fmla="*/ 3269294 w 8026751"/>
              <a:gd name="connsiteY13" fmla="*/ 393047 h 1999130"/>
              <a:gd name="connsiteX14" fmla="*/ 3665422 w 8026751"/>
              <a:gd name="connsiteY14" fmla="*/ 509028 h 1999130"/>
              <a:gd name="connsiteX15" fmla="*/ 3824545 w 8026751"/>
              <a:gd name="connsiteY15" fmla="*/ 242047 h 1999130"/>
              <a:gd name="connsiteX16" fmla="*/ 4201063 w 8026751"/>
              <a:gd name="connsiteY16" fmla="*/ 53789 h 1999130"/>
              <a:gd name="connsiteX17" fmla="*/ 4765840 w 8026751"/>
              <a:gd name="connsiteY17" fmla="*/ 0 h 1999130"/>
              <a:gd name="connsiteX18" fmla="*/ 6555699 w 8026751"/>
              <a:gd name="connsiteY18" fmla="*/ 71718 h 1999130"/>
              <a:gd name="connsiteX19" fmla="*/ 7007016 w 8026751"/>
              <a:gd name="connsiteY19" fmla="*/ 224118 h 1999130"/>
              <a:gd name="connsiteX20" fmla="*/ 7364484 w 8026751"/>
              <a:gd name="connsiteY20" fmla="*/ 503144 h 1999130"/>
              <a:gd name="connsiteX21" fmla="*/ 7518004 w 8026751"/>
              <a:gd name="connsiteY21" fmla="*/ 787494 h 1999130"/>
              <a:gd name="connsiteX22" fmla="*/ 7497834 w 8026751"/>
              <a:gd name="connsiteY22" fmla="*/ 994803 h 1999130"/>
              <a:gd name="connsiteX23" fmla="*/ 7661440 w 8026751"/>
              <a:gd name="connsiteY23" fmla="*/ 806824 h 1999130"/>
              <a:gd name="connsiteX24" fmla="*/ 7777981 w 8026751"/>
              <a:gd name="connsiteY24" fmla="*/ 654424 h 1999130"/>
              <a:gd name="connsiteX25" fmla="*/ 7893123 w 8026751"/>
              <a:gd name="connsiteY25" fmla="*/ 514070 h 1999130"/>
              <a:gd name="connsiteX26" fmla="*/ 8026751 w 8026751"/>
              <a:gd name="connsiteY26" fmla="*/ 612682 h 1999130"/>
              <a:gd name="connsiteX27" fmla="*/ 7714947 w 8026751"/>
              <a:gd name="connsiteY27" fmla="*/ 987799 h 1999130"/>
              <a:gd name="connsiteX28" fmla="*/ 7323303 w 8026751"/>
              <a:gd name="connsiteY28" fmla="*/ 1401576 h 1999130"/>
              <a:gd name="connsiteX29" fmla="*/ 7173984 w 8026751"/>
              <a:gd name="connsiteY29" fmla="*/ 1637460 h 1999130"/>
              <a:gd name="connsiteX30" fmla="*/ 6878709 w 8026751"/>
              <a:gd name="connsiteY30" fmla="*/ 1828800 h 1999130"/>
              <a:gd name="connsiteX31" fmla="*/ 6412544 w 8026751"/>
              <a:gd name="connsiteY31" fmla="*/ 1984843 h 1999130"/>
              <a:gd name="connsiteX32" fmla="*/ 5904357 w 8026751"/>
              <a:gd name="connsiteY32" fmla="*/ 1999130 h 1999130"/>
              <a:gd name="connsiteX33" fmla="*/ 5541006 w 8026751"/>
              <a:gd name="connsiteY33" fmla="*/ 1966913 h 1999130"/>
              <a:gd name="connsiteX34" fmla="*/ 5190262 w 8026751"/>
              <a:gd name="connsiteY34" fmla="*/ 1866060 h 1999130"/>
              <a:gd name="connsiteX35" fmla="*/ 4812625 w 8026751"/>
              <a:gd name="connsiteY35" fmla="*/ 1682564 h 1999130"/>
              <a:gd name="connsiteX36" fmla="*/ 4397166 w 8026751"/>
              <a:gd name="connsiteY36" fmla="*/ 1441077 h 1999130"/>
              <a:gd name="connsiteX37" fmla="*/ 4026531 w 8026751"/>
              <a:gd name="connsiteY37" fmla="*/ 1271308 h 1999130"/>
              <a:gd name="connsiteX38" fmla="*/ 3699040 w 8026751"/>
              <a:gd name="connsiteY38" fmla="*/ 1036544 h 1999130"/>
              <a:gd name="connsiteX39" fmla="*/ 3448028 w 8026751"/>
              <a:gd name="connsiteY39" fmla="*/ 762000 h 1999130"/>
              <a:gd name="connsiteX40" fmla="*/ 3295628 w 8026751"/>
              <a:gd name="connsiteY40" fmla="*/ 600636 h 1999130"/>
              <a:gd name="connsiteX41" fmla="*/ 3181607 w 8026751"/>
              <a:gd name="connsiteY41" fmla="*/ 798980 h 1999130"/>
              <a:gd name="connsiteX42" fmla="*/ 2855797 w 8026751"/>
              <a:gd name="connsiteY42" fmla="*/ 1002927 h 1999130"/>
              <a:gd name="connsiteX43" fmla="*/ 2632240 w 8026751"/>
              <a:gd name="connsiteY43" fmla="*/ 1007690 h 1999130"/>
              <a:gd name="connsiteX44" fmla="*/ 2519341 w 8026751"/>
              <a:gd name="connsiteY44" fmla="*/ 930649 h 1999130"/>
              <a:gd name="connsiteX45" fmla="*/ 2528304 w 8026751"/>
              <a:gd name="connsiteY45" fmla="*/ 1139079 h 1999130"/>
              <a:gd name="connsiteX46" fmla="*/ 3059 w 8026751"/>
              <a:gd name="connsiteY46" fmla="*/ 1143281 h 1999130"/>
              <a:gd name="connsiteX47" fmla="*/ 0 w 8026751"/>
              <a:gd name="connsiteY47" fmla="*/ 1013929 h 1999130"/>
              <a:gd name="connsiteX0" fmla="*/ 0 w 8026751"/>
              <a:gd name="connsiteY0" fmla="*/ 1013929 h 1999130"/>
              <a:gd name="connsiteX1" fmla="*/ 1853711 w 8026751"/>
              <a:gd name="connsiteY1" fmla="*/ 1006289 h 1999130"/>
              <a:gd name="connsiteX2" fmla="*/ 1992104 w 8026751"/>
              <a:gd name="connsiteY2" fmla="*/ 900393 h 1999130"/>
              <a:gd name="connsiteX3" fmla="*/ 2031604 w 8026751"/>
              <a:gd name="connsiteY3" fmla="*/ 762000 h 1999130"/>
              <a:gd name="connsiteX4" fmla="*/ 2185965 w 8026751"/>
              <a:gd name="connsiteY4" fmla="*/ 767323 h 1999130"/>
              <a:gd name="connsiteX5" fmla="*/ 2124332 w 8026751"/>
              <a:gd name="connsiteY5" fmla="*/ 987239 h 1999130"/>
              <a:gd name="connsiteX6" fmla="*/ 2304747 w 8026751"/>
              <a:gd name="connsiteY6" fmla="*/ 983036 h 1999130"/>
              <a:gd name="connsiteX7" fmla="*/ 2363298 w 8026751"/>
              <a:gd name="connsiteY7" fmla="*/ 896471 h 1999130"/>
              <a:gd name="connsiteX8" fmla="*/ 2372263 w 8026751"/>
              <a:gd name="connsiteY8" fmla="*/ 744071 h 1999130"/>
              <a:gd name="connsiteX9" fmla="*/ 2399157 w 8026751"/>
              <a:gd name="connsiteY9" fmla="*/ 591671 h 1999130"/>
              <a:gd name="connsiteX10" fmla="*/ 2452945 w 8026751"/>
              <a:gd name="connsiteY10" fmla="*/ 430306 h 1999130"/>
              <a:gd name="connsiteX11" fmla="*/ 2587416 w 8026751"/>
              <a:gd name="connsiteY11" fmla="*/ 331694 h 1999130"/>
              <a:gd name="connsiteX12" fmla="*/ 2766710 w 8026751"/>
              <a:gd name="connsiteY12" fmla="*/ 308442 h 1999130"/>
              <a:gd name="connsiteX13" fmla="*/ 3269294 w 8026751"/>
              <a:gd name="connsiteY13" fmla="*/ 393047 h 1999130"/>
              <a:gd name="connsiteX14" fmla="*/ 3665422 w 8026751"/>
              <a:gd name="connsiteY14" fmla="*/ 509028 h 1999130"/>
              <a:gd name="connsiteX15" fmla="*/ 3824545 w 8026751"/>
              <a:gd name="connsiteY15" fmla="*/ 242047 h 1999130"/>
              <a:gd name="connsiteX16" fmla="*/ 4201063 w 8026751"/>
              <a:gd name="connsiteY16" fmla="*/ 53789 h 1999130"/>
              <a:gd name="connsiteX17" fmla="*/ 4765840 w 8026751"/>
              <a:gd name="connsiteY17" fmla="*/ 0 h 1999130"/>
              <a:gd name="connsiteX18" fmla="*/ 6555699 w 8026751"/>
              <a:gd name="connsiteY18" fmla="*/ 71718 h 1999130"/>
              <a:gd name="connsiteX19" fmla="*/ 7007016 w 8026751"/>
              <a:gd name="connsiteY19" fmla="*/ 224118 h 1999130"/>
              <a:gd name="connsiteX20" fmla="*/ 7364484 w 8026751"/>
              <a:gd name="connsiteY20" fmla="*/ 503144 h 1999130"/>
              <a:gd name="connsiteX21" fmla="*/ 7518004 w 8026751"/>
              <a:gd name="connsiteY21" fmla="*/ 787494 h 1999130"/>
              <a:gd name="connsiteX22" fmla="*/ 7497834 w 8026751"/>
              <a:gd name="connsiteY22" fmla="*/ 994803 h 1999130"/>
              <a:gd name="connsiteX23" fmla="*/ 7661440 w 8026751"/>
              <a:gd name="connsiteY23" fmla="*/ 806824 h 1999130"/>
              <a:gd name="connsiteX24" fmla="*/ 7777981 w 8026751"/>
              <a:gd name="connsiteY24" fmla="*/ 654424 h 1999130"/>
              <a:gd name="connsiteX25" fmla="*/ 7893123 w 8026751"/>
              <a:gd name="connsiteY25" fmla="*/ 514070 h 1999130"/>
              <a:gd name="connsiteX26" fmla="*/ 8026751 w 8026751"/>
              <a:gd name="connsiteY26" fmla="*/ 612682 h 1999130"/>
              <a:gd name="connsiteX27" fmla="*/ 7714947 w 8026751"/>
              <a:gd name="connsiteY27" fmla="*/ 987799 h 1999130"/>
              <a:gd name="connsiteX28" fmla="*/ 7323303 w 8026751"/>
              <a:gd name="connsiteY28" fmla="*/ 1401576 h 1999130"/>
              <a:gd name="connsiteX29" fmla="*/ 7173984 w 8026751"/>
              <a:gd name="connsiteY29" fmla="*/ 1637460 h 1999130"/>
              <a:gd name="connsiteX30" fmla="*/ 6878709 w 8026751"/>
              <a:gd name="connsiteY30" fmla="*/ 1828800 h 1999130"/>
              <a:gd name="connsiteX31" fmla="*/ 6412544 w 8026751"/>
              <a:gd name="connsiteY31" fmla="*/ 1984843 h 1999130"/>
              <a:gd name="connsiteX32" fmla="*/ 5904357 w 8026751"/>
              <a:gd name="connsiteY32" fmla="*/ 1999130 h 1999130"/>
              <a:gd name="connsiteX33" fmla="*/ 5541006 w 8026751"/>
              <a:gd name="connsiteY33" fmla="*/ 1966913 h 1999130"/>
              <a:gd name="connsiteX34" fmla="*/ 5190262 w 8026751"/>
              <a:gd name="connsiteY34" fmla="*/ 1866060 h 1999130"/>
              <a:gd name="connsiteX35" fmla="*/ 4812625 w 8026751"/>
              <a:gd name="connsiteY35" fmla="*/ 1682564 h 1999130"/>
              <a:gd name="connsiteX36" fmla="*/ 4397166 w 8026751"/>
              <a:gd name="connsiteY36" fmla="*/ 1441077 h 1999130"/>
              <a:gd name="connsiteX37" fmla="*/ 4026531 w 8026751"/>
              <a:gd name="connsiteY37" fmla="*/ 1271308 h 1999130"/>
              <a:gd name="connsiteX38" fmla="*/ 3699040 w 8026751"/>
              <a:gd name="connsiteY38" fmla="*/ 1036544 h 1999130"/>
              <a:gd name="connsiteX39" fmla="*/ 3448028 w 8026751"/>
              <a:gd name="connsiteY39" fmla="*/ 762000 h 1999130"/>
              <a:gd name="connsiteX40" fmla="*/ 3295628 w 8026751"/>
              <a:gd name="connsiteY40" fmla="*/ 600636 h 1999130"/>
              <a:gd name="connsiteX41" fmla="*/ 3181607 w 8026751"/>
              <a:gd name="connsiteY41" fmla="*/ 798980 h 1999130"/>
              <a:gd name="connsiteX42" fmla="*/ 2855797 w 8026751"/>
              <a:gd name="connsiteY42" fmla="*/ 1002927 h 1999130"/>
              <a:gd name="connsiteX43" fmla="*/ 2632240 w 8026751"/>
              <a:gd name="connsiteY43" fmla="*/ 1007690 h 1999130"/>
              <a:gd name="connsiteX44" fmla="*/ 2519341 w 8026751"/>
              <a:gd name="connsiteY44" fmla="*/ 930649 h 1999130"/>
              <a:gd name="connsiteX45" fmla="*/ 2528304 w 8026751"/>
              <a:gd name="connsiteY45" fmla="*/ 1139079 h 1999130"/>
              <a:gd name="connsiteX46" fmla="*/ 3059 w 8026751"/>
              <a:gd name="connsiteY46" fmla="*/ 1162331 h 1999130"/>
              <a:gd name="connsiteX47" fmla="*/ 0 w 8026751"/>
              <a:gd name="connsiteY47" fmla="*/ 1013929 h 1999130"/>
              <a:gd name="connsiteX0" fmla="*/ 0 w 8026751"/>
              <a:gd name="connsiteY0" fmla="*/ 1013929 h 1999130"/>
              <a:gd name="connsiteX1" fmla="*/ 1853711 w 8026751"/>
              <a:gd name="connsiteY1" fmla="*/ 1006289 h 1999130"/>
              <a:gd name="connsiteX2" fmla="*/ 1992104 w 8026751"/>
              <a:gd name="connsiteY2" fmla="*/ 900393 h 1999130"/>
              <a:gd name="connsiteX3" fmla="*/ 2031604 w 8026751"/>
              <a:gd name="connsiteY3" fmla="*/ 762000 h 1999130"/>
              <a:gd name="connsiteX4" fmla="*/ 2185965 w 8026751"/>
              <a:gd name="connsiteY4" fmla="*/ 767323 h 1999130"/>
              <a:gd name="connsiteX5" fmla="*/ 2124332 w 8026751"/>
              <a:gd name="connsiteY5" fmla="*/ 987239 h 1999130"/>
              <a:gd name="connsiteX6" fmla="*/ 2304747 w 8026751"/>
              <a:gd name="connsiteY6" fmla="*/ 983036 h 1999130"/>
              <a:gd name="connsiteX7" fmla="*/ 2363298 w 8026751"/>
              <a:gd name="connsiteY7" fmla="*/ 896471 h 1999130"/>
              <a:gd name="connsiteX8" fmla="*/ 2372263 w 8026751"/>
              <a:gd name="connsiteY8" fmla="*/ 744071 h 1999130"/>
              <a:gd name="connsiteX9" fmla="*/ 2399157 w 8026751"/>
              <a:gd name="connsiteY9" fmla="*/ 591671 h 1999130"/>
              <a:gd name="connsiteX10" fmla="*/ 2452945 w 8026751"/>
              <a:gd name="connsiteY10" fmla="*/ 430306 h 1999130"/>
              <a:gd name="connsiteX11" fmla="*/ 2587416 w 8026751"/>
              <a:gd name="connsiteY11" fmla="*/ 331694 h 1999130"/>
              <a:gd name="connsiteX12" fmla="*/ 2766710 w 8026751"/>
              <a:gd name="connsiteY12" fmla="*/ 308442 h 1999130"/>
              <a:gd name="connsiteX13" fmla="*/ 3269294 w 8026751"/>
              <a:gd name="connsiteY13" fmla="*/ 393047 h 1999130"/>
              <a:gd name="connsiteX14" fmla="*/ 3665422 w 8026751"/>
              <a:gd name="connsiteY14" fmla="*/ 509028 h 1999130"/>
              <a:gd name="connsiteX15" fmla="*/ 3824545 w 8026751"/>
              <a:gd name="connsiteY15" fmla="*/ 242047 h 1999130"/>
              <a:gd name="connsiteX16" fmla="*/ 4201063 w 8026751"/>
              <a:gd name="connsiteY16" fmla="*/ 53789 h 1999130"/>
              <a:gd name="connsiteX17" fmla="*/ 4765840 w 8026751"/>
              <a:gd name="connsiteY17" fmla="*/ 0 h 1999130"/>
              <a:gd name="connsiteX18" fmla="*/ 6555699 w 8026751"/>
              <a:gd name="connsiteY18" fmla="*/ 71718 h 1999130"/>
              <a:gd name="connsiteX19" fmla="*/ 7007016 w 8026751"/>
              <a:gd name="connsiteY19" fmla="*/ 224118 h 1999130"/>
              <a:gd name="connsiteX20" fmla="*/ 7364484 w 8026751"/>
              <a:gd name="connsiteY20" fmla="*/ 503144 h 1999130"/>
              <a:gd name="connsiteX21" fmla="*/ 7518004 w 8026751"/>
              <a:gd name="connsiteY21" fmla="*/ 787494 h 1999130"/>
              <a:gd name="connsiteX22" fmla="*/ 7497834 w 8026751"/>
              <a:gd name="connsiteY22" fmla="*/ 994803 h 1999130"/>
              <a:gd name="connsiteX23" fmla="*/ 7661440 w 8026751"/>
              <a:gd name="connsiteY23" fmla="*/ 806824 h 1999130"/>
              <a:gd name="connsiteX24" fmla="*/ 7777981 w 8026751"/>
              <a:gd name="connsiteY24" fmla="*/ 654424 h 1999130"/>
              <a:gd name="connsiteX25" fmla="*/ 7893123 w 8026751"/>
              <a:gd name="connsiteY25" fmla="*/ 514070 h 1999130"/>
              <a:gd name="connsiteX26" fmla="*/ 8026751 w 8026751"/>
              <a:gd name="connsiteY26" fmla="*/ 612682 h 1999130"/>
              <a:gd name="connsiteX27" fmla="*/ 7714947 w 8026751"/>
              <a:gd name="connsiteY27" fmla="*/ 987799 h 1999130"/>
              <a:gd name="connsiteX28" fmla="*/ 7323303 w 8026751"/>
              <a:gd name="connsiteY28" fmla="*/ 1401576 h 1999130"/>
              <a:gd name="connsiteX29" fmla="*/ 7173984 w 8026751"/>
              <a:gd name="connsiteY29" fmla="*/ 1637460 h 1999130"/>
              <a:gd name="connsiteX30" fmla="*/ 6878709 w 8026751"/>
              <a:gd name="connsiteY30" fmla="*/ 1828800 h 1999130"/>
              <a:gd name="connsiteX31" fmla="*/ 6412544 w 8026751"/>
              <a:gd name="connsiteY31" fmla="*/ 1984843 h 1999130"/>
              <a:gd name="connsiteX32" fmla="*/ 5904357 w 8026751"/>
              <a:gd name="connsiteY32" fmla="*/ 1999130 h 1999130"/>
              <a:gd name="connsiteX33" fmla="*/ 5541006 w 8026751"/>
              <a:gd name="connsiteY33" fmla="*/ 1966913 h 1999130"/>
              <a:gd name="connsiteX34" fmla="*/ 5190262 w 8026751"/>
              <a:gd name="connsiteY34" fmla="*/ 1866060 h 1999130"/>
              <a:gd name="connsiteX35" fmla="*/ 4812625 w 8026751"/>
              <a:gd name="connsiteY35" fmla="*/ 1682564 h 1999130"/>
              <a:gd name="connsiteX36" fmla="*/ 4397166 w 8026751"/>
              <a:gd name="connsiteY36" fmla="*/ 1441077 h 1999130"/>
              <a:gd name="connsiteX37" fmla="*/ 4026531 w 8026751"/>
              <a:gd name="connsiteY37" fmla="*/ 1271308 h 1999130"/>
              <a:gd name="connsiteX38" fmla="*/ 3699040 w 8026751"/>
              <a:gd name="connsiteY38" fmla="*/ 1036544 h 1999130"/>
              <a:gd name="connsiteX39" fmla="*/ 3448028 w 8026751"/>
              <a:gd name="connsiteY39" fmla="*/ 762000 h 1999130"/>
              <a:gd name="connsiteX40" fmla="*/ 3295628 w 8026751"/>
              <a:gd name="connsiteY40" fmla="*/ 600636 h 1999130"/>
              <a:gd name="connsiteX41" fmla="*/ 3181607 w 8026751"/>
              <a:gd name="connsiteY41" fmla="*/ 760880 h 1999130"/>
              <a:gd name="connsiteX42" fmla="*/ 2855797 w 8026751"/>
              <a:gd name="connsiteY42" fmla="*/ 1002927 h 1999130"/>
              <a:gd name="connsiteX43" fmla="*/ 2632240 w 8026751"/>
              <a:gd name="connsiteY43" fmla="*/ 1007690 h 1999130"/>
              <a:gd name="connsiteX44" fmla="*/ 2519341 w 8026751"/>
              <a:gd name="connsiteY44" fmla="*/ 930649 h 1999130"/>
              <a:gd name="connsiteX45" fmla="*/ 2528304 w 8026751"/>
              <a:gd name="connsiteY45" fmla="*/ 1139079 h 1999130"/>
              <a:gd name="connsiteX46" fmla="*/ 3059 w 8026751"/>
              <a:gd name="connsiteY46" fmla="*/ 1162331 h 1999130"/>
              <a:gd name="connsiteX47" fmla="*/ 0 w 8026751"/>
              <a:gd name="connsiteY47" fmla="*/ 1013929 h 1999130"/>
              <a:gd name="connsiteX0" fmla="*/ 0 w 8026751"/>
              <a:gd name="connsiteY0" fmla="*/ 1013929 h 1999130"/>
              <a:gd name="connsiteX1" fmla="*/ 1853711 w 8026751"/>
              <a:gd name="connsiteY1" fmla="*/ 1006289 h 1999130"/>
              <a:gd name="connsiteX2" fmla="*/ 1992104 w 8026751"/>
              <a:gd name="connsiteY2" fmla="*/ 900393 h 1999130"/>
              <a:gd name="connsiteX3" fmla="*/ 2031604 w 8026751"/>
              <a:gd name="connsiteY3" fmla="*/ 762000 h 1999130"/>
              <a:gd name="connsiteX4" fmla="*/ 2185965 w 8026751"/>
              <a:gd name="connsiteY4" fmla="*/ 767323 h 1999130"/>
              <a:gd name="connsiteX5" fmla="*/ 2124332 w 8026751"/>
              <a:gd name="connsiteY5" fmla="*/ 987239 h 1999130"/>
              <a:gd name="connsiteX6" fmla="*/ 2304747 w 8026751"/>
              <a:gd name="connsiteY6" fmla="*/ 983036 h 1999130"/>
              <a:gd name="connsiteX7" fmla="*/ 2363298 w 8026751"/>
              <a:gd name="connsiteY7" fmla="*/ 896471 h 1999130"/>
              <a:gd name="connsiteX8" fmla="*/ 2372263 w 8026751"/>
              <a:gd name="connsiteY8" fmla="*/ 744071 h 1999130"/>
              <a:gd name="connsiteX9" fmla="*/ 2399157 w 8026751"/>
              <a:gd name="connsiteY9" fmla="*/ 591671 h 1999130"/>
              <a:gd name="connsiteX10" fmla="*/ 2452945 w 8026751"/>
              <a:gd name="connsiteY10" fmla="*/ 430306 h 1999130"/>
              <a:gd name="connsiteX11" fmla="*/ 2587416 w 8026751"/>
              <a:gd name="connsiteY11" fmla="*/ 331694 h 1999130"/>
              <a:gd name="connsiteX12" fmla="*/ 2766710 w 8026751"/>
              <a:gd name="connsiteY12" fmla="*/ 308442 h 1999130"/>
              <a:gd name="connsiteX13" fmla="*/ 3269294 w 8026751"/>
              <a:gd name="connsiteY13" fmla="*/ 393047 h 1999130"/>
              <a:gd name="connsiteX14" fmla="*/ 3665422 w 8026751"/>
              <a:gd name="connsiteY14" fmla="*/ 509028 h 1999130"/>
              <a:gd name="connsiteX15" fmla="*/ 3824545 w 8026751"/>
              <a:gd name="connsiteY15" fmla="*/ 242047 h 1999130"/>
              <a:gd name="connsiteX16" fmla="*/ 4201063 w 8026751"/>
              <a:gd name="connsiteY16" fmla="*/ 53789 h 1999130"/>
              <a:gd name="connsiteX17" fmla="*/ 4765840 w 8026751"/>
              <a:gd name="connsiteY17" fmla="*/ 0 h 1999130"/>
              <a:gd name="connsiteX18" fmla="*/ 6555699 w 8026751"/>
              <a:gd name="connsiteY18" fmla="*/ 71718 h 1999130"/>
              <a:gd name="connsiteX19" fmla="*/ 7007016 w 8026751"/>
              <a:gd name="connsiteY19" fmla="*/ 224118 h 1999130"/>
              <a:gd name="connsiteX20" fmla="*/ 7364484 w 8026751"/>
              <a:gd name="connsiteY20" fmla="*/ 503144 h 1999130"/>
              <a:gd name="connsiteX21" fmla="*/ 7518004 w 8026751"/>
              <a:gd name="connsiteY21" fmla="*/ 787494 h 1999130"/>
              <a:gd name="connsiteX22" fmla="*/ 7497834 w 8026751"/>
              <a:gd name="connsiteY22" fmla="*/ 994803 h 1999130"/>
              <a:gd name="connsiteX23" fmla="*/ 7661440 w 8026751"/>
              <a:gd name="connsiteY23" fmla="*/ 806824 h 1999130"/>
              <a:gd name="connsiteX24" fmla="*/ 7777981 w 8026751"/>
              <a:gd name="connsiteY24" fmla="*/ 654424 h 1999130"/>
              <a:gd name="connsiteX25" fmla="*/ 7893123 w 8026751"/>
              <a:gd name="connsiteY25" fmla="*/ 514070 h 1999130"/>
              <a:gd name="connsiteX26" fmla="*/ 8026751 w 8026751"/>
              <a:gd name="connsiteY26" fmla="*/ 612682 h 1999130"/>
              <a:gd name="connsiteX27" fmla="*/ 7714947 w 8026751"/>
              <a:gd name="connsiteY27" fmla="*/ 987799 h 1999130"/>
              <a:gd name="connsiteX28" fmla="*/ 7323303 w 8026751"/>
              <a:gd name="connsiteY28" fmla="*/ 1401576 h 1999130"/>
              <a:gd name="connsiteX29" fmla="*/ 7173984 w 8026751"/>
              <a:gd name="connsiteY29" fmla="*/ 1637460 h 1999130"/>
              <a:gd name="connsiteX30" fmla="*/ 6878709 w 8026751"/>
              <a:gd name="connsiteY30" fmla="*/ 1828800 h 1999130"/>
              <a:gd name="connsiteX31" fmla="*/ 6412544 w 8026751"/>
              <a:gd name="connsiteY31" fmla="*/ 1984843 h 1999130"/>
              <a:gd name="connsiteX32" fmla="*/ 5904357 w 8026751"/>
              <a:gd name="connsiteY32" fmla="*/ 1999130 h 1999130"/>
              <a:gd name="connsiteX33" fmla="*/ 5541006 w 8026751"/>
              <a:gd name="connsiteY33" fmla="*/ 1966913 h 1999130"/>
              <a:gd name="connsiteX34" fmla="*/ 5190262 w 8026751"/>
              <a:gd name="connsiteY34" fmla="*/ 1866060 h 1999130"/>
              <a:gd name="connsiteX35" fmla="*/ 4812625 w 8026751"/>
              <a:gd name="connsiteY35" fmla="*/ 1682564 h 1999130"/>
              <a:gd name="connsiteX36" fmla="*/ 4397166 w 8026751"/>
              <a:gd name="connsiteY36" fmla="*/ 1441077 h 1999130"/>
              <a:gd name="connsiteX37" fmla="*/ 4026531 w 8026751"/>
              <a:gd name="connsiteY37" fmla="*/ 1271308 h 1999130"/>
              <a:gd name="connsiteX38" fmla="*/ 3699040 w 8026751"/>
              <a:gd name="connsiteY38" fmla="*/ 1036544 h 1999130"/>
              <a:gd name="connsiteX39" fmla="*/ 3448028 w 8026751"/>
              <a:gd name="connsiteY39" fmla="*/ 762000 h 1999130"/>
              <a:gd name="connsiteX40" fmla="*/ 3286103 w 8026751"/>
              <a:gd name="connsiteY40" fmla="*/ 562536 h 1999130"/>
              <a:gd name="connsiteX41" fmla="*/ 3181607 w 8026751"/>
              <a:gd name="connsiteY41" fmla="*/ 760880 h 1999130"/>
              <a:gd name="connsiteX42" fmla="*/ 2855797 w 8026751"/>
              <a:gd name="connsiteY42" fmla="*/ 1002927 h 1999130"/>
              <a:gd name="connsiteX43" fmla="*/ 2632240 w 8026751"/>
              <a:gd name="connsiteY43" fmla="*/ 1007690 h 1999130"/>
              <a:gd name="connsiteX44" fmla="*/ 2519341 w 8026751"/>
              <a:gd name="connsiteY44" fmla="*/ 930649 h 1999130"/>
              <a:gd name="connsiteX45" fmla="*/ 2528304 w 8026751"/>
              <a:gd name="connsiteY45" fmla="*/ 1139079 h 1999130"/>
              <a:gd name="connsiteX46" fmla="*/ 3059 w 8026751"/>
              <a:gd name="connsiteY46" fmla="*/ 1162331 h 1999130"/>
              <a:gd name="connsiteX47" fmla="*/ 0 w 8026751"/>
              <a:gd name="connsiteY47" fmla="*/ 1013929 h 1999130"/>
              <a:gd name="connsiteX0" fmla="*/ 0 w 8026751"/>
              <a:gd name="connsiteY0" fmla="*/ 1013929 h 1999130"/>
              <a:gd name="connsiteX1" fmla="*/ 1853711 w 8026751"/>
              <a:gd name="connsiteY1" fmla="*/ 1006289 h 1999130"/>
              <a:gd name="connsiteX2" fmla="*/ 1992104 w 8026751"/>
              <a:gd name="connsiteY2" fmla="*/ 900393 h 1999130"/>
              <a:gd name="connsiteX3" fmla="*/ 2031604 w 8026751"/>
              <a:gd name="connsiteY3" fmla="*/ 762000 h 1999130"/>
              <a:gd name="connsiteX4" fmla="*/ 2185965 w 8026751"/>
              <a:gd name="connsiteY4" fmla="*/ 767323 h 1999130"/>
              <a:gd name="connsiteX5" fmla="*/ 2124332 w 8026751"/>
              <a:gd name="connsiteY5" fmla="*/ 987239 h 1999130"/>
              <a:gd name="connsiteX6" fmla="*/ 2304747 w 8026751"/>
              <a:gd name="connsiteY6" fmla="*/ 983036 h 1999130"/>
              <a:gd name="connsiteX7" fmla="*/ 2363298 w 8026751"/>
              <a:gd name="connsiteY7" fmla="*/ 896471 h 1999130"/>
              <a:gd name="connsiteX8" fmla="*/ 2372263 w 8026751"/>
              <a:gd name="connsiteY8" fmla="*/ 744071 h 1999130"/>
              <a:gd name="connsiteX9" fmla="*/ 2399157 w 8026751"/>
              <a:gd name="connsiteY9" fmla="*/ 591671 h 1999130"/>
              <a:gd name="connsiteX10" fmla="*/ 2452945 w 8026751"/>
              <a:gd name="connsiteY10" fmla="*/ 430306 h 1999130"/>
              <a:gd name="connsiteX11" fmla="*/ 2587416 w 8026751"/>
              <a:gd name="connsiteY11" fmla="*/ 331694 h 1999130"/>
              <a:gd name="connsiteX12" fmla="*/ 2766710 w 8026751"/>
              <a:gd name="connsiteY12" fmla="*/ 308442 h 1999130"/>
              <a:gd name="connsiteX13" fmla="*/ 3269294 w 8026751"/>
              <a:gd name="connsiteY13" fmla="*/ 393047 h 1999130"/>
              <a:gd name="connsiteX14" fmla="*/ 3665422 w 8026751"/>
              <a:gd name="connsiteY14" fmla="*/ 509028 h 1999130"/>
              <a:gd name="connsiteX15" fmla="*/ 3824545 w 8026751"/>
              <a:gd name="connsiteY15" fmla="*/ 242047 h 1999130"/>
              <a:gd name="connsiteX16" fmla="*/ 4201063 w 8026751"/>
              <a:gd name="connsiteY16" fmla="*/ 53789 h 1999130"/>
              <a:gd name="connsiteX17" fmla="*/ 4765840 w 8026751"/>
              <a:gd name="connsiteY17" fmla="*/ 0 h 1999130"/>
              <a:gd name="connsiteX18" fmla="*/ 6555699 w 8026751"/>
              <a:gd name="connsiteY18" fmla="*/ 71718 h 1999130"/>
              <a:gd name="connsiteX19" fmla="*/ 7007016 w 8026751"/>
              <a:gd name="connsiteY19" fmla="*/ 224118 h 1999130"/>
              <a:gd name="connsiteX20" fmla="*/ 7364484 w 8026751"/>
              <a:gd name="connsiteY20" fmla="*/ 503144 h 1999130"/>
              <a:gd name="connsiteX21" fmla="*/ 7518004 w 8026751"/>
              <a:gd name="connsiteY21" fmla="*/ 787494 h 1999130"/>
              <a:gd name="connsiteX22" fmla="*/ 7497834 w 8026751"/>
              <a:gd name="connsiteY22" fmla="*/ 994803 h 1999130"/>
              <a:gd name="connsiteX23" fmla="*/ 7661440 w 8026751"/>
              <a:gd name="connsiteY23" fmla="*/ 806824 h 1999130"/>
              <a:gd name="connsiteX24" fmla="*/ 7777981 w 8026751"/>
              <a:gd name="connsiteY24" fmla="*/ 654424 h 1999130"/>
              <a:gd name="connsiteX25" fmla="*/ 7893123 w 8026751"/>
              <a:gd name="connsiteY25" fmla="*/ 514070 h 1999130"/>
              <a:gd name="connsiteX26" fmla="*/ 8026751 w 8026751"/>
              <a:gd name="connsiteY26" fmla="*/ 612682 h 1999130"/>
              <a:gd name="connsiteX27" fmla="*/ 7714947 w 8026751"/>
              <a:gd name="connsiteY27" fmla="*/ 987799 h 1999130"/>
              <a:gd name="connsiteX28" fmla="*/ 7323303 w 8026751"/>
              <a:gd name="connsiteY28" fmla="*/ 1401576 h 1999130"/>
              <a:gd name="connsiteX29" fmla="*/ 7173984 w 8026751"/>
              <a:gd name="connsiteY29" fmla="*/ 1637460 h 1999130"/>
              <a:gd name="connsiteX30" fmla="*/ 6878709 w 8026751"/>
              <a:gd name="connsiteY30" fmla="*/ 1828800 h 1999130"/>
              <a:gd name="connsiteX31" fmla="*/ 6412544 w 8026751"/>
              <a:gd name="connsiteY31" fmla="*/ 1984843 h 1999130"/>
              <a:gd name="connsiteX32" fmla="*/ 5904357 w 8026751"/>
              <a:gd name="connsiteY32" fmla="*/ 1999130 h 1999130"/>
              <a:gd name="connsiteX33" fmla="*/ 5541006 w 8026751"/>
              <a:gd name="connsiteY33" fmla="*/ 1966913 h 1999130"/>
              <a:gd name="connsiteX34" fmla="*/ 5190262 w 8026751"/>
              <a:gd name="connsiteY34" fmla="*/ 1866060 h 1999130"/>
              <a:gd name="connsiteX35" fmla="*/ 4812625 w 8026751"/>
              <a:gd name="connsiteY35" fmla="*/ 1682564 h 1999130"/>
              <a:gd name="connsiteX36" fmla="*/ 4397166 w 8026751"/>
              <a:gd name="connsiteY36" fmla="*/ 1441077 h 1999130"/>
              <a:gd name="connsiteX37" fmla="*/ 4026531 w 8026751"/>
              <a:gd name="connsiteY37" fmla="*/ 1242733 h 1999130"/>
              <a:gd name="connsiteX38" fmla="*/ 3699040 w 8026751"/>
              <a:gd name="connsiteY38" fmla="*/ 1036544 h 1999130"/>
              <a:gd name="connsiteX39" fmla="*/ 3448028 w 8026751"/>
              <a:gd name="connsiteY39" fmla="*/ 762000 h 1999130"/>
              <a:gd name="connsiteX40" fmla="*/ 3286103 w 8026751"/>
              <a:gd name="connsiteY40" fmla="*/ 562536 h 1999130"/>
              <a:gd name="connsiteX41" fmla="*/ 3181607 w 8026751"/>
              <a:gd name="connsiteY41" fmla="*/ 760880 h 1999130"/>
              <a:gd name="connsiteX42" fmla="*/ 2855797 w 8026751"/>
              <a:gd name="connsiteY42" fmla="*/ 1002927 h 1999130"/>
              <a:gd name="connsiteX43" fmla="*/ 2632240 w 8026751"/>
              <a:gd name="connsiteY43" fmla="*/ 1007690 h 1999130"/>
              <a:gd name="connsiteX44" fmla="*/ 2519341 w 8026751"/>
              <a:gd name="connsiteY44" fmla="*/ 930649 h 1999130"/>
              <a:gd name="connsiteX45" fmla="*/ 2528304 w 8026751"/>
              <a:gd name="connsiteY45" fmla="*/ 1139079 h 1999130"/>
              <a:gd name="connsiteX46" fmla="*/ 3059 w 8026751"/>
              <a:gd name="connsiteY46" fmla="*/ 1162331 h 1999130"/>
              <a:gd name="connsiteX47" fmla="*/ 0 w 8026751"/>
              <a:gd name="connsiteY47" fmla="*/ 1013929 h 1999130"/>
              <a:gd name="connsiteX0" fmla="*/ 0 w 8026751"/>
              <a:gd name="connsiteY0" fmla="*/ 1013929 h 1999130"/>
              <a:gd name="connsiteX1" fmla="*/ 1853711 w 8026751"/>
              <a:gd name="connsiteY1" fmla="*/ 1006289 h 1999130"/>
              <a:gd name="connsiteX2" fmla="*/ 1992104 w 8026751"/>
              <a:gd name="connsiteY2" fmla="*/ 900393 h 1999130"/>
              <a:gd name="connsiteX3" fmla="*/ 2031604 w 8026751"/>
              <a:gd name="connsiteY3" fmla="*/ 762000 h 1999130"/>
              <a:gd name="connsiteX4" fmla="*/ 2185965 w 8026751"/>
              <a:gd name="connsiteY4" fmla="*/ 767323 h 1999130"/>
              <a:gd name="connsiteX5" fmla="*/ 2124332 w 8026751"/>
              <a:gd name="connsiteY5" fmla="*/ 987239 h 1999130"/>
              <a:gd name="connsiteX6" fmla="*/ 2304747 w 8026751"/>
              <a:gd name="connsiteY6" fmla="*/ 983036 h 1999130"/>
              <a:gd name="connsiteX7" fmla="*/ 2363298 w 8026751"/>
              <a:gd name="connsiteY7" fmla="*/ 896471 h 1999130"/>
              <a:gd name="connsiteX8" fmla="*/ 2372263 w 8026751"/>
              <a:gd name="connsiteY8" fmla="*/ 744071 h 1999130"/>
              <a:gd name="connsiteX9" fmla="*/ 2399157 w 8026751"/>
              <a:gd name="connsiteY9" fmla="*/ 591671 h 1999130"/>
              <a:gd name="connsiteX10" fmla="*/ 2452945 w 8026751"/>
              <a:gd name="connsiteY10" fmla="*/ 430306 h 1999130"/>
              <a:gd name="connsiteX11" fmla="*/ 2587416 w 8026751"/>
              <a:gd name="connsiteY11" fmla="*/ 331694 h 1999130"/>
              <a:gd name="connsiteX12" fmla="*/ 2766710 w 8026751"/>
              <a:gd name="connsiteY12" fmla="*/ 308442 h 1999130"/>
              <a:gd name="connsiteX13" fmla="*/ 3269294 w 8026751"/>
              <a:gd name="connsiteY13" fmla="*/ 393047 h 1999130"/>
              <a:gd name="connsiteX14" fmla="*/ 3665422 w 8026751"/>
              <a:gd name="connsiteY14" fmla="*/ 509028 h 1999130"/>
              <a:gd name="connsiteX15" fmla="*/ 3824545 w 8026751"/>
              <a:gd name="connsiteY15" fmla="*/ 242047 h 1999130"/>
              <a:gd name="connsiteX16" fmla="*/ 4201063 w 8026751"/>
              <a:gd name="connsiteY16" fmla="*/ 53789 h 1999130"/>
              <a:gd name="connsiteX17" fmla="*/ 4765840 w 8026751"/>
              <a:gd name="connsiteY17" fmla="*/ 0 h 1999130"/>
              <a:gd name="connsiteX18" fmla="*/ 6555699 w 8026751"/>
              <a:gd name="connsiteY18" fmla="*/ 71718 h 1999130"/>
              <a:gd name="connsiteX19" fmla="*/ 7007016 w 8026751"/>
              <a:gd name="connsiteY19" fmla="*/ 224118 h 1999130"/>
              <a:gd name="connsiteX20" fmla="*/ 7364484 w 8026751"/>
              <a:gd name="connsiteY20" fmla="*/ 503144 h 1999130"/>
              <a:gd name="connsiteX21" fmla="*/ 7518004 w 8026751"/>
              <a:gd name="connsiteY21" fmla="*/ 787494 h 1999130"/>
              <a:gd name="connsiteX22" fmla="*/ 7497834 w 8026751"/>
              <a:gd name="connsiteY22" fmla="*/ 994803 h 1999130"/>
              <a:gd name="connsiteX23" fmla="*/ 7661440 w 8026751"/>
              <a:gd name="connsiteY23" fmla="*/ 806824 h 1999130"/>
              <a:gd name="connsiteX24" fmla="*/ 7777981 w 8026751"/>
              <a:gd name="connsiteY24" fmla="*/ 654424 h 1999130"/>
              <a:gd name="connsiteX25" fmla="*/ 7893123 w 8026751"/>
              <a:gd name="connsiteY25" fmla="*/ 514070 h 1999130"/>
              <a:gd name="connsiteX26" fmla="*/ 8026751 w 8026751"/>
              <a:gd name="connsiteY26" fmla="*/ 612682 h 1999130"/>
              <a:gd name="connsiteX27" fmla="*/ 7714947 w 8026751"/>
              <a:gd name="connsiteY27" fmla="*/ 987799 h 1999130"/>
              <a:gd name="connsiteX28" fmla="*/ 7323303 w 8026751"/>
              <a:gd name="connsiteY28" fmla="*/ 1401576 h 1999130"/>
              <a:gd name="connsiteX29" fmla="*/ 7173984 w 8026751"/>
              <a:gd name="connsiteY29" fmla="*/ 1637460 h 1999130"/>
              <a:gd name="connsiteX30" fmla="*/ 6878709 w 8026751"/>
              <a:gd name="connsiteY30" fmla="*/ 1828800 h 1999130"/>
              <a:gd name="connsiteX31" fmla="*/ 6412544 w 8026751"/>
              <a:gd name="connsiteY31" fmla="*/ 1984843 h 1999130"/>
              <a:gd name="connsiteX32" fmla="*/ 5904357 w 8026751"/>
              <a:gd name="connsiteY32" fmla="*/ 1999130 h 1999130"/>
              <a:gd name="connsiteX33" fmla="*/ 5541006 w 8026751"/>
              <a:gd name="connsiteY33" fmla="*/ 1966913 h 1999130"/>
              <a:gd name="connsiteX34" fmla="*/ 5190262 w 8026751"/>
              <a:gd name="connsiteY34" fmla="*/ 1866060 h 1999130"/>
              <a:gd name="connsiteX35" fmla="*/ 4812625 w 8026751"/>
              <a:gd name="connsiteY35" fmla="*/ 1682564 h 1999130"/>
              <a:gd name="connsiteX36" fmla="*/ 4397166 w 8026751"/>
              <a:gd name="connsiteY36" fmla="*/ 1441077 h 1999130"/>
              <a:gd name="connsiteX37" fmla="*/ 4026531 w 8026751"/>
              <a:gd name="connsiteY37" fmla="*/ 1242733 h 1999130"/>
              <a:gd name="connsiteX38" fmla="*/ 3699040 w 8026751"/>
              <a:gd name="connsiteY38" fmla="*/ 1012731 h 1999130"/>
              <a:gd name="connsiteX39" fmla="*/ 3448028 w 8026751"/>
              <a:gd name="connsiteY39" fmla="*/ 762000 h 1999130"/>
              <a:gd name="connsiteX40" fmla="*/ 3286103 w 8026751"/>
              <a:gd name="connsiteY40" fmla="*/ 562536 h 1999130"/>
              <a:gd name="connsiteX41" fmla="*/ 3181607 w 8026751"/>
              <a:gd name="connsiteY41" fmla="*/ 760880 h 1999130"/>
              <a:gd name="connsiteX42" fmla="*/ 2855797 w 8026751"/>
              <a:gd name="connsiteY42" fmla="*/ 1002927 h 1999130"/>
              <a:gd name="connsiteX43" fmla="*/ 2632240 w 8026751"/>
              <a:gd name="connsiteY43" fmla="*/ 1007690 h 1999130"/>
              <a:gd name="connsiteX44" fmla="*/ 2519341 w 8026751"/>
              <a:gd name="connsiteY44" fmla="*/ 930649 h 1999130"/>
              <a:gd name="connsiteX45" fmla="*/ 2528304 w 8026751"/>
              <a:gd name="connsiteY45" fmla="*/ 1139079 h 1999130"/>
              <a:gd name="connsiteX46" fmla="*/ 3059 w 8026751"/>
              <a:gd name="connsiteY46" fmla="*/ 1162331 h 1999130"/>
              <a:gd name="connsiteX47" fmla="*/ 0 w 8026751"/>
              <a:gd name="connsiteY47" fmla="*/ 1013929 h 1999130"/>
              <a:gd name="connsiteX0" fmla="*/ 0 w 8026751"/>
              <a:gd name="connsiteY0" fmla="*/ 1013929 h 1999130"/>
              <a:gd name="connsiteX1" fmla="*/ 1853711 w 8026751"/>
              <a:gd name="connsiteY1" fmla="*/ 1006289 h 1999130"/>
              <a:gd name="connsiteX2" fmla="*/ 1992104 w 8026751"/>
              <a:gd name="connsiteY2" fmla="*/ 900393 h 1999130"/>
              <a:gd name="connsiteX3" fmla="*/ 2031604 w 8026751"/>
              <a:gd name="connsiteY3" fmla="*/ 762000 h 1999130"/>
              <a:gd name="connsiteX4" fmla="*/ 2185965 w 8026751"/>
              <a:gd name="connsiteY4" fmla="*/ 767323 h 1999130"/>
              <a:gd name="connsiteX5" fmla="*/ 2124332 w 8026751"/>
              <a:gd name="connsiteY5" fmla="*/ 987239 h 1999130"/>
              <a:gd name="connsiteX6" fmla="*/ 2304747 w 8026751"/>
              <a:gd name="connsiteY6" fmla="*/ 983036 h 1999130"/>
              <a:gd name="connsiteX7" fmla="*/ 2363298 w 8026751"/>
              <a:gd name="connsiteY7" fmla="*/ 896471 h 1999130"/>
              <a:gd name="connsiteX8" fmla="*/ 2372263 w 8026751"/>
              <a:gd name="connsiteY8" fmla="*/ 744071 h 1999130"/>
              <a:gd name="connsiteX9" fmla="*/ 2399157 w 8026751"/>
              <a:gd name="connsiteY9" fmla="*/ 591671 h 1999130"/>
              <a:gd name="connsiteX10" fmla="*/ 2452945 w 8026751"/>
              <a:gd name="connsiteY10" fmla="*/ 430306 h 1999130"/>
              <a:gd name="connsiteX11" fmla="*/ 2587416 w 8026751"/>
              <a:gd name="connsiteY11" fmla="*/ 331694 h 1999130"/>
              <a:gd name="connsiteX12" fmla="*/ 2766710 w 8026751"/>
              <a:gd name="connsiteY12" fmla="*/ 308442 h 1999130"/>
              <a:gd name="connsiteX13" fmla="*/ 3269294 w 8026751"/>
              <a:gd name="connsiteY13" fmla="*/ 393047 h 1999130"/>
              <a:gd name="connsiteX14" fmla="*/ 3665422 w 8026751"/>
              <a:gd name="connsiteY14" fmla="*/ 509028 h 1999130"/>
              <a:gd name="connsiteX15" fmla="*/ 3824545 w 8026751"/>
              <a:gd name="connsiteY15" fmla="*/ 242047 h 1999130"/>
              <a:gd name="connsiteX16" fmla="*/ 4201063 w 8026751"/>
              <a:gd name="connsiteY16" fmla="*/ 53789 h 1999130"/>
              <a:gd name="connsiteX17" fmla="*/ 4765840 w 8026751"/>
              <a:gd name="connsiteY17" fmla="*/ 0 h 1999130"/>
              <a:gd name="connsiteX18" fmla="*/ 6555699 w 8026751"/>
              <a:gd name="connsiteY18" fmla="*/ 71718 h 1999130"/>
              <a:gd name="connsiteX19" fmla="*/ 7007016 w 8026751"/>
              <a:gd name="connsiteY19" fmla="*/ 224118 h 1999130"/>
              <a:gd name="connsiteX20" fmla="*/ 7364484 w 8026751"/>
              <a:gd name="connsiteY20" fmla="*/ 503144 h 1999130"/>
              <a:gd name="connsiteX21" fmla="*/ 7518004 w 8026751"/>
              <a:gd name="connsiteY21" fmla="*/ 787494 h 1999130"/>
              <a:gd name="connsiteX22" fmla="*/ 7497834 w 8026751"/>
              <a:gd name="connsiteY22" fmla="*/ 994803 h 1999130"/>
              <a:gd name="connsiteX23" fmla="*/ 7661440 w 8026751"/>
              <a:gd name="connsiteY23" fmla="*/ 806824 h 1999130"/>
              <a:gd name="connsiteX24" fmla="*/ 7777981 w 8026751"/>
              <a:gd name="connsiteY24" fmla="*/ 654424 h 1999130"/>
              <a:gd name="connsiteX25" fmla="*/ 7893123 w 8026751"/>
              <a:gd name="connsiteY25" fmla="*/ 514070 h 1999130"/>
              <a:gd name="connsiteX26" fmla="*/ 8026751 w 8026751"/>
              <a:gd name="connsiteY26" fmla="*/ 612682 h 1999130"/>
              <a:gd name="connsiteX27" fmla="*/ 7714947 w 8026751"/>
              <a:gd name="connsiteY27" fmla="*/ 987799 h 1999130"/>
              <a:gd name="connsiteX28" fmla="*/ 7323303 w 8026751"/>
              <a:gd name="connsiteY28" fmla="*/ 1401576 h 1999130"/>
              <a:gd name="connsiteX29" fmla="*/ 7173984 w 8026751"/>
              <a:gd name="connsiteY29" fmla="*/ 1637460 h 1999130"/>
              <a:gd name="connsiteX30" fmla="*/ 6878709 w 8026751"/>
              <a:gd name="connsiteY30" fmla="*/ 1828800 h 1999130"/>
              <a:gd name="connsiteX31" fmla="*/ 6412544 w 8026751"/>
              <a:gd name="connsiteY31" fmla="*/ 1984843 h 1999130"/>
              <a:gd name="connsiteX32" fmla="*/ 5904357 w 8026751"/>
              <a:gd name="connsiteY32" fmla="*/ 1999130 h 1999130"/>
              <a:gd name="connsiteX33" fmla="*/ 5541006 w 8026751"/>
              <a:gd name="connsiteY33" fmla="*/ 1966913 h 1999130"/>
              <a:gd name="connsiteX34" fmla="*/ 5190262 w 8026751"/>
              <a:gd name="connsiteY34" fmla="*/ 1866060 h 1999130"/>
              <a:gd name="connsiteX35" fmla="*/ 4812625 w 8026751"/>
              <a:gd name="connsiteY35" fmla="*/ 1682564 h 1999130"/>
              <a:gd name="connsiteX36" fmla="*/ 4397166 w 8026751"/>
              <a:gd name="connsiteY36" fmla="*/ 1441077 h 1999130"/>
              <a:gd name="connsiteX37" fmla="*/ 4026531 w 8026751"/>
              <a:gd name="connsiteY37" fmla="*/ 1242733 h 1999130"/>
              <a:gd name="connsiteX38" fmla="*/ 3699040 w 8026751"/>
              <a:gd name="connsiteY38" fmla="*/ 1012731 h 1999130"/>
              <a:gd name="connsiteX39" fmla="*/ 3448028 w 8026751"/>
              <a:gd name="connsiteY39" fmla="*/ 742950 h 1999130"/>
              <a:gd name="connsiteX40" fmla="*/ 3286103 w 8026751"/>
              <a:gd name="connsiteY40" fmla="*/ 562536 h 1999130"/>
              <a:gd name="connsiteX41" fmla="*/ 3181607 w 8026751"/>
              <a:gd name="connsiteY41" fmla="*/ 760880 h 1999130"/>
              <a:gd name="connsiteX42" fmla="*/ 2855797 w 8026751"/>
              <a:gd name="connsiteY42" fmla="*/ 1002927 h 1999130"/>
              <a:gd name="connsiteX43" fmla="*/ 2632240 w 8026751"/>
              <a:gd name="connsiteY43" fmla="*/ 1007690 h 1999130"/>
              <a:gd name="connsiteX44" fmla="*/ 2519341 w 8026751"/>
              <a:gd name="connsiteY44" fmla="*/ 930649 h 1999130"/>
              <a:gd name="connsiteX45" fmla="*/ 2528304 w 8026751"/>
              <a:gd name="connsiteY45" fmla="*/ 1139079 h 1999130"/>
              <a:gd name="connsiteX46" fmla="*/ 3059 w 8026751"/>
              <a:gd name="connsiteY46" fmla="*/ 1162331 h 1999130"/>
              <a:gd name="connsiteX47" fmla="*/ 0 w 8026751"/>
              <a:gd name="connsiteY47" fmla="*/ 1013929 h 1999130"/>
              <a:gd name="connsiteX0" fmla="*/ 0 w 8026751"/>
              <a:gd name="connsiteY0" fmla="*/ 1013929 h 1999130"/>
              <a:gd name="connsiteX1" fmla="*/ 1853711 w 8026751"/>
              <a:gd name="connsiteY1" fmla="*/ 1006289 h 1999130"/>
              <a:gd name="connsiteX2" fmla="*/ 1992104 w 8026751"/>
              <a:gd name="connsiteY2" fmla="*/ 900393 h 1999130"/>
              <a:gd name="connsiteX3" fmla="*/ 2031604 w 8026751"/>
              <a:gd name="connsiteY3" fmla="*/ 762000 h 1999130"/>
              <a:gd name="connsiteX4" fmla="*/ 2185965 w 8026751"/>
              <a:gd name="connsiteY4" fmla="*/ 767323 h 1999130"/>
              <a:gd name="connsiteX5" fmla="*/ 2124332 w 8026751"/>
              <a:gd name="connsiteY5" fmla="*/ 987239 h 1999130"/>
              <a:gd name="connsiteX6" fmla="*/ 2304747 w 8026751"/>
              <a:gd name="connsiteY6" fmla="*/ 983036 h 1999130"/>
              <a:gd name="connsiteX7" fmla="*/ 2363298 w 8026751"/>
              <a:gd name="connsiteY7" fmla="*/ 896471 h 1999130"/>
              <a:gd name="connsiteX8" fmla="*/ 2372263 w 8026751"/>
              <a:gd name="connsiteY8" fmla="*/ 744071 h 1999130"/>
              <a:gd name="connsiteX9" fmla="*/ 2399157 w 8026751"/>
              <a:gd name="connsiteY9" fmla="*/ 591671 h 1999130"/>
              <a:gd name="connsiteX10" fmla="*/ 2452945 w 8026751"/>
              <a:gd name="connsiteY10" fmla="*/ 430306 h 1999130"/>
              <a:gd name="connsiteX11" fmla="*/ 2587416 w 8026751"/>
              <a:gd name="connsiteY11" fmla="*/ 331694 h 1999130"/>
              <a:gd name="connsiteX12" fmla="*/ 2766710 w 8026751"/>
              <a:gd name="connsiteY12" fmla="*/ 308442 h 1999130"/>
              <a:gd name="connsiteX13" fmla="*/ 3269294 w 8026751"/>
              <a:gd name="connsiteY13" fmla="*/ 393047 h 1999130"/>
              <a:gd name="connsiteX14" fmla="*/ 3665422 w 8026751"/>
              <a:gd name="connsiteY14" fmla="*/ 509028 h 1999130"/>
              <a:gd name="connsiteX15" fmla="*/ 3824545 w 8026751"/>
              <a:gd name="connsiteY15" fmla="*/ 242047 h 1999130"/>
              <a:gd name="connsiteX16" fmla="*/ 4201063 w 8026751"/>
              <a:gd name="connsiteY16" fmla="*/ 53789 h 1999130"/>
              <a:gd name="connsiteX17" fmla="*/ 4765840 w 8026751"/>
              <a:gd name="connsiteY17" fmla="*/ 0 h 1999130"/>
              <a:gd name="connsiteX18" fmla="*/ 6555699 w 8026751"/>
              <a:gd name="connsiteY18" fmla="*/ 71718 h 1999130"/>
              <a:gd name="connsiteX19" fmla="*/ 7007016 w 8026751"/>
              <a:gd name="connsiteY19" fmla="*/ 224118 h 1999130"/>
              <a:gd name="connsiteX20" fmla="*/ 7364484 w 8026751"/>
              <a:gd name="connsiteY20" fmla="*/ 503144 h 1999130"/>
              <a:gd name="connsiteX21" fmla="*/ 7518004 w 8026751"/>
              <a:gd name="connsiteY21" fmla="*/ 787494 h 1999130"/>
              <a:gd name="connsiteX22" fmla="*/ 7497834 w 8026751"/>
              <a:gd name="connsiteY22" fmla="*/ 994803 h 1999130"/>
              <a:gd name="connsiteX23" fmla="*/ 7661440 w 8026751"/>
              <a:gd name="connsiteY23" fmla="*/ 806824 h 1999130"/>
              <a:gd name="connsiteX24" fmla="*/ 7777981 w 8026751"/>
              <a:gd name="connsiteY24" fmla="*/ 654424 h 1999130"/>
              <a:gd name="connsiteX25" fmla="*/ 7893123 w 8026751"/>
              <a:gd name="connsiteY25" fmla="*/ 514070 h 1999130"/>
              <a:gd name="connsiteX26" fmla="*/ 8026751 w 8026751"/>
              <a:gd name="connsiteY26" fmla="*/ 612682 h 1999130"/>
              <a:gd name="connsiteX27" fmla="*/ 7714947 w 8026751"/>
              <a:gd name="connsiteY27" fmla="*/ 987799 h 1999130"/>
              <a:gd name="connsiteX28" fmla="*/ 7323303 w 8026751"/>
              <a:gd name="connsiteY28" fmla="*/ 1401576 h 1999130"/>
              <a:gd name="connsiteX29" fmla="*/ 7173984 w 8026751"/>
              <a:gd name="connsiteY29" fmla="*/ 1637460 h 1999130"/>
              <a:gd name="connsiteX30" fmla="*/ 6878709 w 8026751"/>
              <a:gd name="connsiteY30" fmla="*/ 1828800 h 1999130"/>
              <a:gd name="connsiteX31" fmla="*/ 6412544 w 8026751"/>
              <a:gd name="connsiteY31" fmla="*/ 1984843 h 1999130"/>
              <a:gd name="connsiteX32" fmla="*/ 5904357 w 8026751"/>
              <a:gd name="connsiteY32" fmla="*/ 1999130 h 1999130"/>
              <a:gd name="connsiteX33" fmla="*/ 5541006 w 8026751"/>
              <a:gd name="connsiteY33" fmla="*/ 1966913 h 1999130"/>
              <a:gd name="connsiteX34" fmla="*/ 5190262 w 8026751"/>
              <a:gd name="connsiteY34" fmla="*/ 1866060 h 1999130"/>
              <a:gd name="connsiteX35" fmla="*/ 4812625 w 8026751"/>
              <a:gd name="connsiteY35" fmla="*/ 1682564 h 1999130"/>
              <a:gd name="connsiteX36" fmla="*/ 4397166 w 8026751"/>
              <a:gd name="connsiteY36" fmla="*/ 1441077 h 1999130"/>
              <a:gd name="connsiteX37" fmla="*/ 4026531 w 8026751"/>
              <a:gd name="connsiteY37" fmla="*/ 1242733 h 1999130"/>
              <a:gd name="connsiteX38" fmla="*/ 3699040 w 8026751"/>
              <a:gd name="connsiteY38" fmla="*/ 1012731 h 1999130"/>
              <a:gd name="connsiteX39" fmla="*/ 3448028 w 8026751"/>
              <a:gd name="connsiteY39" fmla="*/ 742950 h 1999130"/>
              <a:gd name="connsiteX40" fmla="*/ 3286103 w 8026751"/>
              <a:gd name="connsiteY40" fmla="*/ 562536 h 1999130"/>
              <a:gd name="connsiteX41" fmla="*/ 3181607 w 8026751"/>
              <a:gd name="connsiteY41" fmla="*/ 760880 h 1999130"/>
              <a:gd name="connsiteX42" fmla="*/ 2855797 w 8026751"/>
              <a:gd name="connsiteY42" fmla="*/ 1002927 h 1999130"/>
              <a:gd name="connsiteX43" fmla="*/ 2632240 w 8026751"/>
              <a:gd name="connsiteY43" fmla="*/ 1007690 h 1999130"/>
              <a:gd name="connsiteX44" fmla="*/ 2519341 w 8026751"/>
              <a:gd name="connsiteY44" fmla="*/ 930649 h 1999130"/>
              <a:gd name="connsiteX45" fmla="*/ 2514017 w 8026751"/>
              <a:gd name="connsiteY45" fmla="*/ 1139079 h 1999130"/>
              <a:gd name="connsiteX46" fmla="*/ 3059 w 8026751"/>
              <a:gd name="connsiteY46" fmla="*/ 1162331 h 1999130"/>
              <a:gd name="connsiteX47" fmla="*/ 0 w 8026751"/>
              <a:gd name="connsiteY47" fmla="*/ 1013929 h 1999130"/>
              <a:gd name="connsiteX0" fmla="*/ 0 w 8026751"/>
              <a:gd name="connsiteY0" fmla="*/ 1013929 h 1999130"/>
              <a:gd name="connsiteX1" fmla="*/ 1853711 w 8026751"/>
              <a:gd name="connsiteY1" fmla="*/ 1006289 h 1999130"/>
              <a:gd name="connsiteX2" fmla="*/ 1992104 w 8026751"/>
              <a:gd name="connsiteY2" fmla="*/ 900393 h 1999130"/>
              <a:gd name="connsiteX3" fmla="*/ 2031604 w 8026751"/>
              <a:gd name="connsiteY3" fmla="*/ 762000 h 1999130"/>
              <a:gd name="connsiteX4" fmla="*/ 2185965 w 8026751"/>
              <a:gd name="connsiteY4" fmla="*/ 767323 h 1999130"/>
              <a:gd name="connsiteX5" fmla="*/ 2124332 w 8026751"/>
              <a:gd name="connsiteY5" fmla="*/ 987239 h 1999130"/>
              <a:gd name="connsiteX6" fmla="*/ 2304747 w 8026751"/>
              <a:gd name="connsiteY6" fmla="*/ 983036 h 1999130"/>
              <a:gd name="connsiteX7" fmla="*/ 2363298 w 8026751"/>
              <a:gd name="connsiteY7" fmla="*/ 896471 h 1999130"/>
              <a:gd name="connsiteX8" fmla="*/ 2372263 w 8026751"/>
              <a:gd name="connsiteY8" fmla="*/ 744071 h 1999130"/>
              <a:gd name="connsiteX9" fmla="*/ 2399157 w 8026751"/>
              <a:gd name="connsiteY9" fmla="*/ 591671 h 1999130"/>
              <a:gd name="connsiteX10" fmla="*/ 2452945 w 8026751"/>
              <a:gd name="connsiteY10" fmla="*/ 430306 h 1999130"/>
              <a:gd name="connsiteX11" fmla="*/ 2587416 w 8026751"/>
              <a:gd name="connsiteY11" fmla="*/ 331694 h 1999130"/>
              <a:gd name="connsiteX12" fmla="*/ 2766710 w 8026751"/>
              <a:gd name="connsiteY12" fmla="*/ 308442 h 1999130"/>
              <a:gd name="connsiteX13" fmla="*/ 3269294 w 8026751"/>
              <a:gd name="connsiteY13" fmla="*/ 393047 h 1999130"/>
              <a:gd name="connsiteX14" fmla="*/ 3665422 w 8026751"/>
              <a:gd name="connsiteY14" fmla="*/ 509028 h 1999130"/>
              <a:gd name="connsiteX15" fmla="*/ 3824545 w 8026751"/>
              <a:gd name="connsiteY15" fmla="*/ 242047 h 1999130"/>
              <a:gd name="connsiteX16" fmla="*/ 4201063 w 8026751"/>
              <a:gd name="connsiteY16" fmla="*/ 82364 h 1999130"/>
              <a:gd name="connsiteX17" fmla="*/ 4765840 w 8026751"/>
              <a:gd name="connsiteY17" fmla="*/ 0 h 1999130"/>
              <a:gd name="connsiteX18" fmla="*/ 6555699 w 8026751"/>
              <a:gd name="connsiteY18" fmla="*/ 71718 h 1999130"/>
              <a:gd name="connsiteX19" fmla="*/ 7007016 w 8026751"/>
              <a:gd name="connsiteY19" fmla="*/ 224118 h 1999130"/>
              <a:gd name="connsiteX20" fmla="*/ 7364484 w 8026751"/>
              <a:gd name="connsiteY20" fmla="*/ 503144 h 1999130"/>
              <a:gd name="connsiteX21" fmla="*/ 7518004 w 8026751"/>
              <a:gd name="connsiteY21" fmla="*/ 787494 h 1999130"/>
              <a:gd name="connsiteX22" fmla="*/ 7497834 w 8026751"/>
              <a:gd name="connsiteY22" fmla="*/ 994803 h 1999130"/>
              <a:gd name="connsiteX23" fmla="*/ 7661440 w 8026751"/>
              <a:gd name="connsiteY23" fmla="*/ 806824 h 1999130"/>
              <a:gd name="connsiteX24" fmla="*/ 7777981 w 8026751"/>
              <a:gd name="connsiteY24" fmla="*/ 654424 h 1999130"/>
              <a:gd name="connsiteX25" fmla="*/ 7893123 w 8026751"/>
              <a:gd name="connsiteY25" fmla="*/ 514070 h 1999130"/>
              <a:gd name="connsiteX26" fmla="*/ 8026751 w 8026751"/>
              <a:gd name="connsiteY26" fmla="*/ 612682 h 1999130"/>
              <a:gd name="connsiteX27" fmla="*/ 7714947 w 8026751"/>
              <a:gd name="connsiteY27" fmla="*/ 987799 h 1999130"/>
              <a:gd name="connsiteX28" fmla="*/ 7323303 w 8026751"/>
              <a:gd name="connsiteY28" fmla="*/ 1401576 h 1999130"/>
              <a:gd name="connsiteX29" fmla="*/ 7173984 w 8026751"/>
              <a:gd name="connsiteY29" fmla="*/ 1637460 h 1999130"/>
              <a:gd name="connsiteX30" fmla="*/ 6878709 w 8026751"/>
              <a:gd name="connsiteY30" fmla="*/ 1828800 h 1999130"/>
              <a:gd name="connsiteX31" fmla="*/ 6412544 w 8026751"/>
              <a:gd name="connsiteY31" fmla="*/ 1984843 h 1999130"/>
              <a:gd name="connsiteX32" fmla="*/ 5904357 w 8026751"/>
              <a:gd name="connsiteY32" fmla="*/ 1999130 h 1999130"/>
              <a:gd name="connsiteX33" fmla="*/ 5541006 w 8026751"/>
              <a:gd name="connsiteY33" fmla="*/ 1966913 h 1999130"/>
              <a:gd name="connsiteX34" fmla="*/ 5190262 w 8026751"/>
              <a:gd name="connsiteY34" fmla="*/ 1866060 h 1999130"/>
              <a:gd name="connsiteX35" fmla="*/ 4812625 w 8026751"/>
              <a:gd name="connsiteY35" fmla="*/ 1682564 h 1999130"/>
              <a:gd name="connsiteX36" fmla="*/ 4397166 w 8026751"/>
              <a:gd name="connsiteY36" fmla="*/ 1441077 h 1999130"/>
              <a:gd name="connsiteX37" fmla="*/ 4026531 w 8026751"/>
              <a:gd name="connsiteY37" fmla="*/ 1242733 h 1999130"/>
              <a:gd name="connsiteX38" fmla="*/ 3699040 w 8026751"/>
              <a:gd name="connsiteY38" fmla="*/ 1012731 h 1999130"/>
              <a:gd name="connsiteX39" fmla="*/ 3448028 w 8026751"/>
              <a:gd name="connsiteY39" fmla="*/ 742950 h 1999130"/>
              <a:gd name="connsiteX40" fmla="*/ 3286103 w 8026751"/>
              <a:gd name="connsiteY40" fmla="*/ 562536 h 1999130"/>
              <a:gd name="connsiteX41" fmla="*/ 3181607 w 8026751"/>
              <a:gd name="connsiteY41" fmla="*/ 760880 h 1999130"/>
              <a:gd name="connsiteX42" fmla="*/ 2855797 w 8026751"/>
              <a:gd name="connsiteY42" fmla="*/ 1002927 h 1999130"/>
              <a:gd name="connsiteX43" fmla="*/ 2632240 w 8026751"/>
              <a:gd name="connsiteY43" fmla="*/ 1007690 h 1999130"/>
              <a:gd name="connsiteX44" fmla="*/ 2519341 w 8026751"/>
              <a:gd name="connsiteY44" fmla="*/ 930649 h 1999130"/>
              <a:gd name="connsiteX45" fmla="*/ 2514017 w 8026751"/>
              <a:gd name="connsiteY45" fmla="*/ 1139079 h 1999130"/>
              <a:gd name="connsiteX46" fmla="*/ 3059 w 8026751"/>
              <a:gd name="connsiteY46" fmla="*/ 1162331 h 1999130"/>
              <a:gd name="connsiteX47" fmla="*/ 0 w 8026751"/>
              <a:gd name="connsiteY47" fmla="*/ 1013929 h 1999130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124332 w 8026751"/>
              <a:gd name="connsiteY5" fmla="*/ 963426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555699 w 8026751"/>
              <a:gd name="connsiteY18" fmla="*/ 47905 h 1975317"/>
              <a:gd name="connsiteX19" fmla="*/ 7007016 w 8026751"/>
              <a:gd name="connsiteY19" fmla="*/ 200305 h 1975317"/>
              <a:gd name="connsiteX20" fmla="*/ 7364484 w 8026751"/>
              <a:gd name="connsiteY20" fmla="*/ 479331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124332 w 8026751"/>
              <a:gd name="connsiteY5" fmla="*/ 963426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07016 w 8026751"/>
              <a:gd name="connsiteY19" fmla="*/ 200305 h 1975317"/>
              <a:gd name="connsiteX20" fmla="*/ 7364484 w 8026751"/>
              <a:gd name="connsiteY20" fmla="*/ 479331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124332 w 8026751"/>
              <a:gd name="connsiteY5" fmla="*/ 963426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07016 w 8026751"/>
              <a:gd name="connsiteY19" fmla="*/ 200305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124332 w 8026751"/>
              <a:gd name="connsiteY5" fmla="*/ 963426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6991736 w 8026751"/>
              <a:gd name="connsiteY19" fmla="*/ 234585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124332 w 8026751"/>
              <a:gd name="connsiteY5" fmla="*/ 963426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124332 w 8026751"/>
              <a:gd name="connsiteY5" fmla="*/ 963426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124332 w 8026751"/>
              <a:gd name="connsiteY5" fmla="*/ 963426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124332 w 8026751"/>
              <a:gd name="connsiteY5" fmla="*/ 963426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124332 w 8026751"/>
              <a:gd name="connsiteY5" fmla="*/ 963426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124332 w 8026751"/>
              <a:gd name="connsiteY5" fmla="*/ 963426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167200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399157 w 8026751"/>
              <a:gd name="connsiteY9" fmla="*/ 567858 h 1975317"/>
              <a:gd name="connsiteX10" fmla="*/ 2452945 w 8026751"/>
              <a:gd name="connsiteY10" fmla="*/ 406493 h 1975317"/>
              <a:gd name="connsiteX11" fmla="*/ 2587416 w 8026751"/>
              <a:gd name="connsiteY11" fmla="*/ 307881 h 1975317"/>
              <a:gd name="connsiteX12" fmla="*/ 2766710 w 8026751"/>
              <a:gd name="connsiteY12" fmla="*/ 284629 h 1975317"/>
              <a:gd name="connsiteX13" fmla="*/ 3269294 w 8026751"/>
              <a:gd name="connsiteY13" fmla="*/ 369234 h 1975317"/>
              <a:gd name="connsiteX14" fmla="*/ 3665422 w 8026751"/>
              <a:gd name="connsiteY14" fmla="*/ 485215 h 1975317"/>
              <a:gd name="connsiteX15" fmla="*/ 3824545 w 8026751"/>
              <a:gd name="connsiteY15" fmla="*/ 218234 h 1975317"/>
              <a:gd name="connsiteX16" fmla="*/ 4201063 w 8026751"/>
              <a:gd name="connsiteY16" fmla="*/ 58551 h 1975317"/>
              <a:gd name="connsiteX17" fmla="*/ 4765840 w 8026751"/>
              <a:gd name="connsiteY17" fmla="*/ 0 h 1975317"/>
              <a:gd name="connsiteX18" fmla="*/ 6422349 w 8026751"/>
              <a:gd name="connsiteY18" fmla="*/ 33618 h 1975317"/>
              <a:gd name="connsiteX19" fmla="*/ 7016541 w 8026751"/>
              <a:gd name="connsiteY19" fmla="*/ 209830 h 1975317"/>
              <a:gd name="connsiteX20" fmla="*/ 7362624 w 8026751"/>
              <a:gd name="connsiteY20" fmla="*/ 524302 h 1975317"/>
              <a:gd name="connsiteX21" fmla="*/ 7518004 w 8026751"/>
              <a:gd name="connsiteY21" fmla="*/ 763681 h 1975317"/>
              <a:gd name="connsiteX22" fmla="*/ 7497834 w 8026751"/>
              <a:gd name="connsiteY22" fmla="*/ 970990 h 1975317"/>
              <a:gd name="connsiteX23" fmla="*/ 7661440 w 8026751"/>
              <a:gd name="connsiteY23" fmla="*/ 783011 h 1975317"/>
              <a:gd name="connsiteX24" fmla="*/ 7777981 w 8026751"/>
              <a:gd name="connsiteY24" fmla="*/ 630611 h 1975317"/>
              <a:gd name="connsiteX25" fmla="*/ 7893123 w 8026751"/>
              <a:gd name="connsiteY25" fmla="*/ 490257 h 1975317"/>
              <a:gd name="connsiteX26" fmla="*/ 8026751 w 8026751"/>
              <a:gd name="connsiteY26" fmla="*/ 588869 h 1975317"/>
              <a:gd name="connsiteX27" fmla="*/ 7714947 w 8026751"/>
              <a:gd name="connsiteY27" fmla="*/ 963986 h 1975317"/>
              <a:gd name="connsiteX28" fmla="*/ 7323303 w 8026751"/>
              <a:gd name="connsiteY28" fmla="*/ 1377763 h 1975317"/>
              <a:gd name="connsiteX29" fmla="*/ 7173984 w 8026751"/>
              <a:gd name="connsiteY29" fmla="*/ 1613647 h 1975317"/>
              <a:gd name="connsiteX30" fmla="*/ 6878709 w 8026751"/>
              <a:gd name="connsiteY30" fmla="*/ 1804987 h 1975317"/>
              <a:gd name="connsiteX31" fmla="*/ 6412544 w 8026751"/>
              <a:gd name="connsiteY31" fmla="*/ 1961030 h 1975317"/>
              <a:gd name="connsiteX32" fmla="*/ 5904357 w 8026751"/>
              <a:gd name="connsiteY32" fmla="*/ 1975317 h 1975317"/>
              <a:gd name="connsiteX33" fmla="*/ 5541006 w 8026751"/>
              <a:gd name="connsiteY33" fmla="*/ 1943100 h 1975317"/>
              <a:gd name="connsiteX34" fmla="*/ 5190262 w 8026751"/>
              <a:gd name="connsiteY34" fmla="*/ 1842247 h 1975317"/>
              <a:gd name="connsiteX35" fmla="*/ 4812625 w 8026751"/>
              <a:gd name="connsiteY35" fmla="*/ 1658751 h 1975317"/>
              <a:gd name="connsiteX36" fmla="*/ 4397166 w 8026751"/>
              <a:gd name="connsiteY36" fmla="*/ 1417264 h 1975317"/>
              <a:gd name="connsiteX37" fmla="*/ 4026531 w 8026751"/>
              <a:gd name="connsiteY37" fmla="*/ 1218920 h 1975317"/>
              <a:gd name="connsiteX38" fmla="*/ 3699040 w 8026751"/>
              <a:gd name="connsiteY38" fmla="*/ 988918 h 1975317"/>
              <a:gd name="connsiteX39" fmla="*/ 3448028 w 8026751"/>
              <a:gd name="connsiteY39" fmla="*/ 719137 h 1975317"/>
              <a:gd name="connsiteX40" fmla="*/ 3286103 w 8026751"/>
              <a:gd name="connsiteY40" fmla="*/ 538723 h 1975317"/>
              <a:gd name="connsiteX41" fmla="*/ 3181607 w 8026751"/>
              <a:gd name="connsiteY41" fmla="*/ 737067 h 1975317"/>
              <a:gd name="connsiteX42" fmla="*/ 2855797 w 8026751"/>
              <a:gd name="connsiteY42" fmla="*/ 979114 h 1975317"/>
              <a:gd name="connsiteX43" fmla="*/ 2632240 w 8026751"/>
              <a:gd name="connsiteY43" fmla="*/ 983877 h 1975317"/>
              <a:gd name="connsiteX44" fmla="*/ 2519341 w 8026751"/>
              <a:gd name="connsiteY44" fmla="*/ 906836 h 1975317"/>
              <a:gd name="connsiteX45" fmla="*/ 2514017 w 8026751"/>
              <a:gd name="connsiteY45" fmla="*/ 1115266 h 1975317"/>
              <a:gd name="connsiteX46" fmla="*/ 3059 w 8026751"/>
              <a:gd name="connsiteY46" fmla="*/ 1138518 h 1975317"/>
              <a:gd name="connsiteX47" fmla="*/ 0 w 8026751"/>
              <a:gd name="connsiteY47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72263 w 8026751"/>
              <a:gd name="connsiteY8" fmla="*/ 720258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83224 w 8026751"/>
              <a:gd name="connsiteY8" fmla="*/ 594625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83224 w 8026751"/>
              <a:gd name="connsiteY8" fmla="*/ 594625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83224 w 8026751"/>
              <a:gd name="connsiteY8" fmla="*/ 594625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94535 w 8026751"/>
              <a:gd name="connsiteY8" fmla="*/ 60806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394535 w 8026751"/>
              <a:gd name="connsiteY8" fmla="*/ 60806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32240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83877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14017 w 8026751"/>
              <a:gd name="connsiteY44" fmla="*/ 1115266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18234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32522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32522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69234 h 1975317"/>
              <a:gd name="connsiteX13" fmla="*/ 3665422 w 8026751"/>
              <a:gd name="connsiteY13" fmla="*/ 485215 h 1975317"/>
              <a:gd name="connsiteX14" fmla="*/ 3824545 w 8026751"/>
              <a:gd name="connsiteY14" fmla="*/ 232522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269294 w 8026751"/>
              <a:gd name="connsiteY12" fmla="*/ 357328 h 1975317"/>
              <a:gd name="connsiteX13" fmla="*/ 3665422 w 8026751"/>
              <a:gd name="connsiteY13" fmla="*/ 485215 h 1975317"/>
              <a:gd name="connsiteX14" fmla="*/ 3824545 w 8026751"/>
              <a:gd name="connsiteY14" fmla="*/ 232522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4545 w 8026751"/>
              <a:gd name="connsiteY14" fmla="*/ 232522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58551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09830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21737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21737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6541 w 8026751"/>
              <a:gd name="connsiteY18" fmla="*/ 221737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8004 w 8026751"/>
              <a:gd name="connsiteY20" fmla="*/ 763681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497834 w 8026751"/>
              <a:gd name="connsiteY21" fmla="*/ 970990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512121 w 8026751"/>
              <a:gd name="connsiteY21" fmla="*/ 959084 h 1975317"/>
              <a:gd name="connsiteX22" fmla="*/ 7661440 w 8026751"/>
              <a:gd name="connsiteY22" fmla="*/ 783011 h 1975317"/>
              <a:gd name="connsiteX23" fmla="*/ 7777981 w 8026751"/>
              <a:gd name="connsiteY23" fmla="*/ 630611 h 1975317"/>
              <a:gd name="connsiteX24" fmla="*/ 7893123 w 8026751"/>
              <a:gd name="connsiteY24" fmla="*/ 490257 h 1975317"/>
              <a:gd name="connsiteX25" fmla="*/ 8026751 w 8026751"/>
              <a:gd name="connsiteY25" fmla="*/ 588869 h 1975317"/>
              <a:gd name="connsiteX26" fmla="*/ 7714947 w 8026751"/>
              <a:gd name="connsiteY26" fmla="*/ 963986 h 1975317"/>
              <a:gd name="connsiteX27" fmla="*/ 7323303 w 8026751"/>
              <a:gd name="connsiteY27" fmla="*/ 1377763 h 1975317"/>
              <a:gd name="connsiteX28" fmla="*/ 7173984 w 8026751"/>
              <a:gd name="connsiteY28" fmla="*/ 1613647 h 1975317"/>
              <a:gd name="connsiteX29" fmla="*/ 6878709 w 8026751"/>
              <a:gd name="connsiteY29" fmla="*/ 1804987 h 1975317"/>
              <a:gd name="connsiteX30" fmla="*/ 6412544 w 8026751"/>
              <a:gd name="connsiteY30" fmla="*/ 1961030 h 1975317"/>
              <a:gd name="connsiteX31" fmla="*/ 5904357 w 8026751"/>
              <a:gd name="connsiteY31" fmla="*/ 1975317 h 1975317"/>
              <a:gd name="connsiteX32" fmla="*/ 5541006 w 8026751"/>
              <a:gd name="connsiteY32" fmla="*/ 1943100 h 1975317"/>
              <a:gd name="connsiteX33" fmla="*/ 5190262 w 8026751"/>
              <a:gd name="connsiteY33" fmla="*/ 1842247 h 1975317"/>
              <a:gd name="connsiteX34" fmla="*/ 4812625 w 8026751"/>
              <a:gd name="connsiteY34" fmla="*/ 1658751 h 1975317"/>
              <a:gd name="connsiteX35" fmla="*/ 4397166 w 8026751"/>
              <a:gd name="connsiteY35" fmla="*/ 1417264 h 1975317"/>
              <a:gd name="connsiteX36" fmla="*/ 4026531 w 8026751"/>
              <a:gd name="connsiteY36" fmla="*/ 1218920 h 1975317"/>
              <a:gd name="connsiteX37" fmla="*/ 3699040 w 8026751"/>
              <a:gd name="connsiteY37" fmla="*/ 988918 h 1975317"/>
              <a:gd name="connsiteX38" fmla="*/ 3448028 w 8026751"/>
              <a:gd name="connsiteY38" fmla="*/ 719137 h 1975317"/>
              <a:gd name="connsiteX39" fmla="*/ 3286103 w 8026751"/>
              <a:gd name="connsiteY39" fmla="*/ 538723 h 1975317"/>
              <a:gd name="connsiteX40" fmla="*/ 3181607 w 8026751"/>
              <a:gd name="connsiteY40" fmla="*/ 737067 h 1975317"/>
              <a:gd name="connsiteX41" fmla="*/ 2855797 w 8026751"/>
              <a:gd name="connsiteY41" fmla="*/ 979114 h 1975317"/>
              <a:gd name="connsiteX42" fmla="*/ 2663197 w 8026751"/>
              <a:gd name="connsiteY42" fmla="*/ 976733 h 1975317"/>
              <a:gd name="connsiteX43" fmla="*/ 2519341 w 8026751"/>
              <a:gd name="connsiteY43" fmla="*/ 906836 h 1975317"/>
              <a:gd name="connsiteX44" fmla="*/ 2521161 w 8026751"/>
              <a:gd name="connsiteY44" fmla="*/ 1112884 h 1975317"/>
              <a:gd name="connsiteX45" fmla="*/ 3059 w 8026751"/>
              <a:gd name="connsiteY45" fmla="*/ 1138518 h 1975317"/>
              <a:gd name="connsiteX46" fmla="*/ 0 w 8026751"/>
              <a:gd name="connsiteY46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512121 w 8026751"/>
              <a:gd name="connsiteY21" fmla="*/ 959084 h 1975317"/>
              <a:gd name="connsiteX22" fmla="*/ 7777981 w 8026751"/>
              <a:gd name="connsiteY22" fmla="*/ 630611 h 1975317"/>
              <a:gd name="connsiteX23" fmla="*/ 7893123 w 8026751"/>
              <a:gd name="connsiteY23" fmla="*/ 490257 h 1975317"/>
              <a:gd name="connsiteX24" fmla="*/ 8026751 w 8026751"/>
              <a:gd name="connsiteY24" fmla="*/ 588869 h 1975317"/>
              <a:gd name="connsiteX25" fmla="*/ 7714947 w 8026751"/>
              <a:gd name="connsiteY25" fmla="*/ 963986 h 1975317"/>
              <a:gd name="connsiteX26" fmla="*/ 7323303 w 8026751"/>
              <a:gd name="connsiteY26" fmla="*/ 1377763 h 1975317"/>
              <a:gd name="connsiteX27" fmla="*/ 7173984 w 8026751"/>
              <a:gd name="connsiteY27" fmla="*/ 1613647 h 1975317"/>
              <a:gd name="connsiteX28" fmla="*/ 6878709 w 8026751"/>
              <a:gd name="connsiteY28" fmla="*/ 1804987 h 1975317"/>
              <a:gd name="connsiteX29" fmla="*/ 6412544 w 8026751"/>
              <a:gd name="connsiteY29" fmla="*/ 1961030 h 1975317"/>
              <a:gd name="connsiteX30" fmla="*/ 5904357 w 8026751"/>
              <a:gd name="connsiteY30" fmla="*/ 1975317 h 1975317"/>
              <a:gd name="connsiteX31" fmla="*/ 5541006 w 8026751"/>
              <a:gd name="connsiteY31" fmla="*/ 1943100 h 1975317"/>
              <a:gd name="connsiteX32" fmla="*/ 5190262 w 8026751"/>
              <a:gd name="connsiteY32" fmla="*/ 1842247 h 1975317"/>
              <a:gd name="connsiteX33" fmla="*/ 4812625 w 8026751"/>
              <a:gd name="connsiteY33" fmla="*/ 1658751 h 1975317"/>
              <a:gd name="connsiteX34" fmla="*/ 4397166 w 8026751"/>
              <a:gd name="connsiteY34" fmla="*/ 1417264 h 1975317"/>
              <a:gd name="connsiteX35" fmla="*/ 4026531 w 8026751"/>
              <a:gd name="connsiteY35" fmla="*/ 1218920 h 1975317"/>
              <a:gd name="connsiteX36" fmla="*/ 3699040 w 8026751"/>
              <a:gd name="connsiteY36" fmla="*/ 988918 h 1975317"/>
              <a:gd name="connsiteX37" fmla="*/ 3448028 w 8026751"/>
              <a:gd name="connsiteY37" fmla="*/ 719137 h 1975317"/>
              <a:gd name="connsiteX38" fmla="*/ 3286103 w 8026751"/>
              <a:gd name="connsiteY38" fmla="*/ 538723 h 1975317"/>
              <a:gd name="connsiteX39" fmla="*/ 3181607 w 8026751"/>
              <a:gd name="connsiteY39" fmla="*/ 737067 h 1975317"/>
              <a:gd name="connsiteX40" fmla="*/ 2855797 w 8026751"/>
              <a:gd name="connsiteY40" fmla="*/ 979114 h 1975317"/>
              <a:gd name="connsiteX41" fmla="*/ 2663197 w 8026751"/>
              <a:gd name="connsiteY41" fmla="*/ 976733 h 1975317"/>
              <a:gd name="connsiteX42" fmla="*/ 2519341 w 8026751"/>
              <a:gd name="connsiteY42" fmla="*/ 906836 h 1975317"/>
              <a:gd name="connsiteX43" fmla="*/ 2521161 w 8026751"/>
              <a:gd name="connsiteY43" fmla="*/ 1112884 h 1975317"/>
              <a:gd name="connsiteX44" fmla="*/ 3059 w 8026751"/>
              <a:gd name="connsiteY44" fmla="*/ 1138518 h 1975317"/>
              <a:gd name="connsiteX45" fmla="*/ 0 w 8026751"/>
              <a:gd name="connsiteY45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512121 w 8026751"/>
              <a:gd name="connsiteY21" fmla="*/ 959084 h 1975317"/>
              <a:gd name="connsiteX22" fmla="*/ 7777981 w 8026751"/>
              <a:gd name="connsiteY22" fmla="*/ 630611 h 1975317"/>
              <a:gd name="connsiteX23" fmla="*/ 7893123 w 8026751"/>
              <a:gd name="connsiteY23" fmla="*/ 490257 h 1975317"/>
              <a:gd name="connsiteX24" fmla="*/ 8026751 w 8026751"/>
              <a:gd name="connsiteY24" fmla="*/ 588869 h 1975317"/>
              <a:gd name="connsiteX25" fmla="*/ 7626841 w 8026751"/>
              <a:gd name="connsiteY25" fmla="*/ 1061617 h 1975317"/>
              <a:gd name="connsiteX26" fmla="*/ 7323303 w 8026751"/>
              <a:gd name="connsiteY26" fmla="*/ 1377763 h 1975317"/>
              <a:gd name="connsiteX27" fmla="*/ 7173984 w 8026751"/>
              <a:gd name="connsiteY27" fmla="*/ 1613647 h 1975317"/>
              <a:gd name="connsiteX28" fmla="*/ 6878709 w 8026751"/>
              <a:gd name="connsiteY28" fmla="*/ 1804987 h 1975317"/>
              <a:gd name="connsiteX29" fmla="*/ 6412544 w 8026751"/>
              <a:gd name="connsiteY29" fmla="*/ 1961030 h 1975317"/>
              <a:gd name="connsiteX30" fmla="*/ 5904357 w 8026751"/>
              <a:gd name="connsiteY30" fmla="*/ 1975317 h 1975317"/>
              <a:gd name="connsiteX31" fmla="*/ 5541006 w 8026751"/>
              <a:gd name="connsiteY31" fmla="*/ 1943100 h 1975317"/>
              <a:gd name="connsiteX32" fmla="*/ 5190262 w 8026751"/>
              <a:gd name="connsiteY32" fmla="*/ 1842247 h 1975317"/>
              <a:gd name="connsiteX33" fmla="*/ 4812625 w 8026751"/>
              <a:gd name="connsiteY33" fmla="*/ 1658751 h 1975317"/>
              <a:gd name="connsiteX34" fmla="*/ 4397166 w 8026751"/>
              <a:gd name="connsiteY34" fmla="*/ 1417264 h 1975317"/>
              <a:gd name="connsiteX35" fmla="*/ 4026531 w 8026751"/>
              <a:gd name="connsiteY35" fmla="*/ 1218920 h 1975317"/>
              <a:gd name="connsiteX36" fmla="*/ 3699040 w 8026751"/>
              <a:gd name="connsiteY36" fmla="*/ 988918 h 1975317"/>
              <a:gd name="connsiteX37" fmla="*/ 3448028 w 8026751"/>
              <a:gd name="connsiteY37" fmla="*/ 719137 h 1975317"/>
              <a:gd name="connsiteX38" fmla="*/ 3286103 w 8026751"/>
              <a:gd name="connsiteY38" fmla="*/ 538723 h 1975317"/>
              <a:gd name="connsiteX39" fmla="*/ 3181607 w 8026751"/>
              <a:gd name="connsiteY39" fmla="*/ 737067 h 1975317"/>
              <a:gd name="connsiteX40" fmla="*/ 2855797 w 8026751"/>
              <a:gd name="connsiteY40" fmla="*/ 979114 h 1975317"/>
              <a:gd name="connsiteX41" fmla="*/ 2663197 w 8026751"/>
              <a:gd name="connsiteY41" fmla="*/ 976733 h 1975317"/>
              <a:gd name="connsiteX42" fmla="*/ 2519341 w 8026751"/>
              <a:gd name="connsiteY42" fmla="*/ 906836 h 1975317"/>
              <a:gd name="connsiteX43" fmla="*/ 2521161 w 8026751"/>
              <a:gd name="connsiteY43" fmla="*/ 1112884 h 1975317"/>
              <a:gd name="connsiteX44" fmla="*/ 3059 w 8026751"/>
              <a:gd name="connsiteY44" fmla="*/ 1138518 h 1975317"/>
              <a:gd name="connsiteX45" fmla="*/ 0 w 8026751"/>
              <a:gd name="connsiteY45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512121 w 8026751"/>
              <a:gd name="connsiteY21" fmla="*/ 959084 h 1975317"/>
              <a:gd name="connsiteX22" fmla="*/ 7777981 w 8026751"/>
              <a:gd name="connsiteY22" fmla="*/ 630611 h 1975317"/>
              <a:gd name="connsiteX23" fmla="*/ 7893123 w 8026751"/>
              <a:gd name="connsiteY23" fmla="*/ 490257 h 1975317"/>
              <a:gd name="connsiteX24" fmla="*/ 8026751 w 8026751"/>
              <a:gd name="connsiteY24" fmla="*/ 588869 h 1975317"/>
              <a:gd name="connsiteX25" fmla="*/ 7622078 w 8026751"/>
              <a:gd name="connsiteY25" fmla="*/ 1071142 h 1975317"/>
              <a:gd name="connsiteX26" fmla="*/ 7323303 w 8026751"/>
              <a:gd name="connsiteY26" fmla="*/ 1377763 h 1975317"/>
              <a:gd name="connsiteX27" fmla="*/ 7173984 w 8026751"/>
              <a:gd name="connsiteY27" fmla="*/ 1613647 h 1975317"/>
              <a:gd name="connsiteX28" fmla="*/ 6878709 w 8026751"/>
              <a:gd name="connsiteY28" fmla="*/ 1804987 h 1975317"/>
              <a:gd name="connsiteX29" fmla="*/ 6412544 w 8026751"/>
              <a:gd name="connsiteY29" fmla="*/ 1961030 h 1975317"/>
              <a:gd name="connsiteX30" fmla="*/ 5904357 w 8026751"/>
              <a:gd name="connsiteY30" fmla="*/ 1975317 h 1975317"/>
              <a:gd name="connsiteX31" fmla="*/ 5541006 w 8026751"/>
              <a:gd name="connsiteY31" fmla="*/ 1943100 h 1975317"/>
              <a:gd name="connsiteX32" fmla="*/ 5190262 w 8026751"/>
              <a:gd name="connsiteY32" fmla="*/ 1842247 h 1975317"/>
              <a:gd name="connsiteX33" fmla="*/ 4812625 w 8026751"/>
              <a:gd name="connsiteY33" fmla="*/ 1658751 h 1975317"/>
              <a:gd name="connsiteX34" fmla="*/ 4397166 w 8026751"/>
              <a:gd name="connsiteY34" fmla="*/ 1417264 h 1975317"/>
              <a:gd name="connsiteX35" fmla="*/ 4026531 w 8026751"/>
              <a:gd name="connsiteY35" fmla="*/ 1218920 h 1975317"/>
              <a:gd name="connsiteX36" fmla="*/ 3699040 w 8026751"/>
              <a:gd name="connsiteY36" fmla="*/ 988918 h 1975317"/>
              <a:gd name="connsiteX37" fmla="*/ 3448028 w 8026751"/>
              <a:gd name="connsiteY37" fmla="*/ 719137 h 1975317"/>
              <a:gd name="connsiteX38" fmla="*/ 3286103 w 8026751"/>
              <a:gd name="connsiteY38" fmla="*/ 538723 h 1975317"/>
              <a:gd name="connsiteX39" fmla="*/ 3181607 w 8026751"/>
              <a:gd name="connsiteY39" fmla="*/ 737067 h 1975317"/>
              <a:gd name="connsiteX40" fmla="*/ 2855797 w 8026751"/>
              <a:gd name="connsiteY40" fmla="*/ 979114 h 1975317"/>
              <a:gd name="connsiteX41" fmla="*/ 2663197 w 8026751"/>
              <a:gd name="connsiteY41" fmla="*/ 976733 h 1975317"/>
              <a:gd name="connsiteX42" fmla="*/ 2519341 w 8026751"/>
              <a:gd name="connsiteY42" fmla="*/ 906836 h 1975317"/>
              <a:gd name="connsiteX43" fmla="*/ 2521161 w 8026751"/>
              <a:gd name="connsiteY43" fmla="*/ 1112884 h 1975317"/>
              <a:gd name="connsiteX44" fmla="*/ 3059 w 8026751"/>
              <a:gd name="connsiteY44" fmla="*/ 1138518 h 1975317"/>
              <a:gd name="connsiteX45" fmla="*/ 0 w 8026751"/>
              <a:gd name="connsiteY45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512121 w 8026751"/>
              <a:gd name="connsiteY21" fmla="*/ 959084 h 1975317"/>
              <a:gd name="connsiteX22" fmla="*/ 7777981 w 8026751"/>
              <a:gd name="connsiteY22" fmla="*/ 630611 h 1975317"/>
              <a:gd name="connsiteX23" fmla="*/ 7893123 w 8026751"/>
              <a:gd name="connsiteY23" fmla="*/ 490257 h 1975317"/>
              <a:gd name="connsiteX24" fmla="*/ 8026751 w 8026751"/>
              <a:gd name="connsiteY24" fmla="*/ 588869 h 1975317"/>
              <a:gd name="connsiteX25" fmla="*/ 7622078 w 8026751"/>
              <a:gd name="connsiteY25" fmla="*/ 1071142 h 1975317"/>
              <a:gd name="connsiteX26" fmla="*/ 7323303 w 8026751"/>
              <a:gd name="connsiteY26" fmla="*/ 1377763 h 1975317"/>
              <a:gd name="connsiteX27" fmla="*/ 7171603 w 8026751"/>
              <a:gd name="connsiteY27" fmla="*/ 1604122 h 1975317"/>
              <a:gd name="connsiteX28" fmla="*/ 6878709 w 8026751"/>
              <a:gd name="connsiteY28" fmla="*/ 1804987 h 1975317"/>
              <a:gd name="connsiteX29" fmla="*/ 6412544 w 8026751"/>
              <a:gd name="connsiteY29" fmla="*/ 1961030 h 1975317"/>
              <a:gd name="connsiteX30" fmla="*/ 5904357 w 8026751"/>
              <a:gd name="connsiteY30" fmla="*/ 1975317 h 1975317"/>
              <a:gd name="connsiteX31" fmla="*/ 5541006 w 8026751"/>
              <a:gd name="connsiteY31" fmla="*/ 1943100 h 1975317"/>
              <a:gd name="connsiteX32" fmla="*/ 5190262 w 8026751"/>
              <a:gd name="connsiteY32" fmla="*/ 1842247 h 1975317"/>
              <a:gd name="connsiteX33" fmla="*/ 4812625 w 8026751"/>
              <a:gd name="connsiteY33" fmla="*/ 1658751 h 1975317"/>
              <a:gd name="connsiteX34" fmla="*/ 4397166 w 8026751"/>
              <a:gd name="connsiteY34" fmla="*/ 1417264 h 1975317"/>
              <a:gd name="connsiteX35" fmla="*/ 4026531 w 8026751"/>
              <a:gd name="connsiteY35" fmla="*/ 1218920 h 1975317"/>
              <a:gd name="connsiteX36" fmla="*/ 3699040 w 8026751"/>
              <a:gd name="connsiteY36" fmla="*/ 988918 h 1975317"/>
              <a:gd name="connsiteX37" fmla="*/ 3448028 w 8026751"/>
              <a:gd name="connsiteY37" fmla="*/ 719137 h 1975317"/>
              <a:gd name="connsiteX38" fmla="*/ 3286103 w 8026751"/>
              <a:gd name="connsiteY38" fmla="*/ 538723 h 1975317"/>
              <a:gd name="connsiteX39" fmla="*/ 3181607 w 8026751"/>
              <a:gd name="connsiteY39" fmla="*/ 737067 h 1975317"/>
              <a:gd name="connsiteX40" fmla="*/ 2855797 w 8026751"/>
              <a:gd name="connsiteY40" fmla="*/ 979114 h 1975317"/>
              <a:gd name="connsiteX41" fmla="*/ 2663197 w 8026751"/>
              <a:gd name="connsiteY41" fmla="*/ 976733 h 1975317"/>
              <a:gd name="connsiteX42" fmla="*/ 2519341 w 8026751"/>
              <a:gd name="connsiteY42" fmla="*/ 906836 h 1975317"/>
              <a:gd name="connsiteX43" fmla="*/ 2521161 w 8026751"/>
              <a:gd name="connsiteY43" fmla="*/ 1112884 h 1975317"/>
              <a:gd name="connsiteX44" fmla="*/ 3059 w 8026751"/>
              <a:gd name="connsiteY44" fmla="*/ 1138518 h 1975317"/>
              <a:gd name="connsiteX45" fmla="*/ 0 w 8026751"/>
              <a:gd name="connsiteY45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512121 w 8026751"/>
              <a:gd name="connsiteY21" fmla="*/ 959084 h 1975317"/>
              <a:gd name="connsiteX22" fmla="*/ 7777981 w 8026751"/>
              <a:gd name="connsiteY22" fmla="*/ 630611 h 1975317"/>
              <a:gd name="connsiteX23" fmla="*/ 7893123 w 8026751"/>
              <a:gd name="connsiteY23" fmla="*/ 490257 h 1975317"/>
              <a:gd name="connsiteX24" fmla="*/ 8026751 w 8026751"/>
              <a:gd name="connsiteY24" fmla="*/ 588869 h 1975317"/>
              <a:gd name="connsiteX25" fmla="*/ 7622078 w 8026751"/>
              <a:gd name="connsiteY25" fmla="*/ 1071142 h 1975317"/>
              <a:gd name="connsiteX26" fmla="*/ 7323303 w 8026751"/>
              <a:gd name="connsiteY26" fmla="*/ 1377763 h 1975317"/>
              <a:gd name="connsiteX27" fmla="*/ 7171603 w 8026751"/>
              <a:gd name="connsiteY27" fmla="*/ 1604122 h 1975317"/>
              <a:gd name="connsiteX28" fmla="*/ 6878709 w 8026751"/>
              <a:gd name="connsiteY28" fmla="*/ 1804987 h 1975317"/>
              <a:gd name="connsiteX29" fmla="*/ 6412544 w 8026751"/>
              <a:gd name="connsiteY29" fmla="*/ 1961030 h 1975317"/>
              <a:gd name="connsiteX30" fmla="*/ 5904357 w 8026751"/>
              <a:gd name="connsiteY30" fmla="*/ 1975317 h 1975317"/>
              <a:gd name="connsiteX31" fmla="*/ 5541006 w 8026751"/>
              <a:gd name="connsiteY31" fmla="*/ 1943100 h 1975317"/>
              <a:gd name="connsiteX32" fmla="*/ 5190262 w 8026751"/>
              <a:gd name="connsiteY32" fmla="*/ 1842247 h 1975317"/>
              <a:gd name="connsiteX33" fmla="*/ 4812625 w 8026751"/>
              <a:gd name="connsiteY33" fmla="*/ 1658751 h 1975317"/>
              <a:gd name="connsiteX34" fmla="*/ 4397166 w 8026751"/>
              <a:gd name="connsiteY34" fmla="*/ 1417264 h 1975317"/>
              <a:gd name="connsiteX35" fmla="*/ 4026531 w 8026751"/>
              <a:gd name="connsiteY35" fmla="*/ 1218920 h 1975317"/>
              <a:gd name="connsiteX36" fmla="*/ 3699040 w 8026751"/>
              <a:gd name="connsiteY36" fmla="*/ 988918 h 1975317"/>
              <a:gd name="connsiteX37" fmla="*/ 3448028 w 8026751"/>
              <a:gd name="connsiteY37" fmla="*/ 719137 h 1975317"/>
              <a:gd name="connsiteX38" fmla="*/ 3286103 w 8026751"/>
              <a:gd name="connsiteY38" fmla="*/ 538723 h 1975317"/>
              <a:gd name="connsiteX39" fmla="*/ 3181607 w 8026751"/>
              <a:gd name="connsiteY39" fmla="*/ 737067 h 1975317"/>
              <a:gd name="connsiteX40" fmla="*/ 2855797 w 8026751"/>
              <a:gd name="connsiteY40" fmla="*/ 979114 h 1975317"/>
              <a:gd name="connsiteX41" fmla="*/ 2663197 w 8026751"/>
              <a:gd name="connsiteY41" fmla="*/ 976733 h 1975317"/>
              <a:gd name="connsiteX42" fmla="*/ 2519341 w 8026751"/>
              <a:gd name="connsiteY42" fmla="*/ 906836 h 1975317"/>
              <a:gd name="connsiteX43" fmla="*/ 2521161 w 8026751"/>
              <a:gd name="connsiteY43" fmla="*/ 1112884 h 1975317"/>
              <a:gd name="connsiteX44" fmla="*/ 3059 w 8026751"/>
              <a:gd name="connsiteY44" fmla="*/ 1138518 h 1975317"/>
              <a:gd name="connsiteX45" fmla="*/ 0 w 8026751"/>
              <a:gd name="connsiteY45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512121 w 8026751"/>
              <a:gd name="connsiteY21" fmla="*/ 959084 h 1975317"/>
              <a:gd name="connsiteX22" fmla="*/ 7777981 w 8026751"/>
              <a:gd name="connsiteY22" fmla="*/ 630611 h 1975317"/>
              <a:gd name="connsiteX23" fmla="*/ 7893123 w 8026751"/>
              <a:gd name="connsiteY23" fmla="*/ 490257 h 1975317"/>
              <a:gd name="connsiteX24" fmla="*/ 8026751 w 8026751"/>
              <a:gd name="connsiteY24" fmla="*/ 588869 h 1975317"/>
              <a:gd name="connsiteX25" fmla="*/ 7622078 w 8026751"/>
              <a:gd name="connsiteY25" fmla="*/ 1071142 h 1975317"/>
              <a:gd name="connsiteX26" fmla="*/ 7323303 w 8026751"/>
              <a:gd name="connsiteY26" fmla="*/ 1377763 h 1975317"/>
              <a:gd name="connsiteX27" fmla="*/ 7171603 w 8026751"/>
              <a:gd name="connsiteY27" fmla="*/ 1604122 h 1975317"/>
              <a:gd name="connsiteX28" fmla="*/ 6878709 w 8026751"/>
              <a:gd name="connsiteY28" fmla="*/ 1804987 h 1975317"/>
              <a:gd name="connsiteX29" fmla="*/ 6412544 w 8026751"/>
              <a:gd name="connsiteY29" fmla="*/ 1961030 h 1975317"/>
              <a:gd name="connsiteX30" fmla="*/ 5904357 w 8026751"/>
              <a:gd name="connsiteY30" fmla="*/ 1975317 h 1975317"/>
              <a:gd name="connsiteX31" fmla="*/ 5541006 w 8026751"/>
              <a:gd name="connsiteY31" fmla="*/ 1943100 h 1975317"/>
              <a:gd name="connsiteX32" fmla="*/ 5190262 w 8026751"/>
              <a:gd name="connsiteY32" fmla="*/ 1842247 h 1975317"/>
              <a:gd name="connsiteX33" fmla="*/ 4812625 w 8026751"/>
              <a:gd name="connsiteY33" fmla="*/ 1658751 h 1975317"/>
              <a:gd name="connsiteX34" fmla="*/ 4397166 w 8026751"/>
              <a:gd name="connsiteY34" fmla="*/ 1417264 h 1975317"/>
              <a:gd name="connsiteX35" fmla="*/ 4026531 w 8026751"/>
              <a:gd name="connsiteY35" fmla="*/ 1218920 h 1975317"/>
              <a:gd name="connsiteX36" fmla="*/ 3699040 w 8026751"/>
              <a:gd name="connsiteY36" fmla="*/ 988918 h 1975317"/>
              <a:gd name="connsiteX37" fmla="*/ 3448028 w 8026751"/>
              <a:gd name="connsiteY37" fmla="*/ 719137 h 1975317"/>
              <a:gd name="connsiteX38" fmla="*/ 3286103 w 8026751"/>
              <a:gd name="connsiteY38" fmla="*/ 538723 h 1975317"/>
              <a:gd name="connsiteX39" fmla="*/ 3181607 w 8026751"/>
              <a:gd name="connsiteY39" fmla="*/ 737067 h 1975317"/>
              <a:gd name="connsiteX40" fmla="*/ 2855797 w 8026751"/>
              <a:gd name="connsiteY40" fmla="*/ 979114 h 1975317"/>
              <a:gd name="connsiteX41" fmla="*/ 2663197 w 8026751"/>
              <a:gd name="connsiteY41" fmla="*/ 976733 h 1975317"/>
              <a:gd name="connsiteX42" fmla="*/ 2519341 w 8026751"/>
              <a:gd name="connsiteY42" fmla="*/ 906836 h 1975317"/>
              <a:gd name="connsiteX43" fmla="*/ 2521161 w 8026751"/>
              <a:gd name="connsiteY43" fmla="*/ 1112884 h 1975317"/>
              <a:gd name="connsiteX44" fmla="*/ 3059 w 8026751"/>
              <a:gd name="connsiteY44" fmla="*/ 1138518 h 1975317"/>
              <a:gd name="connsiteX45" fmla="*/ 0 w 8026751"/>
              <a:gd name="connsiteY45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512121 w 8026751"/>
              <a:gd name="connsiteY21" fmla="*/ 959084 h 1975317"/>
              <a:gd name="connsiteX22" fmla="*/ 7777981 w 8026751"/>
              <a:gd name="connsiteY22" fmla="*/ 630611 h 1975317"/>
              <a:gd name="connsiteX23" fmla="*/ 7893123 w 8026751"/>
              <a:gd name="connsiteY23" fmla="*/ 490257 h 1975317"/>
              <a:gd name="connsiteX24" fmla="*/ 8026751 w 8026751"/>
              <a:gd name="connsiteY24" fmla="*/ 588869 h 1975317"/>
              <a:gd name="connsiteX25" fmla="*/ 7622078 w 8026751"/>
              <a:gd name="connsiteY25" fmla="*/ 1071142 h 1975317"/>
              <a:gd name="connsiteX26" fmla="*/ 7323303 w 8026751"/>
              <a:gd name="connsiteY26" fmla="*/ 1377763 h 1975317"/>
              <a:gd name="connsiteX27" fmla="*/ 7171603 w 8026751"/>
              <a:gd name="connsiteY27" fmla="*/ 1604122 h 1975317"/>
              <a:gd name="connsiteX28" fmla="*/ 6878709 w 8026751"/>
              <a:gd name="connsiteY28" fmla="*/ 1804987 h 1975317"/>
              <a:gd name="connsiteX29" fmla="*/ 6412544 w 8026751"/>
              <a:gd name="connsiteY29" fmla="*/ 1961030 h 1975317"/>
              <a:gd name="connsiteX30" fmla="*/ 5904357 w 8026751"/>
              <a:gd name="connsiteY30" fmla="*/ 1975317 h 1975317"/>
              <a:gd name="connsiteX31" fmla="*/ 5541006 w 8026751"/>
              <a:gd name="connsiteY31" fmla="*/ 1943100 h 1975317"/>
              <a:gd name="connsiteX32" fmla="*/ 5190262 w 8026751"/>
              <a:gd name="connsiteY32" fmla="*/ 1842247 h 1975317"/>
              <a:gd name="connsiteX33" fmla="*/ 4812625 w 8026751"/>
              <a:gd name="connsiteY33" fmla="*/ 1658751 h 1975317"/>
              <a:gd name="connsiteX34" fmla="*/ 4397166 w 8026751"/>
              <a:gd name="connsiteY34" fmla="*/ 1417264 h 1975317"/>
              <a:gd name="connsiteX35" fmla="*/ 4026531 w 8026751"/>
              <a:gd name="connsiteY35" fmla="*/ 1218920 h 1975317"/>
              <a:gd name="connsiteX36" fmla="*/ 3699040 w 8026751"/>
              <a:gd name="connsiteY36" fmla="*/ 988918 h 1975317"/>
              <a:gd name="connsiteX37" fmla="*/ 3448028 w 8026751"/>
              <a:gd name="connsiteY37" fmla="*/ 719137 h 1975317"/>
              <a:gd name="connsiteX38" fmla="*/ 3286103 w 8026751"/>
              <a:gd name="connsiteY38" fmla="*/ 538723 h 1975317"/>
              <a:gd name="connsiteX39" fmla="*/ 3181607 w 8026751"/>
              <a:gd name="connsiteY39" fmla="*/ 737067 h 1975317"/>
              <a:gd name="connsiteX40" fmla="*/ 2855797 w 8026751"/>
              <a:gd name="connsiteY40" fmla="*/ 979114 h 1975317"/>
              <a:gd name="connsiteX41" fmla="*/ 2663197 w 8026751"/>
              <a:gd name="connsiteY41" fmla="*/ 976733 h 1975317"/>
              <a:gd name="connsiteX42" fmla="*/ 2519341 w 8026751"/>
              <a:gd name="connsiteY42" fmla="*/ 906836 h 1975317"/>
              <a:gd name="connsiteX43" fmla="*/ 2521161 w 8026751"/>
              <a:gd name="connsiteY43" fmla="*/ 1112884 h 1975317"/>
              <a:gd name="connsiteX44" fmla="*/ 3059 w 8026751"/>
              <a:gd name="connsiteY44" fmla="*/ 1138518 h 1975317"/>
              <a:gd name="connsiteX45" fmla="*/ 0 w 8026751"/>
              <a:gd name="connsiteY45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512121 w 8026751"/>
              <a:gd name="connsiteY21" fmla="*/ 959084 h 1975317"/>
              <a:gd name="connsiteX22" fmla="*/ 7777981 w 8026751"/>
              <a:gd name="connsiteY22" fmla="*/ 630611 h 1975317"/>
              <a:gd name="connsiteX23" fmla="*/ 7893123 w 8026751"/>
              <a:gd name="connsiteY23" fmla="*/ 490257 h 1975317"/>
              <a:gd name="connsiteX24" fmla="*/ 8026751 w 8026751"/>
              <a:gd name="connsiteY24" fmla="*/ 588869 h 1975317"/>
              <a:gd name="connsiteX25" fmla="*/ 7622078 w 8026751"/>
              <a:gd name="connsiteY25" fmla="*/ 1071142 h 1975317"/>
              <a:gd name="connsiteX26" fmla="*/ 7323303 w 8026751"/>
              <a:gd name="connsiteY26" fmla="*/ 1377763 h 1975317"/>
              <a:gd name="connsiteX27" fmla="*/ 7171603 w 8026751"/>
              <a:gd name="connsiteY27" fmla="*/ 1604122 h 1975317"/>
              <a:gd name="connsiteX28" fmla="*/ 6864421 w 8026751"/>
              <a:gd name="connsiteY28" fmla="*/ 1790700 h 1975317"/>
              <a:gd name="connsiteX29" fmla="*/ 6412544 w 8026751"/>
              <a:gd name="connsiteY29" fmla="*/ 1961030 h 1975317"/>
              <a:gd name="connsiteX30" fmla="*/ 5904357 w 8026751"/>
              <a:gd name="connsiteY30" fmla="*/ 1975317 h 1975317"/>
              <a:gd name="connsiteX31" fmla="*/ 5541006 w 8026751"/>
              <a:gd name="connsiteY31" fmla="*/ 1943100 h 1975317"/>
              <a:gd name="connsiteX32" fmla="*/ 5190262 w 8026751"/>
              <a:gd name="connsiteY32" fmla="*/ 1842247 h 1975317"/>
              <a:gd name="connsiteX33" fmla="*/ 4812625 w 8026751"/>
              <a:gd name="connsiteY33" fmla="*/ 1658751 h 1975317"/>
              <a:gd name="connsiteX34" fmla="*/ 4397166 w 8026751"/>
              <a:gd name="connsiteY34" fmla="*/ 1417264 h 1975317"/>
              <a:gd name="connsiteX35" fmla="*/ 4026531 w 8026751"/>
              <a:gd name="connsiteY35" fmla="*/ 1218920 h 1975317"/>
              <a:gd name="connsiteX36" fmla="*/ 3699040 w 8026751"/>
              <a:gd name="connsiteY36" fmla="*/ 988918 h 1975317"/>
              <a:gd name="connsiteX37" fmla="*/ 3448028 w 8026751"/>
              <a:gd name="connsiteY37" fmla="*/ 719137 h 1975317"/>
              <a:gd name="connsiteX38" fmla="*/ 3286103 w 8026751"/>
              <a:gd name="connsiteY38" fmla="*/ 538723 h 1975317"/>
              <a:gd name="connsiteX39" fmla="*/ 3181607 w 8026751"/>
              <a:gd name="connsiteY39" fmla="*/ 737067 h 1975317"/>
              <a:gd name="connsiteX40" fmla="*/ 2855797 w 8026751"/>
              <a:gd name="connsiteY40" fmla="*/ 979114 h 1975317"/>
              <a:gd name="connsiteX41" fmla="*/ 2663197 w 8026751"/>
              <a:gd name="connsiteY41" fmla="*/ 976733 h 1975317"/>
              <a:gd name="connsiteX42" fmla="*/ 2519341 w 8026751"/>
              <a:gd name="connsiteY42" fmla="*/ 906836 h 1975317"/>
              <a:gd name="connsiteX43" fmla="*/ 2521161 w 8026751"/>
              <a:gd name="connsiteY43" fmla="*/ 1112884 h 1975317"/>
              <a:gd name="connsiteX44" fmla="*/ 3059 w 8026751"/>
              <a:gd name="connsiteY44" fmla="*/ 1138518 h 1975317"/>
              <a:gd name="connsiteX45" fmla="*/ 0 w 8026751"/>
              <a:gd name="connsiteY45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512121 w 8026751"/>
              <a:gd name="connsiteY21" fmla="*/ 959084 h 1975317"/>
              <a:gd name="connsiteX22" fmla="*/ 7777981 w 8026751"/>
              <a:gd name="connsiteY22" fmla="*/ 630611 h 1975317"/>
              <a:gd name="connsiteX23" fmla="*/ 7893123 w 8026751"/>
              <a:gd name="connsiteY23" fmla="*/ 490257 h 1975317"/>
              <a:gd name="connsiteX24" fmla="*/ 8026751 w 8026751"/>
              <a:gd name="connsiteY24" fmla="*/ 588869 h 1975317"/>
              <a:gd name="connsiteX25" fmla="*/ 7622078 w 8026751"/>
              <a:gd name="connsiteY25" fmla="*/ 1071142 h 1975317"/>
              <a:gd name="connsiteX26" fmla="*/ 7323303 w 8026751"/>
              <a:gd name="connsiteY26" fmla="*/ 1377763 h 1975317"/>
              <a:gd name="connsiteX27" fmla="*/ 7171603 w 8026751"/>
              <a:gd name="connsiteY27" fmla="*/ 1604122 h 1975317"/>
              <a:gd name="connsiteX28" fmla="*/ 6864421 w 8026751"/>
              <a:gd name="connsiteY28" fmla="*/ 1790700 h 1975317"/>
              <a:gd name="connsiteX29" fmla="*/ 6419688 w 8026751"/>
              <a:gd name="connsiteY29" fmla="*/ 1927693 h 1975317"/>
              <a:gd name="connsiteX30" fmla="*/ 5904357 w 8026751"/>
              <a:gd name="connsiteY30" fmla="*/ 1975317 h 1975317"/>
              <a:gd name="connsiteX31" fmla="*/ 5541006 w 8026751"/>
              <a:gd name="connsiteY31" fmla="*/ 1943100 h 1975317"/>
              <a:gd name="connsiteX32" fmla="*/ 5190262 w 8026751"/>
              <a:gd name="connsiteY32" fmla="*/ 1842247 h 1975317"/>
              <a:gd name="connsiteX33" fmla="*/ 4812625 w 8026751"/>
              <a:gd name="connsiteY33" fmla="*/ 1658751 h 1975317"/>
              <a:gd name="connsiteX34" fmla="*/ 4397166 w 8026751"/>
              <a:gd name="connsiteY34" fmla="*/ 1417264 h 1975317"/>
              <a:gd name="connsiteX35" fmla="*/ 4026531 w 8026751"/>
              <a:gd name="connsiteY35" fmla="*/ 1218920 h 1975317"/>
              <a:gd name="connsiteX36" fmla="*/ 3699040 w 8026751"/>
              <a:gd name="connsiteY36" fmla="*/ 988918 h 1975317"/>
              <a:gd name="connsiteX37" fmla="*/ 3448028 w 8026751"/>
              <a:gd name="connsiteY37" fmla="*/ 719137 h 1975317"/>
              <a:gd name="connsiteX38" fmla="*/ 3286103 w 8026751"/>
              <a:gd name="connsiteY38" fmla="*/ 538723 h 1975317"/>
              <a:gd name="connsiteX39" fmla="*/ 3181607 w 8026751"/>
              <a:gd name="connsiteY39" fmla="*/ 737067 h 1975317"/>
              <a:gd name="connsiteX40" fmla="*/ 2855797 w 8026751"/>
              <a:gd name="connsiteY40" fmla="*/ 979114 h 1975317"/>
              <a:gd name="connsiteX41" fmla="*/ 2663197 w 8026751"/>
              <a:gd name="connsiteY41" fmla="*/ 976733 h 1975317"/>
              <a:gd name="connsiteX42" fmla="*/ 2519341 w 8026751"/>
              <a:gd name="connsiteY42" fmla="*/ 906836 h 1975317"/>
              <a:gd name="connsiteX43" fmla="*/ 2521161 w 8026751"/>
              <a:gd name="connsiteY43" fmla="*/ 1112884 h 1975317"/>
              <a:gd name="connsiteX44" fmla="*/ 3059 w 8026751"/>
              <a:gd name="connsiteY44" fmla="*/ 1138518 h 1975317"/>
              <a:gd name="connsiteX45" fmla="*/ 0 w 8026751"/>
              <a:gd name="connsiteY45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512121 w 8026751"/>
              <a:gd name="connsiteY21" fmla="*/ 959084 h 1975317"/>
              <a:gd name="connsiteX22" fmla="*/ 7777981 w 8026751"/>
              <a:gd name="connsiteY22" fmla="*/ 630611 h 1975317"/>
              <a:gd name="connsiteX23" fmla="*/ 7893123 w 8026751"/>
              <a:gd name="connsiteY23" fmla="*/ 490257 h 1975317"/>
              <a:gd name="connsiteX24" fmla="*/ 8026751 w 8026751"/>
              <a:gd name="connsiteY24" fmla="*/ 588869 h 1975317"/>
              <a:gd name="connsiteX25" fmla="*/ 7622078 w 8026751"/>
              <a:gd name="connsiteY25" fmla="*/ 1071142 h 1975317"/>
              <a:gd name="connsiteX26" fmla="*/ 7323303 w 8026751"/>
              <a:gd name="connsiteY26" fmla="*/ 1377763 h 1975317"/>
              <a:gd name="connsiteX27" fmla="*/ 7171603 w 8026751"/>
              <a:gd name="connsiteY27" fmla="*/ 1604122 h 1975317"/>
              <a:gd name="connsiteX28" fmla="*/ 6864421 w 8026751"/>
              <a:gd name="connsiteY28" fmla="*/ 1790700 h 1975317"/>
              <a:gd name="connsiteX29" fmla="*/ 6419688 w 8026751"/>
              <a:gd name="connsiteY29" fmla="*/ 1927693 h 1975317"/>
              <a:gd name="connsiteX30" fmla="*/ 5904357 w 8026751"/>
              <a:gd name="connsiteY30" fmla="*/ 1975317 h 1975317"/>
              <a:gd name="connsiteX31" fmla="*/ 5541006 w 8026751"/>
              <a:gd name="connsiteY31" fmla="*/ 1943100 h 1975317"/>
              <a:gd name="connsiteX32" fmla="*/ 5190262 w 8026751"/>
              <a:gd name="connsiteY32" fmla="*/ 1842247 h 1975317"/>
              <a:gd name="connsiteX33" fmla="*/ 4812625 w 8026751"/>
              <a:gd name="connsiteY33" fmla="*/ 1658751 h 1975317"/>
              <a:gd name="connsiteX34" fmla="*/ 4397166 w 8026751"/>
              <a:gd name="connsiteY34" fmla="*/ 1417264 h 1975317"/>
              <a:gd name="connsiteX35" fmla="*/ 4026531 w 8026751"/>
              <a:gd name="connsiteY35" fmla="*/ 1218920 h 1975317"/>
              <a:gd name="connsiteX36" fmla="*/ 3699040 w 8026751"/>
              <a:gd name="connsiteY36" fmla="*/ 988918 h 1975317"/>
              <a:gd name="connsiteX37" fmla="*/ 3448028 w 8026751"/>
              <a:gd name="connsiteY37" fmla="*/ 719137 h 1975317"/>
              <a:gd name="connsiteX38" fmla="*/ 3286103 w 8026751"/>
              <a:gd name="connsiteY38" fmla="*/ 538723 h 1975317"/>
              <a:gd name="connsiteX39" fmla="*/ 3181607 w 8026751"/>
              <a:gd name="connsiteY39" fmla="*/ 737067 h 1975317"/>
              <a:gd name="connsiteX40" fmla="*/ 2855797 w 8026751"/>
              <a:gd name="connsiteY40" fmla="*/ 979114 h 1975317"/>
              <a:gd name="connsiteX41" fmla="*/ 2663197 w 8026751"/>
              <a:gd name="connsiteY41" fmla="*/ 976733 h 1975317"/>
              <a:gd name="connsiteX42" fmla="*/ 2519341 w 8026751"/>
              <a:gd name="connsiteY42" fmla="*/ 906836 h 1975317"/>
              <a:gd name="connsiteX43" fmla="*/ 2521161 w 8026751"/>
              <a:gd name="connsiteY43" fmla="*/ 1112884 h 1975317"/>
              <a:gd name="connsiteX44" fmla="*/ 3059 w 8026751"/>
              <a:gd name="connsiteY44" fmla="*/ 1138518 h 1975317"/>
              <a:gd name="connsiteX45" fmla="*/ 0 w 8026751"/>
              <a:gd name="connsiteY45" fmla="*/ 990116 h 1975317"/>
              <a:gd name="connsiteX0" fmla="*/ 0 w 8026751"/>
              <a:gd name="connsiteY0" fmla="*/ 990116 h 1975317"/>
              <a:gd name="connsiteX1" fmla="*/ 1853711 w 8026751"/>
              <a:gd name="connsiteY1" fmla="*/ 982476 h 1975317"/>
              <a:gd name="connsiteX2" fmla="*/ 1992104 w 8026751"/>
              <a:gd name="connsiteY2" fmla="*/ 876580 h 1975317"/>
              <a:gd name="connsiteX3" fmla="*/ 2031604 w 8026751"/>
              <a:gd name="connsiteY3" fmla="*/ 738187 h 1975317"/>
              <a:gd name="connsiteX4" fmla="*/ 2185965 w 8026751"/>
              <a:gd name="connsiteY4" fmla="*/ 743510 h 1975317"/>
              <a:gd name="connsiteX5" fmla="*/ 2095192 w 8026751"/>
              <a:gd name="connsiteY5" fmla="*/ 954665 h 1975317"/>
              <a:gd name="connsiteX6" fmla="*/ 2304747 w 8026751"/>
              <a:gd name="connsiteY6" fmla="*/ 959223 h 1975317"/>
              <a:gd name="connsiteX7" fmla="*/ 2363298 w 8026751"/>
              <a:gd name="connsiteY7" fmla="*/ 872658 h 1975317"/>
              <a:gd name="connsiteX8" fmla="*/ 2408823 w 8026751"/>
              <a:gd name="connsiteY8" fmla="*/ 589019 h 1975317"/>
              <a:gd name="connsiteX9" fmla="*/ 2452945 w 8026751"/>
              <a:gd name="connsiteY9" fmla="*/ 406493 h 1975317"/>
              <a:gd name="connsiteX10" fmla="*/ 2587416 w 8026751"/>
              <a:gd name="connsiteY10" fmla="*/ 307881 h 1975317"/>
              <a:gd name="connsiteX11" fmla="*/ 2766710 w 8026751"/>
              <a:gd name="connsiteY11" fmla="*/ 284629 h 1975317"/>
              <a:gd name="connsiteX12" fmla="*/ 3178807 w 8026751"/>
              <a:gd name="connsiteY12" fmla="*/ 343040 h 1975317"/>
              <a:gd name="connsiteX13" fmla="*/ 3665422 w 8026751"/>
              <a:gd name="connsiteY13" fmla="*/ 485215 h 1975317"/>
              <a:gd name="connsiteX14" fmla="*/ 3829308 w 8026751"/>
              <a:gd name="connsiteY14" fmla="*/ 244428 h 1975317"/>
              <a:gd name="connsiteX15" fmla="*/ 4201063 w 8026751"/>
              <a:gd name="connsiteY15" fmla="*/ 65695 h 1975317"/>
              <a:gd name="connsiteX16" fmla="*/ 4765840 w 8026751"/>
              <a:gd name="connsiteY16" fmla="*/ 0 h 1975317"/>
              <a:gd name="connsiteX17" fmla="*/ 6422349 w 8026751"/>
              <a:gd name="connsiteY17" fmla="*/ 33618 h 1975317"/>
              <a:gd name="connsiteX18" fmla="*/ 7011779 w 8026751"/>
              <a:gd name="connsiteY18" fmla="*/ 231262 h 1975317"/>
              <a:gd name="connsiteX19" fmla="*/ 7362624 w 8026751"/>
              <a:gd name="connsiteY19" fmla="*/ 524302 h 1975317"/>
              <a:gd name="connsiteX20" fmla="*/ 7510860 w 8026751"/>
              <a:gd name="connsiteY20" fmla="*/ 775587 h 1975317"/>
              <a:gd name="connsiteX21" fmla="*/ 7512121 w 8026751"/>
              <a:gd name="connsiteY21" fmla="*/ 959084 h 1975317"/>
              <a:gd name="connsiteX22" fmla="*/ 7777981 w 8026751"/>
              <a:gd name="connsiteY22" fmla="*/ 630611 h 1975317"/>
              <a:gd name="connsiteX23" fmla="*/ 7893123 w 8026751"/>
              <a:gd name="connsiteY23" fmla="*/ 490257 h 1975317"/>
              <a:gd name="connsiteX24" fmla="*/ 8026751 w 8026751"/>
              <a:gd name="connsiteY24" fmla="*/ 588869 h 1975317"/>
              <a:gd name="connsiteX25" fmla="*/ 7622078 w 8026751"/>
              <a:gd name="connsiteY25" fmla="*/ 1071142 h 1975317"/>
              <a:gd name="connsiteX26" fmla="*/ 7323303 w 8026751"/>
              <a:gd name="connsiteY26" fmla="*/ 1377763 h 1975317"/>
              <a:gd name="connsiteX27" fmla="*/ 7171603 w 8026751"/>
              <a:gd name="connsiteY27" fmla="*/ 1604122 h 1975317"/>
              <a:gd name="connsiteX28" fmla="*/ 6864421 w 8026751"/>
              <a:gd name="connsiteY28" fmla="*/ 1790700 h 1975317"/>
              <a:gd name="connsiteX29" fmla="*/ 6419688 w 8026751"/>
              <a:gd name="connsiteY29" fmla="*/ 1927693 h 1975317"/>
              <a:gd name="connsiteX30" fmla="*/ 5904357 w 8026751"/>
              <a:gd name="connsiteY30" fmla="*/ 1975317 h 1975317"/>
              <a:gd name="connsiteX31" fmla="*/ 5541006 w 8026751"/>
              <a:gd name="connsiteY31" fmla="*/ 1943100 h 1975317"/>
              <a:gd name="connsiteX32" fmla="*/ 5190262 w 8026751"/>
              <a:gd name="connsiteY32" fmla="*/ 1842247 h 1975317"/>
              <a:gd name="connsiteX33" fmla="*/ 4812625 w 8026751"/>
              <a:gd name="connsiteY33" fmla="*/ 1658751 h 1975317"/>
              <a:gd name="connsiteX34" fmla="*/ 4397166 w 8026751"/>
              <a:gd name="connsiteY34" fmla="*/ 1417264 h 1975317"/>
              <a:gd name="connsiteX35" fmla="*/ 4026531 w 8026751"/>
              <a:gd name="connsiteY35" fmla="*/ 1218920 h 1975317"/>
              <a:gd name="connsiteX36" fmla="*/ 3699040 w 8026751"/>
              <a:gd name="connsiteY36" fmla="*/ 988918 h 1975317"/>
              <a:gd name="connsiteX37" fmla="*/ 3448028 w 8026751"/>
              <a:gd name="connsiteY37" fmla="*/ 719137 h 1975317"/>
              <a:gd name="connsiteX38" fmla="*/ 3286103 w 8026751"/>
              <a:gd name="connsiteY38" fmla="*/ 538723 h 1975317"/>
              <a:gd name="connsiteX39" fmla="*/ 3181607 w 8026751"/>
              <a:gd name="connsiteY39" fmla="*/ 737067 h 1975317"/>
              <a:gd name="connsiteX40" fmla="*/ 2855797 w 8026751"/>
              <a:gd name="connsiteY40" fmla="*/ 979114 h 1975317"/>
              <a:gd name="connsiteX41" fmla="*/ 2663197 w 8026751"/>
              <a:gd name="connsiteY41" fmla="*/ 976733 h 1975317"/>
              <a:gd name="connsiteX42" fmla="*/ 2519341 w 8026751"/>
              <a:gd name="connsiteY42" fmla="*/ 906836 h 1975317"/>
              <a:gd name="connsiteX43" fmla="*/ 2521161 w 8026751"/>
              <a:gd name="connsiteY43" fmla="*/ 1112884 h 1975317"/>
              <a:gd name="connsiteX44" fmla="*/ 3059 w 8026751"/>
              <a:gd name="connsiteY44" fmla="*/ 1138518 h 1975317"/>
              <a:gd name="connsiteX45" fmla="*/ 0 w 8026751"/>
              <a:gd name="connsiteY45" fmla="*/ 990116 h 1975317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1006 w 8026751"/>
              <a:gd name="connsiteY31" fmla="*/ 1943100 h 1967381"/>
              <a:gd name="connsiteX32" fmla="*/ 5190262 w 8026751"/>
              <a:gd name="connsiteY32" fmla="*/ 1842247 h 1967381"/>
              <a:gd name="connsiteX33" fmla="*/ 4812625 w 8026751"/>
              <a:gd name="connsiteY33" fmla="*/ 1658751 h 1967381"/>
              <a:gd name="connsiteX34" fmla="*/ 4397166 w 8026751"/>
              <a:gd name="connsiteY34" fmla="*/ 1417264 h 1967381"/>
              <a:gd name="connsiteX35" fmla="*/ 4026531 w 8026751"/>
              <a:gd name="connsiteY35" fmla="*/ 1218920 h 1967381"/>
              <a:gd name="connsiteX36" fmla="*/ 3699040 w 8026751"/>
              <a:gd name="connsiteY36" fmla="*/ 988918 h 1967381"/>
              <a:gd name="connsiteX37" fmla="*/ 3448028 w 8026751"/>
              <a:gd name="connsiteY37" fmla="*/ 719137 h 1967381"/>
              <a:gd name="connsiteX38" fmla="*/ 3286103 w 8026751"/>
              <a:gd name="connsiteY38" fmla="*/ 538723 h 1967381"/>
              <a:gd name="connsiteX39" fmla="*/ 3181607 w 8026751"/>
              <a:gd name="connsiteY39" fmla="*/ 737067 h 1967381"/>
              <a:gd name="connsiteX40" fmla="*/ 2855797 w 8026751"/>
              <a:gd name="connsiteY40" fmla="*/ 979114 h 1967381"/>
              <a:gd name="connsiteX41" fmla="*/ 2663197 w 8026751"/>
              <a:gd name="connsiteY41" fmla="*/ 976733 h 1967381"/>
              <a:gd name="connsiteX42" fmla="*/ 2519341 w 8026751"/>
              <a:gd name="connsiteY42" fmla="*/ 906836 h 1967381"/>
              <a:gd name="connsiteX43" fmla="*/ 2521161 w 8026751"/>
              <a:gd name="connsiteY43" fmla="*/ 1112884 h 1967381"/>
              <a:gd name="connsiteX44" fmla="*/ 3059 w 8026751"/>
              <a:gd name="connsiteY44" fmla="*/ 1138518 h 1967381"/>
              <a:gd name="connsiteX45" fmla="*/ 0 w 8026751"/>
              <a:gd name="connsiteY45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1006 w 8026751"/>
              <a:gd name="connsiteY31" fmla="*/ 1943100 h 1967381"/>
              <a:gd name="connsiteX32" fmla="*/ 5190262 w 8026751"/>
              <a:gd name="connsiteY32" fmla="*/ 1842247 h 1967381"/>
              <a:gd name="connsiteX33" fmla="*/ 4812625 w 8026751"/>
              <a:gd name="connsiteY33" fmla="*/ 1658751 h 1967381"/>
              <a:gd name="connsiteX34" fmla="*/ 4397166 w 8026751"/>
              <a:gd name="connsiteY34" fmla="*/ 1417264 h 1967381"/>
              <a:gd name="connsiteX35" fmla="*/ 4026531 w 8026751"/>
              <a:gd name="connsiteY35" fmla="*/ 1218920 h 1967381"/>
              <a:gd name="connsiteX36" fmla="*/ 3699040 w 8026751"/>
              <a:gd name="connsiteY36" fmla="*/ 988918 h 1967381"/>
              <a:gd name="connsiteX37" fmla="*/ 3448028 w 8026751"/>
              <a:gd name="connsiteY37" fmla="*/ 719137 h 1967381"/>
              <a:gd name="connsiteX38" fmla="*/ 3286103 w 8026751"/>
              <a:gd name="connsiteY38" fmla="*/ 538723 h 1967381"/>
              <a:gd name="connsiteX39" fmla="*/ 3181607 w 8026751"/>
              <a:gd name="connsiteY39" fmla="*/ 737067 h 1967381"/>
              <a:gd name="connsiteX40" fmla="*/ 2855797 w 8026751"/>
              <a:gd name="connsiteY40" fmla="*/ 979114 h 1967381"/>
              <a:gd name="connsiteX41" fmla="*/ 2663197 w 8026751"/>
              <a:gd name="connsiteY41" fmla="*/ 976733 h 1967381"/>
              <a:gd name="connsiteX42" fmla="*/ 2519341 w 8026751"/>
              <a:gd name="connsiteY42" fmla="*/ 906836 h 1967381"/>
              <a:gd name="connsiteX43" fmla="*/ 2521161 w 8026751"/>
              <a:gd name="connsiteY43" fmla="*/ 1112884 h 1967381"/>
              <a:gd name="connsiteX44" fmla="*/ 3059 w 8026751"/>
              <a:gd name="connsiteY44" fmla="*/ 1138518 h 1967381"/>
              <a:gd name="connsiteX45" fmla="*/ 0 w 8026751"/>
              <a:gd name="connsiteY45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0262 w 8026751"/>
              <a:gd name="connsiteY32" fmla="*/ 1842247 h 1967381"/>
              <a:gd name="connsiteX33" fmla="*/ 4812625 w 8026751"/>
              <a:gd name="connsiteY33" fmla="*/ 1658751 h 1967381"/>
              <a:gd name="connsiteX34" fmla="*/ 4397166 w 8026751"/>
              <a:gd name="connsiteY34" fmla="*/ 1417264 h 1967381"/>
              <a:gd name="connsiteX35" fmla="*/ 4026531 w 8026751"/>
              <a:gd name="connsiteY35" fmla="*/ 1218920 h 1967381"/>
              <a:gd name="connsiteX36" fmla="*/ 3699040 w 8026751"/>
              <a:gd name="connsiteY36" fmla="*/ 988918 h 1967381"/>
              <a:gd name="connsiteX37" fmla="*/ 3448028 w 8026751"/>
              <a:gd name="connsiteY37" fmla="*/ 719137 h 1967381"/>
              <a:gd name="connsiteX38" fmla="*/ 3286103 w 8026751"/>
              <a:gd name="connsiteY38" fmla="*/ 538723 h 1967381"/>
              <a:gd name="connsiteX39" fmla="*/ 3181607 w 8026751"/>
              <a:gd name="connsiteY39" fmla="*/ 737067 h 1967381"/>
              <a:gd name="connsiteX40" fmla="*/ 2855797 w 8026751"/>
              <a:gd name="connsiteY40" fmla="*/ 979114 h 1967381"/>
              <a:gd name="connsiteX41" fmla="*/ 2663197 w 8026751"/>
              <a:gd name="connsiteY41" fmla="*/ 976733 h 1967381"/>
              <a:gd name="connsiteX42" fmla="*/ 2519341 w 8026751"/>
              <a:gd name="connsiteY42" fmla="*/ 906836 h 1967381"/>
              <a:gd name="connsiteX43" fmla="*/ 2521161 w 8026751"/>
              <a:gd name="connsiteY43" fmla="*/ 1112884 h 1967381"/>
              <a:gd name="connsiteX44" fmla="*/ 3059 w 8026751"/>
              <a:gd name="connsiteY44" fmla="*/ 1138518 h 1967381"/>
              <a:gd name="connsiteX45" fmla="*/ 0 w 8026751"/>
              <a:gd name="connsiteY45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0262 w 8026751"/>
              <a:gd name="connsiteY32" fmla="*/ 1842247 h 1967381"/>
              <a:gd name="connsiteX33" fmla="*/ 4812625 w 8026751"/>
              <a:gd name="connsiteY33" fmla="*/ 1658751 h 1967381"/>
              <a:gd name="connsiteX34" fmla="*/ 4397166 w 8026751"/>
              <a:gd name="connsiteY34" fmla="*/ 1417264 h 1967381"/>
              <a:gd name="connsiteX35" fmla="*/ 4026531 w 8026751"/>
              <a:gd name="connsiteY35" fmla="*/ 1218920 h 1967381"/>
              <a:gd name="connsiteX36" fmla="*/ 3699040 w 8026751"/>
              <a:gd name="connsiteY36" fmla="*/ 988918 h 1967381"/>
              <a:gd name="connsiteX37" fmla="*/ 3448028 w 8026751"/>
              <a:gd name="connsiteY37" fmla="*/ 719137 h 1967381"/>
              <a:gd name="connsiteX38" fmla="*/ 3286103 w 8026751"/>
              <a:gd name="connsiteY38" fmla="*/ 538723 h 1967381"/>
              <a:gd name="connsiteX39" fmla="*/ 3181607 w 8026751"/>
              <a:gd name="connsiteY39" fmla="*/ 737067 h 1967381"/>
              <a:gd name="connsiteX40" fmla="*/ 2855797 w 8026751"/>
              <a:gd name="connsiteY40" fmla="*/ 979114 h 1967381"/>
              <a:gd name="connsiteX41" fmla="*/ 2663197 w 8026751"/>
              <a:gd name="connsiteY41" fmla="*/ 976733 h 1967381"/>
              <a:gd name="connsiteX42" fmla="*/ 2519341 w 8026751"/>
              <a:gd name="connsiteY42" fmla="*/ 906836 h 1967381"/>
              <a:gd name="connsiteX43" fmla="*/ 2521161 w 8026751"/>
              <a:gd name="connsiteY43" fmla="*/ 1112884 h 1967381"/>
              <a:gd name="connsiteX44" fmla="*/ 3059 w 8026751"/>
              <a:gd name="connsiteY44" fmla="*/ 1138518 h 1967381"/>
              <a:gd name="connsiteX45" fmla="*/ 0 w 8026751"/>
              <a:gd name="connsiteY45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0262 w 8026751"/>
              <a:gd name="connsiteY32" fmla="*/ 1842247 h 1967381"/>
              <a:gd name="connsiteX33" fmla="*/ 4812625 w 8026751"/>
              <a:gd name="connsiteY33" fmla="*/ 1658751 h 1967381"/>
              <a:gd name="connsiteX34" fmla="*/ 4397166 w 8026751"/>
              <a:gd name="connsiteY34" fmla="*/ 1417264 h 1967381"/>
              <a:gd name="connsiteX35" fmla="*/ 4026531 w 8026751"/>
              <a:gd name="connsiteY35" fmla="*/ 1218920 h 1967381"/>
              <a:gd name="connsiteX36" fmla="*/ 3699040 w 8026751"/>
              <a:gd name="connsiteY36" fmla="*/ 988918 h 1967381"/>
              <a:gd name="connsiteX37" fmla="*/ 3448028 w 8026751"/>
              <a:gd name="connsiteY37" fmla="*/ 719137 h 1967381"/>
              <a:gd name="connsiteX38" fmla="*/ 3286103 w 8026751"/>
              <a:gd name="connsiteY38" fmla="*/ 538723 h 1967381"/>
              <a:gd name="connsiteX39" fmla="*/ 3181607 w 8026751"/>
              <a:gd name="connsiteY39" fmla="*/ 737067 h 1967381"/>
              <a:gd name="connsiteX40" fmla="*/ 2855797 w 8026751"/>
              <a:gd name="connsiteY40" fmla="*/ 979114 h 1967381"/>
              <a:gd name="connsiteX41" fmla="*/ 2663197 w 8026751"/>
              <a:gd name="connsiteY41" fmla="*/ 976733 h 1967381"/>
              <a:gd name="connsiteX42" fmla="*/ 2519341 w 8026751"/>
              <a:gd name="connsiteY42" fmla="*/ 906836 h 1967381"/>
              <a:gd name="connsiteX43" fmla="*/ 2521161 w 8026751"/>
              <a:gd name="connsiteY43" fmla="*/ 1112884 h 1967381"/>
              <a:gd name="connsiteX44" fmla="*/ 3059 w 8026751"/>
              <a:gd name="connsiteY44" fmla="*/ 1138518 h 1967381"/>
              <a:gd name="connsiteX45" fmla="*/ 0 w 8026751"/>
              <a:gd name="connsiteY45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812625 w 8026751"/>
              <a:gd name="connsiteY33" fmla="*/ 1658751 h 1967381"/>
              <a:gd name="connsiteX34" fmla="*/ 4397166 w 8026751"/>
              <a:gd name="connsiteY34" fmla="*/ 1417264 h 1967381"/>
              <a:gd name="connsiteX35" fmla="*/ 4026531 w 8026751"/>
              <a:gd name="connsiteY35" fmla="*/ 1218920 h 1967381"/>
              <a:gd name="connsiteX36" fmla="*/ 3699040 w 8026751"/>
              <a:gd name="connsiteY36" fmla="*/ 988918 h 1967381"/>
              <a:gd name="connsiteX37" fmla="*/ 3448028 w 8026751"/>
              <a:gd name="connsiteY37" fmla="*/ 719137 h 1967381"/>
              <a:gd name="connsiteX38" fmla="*/ 3286103 w 8026751"/>
              <a:gd name="connsiteY38" fmla="*/ 538723 h 1967381"/>
              <a:gd name="connsiteX39" fmla="*/ 3181607 w 8026751"/>
              <a:gd name="connsiteY39" fmla="*/ 737067 h 1967381"/>
              <a:gd name="connsiteX40" fmla="*/ 2855797 w 8026751"/>
              <a:gd name="connsiteY40" fmla="*/ 979114 h 1967381"/>
              <a:gd name="connsiteX41" fmla="*/ 2663197 w 8026751"/>
              <a:gd name="connsiteY41" fmla="*/ 976733 h 1967381"/>
              <a:gd name="connsiteX42" fmla="*/ 2519341 w 8026751"/>
              <a:gd name="connsiteY42" fmla="*/ 906836 h 1967381"/>
              <a:gd name="connsiteX43" fmla="*/ 2521161 w 8026751"/>
              <a:gd name="connsiteY43" fmla="*/ 1112884 h 1967381"/>
              <a:gd name="connsiteX44" fmla="*/ 3059 w 8026751"/>
              <a:gd name="connsiteY44" fmla="*/ 1138518 h 1967381"/>
              <a:gd name="connsiteX45" fmla="*/ 0 w 8026751"/>
              <a:gd name="connsiteY45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812625 w 8026751"/>
              <a:gd name="connsiteY33" fmla="*/ 1658751 h 1967381"/>
              <a:gd name="connsiteX34" fmla="*/ 4397166 w 8026751"/>
              <a:gd name="connsiteY34" fmla="*/ 1417264 h 1967381"/>
              <a:gd name="connsiteX35" fmla="*/ 4026531 w 8026751"/>
              <a:gd name="connsiteY35" fmla="*/ 1218920 h 1967381"/>
              <a:gd name="connsiteX36" fmla="*/ 3699040 w 8026751"/>
              <a:gd name="connsiteY36" fmla="*/ 988918 h 1967381"/>
              <a:gd name="connsiteX37" fmla="*/ 3448028 w 8026751"/>
              <a:gd name="connsiteY37" fmla="*/ 719137 h 1967381"/>
              <a:gd name="connsiteX38" fmla="*/ 3286103 w 8026751"/>
              <a:gd name="connsiteY38" fmla="*/ 538723 h 1967381"/>
              <a:gd name="connsiteX39" fmla="*/ 3181607 w 8026751"/>
              <a:gd name="connsiteY39" fmla="*/ 737067 h 1967381"/>
              <a:gd name="connsiteX40" fmla="*/ 2855797 w 8026751"/>
              <a:gd name="connsiteY40" fmla="*/ 979114 h 1967381"/>
              <a:gd name="connsiteX41" fmla="*/ 2663197 w 8026751"/>
              <a:gd name="connsiteY41" fmla="*/ 976733 h 1967381"/>
              <a:gd name="connsiteX42" fmla="*/ 2519341 w 8026751"/>
              <a:gd name="connsiteY42" fmla="*/ 906836 h 1967381"/>
              <a:gd name="connsiteX43" fmla="*/ 2521161 w 8026751"/>
              <a:gd name="connsiteY43" fmla="*/ 1112884 h 1967381"/>
              <a:gd name="connsiteX44" fmla="*/ 3059 w 8026751"/>
              <a:gd name="connsiteY44" fmla="*/ 1138518 h 1967381"/>
              <a:gd name="connsiteX45" fmla="*/ 0 w 8026751"/>
              <a:gd name="connsiteY45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817387 w 8026751"/>
              <a:gd name="connsiteY33" fmla="*/ 1651607 h 1967381"/>
              <a:gd name="connsiteX34" fmla="*/ 4397166 w 8026751"/>
              <a:gd name="connsiteY34" fmla="*/ 1417264 h 1967381"/>
              <a:gd name="connsiteX35" fmla="*/ 4026531 w 8026751"/>
              <a:gd name="connsiteY35" fmla="*/ 1218920 h 1967381"/>
              <a:gd name="connsiteX36" fmla="*/ 3699040 w 8026751"/>
              <a:gd name="connsiteY36" fmla="*/ 988918 h 1967381"/>
              <a:gd name="connsiteX37" fmla="*/ 3448028 w 8026751"/>
              <a:gd name="connsiteY37" fmla="*/ 719137 h 1967381"/>
              <a:gd name="connsiteX38" fmla="*/ 3286103 w 8026751"/>
              <a:gd name="connsiteY38" fmla="*/ 538723 h 1967381"/>
              <a:gd name="connsiteX39" fmla="*/ 3181607 w 8026751"/>
              <a:gd name="connsiteY39" fmla="*/ 737067 h 1967381"/>
              <a:gd name="connsiteX40" fmla="*/ 2855797 w 8026751"/>
              <a:gd name="connsiteY40" fmla="*/ 979114 h 1967381"/>
              <a:gd name="connsiteX41" fmla="*/ 2663197 w 8026751"/>
              <a:gd name="connsiteY41" fmla="*/ 976733 h 1967381"/>
              <a:gd name="connsiteX42" fmla="*/ 2519341 w 8026751"/>
              <a:gd name="connsiteY42" fmla="*/ 906836 h 1967381"/>
              <a:gd name="connsiteX43" fmla="*/ 2521161 w 8026751"/>
              <a:gd name="connsiteY43" fmla="*/ 1112884 h 1967381"/>
              <a:gd name="connsiteX44" fmla="*/ 3059 w 8026751"/>
              <a:gd name="connsiteY44" fmla="*/ 1138518 h 1967381"/>
              <a:gd name="connsiteX45" fmla="*/ 0 w 8026751"/>
              <a:gd name="connsiteY45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397166 w 8026751"/>
              <a:gd name="connsiteY33" fmla="*/ 1417264 h 1967381"/>
              <a:gd name="connsiteX34" fmla="*/ 4026531 w 8026751"/>
              <a:gd name="connsiteY34" fmla="*/ 1218920 h 1967381"/>
              <a:gd name="connsiteX35" fmla="*/ 3699040 w 8026751"/>
              <a:gd name="connsiteY35" fmla="*/ 988918 h 1967381"/>
              <a:gd name="connsiteX36" fmla="*/ 3448028 w 8026751"/>
              <a:gd name="connsiteY36" fmla="*/ 719137 h 1967381"/>
              <a:gd name="connsiteX37" fmla="*/ 3286103 w 8026751"/>
              <a:gd name="connsiteY37" fmla="*/ 538723 h 1967381"/>
              <a:gd name="connsiteX38" fmla="*/ 3181607 w 8026751"/>
              <a:gd name="connsiteY38" fmla="*/ 737067 h 1967381"/>
              <a:gd name="connsiteX39" fmla="*/ 2855797 w 8026751"/>
              <a:gd name="connsiteY39" fmla="*/ 979114 h 1967381"/>
              <a:gd name="connsiteX40" fmla="*/ 2663197 w 8026751"/>
              <a:gd name="connsiteY40" fmla="*/ 976733 h 1967381"/>
              <a:gd name="connsiteX41" fmla="*/ 2519341 w 8026751"/>
              <a:gd name="connsiteY41" fmla="*/ 906836 h 1967381"/>
              <a:gd name="connsiteX42" fmla="*/ 2521161 w 8026751"/>
              <a:gd name="connsiteY42" fmla="*/ 1112884 h 1967381"/>
              <a:gd name="connsiteX43" fmla="*/ 3059 w 8026751"/>
              <a:gd name="connsiteY43" fmla="*/ 1138518 h 1967381"/>
              <a:gd name="connsiteX44" fmla="*/ 0 w 8026751"/>
              <a:gd name="connsiteY44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397166 w 8026751"/>
              <a:gd name="connsiteY33" fmla="*/ 1417264 h 1967381"/>
              <a:gd name="connsiteX34" fmla="*/ 4026531 w 8026751"/>
              <a:gd name="connsiteY34" fmla="*/ 1218920 h 1967381"/>
              <a:gd name="connsiteX35" fmla="*/ 3699040 w 8026751"/>
              <a:gd name="connsiteY35" fmla="*/ 988918 h 1967381"/>
              <a:gd name="connsiteX36" fmla="*/ 3448028 w 8026751"/>
              <a:gd name="connsiteY36" fmla="*/ 719137 h 1967381"/>
              <a:gd name="connsiteX37" fmla="*/ 3286103 w 8026751"/>
              <a:gd name="connsiteY37" fmla="*/ 538723 h 1967381"/>
              <a:gd name="connsiteX38" fmla="*/ 3181607 w 8026751"/>
              <a:gd name="connsiteY38" fmla="*/ 737067 h 1967381"/>
              <a:gd name="connsiteX39" fmla="*/ 2855797 w 8026751"/>
              <a:gd name="connsiteY39" fmla="*/ 979114 h 1967381"/>
              <a:gd name="connsiteX40" fmla="*/ 2663197 w 8026751"/>
              <a:gd name="connsiteY40" fmla="*/ 976733 h 1967381"/>
              <a:gd name="connsiteX41" fmla="*/ 2519341 w 8026751"/>
              <a:gd name="connsiteY41" fmla="*/ 906836 h 1967381"/>
              <a:gd name="connsiteX42" fmla="*/ 2521161 w 8026751"/>
              <a:gd name="connsiteY42" fmla="*/ 1112884 h 1967381"/>
              <a:gd name="connsiteX43" fmla="*/ 3059 w 8026751"/>
              <a:gd name="connsiteY43" fmla="*/ 1138518 h 1967381"/>
              <a:gd name="connsiteX44" fmla="*/ 0 w 8026751"/>
              <a:gd name="connsiteY44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397166 w 8026751"/>
              <a:gd name="connsiteY33" fmla="*/ 1417264 h 1967381"/>
              <a:gd name="connsiteX34" fmla="*/ 4026531 w 8026751"/>
              <a:gd name="connsiteY34" fmla="*/ 1218920 h 1967381"/>
              <a:gd name="connsiteX35" fmla="*/ 3699040 w 8026751"/>
              <a:gd name="connsiteY35" fmla="*/ 988918 h 1967381"/>
              <a:gd name="connsiteX36" fmla="*/ 3448028 w 8026751"/>
              <a:gd name="connsiteY36" fmla="*/ 719137 h 1967381"/>
              <a:gd name="connsiteX37" fmla="*/ 3286103 w 8026751"/>
              <a:gd name="connsiteY37" fmla="*/ 538723 h 1967381"/>
              <a:gd name="connsiteX38" fmla="*/ 3181607 w 8026751"/>
              <a:gd name="connsiteY38" fmla="*/ 737067 h 1967381"/>
              <a:gd name="connsiteX39" fmla="*/ 2855797 w 8026751"/>
              <a:gd name="connsiteY39" fmla="*/ 979114 h 1967381"/>
              <a:gd name="connsiteX40" fmla="*/ 2663197 w 8026751"/>
              <a:gd name="connsiteY40" fmla="*/ 976733 h 1967381"/>
              <a:gd name="connsiteX41" fmla="*/ 2519341 w 8026751"/>
              <a:gd name="connsiteY41" fmla="*/ 906836 h 1967381"/>
              <a:gd name="connsiteX42" fmla="*/ 2521161 w 8026751"/>
              <a:gd name="connsiteY42" fmla="*/ 1112884 h 1967381"/>
              <a:gd name="connsiteX43" fmla="*/ 3059 w 8026751"/>
              <a:gd name="connsiteY43" fmla="*/ 1138518 h 1967381"/>
              <a:gd name="connsiteX44" fmla="*/ 0 w 8026751"/>
              <a:gd name="connsiteY44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397166 w 8026751"/>
              <a:gd name="connsiteY33" fmla="*/ 1417264 h 1967381"/>
              <a:gd name="connsiteX34" fmla="*/ 4026531 w 8026751"/>
              <a:gd name="connsiteY34" fmla="*/ 1218920 h 1967381"/>
              <a:gd name="connsiteX35" fmla="*/ 3699040 w 8026751"/>
              <a:gd name="connsiteY35" fmla="*/ 988918 h 1967381"/>
              <a:gd name="connsiteX36" fmla="*/ 3448028 w 8026751"/>
              <a:gd name="connsiteY36" fmla="*/ 719137 h 1967381"/>
              <a:gd name="connsiteX37" fmla="*/ 3286103 w 8026751"/>
              <a:gd name="connsiteY37" fmla="*/ 538723 h 1967381"/>
              <a:gd name="connsiteX38" fmla="*/ 3181607 w 8026751"/>
              <a:gd name="connsiteY38" fmla="*/ 737067 h 1967381"/>
              <a:gd name="connsiteX39" fmla="*/ 2855797 w 8026751"/>
              <a:gd name="connsiteY39" fmla="*/ 979114 h 1967381"/>
              <a:gd name="connsiteX40" fmla="*/ 2663197 w 8026751"/>
              <a:gd name="connsiteY40" fmla="*/ 976733 h 1967381"/>
              <a:gd name="connsiteX41" fmla="*/ 2519341 w 8026751"/>
              <a:gd name="connsiteY41" fmla="*/ 906836 h 1967381"/>
              <a:gd name="connsiteX42" fmla="*/ 2521161 w 8026751"/>
              <a:gd name="connsiteY42" fmla="*/ 1112884 h 1967381"/>
              <a:gd name="connsiteX43" fmla="*/ 3059 w 8026751"/>
              <a:gd name="connsiteY43" fmla="*/ 1138518 h 1967381"/>
              <a:gd name="connsiteX44" fmla="*/ 0 w 8026751"/>
              <a:gd name="connsiteY44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397166 w 8026751"/>
              <a:gd name="connsiteY33" fmla="*/ 1417264 h 1967381"/>
              <a:gd name="connsiteX34" fmla="*/ 4026531 w 8026751"/>
              <a:gd name="connsiteY34" fmla="*/ 1207014 h 1967381"/>
              <a:gd name="connsiteX35" fmla="*/ 3699040 w 8026751"/>
              <a:gd name="connsiteY35" fmla="*/ 988918 h 1967381"/>
              <a:gd name="connsiteX36" fmla="*/ 3448028 w 8026751"/>
              <a:gd name="connsiteY36" fmla="*/ 719137 h 1967381"/>
              <a:gd name="connsiteX37" fmla="*/ 3286103 w 8026751"/>
              <a:gd name="connsiteY37" fmla="*/ 538723 h 1967381"/>
              <a:gd name="connsiteX38" fmla="*/ 3181607 w 8026751"/>
              <a:gd name="connsiteY38" fmla="*/ 737067 h 1967381"/>
              <a:gd name="connsiteX39" fmla="*/ 2855797 w 8026751"/>
              <a:gd name="connsiteY39" fmla="*/ 979114 h 1967381"/>
              <a:gd name="connsiteX40" fmla="*/ 2663197 w 8026751"/>
              <a:gd name="connsiteY40" fmla="*/ 976733 h 1967381"/>
              <a:gd name="connsiteX41" fmla="*/ 2519341 w 8026751"/>
              <a:gd name="connsiteY41" fmla="*/ 906836 h 1967381"/>
              <a:gd name="connsiteX42" fmla="*/ 2521161 w 8026751"/>
              <a:gd name="connsiteY42" fmla="*/ 1112884 h 1967381"/>
              <a:gd name="connsiteX43" fmla="*/ 3059 w 8026751"/>
              <a:gd name="connsiteY43" fmla="*/ 1138518 h 1967381"/>
              <a:gd name="connsiteX44" fmla="*/ 0 w 8026751"/>
              <a:gd name="connsiteY44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397166 w 8026751"/>
              <a:gd name="connsiteY33" fmla="*/ 1417264 h 1967381"/>
              <a:gd name="connsiteX34" fmla="*/ 4024150 w 8026751"/>
              <a:gd name="connsiteY34" fmla="*/ 1218921 h 1967381"/>
              <a:gd name="connsiteX35" fmla="*/ 3699040 w 8026751"/>
              <a:gd name="connsiteY35" fmla="*/ 988918 h 1967381"/>
              <a:gd name="connsiteX36" fmla="*/ 3448028 w 8026751"/>
              <a:gd name="connsiteY36" fmla="*/ 719137 h 1967381"/>
              <a:gd name="connsiteX37" fmla="*/ 3286103 w 8026751"/>
              <a:gd name="connsiteY37" fmla="*/ 538723 h 1967381"/>
              <a:gd name="connsiteX38" fmla="*/ 3181607 w 8026751"/>
              <a:gd name="connsiteY38" fmla="*/ 737067 h 1967381"/>
              <a:gd name="connsiteX39" fmla="*/ 2855797 w 8026751"/>
              <a:gd name="connsiteY39" fmla="*/ 979114 h 1967381"/>
              <a:gd name="connsiteX40" fmla="*/ 2663197 w 8026751"/>
              <a:gd name="connsiteY40" fmla="*/ 976733 h 1967381"/>
              <a:gd name="connsiteX41" fmla="*/ 2519341 w 8026751"/>
              <a:gd name="connsiteY41" fmla="*/ 906836 h 1967381"/>
              <a:gd name="connsiteX42" fmla="*/ 2521161 w 8026751"/>
              <a:gd name="connsiteY42" fmla="*/ 1112884 h 1967381"/>
              <a:gd name="connsiteX43" fmla="*/ 3059 w 8026751"/>
              <a:gd name="connsiteY43" fmla="*/ 1138518 h 1967381"/>
              <a:gd name="connsiteX44" fmla="*/ 0 w 8026751"/>
              <a:gd name="connsiteY44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397166 w 8026751"/>
              <a:gd name="connsiteY33" fmla="*/ 1417264 h 1967381"/>
              <a:gd name="connsiteX34" fmla="*/ 4024150 w 8026751"/>
              <a:gd name="connsiteY34" fmla="*/ 1218921 h 1967381"/>
              <a:gd name="connsiteX35" fmla="*/ 3699040 w 8026751"/>
              <a:gd name="connsiteY35" fmla="*/ 988918 h 1967381"/>
              <a:gd name="connsiteX36" fmla="*/ 3448028 w 8026751"/>
              <a:gd name="connsiteY36" fmla="*/ 719137 h 1967381"/>
              <a:gd name="connsiteX37" fmla="*/ 3286103 w 8026751"/>
              <a:gd name="connsiteY37" fmla="*/ 538723 h 1967381"/>
              <a:gd name="connsiteX38" fmla="*/ 3181607 w 8026751"/>
              <a:gd name="connsiteY38" fmla="*/ 737067 h 1967381"/>
              <a:gd name="connsiteX39" fmla="*/ 2855797 w 8026751"/>
              <a:gd name="connsiteY39" fmla="*/ 979114 h 1967381"/>
              <a:gd name="connsiteX40" fmla="*/ 2663197 w 8026751"/>
              <a:gd name="connsiteY40" fmla="*/ 976733 h 1967381"/>
              <a:gd name="connsiteX41" fmla="*/ 2519341 w 8026751"/>
              <a:gd name="connsiteY41" fmla="*/ 906836 h 1967381"/>
              <a:gd name="connsiteX42" fmla="*/ 2521161 w 8026751"/>
              <a:gd name="connsiteY42" fmla="*/ 1112884 h 1967381"/>
              <a:gd name="connsiteX43" fmla="*/ 3059 w 8026751"/>
              <a:gd name="connsiteY43" fmla="*/ 1138518 h 1967381"/>
              <a:gd name="connsiteX44" fmla="*/ 0 w 8026751"/>
              <a:gd name="connsiteY44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397166 w 8026751"/>
              <a:gd name="connsiteY33" fmla="*/ 1417264 h 1967381"/>
              <a:gd name="connsiteX34" fmla="*/ 4024150 w 8026751"/>
              <a:gd name="connsiteY34" fmla="*/ 1218921 h 1967381"/>
              <a:gd name="connsiteX35" fmla="*/ 3699040 w 8026751"/>
              <a:gd name="connsiteY35" fmla="*/ 988918 h 1967381"/>
              <a:gd name="connsiteX36" fmla="*/ 3448028 w 8026751"/>
              <a:gd name="connsiteY36" fmla="*/ 719137 h 1967381"/>
              <a:gd name="connsiteX37" fmla="*/ 3286103 w 8026751"/>
              <a:gd name="connsiteY37" fmla="*/ 538723 h 1967381"/>
              <a:gd name="connsiteX38" fmla="*/ 3181607 w 8026751"/>
              <a:gd name="connsiteY38" fmla="*/ 737067 h 1967381"/>
              <a:gd name="connsiteX39" fmla="*/ 2855797 w 8026751"/>
              <a:gd name="connsiteY39" fmla="*/ 979114 h 1967381"/>
              <a:gd name="connsiteX40" fmla="*/ 2663197 w 8026751"/>
              <a:gd name="connsiteY40" fmla="*/ 976733 h 1967381"/>
              <a:gd name="connsiteX41" fmla="*/ 2519341 w 8026751"/>
              <a:gd name="connsiteY41" fmla="*/ 906836 h 1967381"/>
              <a:gd name="connsiteX42" fmla="*/ 2521161 w 8026751"/>
              <a:gd name="connsiteY42" fmla="*/ 1112884 h 1967381"/>
              <a:gd name="connsiteX43" fmla="*/ 3059 w 8026751"/>
              <a:gd name="connsiteY43" fmla="*/ 1138518 h 1967381"/>
              <a:gd name="connsiteX44" fmla="*/ 0 w 8026751"/>
              <a:gd name="connsiteY44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397166 w 8026751"/>
              <a:gd name="connsiteY33" fmla="*/ 1417264 h 1967381"/>
              <a:gd name="connsiteX34" fmla="*/ 4024150 w 8026751"/>
              <a:gd name="connsiteY34" fmla="*/ 1218921 h 1967381"/>
              <a:gd name="connsiteX35" fmla="*/ 3699040 w 8026751"/>
              <a:gd name="connsiteY35" fmla="*/ 988918 h 1967381"/>
              <a:gd name="connsiteX36" fmla="*/ 3448028 w 8026751"/>
              <a:gd name="connsiteY36" fmla="*/ 719137 h 1967381"/>
              <a:gd name="connsiteX37" fmla="*/ 3281340 w 8026751"/>
              <a:gd name="connsiteY37" fmla="*/ 531579 h 1967381"/>
              <a:gd name="connsiteX38" fmla="*/ 3181607 w 8026751"/>
              <a:gd name="connsiteY38" fmla="*/ 737067 h 1967381"/>
              <a:gd name="connsiteX39" fmla="*/ 2855797 w 8026751"/>
              <a:gd name="connsiteY39" fmla="*/ 979114 h 1967381"/>
              <a:gd name="connsiteX40" fmla="*/ 2663197 w 8026751"/>
              <a:gd name="connsiteY40" fmla="*/ 976733 h 1967381"/>
              <a:gd name="connsiteX41" fmla="*/ 2519341 w 8026751"/>
              <a:gd name="connsiteY41" fmla="*/ 906836 h 1967381"/>
              <a:gd name="connsiteX42" fmla="*/ 2521161 w 8026751"/>
              <a:gd name="connsiteY42" fmla="*/ 1112884 h 1967381"/>
              <a:gd name="connsiteX43" fmla="*/ 3059 w 8026751"/>
              <a:gd name="connsiteY43" fmla="*/ 1138518 h 1967381"/>
              <a:gd name="connsiteX44" fmla="*/ 0 w 8026751"/>
              <a:gd name="connsiteY44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397166 w 8026751"/>
              <a:gd name="connsiteY33" fmla="*/ 1417264 h 1967381"/>
              <a:gd name="connsiteX34" fmla="*/ 4024150 w 8026751"/>
              <a:gd name="connsiteY34" fmla="*/ 1218921 h 1967381"/>
              <a:gd name="connsiteX35" fmla="*/ 3699040 w 8026751"/>
              <a:gd name="connsiteY35" fmla="*/ 988918 h 1967381"/>
              <a:gd name="connsiteX36" fmla="*/ 3448028 w 8026751"/>
              <a:gd name="connsiteY36" fmla="*/ 719137 h 1967381"/>
              <a:gd name="connsiteX37" fmla="*/ 3281340 w 8026751"/>
              <a:gd name="connsiteY37" fmla="*/ 531579 h 1967381"/>
              <a:gd name="connsiteX38" fmla="*/ 3181607 w 8026751"/>
              <a:gd name="connsiteY38" fmla="*/ 737067 h 1967381"/>
              <a:gd name="connsiteX39" fmla="*/ 2855797 w 8026751"/>
              <a:gd name="connsiteY39" fmla="*/ 979114 h 1967381"/>
              <a:gd name="connsiteX40" fmla="*/ 2663197 w 8026751"/>
              <a:gd name="connsiteY40" fmla="*/ 976733 h 1967381"/>
              <a:gd name="connsiteX41" fmla="*/ 2519341 w 8026751"/>
              <a:gd name="connsiteY41" fmla="*/ 906836 h 1967381"/>
              <a:gd name="connsiteX42" fmla="*/ 2521161 w 8026751"/>
              <a:gd name="connsiteY42" fmla="*/ 1112884 h 1967381"/>
              <a:gd name="connsiteX43" fmla="*/ 3059 w 8026751"/>
              <a:gd name="connsiteY43" fmla="*/ 1138518 h 1967381"/>
              <a:gd name="connsiteX44" fmla="*/ 0 w 8026751"/>
              <a:gd name="connsiteY44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397166 w 8026751"/>
              <a:gd name="connsiteY33" fmla="*/ 1417264 h 1967381"/>
              <a:gd name="connsiteX34" fmla="*/ 4024150 w 8026751"/>
              <a:gd name="connsiteY34" fmla="*/ 1218921 h 1967381"/>
              <a:gd name="connsiteX35" fmla="*/ 3699040 w 8026751"/>
              <a:gd name="connsiteY35" fmla="*/ 988918 h 1967381"/>
              <a:gd name="connsiteX36" fmla="*/ 3448028 w 8026751"/>
              <a:gd name="connsiteY36" fmla="*/ 719137 h 1967381"/>
              <a:gd name="connsiteX37" fmla="*/ 3281340 w 8026751"/>
              <a:gd name="connsiteY37" fmla="*/ 531579 h 1967381"/>
              <a:gd name="connsiteX38" fmla="*/ 3181607 w 8026751"/>
              <a:gd name="connsiteY38" fmla="*/ 729923 h 1967381"/>
              <a:gd name="connsiteX39" fmla="*/ 2855797 w 8026751"/>
              <a:gd name="connsiteY39" fmla="*/ 979114 h 1967381"/>
              <a:gd name="connsiteX40" fmla="*/ 2663197 w 8026751"/>
              <a:gd name="connsiteY40" fmla="*/ 976733 h 1967381"/>
              <a:gd name="connsiteX41" fmla="*/ 2519341 w 8026751"/>
              <a:gd name="connsiteY41" fmla="*/ 906836 h 1967381"/>
              <a:gd name="connsiteX42" fmla="*/ 2521161 w 8026751"/>
              <a:gd name="connsiteY42" fmla="*/ 1112884 h 1967381"/>
              <a:gd name="connsiteX43" fmla="*/ 3059 w 8026751"/>
              <a:gd name="connsiteY43" fmla="*/ 1138518 h 1967381"/>
              <a:gd name="connsiteX44" fmla="*/ 0 w 8026751"/>
              <a:gd name="connsiteY44" fmla="*/ 990116 h 1967381"/>
              <a:gd name="connsiteX0" fmla="*/ 0 w 8026751"/>
              <a:gd name="connsiteY0" fmla="*/ 990116 h 1967381"/>
              <a:gd name="connsiteX1" fmla="*/ 1853711 w 8026751"/>
              <a:gd name="connsiteY1" fmla="*/ 982476 h 1967381"/>
              <a:gd name="connsiteX2" fmla="*/ 1992104 w 8026751"/>
              <a:gd name="connsiteY2" fmla="*/ 876580 h 1967381"/>
              <a:gd name="connsiteX3" fmla="*/ 2031604 w 8026751"/>
              <a:gd name="connsiteY3" fmla="*/ 738187 h 1967381"/>
              <a:gd name="connsiteX4" fmla="*/ 2185965 w 8026751"/>
              <a:gd name="connsiteY4" fmla="*/ 743510 h 1967381"/>
              <a:gd name="connsiteX5" fmla="*/ 2095192 w 8026751"/>
              <a:gd name="connsiteY5" fmla="*/ 954665 h 1967381"/>
              <a:gd name="connsiteX6" fmla="*/ 2304747 w 8026751"/>
              <a:gd name="connsiteY6" fmla="*/ 959223 h 1967381"/>
              <a:gd name="connsiteX7" fmla="*/ 2363298 w 8026751"/>
              <a:gd name="connsiteY7" fmla="*/ 872658 h 1967381"/>
              <a:gd name="connsiteX8" fmla="*/ 2408823 w 8026751"/>
              <a:gd name="connsiteY8" fmla="*/ 589019 h 1967381"/>
              <a:gd name="connsiteX9" fmla="*/ 2452945 w 8026751"/>
              <a:gd name="connsiteY9" fmla="*/ 406493 h 1967381"/>
              <a:gd name="connsiteX10" fmla="*/ 2587416 w 8026751"/>
              <a:gd name="connsiteY10" fmla="*/ 307881 h 1967381"/>
              <a:gd name="connsiteX11" fmla="*/ 2766710 w 8026751"/>
              <a:gd name="connsiteY11" fmla="*/ 284629 h 1967381"/>
              <a:gd name="connsiteX12" fmla="*/ 3178807 w 8026751"/>
              <a:gd name="connsiteY12" fmla="*/ 343040 h 1967381"/>
              <a:gd name="connsiteX13" fmla="*/ 3665422 w 8026751"/>
              <a:gd name="connsiteY13" fmla="*/ 485215 h 1967381"/>
              <a:gd name="connsiteX14" fmla="*/ 3829308 w 8026751"/>
              <a:gd name="connsiteY14" fmla="*/ 244428 h 1967381"/>
              <a:gd name="connsiteX15" fmla="*/ 4201063 w 8026751"/>
              <a:gd name="connsiteY15" fmla="*/ 65695 h 1967381"/>
              <a:gd name="connsiteX16" fmla="*/ 4765840 w 8026751"/>
              <a:gd name="connsiteY16" fmla="*/ 0 h 1967381"/>
              <a:gd name="connsiteX17" fmla="*/ 6422349 w 8026751"/>
              <a:gd name="connsiteY17" fmla="*/ 33618 h 1967381"/>
              <a:gd name="connsiteX18" fmla="*/ 7011779 w 8026751"/>
              <a:gd name="connsiteY18" fmla="*/ 231262 h 1967381"/>
              <a:gd name="connsiteX19" fmla="*/ 7362624 w 8026751"/>
              <a:gd name="connsiteY19" fmla="*/ 524302 h 1967381"/>
              <a:gd name="connsiteX20" fmla="*/ 7510860 w 8026751"/>
              <a:gd name="connsiteY20" fmla="*/ 775587 h 1967381"/>
              <a:gd name="connsiteX21" fmla="*/ 7512121 w 8026751"/>
              <a:gd name="connsiteY21" fmla="*/ 959084 h 1967381"/>
              <a:gd name="connsiteX22" fmla="*/ 7777981 w 8026751"/>
              <a:gd name="connsiteY22" fmla="*/ 630611 h 1967381"/>
              <a:gd name="connsiteX23" fmla="*/ 7893123 w 8026751"/>
              <a:gd name="connsiteY23" fmla="*/ 490257 h 1967381"/>
              <a:gd name="connsiteX24" fmla="*/ 8026751 w 8026751"/>
              <a:gd name="connsiteY24" fmla="*/ 588869 h 1967381"/>
              <a:gd name="connsiteX25" fmla="*/ 7622078 w 8026751"/>
              <a:gd name="connsiteY25" fmla="*/ 1071142 h 1967381"/>
              <a:gd name="connsiteX26" fmla="*/ 7323303 w 8026751"/>
              <a:gd name="connsiteY26" fmla="*/ 1377763 h 1967381"/>
              <a:gd name="connsiteX27" fmla="*/ 7171603 w 8026751"/>
              <a:gd name="connsiteY27" fmla="*/ 1604122 h 1967381"/>
              <a:gd name="connsiteX28" fmla="*/ 6864421 w 8026751"/>
              <a:gd name="connsiteY28" fmla="*/ 1790700 h 1967381"/>
              <a:gd name="connsiteX29" fmla="*/ 6419688 w 8026751"/>
              <a:gd name="connsiteY29" fmla="*/ 1927693 h 1967381"/>
              <a:gd name="connsiteX30" fmla="*/ 5906738 w 8026751"/>
              <a:gd name="connsiteY30" fmla="*/ 1958649 h 1967381"/>
              <a:gd name="connsiteX31" fmla="*/ 5543387 w 8026751"/>
              <a:gd name="connsiteY31" fmla="*/ 1928812 h 1967381"/>
              <a:gd name="connsiteX32" fmla="*/ 5199787 w 8026751"/>
              <a:gd name="connsiteY32" fmla="*/ 1832722 h 1967381"/>
              <a:gd name="connsiteX33" fmla="*/ 4397166 w 8026751"/>
              <a:gd name="connsiteY33" fmla="*/ 1417264 h 1967381"/>
              <a:gd name="connsiteX34" fmla="*/ 4024150 w 8026751"/>
              <a:gd name="connsiteY34" fmla="*/ 1218921 h 1967381"/>
              <a:gd name="connsiteX35" fmla="*/ 3699040 w 8026751"/>
              <a:gd name="connsiteY35" fmla="*/ 988918 h 1967381"/>
              <a:gd name="connsiteX36" fmla="*/ 3448028 w 8026751"/>
              <a:gd name="connsiteY36" fmla="*/ 719137 h 1967381"/>
              <a:gd name="connsiteX37" fmla="*/ 3281340 w 8026751"/>
              <a:gd name="connsiteY37" fmla="*/ 531579 h 1967381"/>
              <a:gd name="connsiteX38" fmla="*/ 3181607 w 8026751"/>
              <a:gd name="connsiteY38" fmla="*/ 729923 h 1967381"/>
              <a:gd name="connsiteX39" fmla="*/ 2855797 w 8026751"/>
              <a:gd name="connsiteY39" fmla="*/ 979114 h 1967381"/>
              <a:gd name="connsiteX40" fmla="*/ 2663197 w 8026751"/>
              <a:gd name="connsiteY40" fmla="*/ 976733 h 1967381"/>
              <a:gd name="connsiteX41" fmla="*/ 2519341 w 8026751"/>
              <a:gd name="connsiteY41" fmla="*/ 906836 h 1967381"/>
              <a:gd name="connsiteX42" fmla="*/ 2521161 w 8026751"/>
              <a:gd name="connsiteY42" fmla="*/ 1112884 h 1967381"/>
              <a:gd name="connsiteX43" fmla="*/ 3059 w 8026751"/>
              <a:gd name="connsiteY43" fmla="*/ 1138518 h 1967381"/>
              <a:gd name="connsiteX44" fmla="*/ 0 w 8026751"/>
              <a:gd name="connsiteY44" fmla="*/ 990116 h 19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026751" h="1967381">
                <a:moveTo>
                  <a:pt x="0" y="990116"/>
                </a:moveTo>
                <a:lnTo>
                  <a:pt x="1853711" y="982476"/>
                </a:lnTo>
                <a:cubicBezTo>
                  <a:pt x="1934643" y="963598"/>
                  <a:pt x="1946419" y="946854"/>
                  <a:pt x="1992104" y="876580"/>
                </a:cubicBezTo>
                <a:cubicBezTo>
                  <a:pt x="2012167" y="839627"/>
                  <a:pt x="2018437" y="784318"/>
                  <a:pt x="2031604" y="738187"/>
                </a:cubicBezTo>
                <a:lnTo>
                  <a:pt x="2185965" y="743510"/>
                </a:lnTo>
                <a:cubicBezTo>
                  <a:pt x="2155707" y="813895"/>
                  <a:pt x="2146038" y="884430"/>
                  <a:pt x="2095192" y="954665"/>
                </a:cubicBezTo>
                <a:lnTo>
                  <a:pt x="2304747" y="959223"/>
                </a:lnTo>
                <a:cubicBezTo>
                  <a:pt x="2342693" y="933072"/>
                  <a:pt x="2353281" y="917438"/>
                  <a:pt x="2363298" y="872658"/>
                </a:cubicBezTo>
                <a:cubicBezTo>
                  <a:pt x="2369940" y="779980"/>
                  <a:pt x="2365867" y="699334"/>
                  <a:pt x="2408823" y="589019"/>
                </a:cubicBezTo>
                <a:cubicBezTo>
                  <a:pt x="2419561" y="499841"/>
                  <a:pt x="2420180" y="443010"/>
                  <a:pt x="2452945" y="406493"/>
                </a:cubicBezTo>
                <a:cubicBezTo>
                  <a:pt x="2490104" y="361071"/>
                  <a:pt x="2518780" y="335989"/>
                  <a:pt x="2587416" y="307881"/>
                </a:cubicBezTo>
                <a:cubicBezTo>
                  <a:pt x="2647181" y="288223"/>
                  <a:pt x="2687895" y="292380"/>
                  <a:pt x="2766710" y="284629"/>
                </a:cubicBezTo>
                <a:lnTo>
                  <a:pt x="3178807" y="343040"/>
                </a:lnTo>
                <a:lnTo>
                  <a:pt x="3665422" y="485215"/>
                </a:lnTo>
                <a:cubicBezTo>
                  <a:pt x="3716082" y="379552"/>
                  <a:pt x="3735786" y="328659"/>
                  <a:pt x="3829308" y="244428"/>
                </a:cubicBezTo>
                <a:cubicBezTo>
                  <a:pt x="3952433" y="160244"/>
                  <a:pt x="4066032" y="114160"/>
                  <a:pt x="4201063" y="65695"/>
                </a:cubicBezTo>
                <a:cubicBezTo>
                  <a:pt x="4389322" y="24747"/>
                  <a:pt x="4527575" y="2848"/>
                  <a:pt x="4765840" y="0"/>
                </a:cubicBezTo>
                <a:lnTo>
                  <a:pt x="6422349" y="33618"/>
                </a:lnTo>
                <a:cubicBezTo>
                  <a:pt x="6679945" y="68542"/>
                  <a:pt x="6818478" y="141569"/>
                  <a:pt x="7011779" y="231262"/>
                </a:cubicBezTo>
                <a:cubicBezTo>
                  <a:pt x="7153333" y="317829"/>
                  <a:pt x="7242500" y="394872"/>
                  <a:pt x="7362624" y="524302"/>
                </a:cubicBezTo>
                <a:cubicBezTo>
                  <a:pt x="7442992" y="613620"/>
                  <a:pt x="7478117" y="679126"/>
                  <a:pt x="7510860" y="775587"/>
                </a:cubicBezTo>
                <a:cubicBezTo>
                  <a:pt x="7520806" y="844690"/>
                  <a:pt x="7530751" y="878075"/>
                  <a:pt x="7512121" y="959084"/>
                </a:cubicBezTo>
                <a:lnTo>
                  <a:pt x="7777981" y="630611"/>
                </a:lnTo>
                <a:lnTo>
                  <a:pt x="7893123" y="490257"/>
                </a:lnTo>
                <a:lnTo>
                  <a:pt x="8026751" y="588869"/>
                </a:lnTo>
                <a:lnTo>
                  <a:pt x="7622078" y="1071142"/>
                </a:lnTo>
                <a:lnTo>
                  <a:pt x="7323303" y="1377763"/>
                </a:lnTo>
                <a:cubicBezTo>
                  <a:pt x="7272736" y="1453216"/>
                  <a:pt x="7236457" y="1533431"/>
                  <a:pt x="7171603" y="1604122"/>
                </a:cubicBezTo>
                <a:cubicBezTo>
                  <a:pt x="7083497" y="1685364"/>
                  <a:pt x="6971577" y="1742795"/>
                  <a:pt x="6864421" y="1790700"/>
                </a:cubicBezTo>
                <a:cubicBezTo>
                  <a:pt x="6716177" y="1836364"/>
                  <a:pt x="6584601" y="1901079"/>
                  <a:pt x="6419688" y="1927693"/>
                </a:cubicBezTo>
                <a:cubicBezTo>
                  <a:pt x="6240768" y="1967381"/>
                  <a:pt x="6083277" y="1957061"/>
                  <a:pt x="5906738" y="1958649"/>
                </a:cubicBezTo>
                <a:cubicBezTo>
                  <a:pt x="5785621" y="1948703"/>
                  <a:pt x="5664504" y="1948283"/>
                  <a:pt x="5543387" y="1928812"/>
                </a:cubicBezTo>
                <a:cubicBezTo>
                  <a:pt x="5418536" y="1904719"/>
                  <a:pt x="5317495" y="1875865"/>
                  <a:pt x="5199787" y="1832722"/>
                </a:cubicBezTo>
                <a:cubicBezTo>
                  <a:pt x="4915578" y="1701380"/>
                  <a:pt x="4659943" y="1572418"/>
                  <a:pt x="4397166" y="1417264"/>
                </a:cubicBezTo>
                <a:lnTo>
                  <a:pt x="4024150" y="1218921"/>
                </a:lnTo>
                <a:cubicBezTo>
                  <a:pt x="3905461" y="1154161"/>
                  <a:pt x="3822491" y="1091779"/>
                  <a:pt x="3699040" y="988918"/>
                </a:cubicBezTo>
                <a:lnTo>
                  <a:pt x="3448028" y="719137"/>
                </a:lnTo>
                <a:lnTo>
                  <a:pt x="3281340" y="531579"/>
                </a:lnTo>
                <a:cubicBezTo>
                  <a:pt x="3272702" y="602456"/>
                  <a:pt x="3252158" y="656664"/>
                  <a:pt x="3181607" y="729923"/>
                </a:cubicBezTo>
                <a:lnTo>
                  <a:pt x="2855797" y="979114"/>
                </a:lnTo>
                <a:cubicBezTo>
                  <a:pt x="2776515" y="994989"/>
                  <a:pt x="2735335" y="987051"/>
                  <a:pt x="2663197" y="976733"/>
                </a:cubicBezTo>
                <a:cubicBezTo>
                  <a:pt x="2598576" y="962959"/>
                  <a:pt x="2567293" y="930135"/>
                  <a:pt x="2519341" y="906836"/>
                </a:cubicBezTo>
                <a:cubicBezTo>
                  <a:pt x="2519948" y="975519"/>
                  <a:pt x="2520554" y="1044201"/>
                  <a:pt x="2521161" y="1112884"/>
                </a:cubicBezTo>
                <a:lnTo>
                  <a:pt x="3059" y="1138518"/>
                </a:lnTo>
                <a:cubicBezTo>
                  <a:pt x="2039" y="1095401"/>
                  <a:pt x="1020" y="1033233"/>
                  <a:pt x="0" y="9901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4300819" y="4014218"/>
            <a:ext cx="3516918" cy="1641942"/>
          </a:xfrm>
          <a:custGeom>
            <a:avLst/>
            <a:gdLst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1111624 w 3478306"/>
              <a:gd name="connsiteY14" fmla="*/ 1299882 h 1541929"/>
              <a:gd name="connsiteX15" fmla="*/ 1084730 w 3478306"/>
              <a:gd name="connsiteY15" fmla="*/ 1281953 h 1541929"/>
              <a:gd name="connsiteX16" fmla="*/ 959224 w 3478306"/>
              <a:gd name="connsiteY16" fmla="*/ 1174376 h 1541929"/>
              <a:gd name="connsiteX17" fmla="*/ 923365 w 3478306"/>
              <a:gd name="connsiteY17" fmla="*/ 1147482 h 1541929"/>
              <a:gd name="connsiteX18" fmla="*/ 860612 w 3478306"/>
              <a:gd name="connsiteY18" fmla="*/ 1111624 h 1541929"/>
              <a:gd name="connsiteX19" fmla="*/ 833718 w 3478306"/>
              <a:gd name="connsiteY19" fmla="*/ 1093694 h 1541929"/>
              <a:gd name="connsiteX20" fmla="*/ 788894 w 3478306"/>
              <a:gd name="connsiteY20" fmla="*/ 1075765 h 1541929"/>
              <a:gd name="connsiteX21" fmla="*/ 762000 w 3478306"/>
              <a:gd name="connsiteY21" fmla="*/ 1066800 h 1541929"/>
              <a:gd name="connsiteX22" fmla="*/ 699247 w 3478306"/>
              <a:gd name="connsiteY22" fmla="*/ 1030941 h 1541929"/>
              <a:gd name="connsiteX23" fmla="*/ 502024 w 3478306"/>
              <a:gd name="connsiteY23" fmla="*/ 1013012 h 1541929"/>
              <a:gd name="connsiteX24" fmla="*/ 493059 w 3478306"/>
              <a:gd name="connsiteY24" fmla="*/ 986118 h 1541929"/>
              <a:gd name="connsiteX25" fmla="*/ 484094 w 3478306"/>
              <a:gd name="connsiteY25" fmla="*/ 887506 h 1541929"/>
              <a:gd name="connsiteX26" fmla="*/ 197224 w 3478306"/>
              <a:gd name="connsiteY26" fmla="*/ 735106 h 1541929"/>
              <a:gd name="connsiteX27" fmla="*/ 0 w 3478306"/>
              <a:gd name="connsiteY27" fmla="*/ 519953 h 1541929"/>
              <a:gd name="connsiteX28" fmla="*/ 224118 w 3478306"/>
              <a:gd name="connsiteY28" fmla="*/ 582706 h 1541929"/>
              <a:gd name="connsiteX29" fmla="*/ 833718 w 3478306"/>
              <a:gd name="connsiteY29" fmla="*/ 573741 h 1541929"/>
              <a:gd name="connsiteX30" fmla="*/ 815788 w 3478306"/>
              <a:gd name="connsiteY30" fmla="*/ 340659 h 1541929"/>
              <a:gd name="connsiteX31" fmla="*/ 224118 w 3478306"/>
              <a:gd name="connsiteY31" fmla="*/ 367553 h 1541929"/>
              <a:gd name="connsiteX32" fmla="*/ 17930 w 3478306"/>
              <a:gd name="connsiteY32" fmla="*/ 322729 h 1541929"/>
              <a:gd name="connsiteX33" fmla="*/ 71718 w 3478306"/>
              <a:gd name="connsiteY33" fmla="*/ 206188 h 1541929"/>
              <a:gd name="connsiteX34" fmla="*/ 233083 w 3478306"/>
              <a:gd name="connsiteY34" fmla="*/ 134471 h 1541929"/>
              <a:gd name="connsiteX35" fmla="*/ 403412 w 3478306"/>
              <a:gd name="connsiteY35" fmla="*/ 8965 h 1541929"/>
              <a:gd name="connsiteX36" fmla="*/ 340659 w 3478306"/>
              <a:gd name="connsiteY36" fmla="*/ 152400 h 1541929"/>
              <a:gd name="connsiteX37" fmla="*/ 313765 w 3478306"/>
              <a:gd name="connsiteY37" fmla="*/ 286871 h 1541929"/>
              <a:gd name="connsiteX38" fmla="*/ 537883 w 3478306"/>
              <a:gd name="connsiteY38" fmla="*/ 259976 h 1541929"/>
              <a:gd name="connsiteX39" fmla="*/ 537883 w 3478306"/>
              <a:gd name="connsiteY39" fmla="*/ 170329 h 1541929"/>
              <a:gd name="connsiteX40" fmla="*/ 726141 w 3478306"/>
              <a:gd name="connsiteY40" fmla="*/ 89647 h 1541929"/>
              <a:gd name="connsiteX41" fmla="*/ 932330 w 3478306"/>
              <a:gd name="connsiteY41" fmla="*/ 44824 h 1541929"/>
              <a:gd name="connsiteX42" fmla="*/ 1281953 w 3478306"/>
              <a:gd name="connsiteY42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1111624 w 3478306"/>
              <a:gd name="connsiteY14" fmla="*/ 1299882 h 1541929"/>
              <a:gd name="connsiteX15" fmla="*/ 1084730 w 3478306"/>
              <a:gd name="connsiteY15" fmla="*/ 1281953 h 1541929"/>
              <a:gd name="connsiteX16" fmla="*/ 923365 w 3478306"/>
              <a:gd name="connsiteY16" fmla="*/ 1147482 h 1541929"/>
              <a:gd name="connsiteX17" fmla="*/ 860612 w 3478306"/>
              <a:gd name="connsiteY17" fmla="*/ 1111624 h 1541929"/>
              <a:gd name="connsiteX18" fmla="*/ 833718 w 3478306"/>
              <a:gd name="connsiteY18" fmla="*/ 1093694 h 1541929"/>
              <a:gd name="connsiteX19" fmla="*/ 788894 w 3478306"/>
              <a:gd name="connsiteY19" fmla="*/ 1075765 h 1541929"/>
              <a:gd name="connsiteX20" fmla="*/ 762000 w 3478306"/>
              <a:gd name="connsiteY20" fmla="*/ 1066800 h 1541929"/>
              <a:gd name="connsiteX21" fmla="*/ 699247 w 3478306"/>
              <a:gd name="connsiteY21" fmla="*/ 1030941 h 1541929"/>
              <a:gd name="connsiteX22" fmla="*/ 502024 w 3478306"/>
              <a:gd name="connsiteY22" fmla="*/ 1013012 h 1541929"/>
              <a:gd name="connsiteX23" fmla="*/ 493059 w 3478306"/>
              <a:gd name="connsiteY23" fmla="*/ 986118 h 1541929"/>
              <a:gd name="connsiteX24" fmla="*/ 484094 w 3478306"/>
              <a:gd name="connsiteY24" fmla="*/ 887506 h 1541929"/>
              <a:gd name="connsiteX25" fmla="*/ 197224 w 3478306"/>
              <a:gd name="connsiteY25" fmla="*/ 735106 h 1541929"/>
              <a:gd name="connsiteX26" fmla="*/ 0 w 3478306"/>
              <a:gd name="connsiteY26" fmla="*/ 519953 h 1541929"/>
              <a:gd name="connsiteX27" fmla="*/ 224118 w 3478306"/>
              <a:gd name="connsiteY27" fmla="*/ 582706 h 1541929"/>
              <a:gd name="connsiteX28" fmla="*/ 833718 w 3478306"/>
              <a:gd name="connsiteY28" fmla="*/ 573741 h 1541929"/>
              <a:gd name="connsiteX29" fmla="*/ 815788 w 3478306"/>
              <a:gd name="connsiteY29" fmla="*/ 340659 h 1541929"/>
              <a:gd name="connsiteX30" fmla="*/ 224118 w 3478306"/>
              <a:gd name="connsiteY30" fmla="*/ 367553 h 1541929"/>
              <a:gd name="connsiteX31" fmla="*/ 17930 w 3478306"/>
              <a:gd name="connsiteY31" fmla="*/ 322729 h 1541929"/>
              <a:gd name="connsiteX32" fmla="*/ 71718 w 3478306"/>
              <a:gd name="connsiteY32" fmla="*/ 206188 h 1541929"/>
              <a:gd name="connsiteX33" fmla="*/ 233083 w 3478306"/>
              <a:gd name="connsiteY33" fmla="*/ 134471 h 1541929"/>
              <a:gd name="connsiteX34" fmla="*/ 403412 w 3478306"/>
              <a:gd name="connsiteY34" fmla="*/ 8965 h 1541929"/>
              <a:gd name="connsiteX35" fmla="*/ 340659 w 3478306"/>
              <a:gd name="connsiteY35" fmla="*/ 152400 h 1541929"/>
              <a:gd name="connsiteX36" fmla="*/ 313765 w 3478306"/>
              <a:gd name="connsiteY36" fmla="*/ 286871 h 1541929"/>
              <a:gd name="connsiteX37" fmla="*/ 537883 w 3478306"/>
              <a:gd name="connsiteY37" fmla="*/ 259976 h 1541929"/>
              <a:gd name="connsiteX38" fmla="*/ 537883 w 3478306"/>
              <a:gd name="connsiteY38" fmla="*/ 170329 h 1541929"/>
              <a:gd name="connsiteX39" fmla="*/ 726141 w 3478306"/>
              <a:gd name="connsiteY39" fmla="*/ 89647 h 1541929"/>
              <a:gd name="connsiteX40" fmla="*/ 932330 w 3478306"/>
              <a:gd name="connsiteY40" fmla="*/ 44824 h 1541929"/>
              <a:gd name="connsiteX41" fmla="*/ 1281953 w 3478306"/>
              <a:gd name="connsiteY41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1111624 w 3478306"/>
              <a:gd name="connsiteY14" fmla="*/ 1299882 h 1541929"/>
              <a:gd name="connsiteX15" fmla="*/ 1084730 w 3478306"/>
              <a:gd name="connsiteY15" fmla="*/ 1281953 h 1541929"/>
              <a:gd name="connsiteX16" fmla="*/ 860612 w 3478306"/>
              <a:gd name="connsiteY16" fmla="*/ 1111624 h 1541929"/>
              <a:gd name="connsiteX17" fmla="*/ 833718 w 3478306"/>
              <a:gd name="connsiteY17" fmla="*/ 1093694 h 1541929"/>
              <a:gd name="connsiteX18" fmla="*/ 788894 w 3478306"/>
              <a:gd name="connsiteY18" fmla="*/ 1075765 h 1541929"/>
              <a:gd name="connsiteX19" fmla="*/ 762000 w 3478306"/>
              <a:gd name="connsiteY19" fmla="*/ 1066800 h 1541929"/>
              <a:gd name="connsiteX20" fmla="*/ 699247 w 3478306"/>
              <a:gd name="connsiteY20" fmla="*/ 1030941 h 1541929"/>
              <a:gd name="connsiteX21" fmla="*/ 502024 w 3478306"/>
              <a:gd name="connsiteY21" fmla="*/ 1013012 h 1541929"/>
              <a:gd name="connsiteX22" fmla="*/ 493059 w 3478306"/>
              <a:gd name="connsiteY22" fmla="*/ 986118 h 1541929"/>
              <a:gd name="connsiteX23" fmla="*/ 484094 w 3478306"/>
              <a:gd name="connsiteY23" fmla="*/ 887506 h 1541929"/>
              <a:gd name="connsiteX24" fmla="*/ 197224 w 3478306"/>
              <a:gd name="connsiteY24" fmla="*/ 735106 h 1541929"/>
              <a:gd name="connsiteX25" fmla="*/ 0 w 3478306"/>
              <a:gd name="connsiteY25" fmla="*/ 519953 h 1541929"/>
              <a:gd name="connsiteX26" fmla="*/ 224118 w 3478306"/>
              <a:gd name="connsiteY26" fmla="*/ 582706 h 1541929"/>
              <a:gd name="connsiteX27" fmla="*/ 833718 w 3478306"/>
              <a:gd name="connsiteY27" fmla="*/ 573741 h 1541929"/>
              <a:gd name="connsiteX28" fmla="*/ 815788 w 3478306"/>
              <a:gd name="connsiteY28" fmla="*/ 340659 h 1541929"/>
              <a:gd name="connsiteX29" fmla="*/ 224118 w 3478306"/>
              <a:gd name="connsiteY29" fmla="*/ 367553 h 1541929"/>
              <a:gd name="connsiteX30" fmla="*/ 17930 w 3478306"/>
              <a:gd name="connsiteY30" fmla="*/ 322729 h 1541929"/>
              <a:gd name="connsiteX31" fmla="*/ 71718 w 3478306"/>
              <a:gd name="connsiteY31" fmla="*/ 206188 h 1541929"/>
              <a:gd name="connsiteX32" fmla="*/ 233083 w 3478306"/>
              <a:gd name="connsiteY32" fmla="*/ 134471 h 1541929"/>
              <a:gd name="connsiteX33" fmla="*/ 403412 w 3478306"/>
              <a:gd name="connsiteY33" fmla="*/ 8965 h 1541929"/>
              <a:gd name="connsiteX34" fmla="*/ 340659 w 3478306"/>
              <a:gd name="connsiteY34" fmla="*/ 152400 h 1541929"/>
              <a:gd name="connsiteX35" fmla="*/ 313765 w 3478306"/>
              <a:gd name="connsiteY35" fmla="*/ 286871 h 1541929"/>
              <a:gd name="connsiteX36" fmla="*/ 537883 w 3478306"/>
              <a:gd name="connsiteY36" fmla="*/ 259976 h 1541929"/>
              <a:gd name="connsiteX37" fmla="*/ 537883 w 3478306"/>
              <a:gd name="connsiteY37" fmla="*/ 170329 h 1541929"/>
              <a:gd name="connsiteX38" fmla="*/ 726141 w 3478306"/>
              <a:gd name="connsiteY38" fmla="*/ 89647 h 1541929"/>
              <a:gd name="connsiteX39" fmla="*/ 932330 w 3478306"/>
              <a:gd name="connsiteY39" fmla="*/ 44824 h 1541929"/>
              <a:gd name="connsiteX40" fmla="*/ 1281953 w 3478306"/>
              <a:gd name="connsiteY40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1111624 w 3478306"/>
              <a:gd name="connsiteY14" fmla="*/ 1299882 h 1541929"/>
              <a:gd name="connsiteX15" fmla="*/ 1084730 w 3478306"/>
              <a:gd name="connsiteY15" fmla="*/ 1281953 h 1541929"/>
              <a:gd name="connsiteX16" fmla="*/ 860612 w 3478306"/>
              <a:gd name="connsiteY16" fmla="*/ 1111624 h 1541929"/>
              <a:gd name="connsiteX17" fmla="*/ 788894 w 3478306"/>
              <a:gd name="connsiteY17" fmla="*/ 1075765 h 1541929"/>
              <a:gd name="connsiteX18" fmla="*/ 762000 w 3478306"/>
              <a:gd name="connsiteY18" fmla="*/ 1066800 h 1541929"/>
              <a:gd name="connsiteX19" fmla="*/ 699247 w 3478306"/>
              <a:gd name="connsiteY19" fmla="*/ 1030941 h 1541929"/>
              <a:gd name="connsiteX20" fmla="*/ 502024 w 3478306"/>
              <a:gd name="connsiteY20" fmla="*/ 1013012 h 1541929"/>
              <a:gd name="connsiteX21" fmla="*/ 493059 w 3478306"/>
              <a:gd name="connsiteY21" fmla="*/ 986118 h 1541929"/>
              <a:gd name="connsiteX22" fmla="*/ 484094 w 3478306"/>
              <a:gd name="connsiteY22" fmla="*/ 887506 h 1541929"/>
              <a:gd name="connsiteX23" fmla="*/ 197224 w 3478306"/>
              <a:gd name="connsiteY23" fmla="*/ 735106 h 1541929"/>
              <a:gd name="connsiteX24" fmla="*/ 0 w 3478306"/>
              <a:gd name="connsiteY24" fmla="*/ 519953 h 1541929"/>
              <a:gd name="connsiteX25" fmla="*/ 224118 w 3478306"/>
              <a:gd name="connsiteY25" fmla="*/ 582706 h 1541929"/>
              <a:gd name="connsiteX26" fmla="*/ 833718 w 3478306"/>
              <a:gd name="connsiteY26" fmla="*/ 573741 h 1541929"/>
              <a:gd name="connsiteX27" fmla="*/ 815788 w 3478306"/>
              <a:gd name="connsiteY27" fmla="*/ 340659 h 1541929"/>
              <a:gd name="connsiteX28" fmla="*/ 224118 w 3478306"/>
              <a:gd name="connsiteY28" fmla="*/ 367553 h 1541929"/>
              <a:gd name="connsiteX29" fmla="*/ 17930 w 3478306"/>
              <a:gd name="connsiteY29" fmla="*/ 322729 h 1541929"/>
              <a:gd name="connsiteX30" fmla="*/ 71718 w 3478306"/>
              <a:gd name="connsiteY30" fmla="*/ 206188 h 1541929"/>
              <a:gd name="connsiteX31" fmla="*/ 233083 w 3478306"/>
              <a:gd name="connsiteY31" fmla="*/ 134471 h 1541929"/>
              <a:gd name="connsiteX32" fmla="*/ 403412 w 3478306"/>
              <a:gd name="connsiteY32" fmla="*/ 8965 h 1541929"/>
              <a:gd name="connsiteX33" fmla="*/ 340659 w 3478306"/>
              <a:gd name="connsiteY33" fmla="*/ 152400 h 1541929"/>
              <a:gd name="connsiteX34" fmla="*/ 313765 w 3478306"/>
              <a:gd name="connsiteY34" fmla="*/ 286871 h 1541929"/>
              <a:gd name="connsiteX35" fmla="*/ 537883 w 3478306"/>
              <a:gd name="connsiteY35" fmla="*/ 259976 h 1541929"/>
              <a:gd name="connsiteX36" fmla="*/ 537883 w 3478306"/>
              <a:gd name="connsiteY36" fmla="*/ 170329 h 1541929"/>
              <a:gd name="connsiteX37" fmla="*/ 726141 w 3478306"/>
              <a:gd name="connsiteY37" fmla="*/ 89647 h 1541929"/>
              <a:gd name="connsiteX38" fmla="*/ 932330 w 3478306"/>
              <a:gd name="connsiteY38" fmla="*/ 44824 h 1541929"/>
              <a:gd name="connsiteX39" fmla="*/ 1281953 w 3478306"/>
              <a:gd name="connsiteY39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1111624 w 3478306"/>
              <a:gd name="connsiteY14" fmla="*/ 1299882 h 1541929"/>
              <a:gd name="connsiteX15" fmla="*/ 1084730 w 3478306"/>
              <a:gd name="connsiteY15" fmla="*/ 1281953 h 1541929"/>
              <a:gd name="connsiteX16" fmla="*/ 788894 w 3478306"/>
              <a:gd name="connsiteY16" fmla="*/ 1075765 h 1541929"/>
              <a:gd name="connsiteX17" fmla="*/ 762000 w 3478306"/>
              <a:gd name="connsiteY17" fmla="*/ 1066800 h 1541929"/>
              <a:gd name="connsiteX18" fmla="*/ 699247 w 3478306"/>
              <a:gd name="connsiteY18" fmla="*/ 1030941 h 1541929"/>
              <a:gd name="connsiteX19" fmla="*/ 502024 w 3478306"/>
              <a:gd name="connsiteY19" fmla="*/ 1013012 h 1541929"/>
              <a:gd name="connsiteX20" fmla="*/ 493059 w 3478306"/>
              <a:gd name="connsiteY20" fmla="*/ 986118 h 1541929"/>
              <a:gd name="connsiteX21" fmla="*/ 484094 w 3478306"/>
              <a:gd name="connsiteY21" fmla="*/ 887506 h 1541929"/>
              <a:gd name="connsiteX22" fmla="*/ 197224 w 3478306"/>
              <a:gd name="connsiteY22" fmla="*/ 735106 h 1541929"/>
              <a:gd name="connsiteX23" fmla="*/ 0 w 3478306"/>
              <a:gd name="connsiteY23" fmla="*/ 519953 h 1541929"/>
              <a:gd name="connsiteX24" fmla="*/ 224118 w 3478306"/>
              <a:gd name="connsiteY24" fmla="*/ 582706 h 1541929"/>
              <a:gd name="connsiteX25" fmla="*/ 833718 w 3478306"/>
              <a:gd name="connsiteY25" fmla="*/ 573741 h 1541929"/>
              <a:gd name="connsiteX26" fmla="*/ 815788 w 3478306"/>
              <a:gd name="connsiteY26" fmla="*/ 340659 h 1541929"/>
              <a:gd name="connsiteX27" fmla="*/ 224118 w 3478306"/>
              <a:gd name="connsiteY27" fmla="*/ 367553 h 1541929"/>
              <a:gd name="connsiteX28" fmla="*/ 17930 w 3478306"/>
              <a:gd name="connsiteY28" fmla="*/ 322729 h 1541929"/>
              <a:gd name="connsiteX29" fmla="*/ 71718 w 3478306"/>
              <a:gd name="connsiteY29" fmla="*/ 206188 h 1541929"/>
              <a:gd name="connsiteX30" fmla="*/ 233083 w 3478306"/>
              <a:gd name="connsiteY30" fmla="*/ 134471 h 1541929"/>
              <a:gd name="connsiteX31" fmla="*/ 403412 w 3478306"/>
              <a:gd name="connsiteY31" fmla="*/ 8965 h 1541929"/>
              <a:gd name="connsiteX32" fmla="*/ 340659 w 3478306"/>
              <a:gd name="connsiteY32" fmla="*/ 152400 h 1541929"/>
              <a:gd name="connsiteX33" fmla="*/ 313765 w 3478306"/>
              <a:gd name="connsiteY33" fmla="*/ 286871 h 1541929"/>
              <a:gd name="connsiteX34" fmla="*/ 537883 w 3478306"/>
              <a:gd name="connsiteY34" fmla="*/ 259976 h 1541929"/>
              <a:gd name="connsiteX35" fmla="*/ 537883 w 3478306"/>
              <a:gd name="connsiteY35" fmla="*/ 170329 h 1541929"/>
              <a:gd name="connsiteX36" fmla="*/ 726141 w 3478306"/>
              <a:gd name="connsiteY36" fmla="*/ 89647 h 1541929"/>
              <a:gd name="connsiteX37" fmla="*/ 932330 w 3478306"/>
              <a:gd name="connsiteY37" fmla="*/ 44824 h 1541929"/>
              <a:gd name="connsiteX38" fmla="*/ 1281953 w 3478306"/>
              <a:gd name="connsiteY38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1111624 w 3478306"/>
              <a:gd name="connsiteY14" fmla="*/ 1299882 h 1541929"/>
              <a:gd name="connsiteX15" fmla="*/ 1084730 w 3478306"/>
              <a:gd name="connsiteY15" fmla="*/ 1281953 h 1541929"/>
              <a:gd name="connsiteX16" fmla="*/ 762000 w 3478306"/>
              <a:gd name="connsiteY16" fmla="*/ 1066800 h 1541929"/>
              <a:gd name="connsiteX17" fmla="*/ 699247 w 3478306"/>
              <a:gd name="connsiteY17" fmla="*/ 1030941 h 1541929"/>
              <a:gd name="connsiteX18" fmla="*/ 502024 w 3478306"/>
              <a:gd name="connsiteY18" fmla="*/ 1013012 h 1541929"/>
              <a:gd name="connsiteX19" fmla="*/ 493059 w 3478306"/>
              <a:gd name="connsiteY19" fmla="*/ 986118 h 1541929"/>
              <a:gd name="connsiteX20" fmla="*/ 484094 w 3478306"/>
              <a:gd name="connsiteY20" fmla="*/ 887506 h 1541929"/>
              <a:gd name="connsiteX21" fmla="*/ 197224 w 3478306"/>
              <a:gd name="connsiteY21" fmla="*/ 735106 h 1541929"/>
              <a:gd name="connsiteX22" fmla="*/ 0 w 3478306"/>
              <a:gd name="connsiteY22" fmla="*/ 519953 h 1541929"/>
              <a:gd name="connsiteX23" fmla="*/ 224118 w 3478306"/>
              <a:gd name="connsiteY23" fmla="*/ 582706 h 1541929"/>
              <a:gd name="connsiteX24" fmla="*/ 833718 w 3478306"/>
              <a:gd name="connsiteY24" fmla="*/ 573741 h 1541929"/>
              <a:gd name="connsiteX25" fmla="*/ 815788 w 3478306"/>
              <a:gd name="connsiteY25" fmla="*/ 340659 h 1541929"/>
              <a:gd name="connsiteX26" fmla="*/ 224118 w 3478306"/>
              <a:gd name="connsiteY26" fmla="*/ 367553 h 1541929"/>
              <a:gd name="connsiteX27" fmla="*/ 17930 w 3478306"/>
              <a:gd name="connsiteY27" fmla="*/ 322729 h 1541929"/>
              <a:gd name="connsiteX28" fmla="*/ 71718 w 3478306"/>
              <a:gd name="connsiteY28" fmla="*/ 206188 h 1541929"/>
              <a:gd name="connsiteX29" fmla="*/ 233083 w 3478306"/>
              <a:gd name="connsiteY29" fmla="*/ 134471 h 1541929"/>
              <a:gd name="connsiteX30" fmla="*/ 403412 w 3478306"/>
              <a:gd name="connsiteY30" fmla="*/ 8965 h 1541929"/>
              <a:gd name="connsiteX31" fmla="*/ 340659 w 3478306"/>
              <a:gd name="connsiteY31" fmla="*/ 152400 h 1541929"/>
              <a:gd name="connsiteX32" fmla="*/ 313765 w 3478306"/>
              <a:gd name="connsiteY32" fmla="*/ 286871 h 1541929"/>
              <a:gd name="connsiteX33" fmla="*/ 537883 w 3478306"/>
              <a:gd name="connsiteY33" fmla="*/ 259976 h 1541929"/>
              <a:gd name="connsiteX34" fmla="*/ 537883 w 3478306"/>
              <a:gd name="connsiteY34" fmla="*/ 170329 h 1541929"/>
              <a:gd name="connsiteX35" fmla="*/ 726141 w 3478306"/>
              <a:gd name="connsiteY35" fmla="*/ 89647 h 1541929"/>
              <a:gd name="connsiteX36" fmla="*/ 932330 w 3478306"/>
              <a:gd name="connsiteY36" fmla="*/ 44824 h 1541929"/>
              <a:gd name="connsiteX37" fmla="*/ 1281953 w 3478306"/>
              <a:gd name="connsiteY37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1111624 w 3478306"/>
              <a:gd name="connsiteY14" fmla="*/ 1299882 h 1541929"/>
              <a:gd name="connsiteX15" fmla="*/ 1084730 w 3478306"/>
              <a:gd name="connsiteY15" fmla="*/ 1281953 h 1541929"/>
              <a:gd name="connsiteX16" fmla="*/ 699247 w 3478306"/>
              <a:gd name="connsiteY16" fmla="*/ 1030941 h 1541929"/>
              <a:gd name="connsiteX17" fmla="*/ 502024 w 3478306"/>
              <a:gd name="connsiteY17" fmla="*/ 1013012 h 1541929"/>
              <a:gd name="connsiteX18" fmla="*/ 493059 w 3478306"/>
              <a:gd name="connsiteY18" fmla="*/ 986118 h 1541929"/>
              <a:gd name="connsiteX19" fmla="*/ 484094 w 3478306"/>
              <a:gd name="connsiteY19" fmla="*/ 887506 h 1541929"/>
              <a:gd name="connsiteX20" fmla="*/ 197224 w 3478306"/>
              <a:gd name="connsiteY20" fmla="*/ 735106 h 1541929"/>
              <a:gd name="connsiteX21" fmla="*/ 0 w 3478306"/>
              <a:gd name="connsiteY21" fmla="*/ 519953 h 1541929"/>
              <a:gd name="connsiteX22" fmla="*/ 224118 w 3478306"/>
              <a:gd name="connsiteY22" fmla="*/ 582706 h 1541929"/>
              <a:gd name="connsiteX23" fmla="*/ 833718 w 3478306"/>
              <a:gd name="connsiteY23" fmla="*/ 573741 h 1541929"/>
              <a:gd name="connsiteX24" fmla="*/ 815788 w 3478306"/>
              <a:gd name="connsiteY24" fmla="*/ 340659 h 1541929"/>
              <a:gd name="connsiteX25" fmla="*/ 224118 w 3478306"/>
              <a:gd name="connsiteY25" fmla="*/ 367553 h 1541929"/>
              <a:gd name="connsiteX26" fmla="*/ 17930 w 3478306"/>
              <a:gd name="connsiteY26" fmla="*/ 322729 h 1541929"/>
              <a:gd name="connsiteX27" fmla="*/ 71718 w 3478306"/>
              <a:gd name="connsiteY27" fmla="*/ 206188 h 1541929"/>
              <a:gd name="connsiteX28" fmla="*/ 233083 w 3478306"/>
              <a:gd name="connsiteY28" fmla="*/ 134471 h 1541929"/>
              <a:gd name="connsiteX29" fmla="*/ 403412 w 3478306"/>
              <a:gd name="connsiteY29" fmla="*/ 8965 h 1541929"/>
              <a:gd name="connsiteX30" fmla="*/ 340659 w 3478306"/>
              <a:gd name="connsiteY30" fmla="*/ 152400 h 1541929"/>
              <a:gd name="connsiteX31" fmla="*/ 313765 w 3478306"/>
              <a:gd name="connsiteY31" fmla="*/ 286871 h 1541929"/>
              <a:gd name="connsiteX32" fmla="*/ 537883 w 3478306"/>
              <a:gd name="connsiteY32" fmla="*/ 259976 h 1541929"/>
              <a:gd name="connsiteX33" fmla="*/ 537883 w 3478306"/>
              <a:gd name="connsiteY33" fmla="*/ 170329 h 1541929"/>
              <a:gd name="connsiteX34" fmla="*/ 726141 w 3478306"/>
              <a:gd name="connsiteY34" fmla="*/ 89647 h 1541929"/>
              <a:gd name="connsiteX35" fmla="*/ 932330 w 3478306"/>
              <a:gd name="connsiteY35" fmla="*/ 44824 h 1541929"/>
              <a:gd name="connsiteX36" fmla="*/ 1281953 w 3478306"/>
              <a:gd name="connsiteY36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1111624 w 3478306"/>
              <a:gd name="connsiteY14" fmla="*/ 1299882 h 1541929"/>
              <a:gd name="connsiteX15" fmla="*/ 1084730 w 3478306"/>
              <a:gd name="connsiteY15" fmla="*/ 1281953 h 1541929"/>
              <a:gd name="connsiteX16" fmla="*/ 699247 w 3478306"/>
              <a:gd name="connsiteY16" fmla="*/ 1030941 h 1541929"/>
              <a:gd name="connsiteX17" fmla="*/ 502024 w 3478306"/>
              <a:gd name="connsiteY17" fmla="*/ 1013012 h 1541929"/>
              <a:gd name="connsiteX18" fmla="*/ 484094 w 3478306"/>
              <a:gd name="connsiteY18" fmla="*/ 887506 h 1541929"/>
              <a:gd name="connsiteX19" fmla="*/ 197224 w 3478306"/>
              <a:gd name="connsiteY19" fmla="*/ 735106 h 1541929"/>
              <a:gd name="connsiteX20" fmla="*/ 0 w 3478306"/>
              <a:gd name="connsiteY20" fmla="*/ 519953 h 1541929"/>
              <a:gd name="connsiteX21" fmla="*/ 224118 w 3478306"/>
              <a:gd name="connsiteY21" fmla="*/ 582706 h 1541929"/>
              <a:gd name="connsiteX22" fmla="*/ 833718 w 3478306"/>
              <a:gd name="connsiteY22" fmla="*/ 573741 h 1541929"/>
              <a:gd name="connsiteX23" fmla="*/ 815788 w 3478306"/>
              <a:gd name="connsiteY23" fmla="*/ 340659 h 1541929"/>
              <a:gd name="connsiteX24" fmla="*/ 224118 w 3478306"/>
              <a:gd name="connsiteY24" fmla="*/ 367553 h 1541929"/>
              <a:gd name="connsiteX25" fmla="*/ 17930 w 3478306"/>
              <a:gd name="connsiteY25" fmla="*/ 322729 h 1541929"/>
              <a:gd name="connsiteX26" fmla="*/ 71718 w 3478306"/>
              <a:gd name="connsiteY26" fmla="*/ 206188 h 1541929"/>
              <a:gd name="connsiteX27" fmla="*/ 233083 w 3478306"/>
              <a:gd name="connsiteY27" fmla="*/ 134471 h 1541929"/>
              <a:gd name="connsiteX28" fmla="*/ 403412 w 3478306"/>
              <a:gd name="connsiteY28" fmla="*/ 8965 h 1541929"/>
              <a:gd name="connsiteX29" fmla="*/ 340659 w 3478306"/>
              <a:gd name="connsiteY29" fmla="*/ 152400 h 1541929"/>
              <a:gd name="connsiteX30" fmla="*/ 313765 w 3478306"/>
              <a:gd name="connsiteY30" fmla="*/ 286871 h 1541929"/>
              <a:gd name="connsiteX31" fmla="*/ 537883 w 3478306"/>
              <a:gd name="connsiteY31" fmla="*/ 259976 h 1541929"/>
              <a:gd name="connsiteX32" fmla="*/ 537883 w 3478306"/>
              <a:gd name="connsiteY32" fmla="*/ 170329 h 1541929"/>
              <a:gd name="connsiteX33" fmla="*/ 726141 w 3478306"/>
              <a:gd name="connsiteY33" fmla="*/ 89647 h 1541929"/>
              <a:gd name="connsiteX34" fmla="*/ 932330 w 3478306"/>
              <a:gd name="connsiteY34" fmla="*/ 44824 h 1541929"/>
              <a:gd name="connsiteX35" fmla="*/ 1281953 w 3478306"/>
              <a:gd name="connsiteY35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1111624 w 3478306"/>
              <a:gd name="connsiteY14" fmla="*/ 1299882 h 1541929"/>
              <a:gd name="connsiteX15" fmla="*/ 1084730 w 3478306"/>
              <a:gd name="connsiteY15" fmla="*/ 1281953 h 1541929"/>
              <a:gd name="connsiteX16" fmla="*/ 699247 w 3478306"/>
              <a:gd name="connsiteY16" fmla="*/ 1030941 h 1541929"/>
              <a:gd name="connsiteX17" fmla="*/ 484094 w 3478306"/>
              <a:gd name="connsiteY17" fmla="*/ 887506 h 1541929"/>
              <a:gd name="connsiteX18" fmla="*/ 197224 w 3478306"/>
              <a:gd name="connsiteY18" fmla="*/ 735106 h 1541929"/>
              <a:gd name="connsiteX19" fmla="*/ 0 w 3478306"/>
              <a:gd name="connsiteY19" fmla="*/ 519953 h 1541929"/>
              <a:gd name="connsiteX20" fmla="*/ 224118 w 3478306"/>
              <a:gd name="connsiteY20" fmla="*/ 582706 h 1541929"/>
              <a:gd name="connsiteX21" fmla="*/ 833718 w 3478306"/>
              <a:gd name="connsiteY21" fmla="*/ 573741 h 1541929"/>
              <a:gd name="connsiteX22" fmla="*/ 815788 w 3478306"/>
              <a:gd name="connsiteY22" fmla="*/ 340659 h 1541929"/>
              <a:gd name="connsiteX23" fmla="*/ 224118 w 3478306"/>
              <a:gd name="connsiteY23" fmla="*/ 367553 h 1541929"/>
              <a:gd name="connsiteX24" fmla="*/ 17930 w 3478306"/>
              <a:gd name="connsiteY24" fmla="*/ 322729 h 1541929"/>
              <a:gd name="connsiteX25" fmla="*/ 71718 w 3478306"/>
              <a:gd name="connsiteY25" fmla="*/ 206188 h 1541929"/>
              <a:gd name="connsiteX26" fmla="*/ 233083 w 3478306"/>
              <a:gd name="connsiteY26" fmla="*/ 134471 h 1541929"/>
              <a:gd name="connsiteX27" fmla="*/ 403412 w 3478306"/>
              <a:gd name="connsiteY27" fmla="*/ 8965 h 1541929"/>
              <a:gd name="connsiteX28" fmla="*/ 340659 w 3478306"/>
              <a:gd name="connsiteY28" fmla="*/ 152400 h 1541929"/>
              <a:gd name="connsiteX29" fmla="*/ 313765 w 3478306"/>
              <a:gd name="connsiteY29" fmla="*/ 286871 h 1541929"/>
              <a:gd name="connsiteX30" fmla="*/ 537883 w 3478306"/>
              <a:gd name="connsiteY30" fmla="*/ 259976 h 1541929"/>
              <a:gd name="connsiteX31" fmla="*/ 537883 w 3478306"/>
              <a:gd name="connsiteY31" fmla="*/ 170329 h 1541929"/>
              <a:gd name="connsiteX32" fmla="*/ 726141 w 3478306"/>
              <a:gd name="connsiteY32" fmla="*/ 89647 h 1541929"/>
              <a:gd name="connsiteX33" fmla="*/ 932330 w 3478306"/>
              <a:gd name="connsiteY33" fmla="*/ 44824 h 1541929"/>
              <a:gd name="connsiteX34" fmla="*/ 1281953 w 3478306"/>
              <a:gd name="connsiteY34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1111624 w 3478306"/>
              <a:gd name="connsiteY14" fmla="*/ 1299882 h 1541929"/>
              <a:gd name="connsiteX15" fmla="*/ 699247 w 3478306"/>
              <a:gd name="connsiteY15" fmla="*/ 1030941 h 1541929"/>
              <a:gd name="connsiteX16" fmla="*/ 484094 w 3478306"/>
              <a:gd name="connsiteY16" fmla="*/ 887506 h 1541929"/>
              <a:gd name="connsiteX17" fmla="*/ 197224 w 3478306"/>
              <a:gd name="connsiteY17" fmla="*/ 735106 h 1541929"/>
              <a:gd name="connsiteX18" fmla="*/ 0 w 3478306"/>
              <a:gd name="connsiteY18" fmla="*/ 519953 h 1541929"/>
              <a:gd name="connsiteX19" fmla="*/ 224118 w 3478306"/>
              <a:gd name="connsiteY19" fmla="*/ 582706 h 1541929"/>
              <a:gd name="connsiteX20" fmla="*/ 833718 w 3478306"/>
              <a:gd name="connsiteY20" fmla="*/ 573741 h 1541929"/>
              <a:gd name="connsiteX21" fmla="*/ 815788 w 3478306"/>
              <a:gd name="connsiteY21" fmla="*/ 340659 h 1541929"/>
              <a:gd name="connsiteX22" fmla="*/ 224118 w 3478306"/>
              <a:gd name="connsiteY22" fmla="*/ 367553 h 1541929"/>
              <a:gd name="connsiteX23" fmla="*/ 17930 w 3478306"/>
              <a:gd name="connsiteY23" fmla="*/ 322729 h 1541929"/>
              <a:gd name="connsiteX24" fmla="*/ 71718 w 3478306"/>
              <a:gd name="connsiteY24" fmla="*/ 206188 h 1541929"/>
              <a:gd name="connsiteX25" fmla="*/ 233083 w 3478306"/>
              <a:gd name="connsiteY25" fmla="*/ 134471 h 1541929"/>
              <a:gd name="connsiteX26" fmla="*/ 403412 w 3478306"/>
              <a:gd name="connsiteY26" fmla="*/ 8965 h 1541929"/>
              <a:gd name="connsiteX27" fmla="*/ 340659 w 3478306"/>
              <a:gd name="connsiteY27" fmla="*/ 152400 h 1541929"/>
              <a:gd name="connsiteX28" fmla="*/ 313765 w 3478306"/>
              <a:gd name="connsiteY28" fmla="*/ 286871 h 1541929"/>
              <a:gd name="connsiteX29" fmla="*/ 537883 w 3478306"/>
              <a:gd name="connsiteY29" fmla="*/ 259976 h 1541929"/>
              <a:gd name="connsiteX30" fmla="*/ 537883 w 3478306"/>
              <a:gd name="connsiteY30" fmla="*/ 170329 h 1541929"/>
              <a:gd name="connsiteX31" fmla="*/ 726141 w 3478306"/>
              <a:gd name="connsiteY31" fmla="*/ 89647 h 1541929"/>
              <a:gd name="connsiteX32" fmla="*/ 932330 w 3478306"/>
              <a:gd name="connsiteY32" fmla="*/ 44824 h 1541929"/>
              <a:gd name="connsiteX33" fmla="*/ 1281953 w 3478306"/>
              <a:gd name="connsiteY33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1111624 w 3478306"/>
              <a:gd name="connsiteY14" fmla="*/ 1299882 h 1541929"/>
              <a:gd name="connsiteX15" fmla="*/ 484094 w 3478306"/>
              <a:gd name="connsiteY15" fmla="*/ 887506 h 1541929"/>
              <a:gd name="connsiteX16" fmla="*/ 197224 w 3478306"/>
              <a:gd name="connsiteY16" fmla="*/ 735106 h 1541929"/>
              <a:gd name="connsiteX17" fmla="*/ 0 w 3478306"/>
              <a:gd name="connsiteY17" fmla="*/ 519953 h 1541929"/>
              <a:gd name="connsiteX18" fmla="*/ 224118 w 3478306"/>
              <a:gd name="connsiteY18" fmla="*/ 582706 h 1541929"/>
              <a:gd name="connsiteX19" fmla="*/ 833718 w 3478306"/>
              <a:gd name="connsiteY19" fmla="*/ 573741 h 1541929"/>
              <a:gd name="connsiteX20" fmla="*/ 815788 w 3478306"/>
              <a:gd name="connsiteY20" fmla="*/ 340659 h 1541929"/>
              <a:gd name="connsiteX21" fmla="*/ 224118 w 3478306"/>
              <a:gd name="connsiteY21" fmla="*/ 367553 h 1541929"/>
              <a:gd name="connsiteX22" fmla="*/ 17930 w 3478306"/>
              <a:gd name="connsiteY22" fmla="*/ 322729 h 1541929"/>
              <a:gd name="connsiteX23" fmla="*/ 71718 w 3478306"/>
              <a:gd name="connsiteY23" fmla="*/ 206188 h 1541929"/>
              <a:gd name="connsiteX24" fmla="*/ 233083 w 3478306"/>
              <a:gd name="connsiteY24" fmla="*/ 134471 h 1541929"/>
              <a:gd name="connsiteX25" fmla="*/ 403412 w 3478306"/>
              <a:gd name="connsiteY25" fmla="*/ 8965 h 1541929"/>
              <a:gd name="connsiteX26" fmla="*/ 340659 w 3478306"/>
              <a:gd name="connsiteY26" fmla="*/ 152400 h 1541929"/>
              <a:gd name="connsiteX27" fmla="*/ 313765 w 3478306"/>
              <a:gd name="connsiteY27" fmla="*/ 286871 h 1541929"/>
              <a:gd name="connsiteX28" fmla="*/ 537883 w 3478306"/>
              <a:gd name="connsiteY28" fmla="*/ 259976 h 1541929"/>
              <a:gd name="connsiteX29" fmla="*/ 537883 w 3478306"/>
              <a:gd name="connsiteY29" fmla="*/ 170329 h 1541929"/>
              <a:gd name="connsiteX30" fmla="*/ 726141 w 3478306"/>
              <a:gd name="connsiteY30" fmla="*/ 89647 h 1541929"/>
              <a:gd name="connsiteX31" fmla="*/ 932330 w 3478306"/>
              <a:gd name="connsiteY31" fmla="*/ 44824 h 1541929"/>
              <a:gd name="connsiteX32" fmla="*/ 1281953 w 3478306"/>
              <a:gd name="connsiteY32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1111624 w 3478306"/>
              <a:gd name="connsiteY14" fmla="*/ 1299882 h 1541929"/>
              <a:gd name="connsiteX15" fmla="*/ 477620 w 3478306"/>
              <a:gd name="connsiteY15" fmla="*/ 974968 h 1541929"/>
              <a:gd name="connsiteX16" fmla="*/ 197224 w 3478306"/>
              <a:gd name="connsiteY16" fmla="*/ 735106 h 1541929"/>
              <a:gd name="connsiteX17" fmla="*/ 0 w 3478306"/>
              <a:gd name="connsiteY17" fmla="*/ 519953 h 1541929"/>
              <a:gd name="connsiteX18" fmla="*/ 224118 w 3478306"/>
              <a:gd name="connsiteY18" fmla="*/ 582706 h 1541929"/>
              <a:gd name="connsiteX19" fmla="*/ 833718 w 3478306"/>
              <a:gd name="connsiteY19" fmla="*/ 573741 h 1541929"/>
              <a:gd name="connsiteX20" fmla="*/ 815788 w 3478306"/>
              <a:gd name="connsiteY20" fmla="*/ 340659 h 1541929"/>
              <a:gd name="connsiteX21" fmla="*/ 224118 w 3478306"/>
              <a:gd name="connsiteY21" fmla="*/ 367553 h 1541929"/>
              <a:gd name="connsiteX22" fmla="*/ 17930 w 3478306"/>
              <a:gd name="connsiteY22" fmla="*/ 322729 h 1541929"/>
              <a:gd name="connsiteX23" fmla="*/ 71718 w 3478306"/>
              <a:gd name="connsiteY23" fmla="*/ 206188 h 1541929"/>
              <a:gd name="connsiteX24" fmla="*/ 233083 w 3478306"/>
              <a:gd name="connsiteY24" fmla="*/ 134471 h 1541929"/>
              <a:gd name="connsiteX25" fmla="*/ 403412 w 3478306"/>
              <a:gd name="connsiteY25" fmla="*/ 8965 h 1541929"/>
              <a:gd name="connsiteX26" fmla="*/ 340659 w 3478306"/>
              <a:gd name="connsiteY26" fmla="*/ 152400 h 1541929"/>
              <a:gd name="connsiteX27" fmla="*/ 313765 w 3478306"/>
              <a:gd name="connsiteY27" fmla="*/ 286871 h 1541929"/>
              <a:gd name="connsiteX28" fmla="*/ 537883 w 3478306"/>
              <a:gd name="connsiteY28" fmla="*/ 259976 h 1541929"/>
              <a:gd name="connsiteX29" fmla="*/ 537883 w 3478306"/>
              <a:gd name="connsiteY29" fmla="*/ 170329 h 1541929"/>
              <a:gd name="connsiteX30" fmla="*/ 726141 w 3478306"/>
              <a:gd name="connsiteY30" fmla="*/ 89647 h 1541929"/>
              <a:gd name="connsiteX31" fmla="*/ 932330 w 3478306"/>
              <a:gd name="connsiteY31" fmla="*/ 44824 h 1541929"/>
              <a:gd name="connsiteX32" fmla="*/ 1281953 w 3478306"/>
              <a:gd name="connsiteY32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3341 w 3478306"/>
              <a:gd name="connsiteY13" fmla="*/ 1362635 h 1541929"/>
              <a:gd name="connsiteX14" fmla="*/ 477620 w 3478306"/>
              <a:gd name="connsiteY14" fmla="*/ 974968 h 1541929"/>
              <a:gd name="connsiteX15" fmla="*/ 197224 w 3478306"/>
              <a:gd name="connsiteY15" fmla="*/ 735106 h 1541929"/>
              <a:gd name="connsiteX16" fmla="*/ 0 w 3478306"/>
              <a:gd name="connsiteY16" fmla="*/ 519953 h 1541929"/>
              <a:gd name="connsiteX17" fmla="*/ 224118 w 3478306"/>
              <a:gd name="connsiteY17" fmla="*/ 582706 h 1541929"/>
              <a:gd name="connsiteX18" fmla="*/ 833718 w 3478306"/>
              <a:gd name="connsiteY18" fmla="*/ 573741 h 1541929"/>
              <a:gd name="connsiteX19" fmla="*/ 815788 w 3478306"/>
              <a:gd name="connsiteY19" fmla="*/ 340659 h 1541929"/>
              <a:gd name="connsiteX20" fmla="*/ 224118 w 3478306"/>
              <a:gd name="connsiteY20" fmla="*/ 367553 h 1541929"/>
              <a:gd name="connsiteX21" fmla="*/ 17930 w 3478306"/>
              <a:gd name="connsiteY21" fmla="*/ 322729 h 1541929"/>
              <a:gd name="connsiteX22" fmla="*/ 71718 w 3478306"/>
              <a:gd name="connsiteY22" fmla="*/ 206188 h 1541929"/>
              <a:gd name="connsiteX23" fmla="*/ 233083 w 3478306"/>
              <a:gd name="connsiteY23" fmla="*/ 134471 h 1541929"/>
              <a:gd name="connsiteX24" fmla="*/ 403412 w 3478306"/>
              <a:gd name="connsiteY24" fmla="*/ 8965 h 1541929"/>
              <a:gd name="connsiteX25" fmla="*/ 340659 w 3478306"/>
              <a:gd name="connsiteY25" fmla="*/ 152400 h 1541929"/>
              <a:gd name="connsiteX26" fmla="*/ 313765 w 3478306"/>
              <a:gd name="connsiteY26" fmla="*/ 286871 h 1541929"/>
              <a:gd name="connsiteX27" fmla="*/ 537883 w 3478306"/>
              <a:gd name="connsiteY27" fmla="*/ 259976 h 1541929"/>
              <a:gd name="connsiteX28" fmla="*/ 537883 w 3478306"/>
              <a:gd name="connsiteY28" fmla="*/ 170329 h 1541929"/>
              <a:gd name="connsiteX29" fmla="*/ 726141 w 3478306"/>
              <a:gd name="connsiteY29" fmla="*/ 89647 h 1541929"/>
              <a:gd name="connsiteX30" fmla="*/ 932330 w 3478306"/>
              <a:gd name="connsiteY30" fmla="*/ 44824 h 1541929"/>
              <a:gd name="connsiteX31" fmla="*/ 1281953 w 3478306"/>
              <a:gd name="connsiteY31" fmla="*/ 0 h 1541929"/>
              <a:gd name="connsiteX0" fmla="*/ 1281953 w 3478306"/>
              <a:gd name="connsiteY0" fmla="*/ 0 h 1541929"/>
              <a:gd name="connsiteX1" fmla="*/ 2528047 w 3478306"/>
              <a:gd name="connsiteY1" fmla="*/ 26894 h 1541929"/>
              <a:gd name="connsiteX2" fmla="*/ 2850777 w 3478306"/>
              <a:gd name="connsiteY2" fmla="*/ 116541 h 1541929"/>
              <a:gd name="connsiteX3" fmla="*/ 3236259 w 3478306"/>
              <a:gd name="connsiteY3" fmla="*/ 349624 h 1541929"/>
              <a:gd name="connsiteX4" fmla="*/ 3469341 w 3478306"/>
              <a:gd name="connsiteY4" fmla="*/ 546847 h 1541929"/>
              <a:gd name="connsiteX5" fmla="*/ 3478306 w 3478306"/>
              <a:gd name="connsiteY5" fmla="*/ 708212 h 1541929"/>
              <a:gd name="connsiteX6" fmla="*/ 3433483 w 3478306"/>
              <a:gd name="connsiteY6" fmla="*/ 851647 h 1541929"/>
              <a:gd name="connsiteX7" fmla="*/ 3191436 w 3478306"/>
              <a:gd name="connsiteY7" fmla="*/ 1210235 h 1541929"/>
              <a:gd name="connsiteX8" fmla="*/ 2913530 w 3478306"/>
              <a:gd name="connsiteY8" fmla="*/ 1398494 h 1541929"/>
              <a:gd name="connsiteX9" fmla="*/ 2590800 w 3478306"/>
              <a:gd name="connsiteY9" fmla="*/ 1506071 h 1541929"/>
              <a:gd name="connsiteX10" fmla="*/ 2303930 w 3478306"/>
              <a:gd name="connsiteY10" fmla="*/ 1541929 h 1541929"/>
              <a:gd name="connsiteX11" fmla="*/ 1900518 w 3478306"/>
              <a:gd name="connsiteY11" fmla="*/ 1541929 h 1541929"/>
              <a:gd name="connsiteX12" fmla="*/ 1604683 w 3478306"/>
              <a:gd name="connsiteY12" fmla="*/ 1524000 h 1541929"/>
              <a:gd name="connsiteX13" fmla="*/ 1188104 w 3478306"/>
              <a:gd name="connsiteY13" fmla="*/ 1391210 h 1541929"/>
              <a:gd name="connsiteX14" fmla="*/ 477620 w 3478306"/>
              <a:gd name="connsiteY14" fmla="*/ 974968 h 1541929"/>
              <a:gd name="connsiteX15" fmla="*/ 197224 w 3478306"/>
              <a:gd name="connsiteY15" fmla="*/ 735106 h 1541929"/>
              <a:gd name="connsiteX16" fmla="*/ 0 w 3478306"/>
              <a:gd name="connsiteY16" fmla="*/ 519953 h 1541929"/>
              <a:gd name="connsiteX17" fmla="*/ 224118 w 3478306"/>
              <a:gd name="connsiteY17" fmla="*/ 582706 h 1541929"/>
              <a:gd name="connsiteX18" fmla="*/ 833718 w 3478306"/>
              <a:gd name="connsiteY18" fmla="*/ 573741 h 1541929"/>
              <a:gd name="connsiteX19" fmla="*/ 815788 w 3478306"/>
              <a:gd name="connsiteY19" fmla="*/ 340659 h 1541929"/>
              <a:gd name="connsiteX20" fmla="*/ 224118 w 3478306"/>
              <a:gd name="connsiteY20" fmla="*/ 367553 h 1541929"/>
              <a:gd name="connsiteX21" fmla="*/ 17930 w 3478306"/>
              <a:gd name="connsiteY21" fmla="*/ 322729 h 1541929"/>
              <a:gd name="connsiteX22" fmla="*/ 71718 w 3478306"/>
              <a:gd name="connsiteY22" fmla="*/ 206188 h 1541929"/>
              <a:gd name="connsiteX23" fmla="*/ 233083 w 3478306"/>
              <a:gd name="connsiteY23" fmla="*/ 134471 h 1541929"/>
              <a:gd name="connsiteX24" fmla="*/ 403412 w 3478306"/>
              <a:gd name="connsiteY24" fmla="*/ 8965 h 1541929"/>
              <a:gd name="connsiteX25" fmla="*/ 340659 w 3478306"/>
              <a:gd name="connsiteY25" fmla="*/ 152400 h 1541929"/>
              <a:gd name="connsiteX26" fmla="*/ 313765 w 3478306"/>
              <a:gd name="connsiteY26" fmla="*/ 286871 h 1541929"/>
              <a:gd name="connsiteX27" fmla="*/ 537883 w 3478306"/>
              <a:gd name="connsiteY27" fmla="*/ 259976 h 1541929"/>
              <a:gd name="connsiteX28" fmla="*/ 537883 w 3478306"/>
              <a:gd name="connsiteY28" fmla="*/ 170329 h 1541929"/>
              <a:gd name="connsiteX29" fmla="*/ 726141 w 3478306"/>
              <a:gd name="connsiteY29" fmla="*/ 89647 h 1541929"/>
              <a:gd name="connsiteX30" fmla="*/ 932330 w 3478306"/>
              <a:gd name="connsiteY30" fmla="*/ 44824 h 1541929"/>
              <a:gd name="connsiteX31" fmla="*/ 1281953 w 3478306"/>
              <a:gd name="connsiteY31" fmla="*/ 0 h 1541929"/>
              <a:gd name="connsiteX0" fmla="*/ 1281953 w 3478306"/>
              <a:gd name="connsiteY0" fmla="*/ 0 h 1557338"/>
              <a:gd name="connsiteX1" fmla="*/ 2528047 w 3478306"/>
              <a:gd name="connsiteY1" fmla="*/ 26894 h 1557338"/>
              <a:gd name="connsiteX2" fmla="*/ 2850777 w 3478306"/>
              <a:gd name="connsiteY2" fmla="*/ 116541 h 1557338"/>
              <a:gd name="connsiteX3" fmla="*/ 3236259 w 3478306"/>
              <a:gd name="connsiteY3" fmla="*/ 349624 h 1557338"/>
              <a:gd name="connsiteX4" fmla="*/ 3469341 w 3478306"/>
              <a:gd name="connsiteY4" fmla="*/ 546847 h 1557338"/>
              <a:gd name="connsiteX5" fmla="*/ 3478306 w 3478306"/>
              <a:gd name="connsiteY5" fmla="*/ 708212 h 1557338"/>
              <a:gd name="connsiteX6" fmla="*/ 3433483 w 3478306"/>
              <a:gd name="connsiteY6" fmla="*/ 851647 h 1557338"/>
              <a:gd name="connsiteX7" fmla="*/ 3191436 w 3478306"/>
              <a:gd name="connsiteY7" fmla="*/ 1210235 h 1557338"/>
              <a:gd name="connsiteX8" fmla="*/ 2913530 w 3478306"/>
              <a:gd name="connsiteY8" fmla="*/ 1398494 h 1557338"/>
              <a:gd name="connsiteX9" fmla="*/ 2590800 w 3478306"/>
              <a:gd name="connsiteY9" fmla="*/ 1506071 h 1557338"/>
              <a:gd name="connsiteX10" fmla="*/ 2303930 w 3478306"/>
              <a:gd name="connsiteY10" fmla="*/ 1541929 h 1557338"/>
              <a:gd name="connsiteX11" fmla="*/ 1900518 w 3478306"/>
              <a:gd name="connsiteY11" fmla="*/ 1541929 h 1557338"/>
              <a:gd name="connsiteX12" fmla="*/ 1623733 w 3478306"/>
              <a:gd name="connsiteY12" fmla="*/ 1557338 h 1557338"/>
              <a:gd name="connsiteX13" fmla="*/ 1188104 w 3478306"/>
              <a:gd name="connsiteY13" fmla="*/ 1391210 h 1557338"/>
              <a:gd name="connsiteX14" fmla="*/ 477620 w 3478306"/>
              <a:gd name="connsiteY14" fmla="*/ 974968 h 1557338"/>
              <a:gd name="connsiteX15" fmla="*/ 197224 w 3478306"/>
              <a:gd name="connsiteY15" fmla="*/ 735106 h 1557338"/>
              <a:gd name="connsiteX16" fmla="*/ 0 w 3478306"/>
              <a:gd name="connsiteY16" fmla="*/ 519953 h 1557338"/>
              <a:gd name="connsiteX17" fmla="*/ 224118 w 3478306"/>
              <a:gd name="connsiteY17" fmla="*/ 582706 h 1557338"/>
              <a:gd name="connsiteX18" fmla="*/ 833718 w 3478306"/>
              <a:gd name="connsiteY18" fmla="*/ 573741 h 1557338"/>
              <a:gd name="connsiteX19" fmla="*/ 815788 w 3478306"/>
              <a:gd name="connsiteY19" fmla="*/ 340659 h 1557338"/>
              <a:gd name="connsiteX20" fmla="*/ 224118 w 3478306"/>
              <a:gd name="connsiteY20" fmla="*/ 367553 h 1557338"/>
              <a:gd name="connsiteX21" fmla="*/ 17930 w 3478306"/>
              <a:gd name="connsiteY21" fmla="*/ 322729 h 1557338"/>
              <a:gd name="connsiteX22" fmla="*/ 71718 w 3478306"/>
              <a:gd name="connsiteY22" fmla="*/ 206188 h 1557338"/>
              <a:gd name="connsiteX23" fmla="*/ 233083 w 3478306"/>
              <a:gd name="connsiteY23" fmla="*/ 134471 h 1557338"/>
              <a:gd name="connsiteX24" fmla="*/ 403412 w 3478306"/>
              <a:gd name="connsiteY24" fmla="*/ 8965 h 1557338"/>
              <a:gd name="connsiteX25" fmla="*/ 340659 w 3478306"/>
              <a:gd name="connsiteY25" fmla="*/ 152400 h 1557338"/>
              <a:gd name="connsiteX26" fmla="*/ 313765 w 3478306"/>
              <a:gd name="connsiteY26" fmla="*/ 286871 h 1557338"/>
              <a:gd name="connsiteX27" fmla="*/ 537883 w 3478306"/>
              <a:gd name="connsiteY27" fmla="*/ 259976 h 1557338"/>
              <a:gd name="connsiteX28" fmla="*/ 537883 w 3478306"/>
              <a:gd name="connsiteY28" fmla="*/ 170329 h 1557338"/>
              <a:gd name="connsiteX29" fmla="*/ 726141 w 3478306"/>
              <a:gd name="connsiteY29" fmla="*/ 89647 h 1557338"/>
              <a:gd name="connsiteX30" fmla="*/ 932330 w 3478306"/>
              <a:gd name="connsiteY30" fmla="*/ 44824 h 1557338"/>
              <a:gd name="connsiteX31" fmla="*/ 1281953 w 3478306"/>
              <a:gd name="connsiteY31" fmla="*/ 0 h 1557338"/>
              <a:gd name="connsiteX0" fmla="*/ 1281953 w 3478306"/>
              <a:gd name="connsiteY0" fmla="*/ 0 h 1603842"/>
              <a:gd name="connsiteX1" fmla="*/ 2528047 w 3478306"/>
              <a:gd name="connsiteY1" fmla="*/ 26894 h 1603842"/>
              <a:gd name="connsiteX2" fmla="*/ 2850777 w 3478306"/>
              <a:gd name="connsiteY2" fmla="*/ 116541 h 1603842"/>
              <a:gd name="connsiteX3" fmla="*/ 3236259 w 3478306"/>
              <a:gd name="connsiteY3" fmla="*/ 349624 h 1603842"/>
              <a:gd name="connsiteX4" fmla="*/ 3469341 w 3478306"/>
              <a:gd name="connsiteY4" fmla="*/ 546847 h 1603842"/>
              <a:gd name="connsiteX5" fmla="*/ 3478306 w 3478306"/>
              <a:gd name="connsiteY5" fmla="*/ 708212 h 1603842"/>
              <a:gd name="connsiteX6" fmla="*/ 3433483 w 3478306"/>
              <a:gd name="connsiteY6" fmla="*/ 851647 h 1603842"/>
              <a:gd name="connsiteX7" fmla="*/ 3191436 w 3478306"/>
              <a:gd name="connsiteY7" fmla="*/ 1210235 h 1603842"/>
              <a:gd name="connsiteX8" fmla="*/ 2913530 w 3478306"/>
              <a:gd name="connsiteY8" fmla="*/ 1398494 h 1603842"/>
              <a:gd name="connsiteX9" fmla="*/ 2590800 w 3478306"/>
              <a:gd name="connsiteY9" fmla="*/ 1506071 h 1603842"/>
              <a:gd name="connsiteX10" fmla="*/ 2303930 w 3478306"/>
              <a:gd name="connsiteY10" fmla="*/ 1541929 h 1603842"/>
              <a:gd name="connsiteX11" fmla="*/ 1943381 w 3478306"/>
              <a:gd name="connsiteY11" fmla="*/ 1603842 h 1603842"/>
              <a:gd name="connsiteX12" fmla="*/ 1623733 w 3478306"/>
              <a:gd name="connsiteY12" fmla="*/ 1557338 h 1603842"/>
              <a:gd name="connsiteX13" fmla="*/ 1188104 w 3478306"/>
              <a:gd name="connsiteY13" fmla="*/ 1391210 h 1603842"/>
              <a:gd name="connsiteX14" fmla="*/ 477620 w 3478306"/>
              <a:gd name="connsiteY14" fmla="*/ 974968 h 1603842"/>
              <a:gd name="connsiteX15" fmla="*/ 197224 w 3478306"/>
              <a:gd name="connsiteY15" fmla="*/ 735106 h 1603842"/>
              <a:gd name="connsiteX16" fmla="*/ 0 w 3478306"/>
              <a:gd name="connsiteY16" fmla="*/ 519953 h 1603842"/>
              <a:gd name="connsiteX17" fmla="*/ 224118 w 3478306"/>
              <a:gd name="connsiteY17" fmla="*/ 582706 h 1603842"/>
              <a:gd name="connsiteX18" fmla="*/ 833718 w 3478306"/>
              <a:gd name="connsiteY18" fmla="*/ 573741 h 1603842"/>
              <a:gd name="connsiteX19" fmla="*/ 815788 w 3478306"/>
              <a:gd name="connsiteY19" fmla="*/ 340659 h 1603842"/>
              <a:gd name="connsiteX20" fmla="*/ 224118 w 3478306"/>
              <a:gd name="connsiteY20" fmla="*/ 367553 h 1603842"/>
              <a:gd name="connsiteX21" fmla="*/ 17930 w 3478306"/>
              <a:gd name="connsiteY21" fmla="*/ 322729 h 1603842"/>
              <a:gd name="connsiteX22" fmla="*/ 71718 w 3478306"/>
              <a:gd name="connsiteY22" fmla="*/ 206188 h 1603842"/>
              <a:gd name="connsiteX23" fmla="*/ 233083 w 3478306"/>
              <a:gd name="connsiteY23" fmla="*/ 134471 h 1603842"/>
              <a:gd name="connsiteX24" fmla="*/ 403412 w 3478306"/>
              <a:gd name="connsiteY24" fmla="*/ 8965 h 1603842"/>
              <a:gd name="connsiteX25" fmla="*/ 340659 w 3478306"/>
              <a:gd name="connsiteY25" fmla="*/ 152400 h 1603842"/>
              <a:gd name="connsiteX26" fmla="*/ 313765 w 3478306"/>
              <a:gd name="connsiteY26" fmla="*/ 286871 h 1603842"/>
              <a:gd name="connsiteX27" fmla="*/ 537883 w 3478306"/>
              <a:gd name="connsiteY27" fmla="*/ 259976 h 1603842"/>
              <a:gd name="connsiteX28" fmla="*/ 537883 w 3478306"/>
              <a:gd name="connsiteY28" fmla="*/ 170329 h 1603842"/>
              <a:gd name="connsiteX29" fmla="*/ 726141 w 3478306"/>
              <a:gd name="connsiteY29" fmla="*/ 89647 h 1603842"/>
              <a:gd name="connsiteX30" fmla="*/ 932330 w 3478306"/>
              <a:gd name="connsiteY30" fmla="*/ 44824 h 1603842"/>
              <a:gd name="connsiteX31" fmla="*/ 1281953 w 3478306"/>
              <a:gd name="connsiteY31" fmla="*/ 0 h 1603842"/>
              <a:gd name="connsiteX0" fmla="*/ 1281953 w 3478306"/>
              <a:gd name="connsiteY0" fmla="*/ 0 h 1603842"/>
              <a:gd name="connsiteX1" fmla="*/ 2528047 w 3478306"/>
              <a:gd name="connsiteY1" fmla="*/ 26894 h 1603842"/>
              <a:gd name="connsiteX2" fmla="*/ 2850777 w 3478306"/>
              <a:gd name="connsiteY2" fmla="*/ 116541 h 1603842"/>
              <a:gd name="connsiteX3" fmla="*/ 3236259 w 3478306"/>
              <a:gd name="connsiteY3" fmla="*/ 349624 h 1603842"/>
              <a:gd name="connsiteX4" fmla="*/ 3469341 w 3478306"/>
              <a:gd name="connsiteY4" fmla="*/ 546847 h 1603842"/>
              <a:gd name="connsiteX5" fmla="*/ 3478306 w 3478306"/>
              <a:gd name="connsiteY5" fmla="*/ 708212 h 1603842"/>
              <a:gd name="connsiteX6" fmla="*/ 3433483 w 3478306"/>
              <a:gd name="connsiteY6" fmla="*/ 851647 h 1603842"/>
              <a:gd name="connsiteX7" fmla="*/ 3191436 w 3478306"/>
              <a:gd name="connsiteY7" fmla="*/ 1210235 h 1603842"/>
              <a:gd name="connsiteX8" fmla="*/ 2913530 w 3478306"/>
              <a:gd name="connsiteY8" fmla="*/ 1398494 h 1603842"/>
              <a:gd name="connsiteX9" fmla="*/ 2590800 w 3478306"/>
              <a:gd name="connsiteY9" fmla="*/ 1506071 h 1603842"/>
              <a:gd name="connsiteX10" fmla="*/ 2413468 w 3478306"/>
              <a:gd name="connsiteY10" fmla="*/ 1589554 h 1603842"/>
              <a:gd name="connsiteX11" fmla="*/ 1943381 w 3478306"/>
              <a:gd name="connsiteY11" fmla="*/ 1603842 h 1603842"/>
              <a:gd name="connsiteX12" fmla="*/ 1623733 w 3478306"/>
              <a:gd name="connsiteY12" fmla="*/ 1557338 h 1603842"/>
              <a:gd name="connsiteX13" fmla="*/ 1188104 w 3478306"/>
              <a:gd name="connsiteY13" fmla="*/ 1391210 h 1603842"/>
              <a:gd name="connsiteX14" fmla="*/ 477620 w 3478306"/>
              <a:gd name="connsiteY14" fmla="*/ 974968 h 1603842"/>
              <a:gd name="connsiteX15" fmla="*/ 197224 w 3478306"/>
              <a:gd name="connsiteY15" fmla="*/ 735106 h 1603842"/>
              <a:gd name="connsiteX16" fmla="*/ 0 w 3478306"/>
              <a:gd name="connsiteY16" fmla="*/ 519953 h 1603842"/>
              <a:gd name="connsiteX17" fmla="*/ 224118 w 3478306"/>
              <a:gd name="connsiteY17" fmla="*/ 582706 h 1603842"/>
              <a:gd name="connsiteX18" fmla="*/ 833718 w 3478306"/>
              <a:gd name="connsiteY18" fmla="*/ 573741 h 1603842"/>
              <a:gd name="connsiteX19" fmla="*/ 815788 w 3478306"/>
              <a:gd name="connsiteY19" fmla="*/ 340659 h 1603842"/>
              <a:gd name="connsiteX20" fmla="*/ 224118 w 3478306"/>
              <a:gd name="connsiteY20" fmla="*/ 367553 h 1603842"/>
              <a:gd name="connsiteX21" fmla="*/ 17930 w 3478306"/>
              <a:gd name="connsiteY21" fmla="*/ 322729 h 1603842"/>
              <a:gd name="connsiteX22" fmla="*/ 71718 w 3478306"/>
              <a:gd name="connsiteY22" fmla="*/ 206188 h 1603842"/>
              <a:gd name="connsiteX23" fmla="*/ 233083 w 3478306"/>
              <a:gd name="connsiteY23" fmla="*/ 134471 h 1603842"/>
              <a:gd name="connsiteX24" fmla="*/ 403412 w 3478306"/>
              <a:gd name="connsiteY24" fmla="*/ 8965 h 1603842"/>
              <a:gd name="connsiteX25" fmla="*/ 340659 w 3478306"/>
              <a:gd name="connsiteY25" fmla="*/ 152400 h 1603842"/>
              <a:gd name="connsiteX26" fmla="*/ 313765 w 3478306"/>
              <a:gd name="connsiteY26" fmla="*/ 286871 h 1603842"/>
              <a:gd name="connsiteX27" fmla="*/ 537883 w 3478306"/>
              <a:gd name="connsiteY27" fmla="*/ 259976 h 1603842"/>
              <a:gd name="connsiteX28" fmla="*/ 537883 w 3478306"/>
              <a:gd name="connsiteY28" fmla="*/ 170329 h 1603842"/>
              <a:gd name="connsiteX29" fmla="*/ 726141 w 3478306"/>
              <a:gd name="connsiteY29" fmla="*/ 89647 h 1603842"/>
              <a:gd name="connsiteX30" fmla="*/ 932330 w 3478306"/>
              <a:gd name="connsiteY30" fmla="*/ 44824 h 1603842"/>
              <a:gd name="connsiteX31" fmla="*/ 1281953 w 3478306"/>
              <a:gd name="connsiteY31" fmla="*/ 0 h 1603842"/>
              <a:gd name="connsiteX0" fmla="*/ 1281953 w 3478306"/>
              <a:gd name="connsiteY0" fmla="*/ 0 h 1603842"/>
              <a:gd name="connsiteX1" fmla="*/ 2528047 w 3478306"/>
              <a:gd name="connsiteY1" fmla="*/ 26894 h 1603842"/>
              <a:gd name="connsiteX2" fmla="*/ 2850777 w 3478306"/>
              <a:gd name="connsiteY2" fmla="*/ 116541 h 1603842"/>
              <a:gd name="connsiteX3" fmla="*/ 3236259 w 3478306"/>
              <a:gd name="connsiteY3" fmla="*/ 349624 h 1603842"/>
              <a:gd name="connsiteX4" fmla="*/ 3469341 w 3478306"/>
              <a:gd name="connsiteY4" fmla="*/ 546847 h 1603842"/>
              <a:gd name="connsiteX5" fmla="*/ 3478306 w 3478306"/>
              <a:gd name="connsiteY5" fmla="*/ 708212 h 1603842"/>
              <a:gd name="connsiteX6" fmla="*/ 3433483 w 3478306"/>
              <a:gd name="connsiteY6" fmla="*/ 851647 h 1603842"/>
              <a:gd name="connsiteX7" fmla="*/ 3191436 w 3478306"/>
              <a:gd name="connsiteY7" fmla="*/ 1210235 h 1603842"/>
              <a:gd name="connsiteX8" fmla="*/ 2913530 w 3478306"/>
              <a:gd name="connsiteY8" fmla="*/ 1398494 h 1603842"/>
              <a:gd name="connsiteX9" fmla="*/ 2719387 w 3478306"/>
              <a:gd name="connsiteY9" fmla="*/ 1520359 h 1603842"/>
              <a:gd name="connsiteX10" fmla="*/ 2413468 w 3478306"/>
              <a:gd name="connsiteY10" fmla="*/ 1589554 h 1603842"/>
              <a:gd name="connsiteX11" fmla="*/ 1943381 w 3478306"/>
              <a:gd name="connsiteY11" fmla="*/ 1603842 h 1603842"/>
              <a:gd name="connsiteX12" fmla="*/ 1623733 w 3478306"/>
              <a:gd name="connsiteY12" fmla="*/ 1557338 h 1603842"/>
              <a:gd name="connsiteX13" fmla="*/ 1188104 w 3478306"/>
              <a:gd name="connsiteY13" fmla="*/ 1391210 h 1603842"/>
              <a:gd name="connsiteX14" fmla="*/ 477620 w 3478306"/>
              <a:gd name="connsiteY14" fmla="*/ 974968 h 1603842"/>
              <a:gd name="connsiteX15" fmla="*/ 197224 w 3478306"/>
              <a:gd name="connsiteY15" fmla="*/ 735106 h 1603842"/>
              <a:gd name="connsiteX16" fmla="*/ 0 w 3478306"/>
              <a:gd name="connsiteY16" fmla="*/ 519953 h 1603842"/>
              <a:gd name="connsiteX17" fmla="*/ 224118 w 3478306"/>
              <a:gd name="connsiteY17" fmla="*/ 582706 h 1603842"/>
              <a:gd name="connsiteX18" fmla="*/ 833718 w 3478306"/>
              <a:gd name="connsiteY18" fmla="*/ 573741 h 1603842"/>
              <a:gd name="connsiteX19" fmla="*/ 815788 w 3478306"/>
              <a:gd name="connsiteY19" fmla="*/ 340659 h 1603842"/>
              <a:gd name="connsiteX20" fmla="*/ 224118 w 3478306"/>
              <a:gd name="connsiteY20" fmla="*/ 367553 h 1603842"/>
              <a:gd name="connsiteX21" fmla="*/ 17930 w 3478306"/>
              <a:gd name="connsiteY21" fmla="*/ 322729 h 1603842"/>
              <a:gd name="connsiteX22" fmla="*/ 71718 w 3478306"/>
              <a:gd name="connsiteY22" fmla="*/ 206188 h 1603842"/>
              <a:gd name="connsiteX23" fmla="*/ 233083 w 3478306"/>
              <a:gd name="connsiteY23" fmla="*/ 134471 h 1603842"/>
              <a:gd name="connsiteX24" fmla="*/ 403412 w 3478306"/>
              <a:gd name="connsiteY24" fmla="*/ 8965 h 1603842"/>
              <a:gd name="connsiteX25" fmla="*/ 340659 w 3478306"/>
              <a:gd name="connsiteY25" fmla="*/ 152400 h 1603842"/>
              <a:gd name="connsiteX26" fmla="*/ 313765 w 3478306"/>
              <a:gd name="connsiteY26" fmla="*/ 286871 h 1603842"/>
              <a:gd name="connsiteX27" fmla="*/ 537883 w 3478306"/>
              <a:gd name="connsiteY27" fmla="*/ 259976 h 1603842"/>
              <a:gd name="connsiteX28" fmla="*/ 537883 w 3478306"/>
              <a:gd name="connsiteY28" fmla="*/ 170329 h 1603842"/>
              <a:gd name="connsiteX29" fmla="*/ 726141 w 3478306"/>
              <a:gd name="connsiteY29" fmla="*/ 89647 h 1603842"/>
              <a:gd name="connsiteX30" fmla="*/ 932330 w 3478306"/>
              <a:gd name="connsiteY30" fmla="*/ 44824 h 1603842"/>
              <a:gd name="connsiteX31" fmla="*/ 1281953 w 3478306"/>
              <a:gd name="connsiteY31" fmla="*/ 0 h 1603842"/>
              <a:gd name="connsiteX0" fmla="*/ 1281953 w 3478306"/>
              <a:gd name="connsiteY0" fmla="*/ 0 h 1603842"/>
              <a:gd name="connsiteX1" fmla="*/ 2528047 w 3478306"/>
              <a:gd name="connsiteY1" fmla="*/ 26894 h 1603842"/>
              <a:gd name="connsiteX2" fmla="*/ 2850777 w 3478306"/>
              <a:gd name="connsiteY2" fmla="*/ 116541 h 1603842"/>
              <a:gd name="connsiteX3" fmla="*/ 3236259 w 3478306"/>
              <a:gd name="connsiteY3" fmla="*/ 349624 h 1603842"/>
              <a:gd name="connsiteX4" fmla="*/ 3469341 w 3478306"/>
              <a:gd name="connsiteY4" fmla="*/ 546847 h 1603842"/>
              <a:gd name="connsiteX5" fmla="*/ 3478306 w 3478306"/>
              <a:gd name="connsiteY5" fmla="*/ 708212 h 1603842"/>
              <a:gd name="connsiteX6" fmla="*/ 3433483 w 3478306"/>
              <a:gd name="connsiteY6" fmla="*/ 851647 h 1603842"/>
              <a:gd name="connsiteX7" fmla="*/ 3191436 w 3478306"/>
              <a:gd name="connsiteY7" fmla="*/ 1210235 h 1603842"/>
              <a:gd name="connsiteX8" fmla="*/ 3037355 w 3478306"/>
              <a:gd name="connsiteY8" fmla="*/ 1388969 h 1603842"/>
              <a:gd name="connsiteX9" fmla="*/ 2719387 w 3478306"/>
              <a:gd name="connsiteY9" fmla="*/ 1520359 h 1603842"/>
              <a:gd name="connsiteX10" fmla="*/ 2413468 w 3478306"/>
              <a:gd name="connsiteY10" fmla="*/ 1589554 h 1603842"/>
              <a:gd name="connsiteX11" fmla="*/ 1943381 w 3478306"/>
              <a:gd name="connsiteY11" fmla="*/ 1603842 h 1603842"/>
              <a:gd name="connsiteX12" fmla="*/ 1623733 w 3478306"/>
              <a:gd name="connsiteY12" fmla="*/ 1557338 h 1603842"/>
              <a:gd name="connsiteX13" fmla="*/ 1188104 w 3478306"/>
              <a:gd name="connsiteY13" fmla="*/ 1391210 h 1603842"/>
              <a:gd name="connsiteX14" fmla="*/ 477620 w 3478306"/>
              <a:gd name="connsiteY14" fmla="*/ 974968 h 1603842"/>
              <a:gd name="connsiteX15" fmla="*/ 197224 w 3478306"/>
              <a:gd name="connsiteY15" fmla="*/ 735106 h 1603842"/>
              <a:gd name="connsiteX16" fmla="*/ 0 w 3478306"/>
              <a:gd name="connsiteY16" fmla="*/ 519953 h 1603842"/>
              <a:gd name="connsiteX17" fmla="*/ 224118 w 3478306"/>
              <a:gd name="connsiteY17" fmla="*/ 582706 h 1603842"/>
              <a:gd name="connsiteX18" fmla="*/ 833718 w 3478306"/>
              <a:gd name="connsiteY18" fmla="*/ 573741 h 1603842"/>
              <a:gd name="connsiteX19" fmla="*/ 815788 w 3478306"/>
              <a:gd name="connsiteY19" fmla="*/ 340659 h 1603842"/>
              <a:gd name="connsiteX20" fmla="*/ 224118 w 3478306"/>
              <a:gd name="connsiteY20" fmla="*/ 367553 h 1603842"/>
              <a:gd name="connsiteX21" fmla="*/ 17930 w 3478306"/>
              <a:gd name="connsiteY21" fmla="*/ 322729 h 1603842"/>
              <a:gd name="connsiteX22" fmla="*/ 71718 w 3478306"/>
              <a:gd name="connsiteY22" fmla="*/ 206188 h 1603842"/>
              <a:gd name="connsiteX23" fmla="*/ 233083 w 3478306"/>
              <a:gd name="connsiteY23" fmla="*/ 134471 h 1603842"/>
              <a:gd name="connsiteX24" fmla="*/ 403412 w 3478306"/>
              <a:gd name="connsiteY24" fmla="*/ 8965 h 1603842"/>
              <a:gd name="connsiteX25" fmla="*/ 340659 w 3478306"/>
              <a:gd name="connsiteY25" fmla="*/ 152400 h 1603842"/>
              <a:gd name="connsiteX26" fmla="*/ 313765 w 3478306"/>
              <a:gd name="connsiteY26" fmla="*/ 286871 h 1603842"/>
              <a:gd name="connsiteX27" fmla="*/ 537883 w 3478306"/>
              <a:gd name="connsiteY27" fmla="*/ 259976 h 1603842"/>
              <a:gd name="connsiteX28" fmla="*/ 537883 w 3478306"/>
              <a:gd name="connsiteY28" fmla="*/ 170329 h 1603842"/>
              <a:gd name="connsiteX29" fmla="*/ 726141 w 3478306"/>
              <a:gd name="connsiteY29" fmla="*/ 89647 h 1603842"/>
              <a:gd name="connsiteX30" fmla="*/ 932330 w 3478306"/>
              <a:gd name="connsiteY30" fmla="*/ 44824 h 1603842"/>
              <a:gd name="connsiteX31" fmla="*/ 1281953 w 3478306"/>
              <a:gd name="connsiteY31" fmla="*/ 0 h 1603842"/>
              <a:gd name="connsiteX0" fmla="*/ 1281953 w 3478306"/>
              <a:gd name="connsiteY0" fmla="*/ 0 h 1603842"/>
              <a:gd name="connsiteX1" fmla="*/ 2528047 w 3478306"/>
              <a:gd name="connsiteY1" fmla="*/ 26894 h 1603842"/>
              <a:gd name="connsiteX2" fmla="*/ 2850777 w 3478306"/>
              <a:gd name="connsiteY2" fmla="*/ 116541 h 1603842"/>
              <a:gd name="connsiteX3" fmla="*/ 3236259 w 3478306"/>
              <a:gd name="connsiteY3" fmla="*/ 349624 h 1603842"/>
              <a:gd name="connsiteX4" fmla="*/ 3469341 w 3478306"/>
              <a:gd name="connsiteY4" fmla="*/ 546847 h 1603842"/>
              <a:gd name="connsiteX5" fmla="*/ 3478306 w 3478306"/>
              <a:gd name="connsiteY5" fmla="*/ 708212 h 1603842"/>
              <a:gd name="connsiteX6" fmla="*/ 3433483 w 3478306"/>
              <a:gd name="connsiteY6" fmla="*/ 851647 h 1603842"/>
              <a:gd name="connsiteX7" fmla="*/ 3229536 w 3478306"/>
              <a:gd name="connsiteY7" fmla="*/ 1229285 h 1603842"/>
              <a:gd name="connsiteX8" fmla="*/ 3037355 w 3478306"/>
              <a:gd name="connsiteY8" fmla="*/ 1388969 h 1603842"/>
              <a:gd name="connsiteX9" fmla="*/ 2719387 w 3478306"/>
              <a:gd name="connsiteY9" fmla="*/ 1520359 h 1603842"/>
              <a:gd name="connsiteX10" fmla="*/ 2413468 w 3478306"/>
              <a:gd name="connsiteY10" fmla="*/ 1589554 h 1603842"/>
              <a:gd name="connsiteX11" fmla="*/ 1943381 w 3478306"/>
              <a:gd name="connsiteY11" fmla="*/ 1603842 h 1603842"/>
              <a:gd name="connsiteX12" fmla="*/ 1623733 w 3478306"/>
              <a:gd name="connsiteY12" fmla="*/ 1557338 h 1603842"/>
              <a:gd name="connsiteX13" fmla="*/ 1188104 w 3478306"/>
              <a:gd name="connsiteY13" fmla="*/ 1391210 h 1603842"/>
              <a:gd name="connsiteX14" fmla="*/ 477620 w 3478306"/>
              <a:gd name="connsiteY14" fmla="*/ 974968 h 1603842"/>
              <a:gd name="connsiteX15" fmla="*/ 197224 w 3478306"/>
              <a:gd name="connsiteY15" fmla="*/ 735106 h 1603842"/>
              <a:gd name="connsiteX16" fmla="*/ 0 w 3478306"/>
              <a:gd name="connsiteY16" fmla="*/ 519953 h 1603842"/>
              <a:gd name="connsiteX17" fmla="*/ 224118 w 3478306"/>
              <a:gd name="connsiteY17" fmla="*/ 582706 h 1603842"/>
              <a:gd name="connsiteX18" fmla="*/ 833718 w 3478306"/>
              <a:gd name="connsiteY18" fmla="*/ 573741 h 1603842"/>
              <a:gd name="connsiteX19" fmla="*/ 815788 w 3478306"/>
              <a:gd name="connsiteY19" fmla="*/ 340659 h 1603842"/>
              <a:gd name="connsiteX20" fmla="*/ 224118 w 3478306"/>
              <a:gd name="connsiteY20" fmla="*/ 367553 h 1603842"/>
              <a:gd name="connsiteX21" fmla="*/ 17930 w 3478306"/>
              <a:gd name="connsiteY21" fmla="*/ 322729 h 1603842"/>
              <a:gd name="connsiteX22" fmla="*/ 71718 w 3478306"/>
              <a:gd name="connsiteY22" fmla="*/ 206188 h 1603842"/>
              <a:gd name="connsiteX23" fmla="*/ 233083 w 3478306"/>
              <a:gd name="connsiteY23" fmla="*/ 134471 h 1603842"/>
              <a:gd name="connsiteX24" fmla="*/ 403412 w 3478306"/>
              <a:gd name="connsiteY24" fmla="*/ 8965 h 1603842"/>
              <a:gd name="connsiteX25" fmla="*/ 340659 w 3478306"/>
              <a:gd name="connsiteY25" fmla="*/ 152400 h 1603842"/>
              <a:gd name="connsiteX26" fmla="*/ 313765 w 3478306"/>
              <a:gd name="connsiteY26" fmla="*/ 286871 h 1603842"/>
              <a:gd name="connsiteX27" fmla="*/ 537883 w 3478306"/>
              <a:gd name="connsiteY27" fmla="*/ 259976 h 1603842"/>
              <a:gd name="connsiteX28" fmla="*/ 537883 w 3478306"/>
              <a:gd name="connsiteY28" fmla="*/ 170329 h 1603842"/>
              <a:gd name="connsiteX29" fmla="*/ 726141 w 3478306"/>
              <a:gd name="connsiteY29" fmla="*/ 89647 h 1603842"/>
              <a:gd name="connsiteX30" fmla="*/ 932330 w 3478306"/>
              <a:gd name="connsiteY30" fmla="*/ 44824 h 1603842"/>
              <a:gd name="connsiteX31" fmla="*/ 1281953 w 3478306"/>
              <a:gd name="connsiteY31" fmla="*/ 0 h 1603842"/>
              <a:gd name="connsiteX0" fmla="*/ 1281953 w 3478306"/>
              <a:gd name="connsiteY0" fmla="*/ 0 h 1603842"/>
              <a:gd name="connsiteX1" fmla="*/ 2528047 w 3478306"/>
              <a:gd name="connsiteY1" fmla="*/ 26894 h 1603842"/>
              <a:gd name="connsiteX2" fmla="*/ 2850777 w 3478306"/>
              <a:gd name="connsiteY2" fmla="*/ 116541 h 1603842"/>
              <a:gd name="connsiteX3" fmla="*/ 3236259 w 3478306"/>
              <a:gd name="connsiteY3" fmla="*/ 349624 h 1603842"/>
              <a:gd name="connsiteX4" fmla="*/ 3469341 w 3478306"/>
              <a:gd name="connsiteY4" fmla="*/ 546847 h 1603842"/>
              <a:gd name="connsiteX5" fmla="*/ 3478306 w 3478306"/>
              <a:gd name="connsiteY5" fmla="*/ 708212 h 1603842"/>
              <a:gd name="connsiteX6" fmla="*/ 3433483 w 3478306"/>
              <a:gd name="connsiteY6" fmla="*/ 870697 h 1603842"/>
              <a:gd name="connsiteX7" fmla="*/ 3229536 w 3478306"/>
              <a:gd name="connsiteY7" fmla="*/ 1229285 h 1603842"/>
              <a:gd name="connsiteX8" fmla="*/ 3037355 w 3478306"/>
              <a:gd name="connsiteY8" fmla="*/ 1388969 h 1603842"/>
              <a:gd name="connsiteX9" fmla="*/ 2719387 w 3478306"/>
              <a:gd name="connsiteY9" fmla="*/ 1520359 h 1603842"/>
              <a:gd name="connsiteX10" fmla="*/ 2413468 w 3478306"/>
              <a:gd name="connsiteY10" fmla="*/ 1589554 h 1603842"/>
              <a:gd name="connsiteX11" fmla="*/ 1943381 w 3478306"/>
              <a:gd name="connsiteY11" fmla="*/ 1603842 h 1603842"/>
              <a:gd name="connsiteX12" fmla="*/ 1623733 w 3478306"/>
              <a:gd name="connsiteY12" fmla="*/ 1557338 h 1603842"/>
              <a:gd name="connsiteX13" fmla="*/ 1188104 w 3478306"/>
              <a:gd name="connsiteY13" fmla="*/ 1391210 h 1603842"/>
              <a:gd name="connsiteX14" fmla="*/ 477620 w 3478306"/>
              <a:gd name="connsiteY14" fmla="*/ 974968 h 1603842"/>
              <a:gd name="connsiteX15" fmla="*/ 197224 w 3478306"/>
              <a:gd name="connsiteY15" fmla="*/ 735106 h 1603842"/>
              <a:gd name="connsiteX16" fmla="*/ 0 w 3478306"/>
              <a:gd name="connsiteY16" fmla="*/ 519953 h 1603842"/>
              <a:gd name="connsiteX17" fmla="*/ 224118 w 3478306"/>
              <a:gd name="connsiteY17" fmla="*/ 582706 h 1603842"/>
              <a:gd name="connsiteX18" fmla="*/ 833718 w 3478306"/>
              <a:gd name="connsiteY18" fmla="*/ 573741 h 1603842"/>
              <a:gd name="connsiteX19" fmla="*/ 815788 w 3478306"/>
              <a:gd name="connsiteY19" fmla="*/ 340659 h 1603842"/>
              <a:gd name="connsiteX20" fmla="*/ 224118 w 3478306"/>
              <a:gd name="connsiteY20" fmla="*/ 367553 h 1603842"/>
              <a:gd name="connsiteX21" fmla="*/ 17930 w 3478306"/>
              <a:gd name="connsiteY21" fmla="*/ 322729 h 1603842"/>
              <a:gd name="connsiteX22" fmla="*/ 71718 w 3478306"/>
              <a:gd name="connsiteY22" fmla="*/ 206188 h 1603842"/>
              <a:gd name="connsiteX23" fmla="*/ 233083 w 3478306"/>
              <a:gd name="connsiteY23" fmla="*/ 134471 h 1603842"/>
              <a:gd name="connsiteX24" fmla="*/ 403412 w 3478306"/>
              <a:gd name="connsiteY24" fmla="*/ 8965 h 1603842"/>
              <a:gd name="connsiteX25" fmla="*/ 340659 w 3478306"/>
              <a:gd name="connsiteY25" fmla="*/ 152400 h 1603842"/>
              <a:gd name="connsiteX26" fmla="*/ 313765 w 3478306"/>
              <a:gd name="connsiteY26" fmla="*/ 286871 h 1603842"/>
              <a:gd name="connsiteX27" fmla="*/ 537883 w 3478306"/>
              <a:gd name="connsiteY27" fmla="*/ 259976 h 1603842"/>
              <a:gd name="connsiteX28" fmla="*/ 537883 w 3478306"/>
              <a:gd name="connsiteY28" fmla="*/ 170329 h 1603842"/>
              <a:gd name="connsiteX29" fmla="*/ 726141 w 3478306"/>
              <a:gd name="connsiteY29" fmla="*/ 89647 h 1603842"/>
              <a:gd name="connsiteX30" fmla="*/ 932330 w 3478306"/>
              <a:gd name="connsiteY30" fmla="*/ 44824 h 1603842"/>
              <a:gd name="connsiteX31" fmla="*/ 1281953 w 3478306"/>
              <a:gd name="connsiteY31" fmla="*/ 0 h 1603842"/>
              <a:gd name="connsiteX0" fmla="*/ 1281953 w 3492593"/>
              <a:gd name="connsiteY0" fmla="*/ 0 h 1603842"/>
              <a:gd name="connsiteX1" fmla="*/ 2528047 w 3492593"/>
              <a:gd name="connsiteY1" fmla="*/ 26894 h 1603842"/>
              <a:gd name="connsiteX2" fmla="*/ 2850777 w 3492593"/>
              <a:gd name="connsiteY2" fmla="*/ 116541 h 1603842"/>
              <a:gd name="connsiteX3" fmla="*/ 3236259 w 3492593"/>
              <a:gd name="connsiteY3" fmla="*/ 349624 h 1603842"/>
              <a:gd name="connsiteX4" fmla="*/ 3469341 w 3492593"/>
              <a:gd name="connsiteY4" fmla="*/ 546847 h 1603842"/>
              <a:gd name="connsiteX5" fmla="*/ 3492593 w 3492593"/>
              <a:gd name="connsiteY5" fmla="*/ 703449 h 1603842"/>
              <a:gd name="connsiteX6" fmla="*/ 3433483 w 3492593"/>
              <a:gd name="connsiteY6" fmla="*/ 870697 h 1603842"/>
              <a:gd name="connsiteX7" fmla="*/ 3229536 w 3492593"/>
              <a:gd name="connsiteY7" fmla="*/ 1229285 h 1603842"/>
              <a:gd name="connsiteX8" fmla="*/ 3037355 w 3492593"/>
              <a:gd name="connsiteY8" fmla="*/ 1388969 h 1603842"/>
              <a:gd name="connsiteX9" fmla="*/ 2719387 w 3492593"/>
              <a:gd name="connsiteY9" fmla="*/ 1520359 h 1603842"/>
              <a:gd name="connsiteX10" fmla="*/ 2413468 w 3492593"/>
              <a:gd name="connsiteY10" fmla="*/ 1589554 h 1603842"/>
              <a:gd name="connsiteX11" fmla="*/ 1943381 w 3492593"/>
              <a:gd name="connsiteY11" fmla="*/ 1603842 h 1603842"/>
              <a:gd name="connsiteX12" fmla="*/ 1623733 w 3492593"/>
              <a:gd name="connsiteY12" fmla="*/ 1557338 h 1603842"/>
              <a:gd name="connsiteX13" fmla="*/ 1188104 w 3492593"/>
              <a:gd name="connsiteY13" fmla="*/ 1391210 h 1603842"/>
              <a:gd name="connsiteX14" fmla="*/ 477620 w 3492593"/>
              <a:gd name="connsiteY14" fmla="*/ 974968 h 1603842"/>
              <a:gd name="connsiteX15" fmla="*/ 197224 w 3492593"/>
              <a:gd name="connsiteY15" fmla="*/ 735106 h 1603842"/>
              <a:gd name="connsiteX16" fmla="*/ 0 w 3492593"/>
              <a:gd name="connsiteY16" fmla="*/ 519953 h 1603842"/>
              <a:gd name="connsiteX17" fmla="*/ 224118 w 3492593"/>
              <a:gd name="connsiteY17" fmla="*/ 582706 h 1603842"/>
              <a:gd name="connsiteX18" fmla="*/ 833718 w 3492593"/>
              <a:gd name="connsiteY18" fmla="*/ 573741 h 1603842"/>
              <a:gd name="connsiteX19" fmla="*/ 815788 w 3492593"/>
              <a:gd name="connsiteY19" fmla="*/ 340659 h 1603842"/>
              <a:gd name="connsiteX20" fmla="*/ 224118 w 3492593"/>
              <a:gd name="connsiteY20" fmla="*/ 367553 h 1603842"/>
              <a:gd name="connsiteX21" fmla="*/ 17930 w 3492593"/>
              <a:gd name="connsiteY21" fmla="*/ 322729 h 1603842"/>
              <a:gd name="connsiteX22" fmla="*/ 71718 w 3492593"/>
              <a:gd name="connsiteY22" fmla="*/ 206188 h 1603842"/>
              <a:gd name="connsiteX23" fmla="*/ 233083 w 3492593"/>
              <a:gd name="connsiteY23" fmla="*/ 134471 h 1603842"/>
              <a:gd name="connsiteX24" fmla="*/ 403412 w 3492593"/>
              <a:gd name="connsiteY24" fmla="*/ 8965 h 1603842"/>
              <a:gd name="connsiteX25" fmla="*/ 340659 w 3492593"/>
              <a:gd name="connsiteY25" fmla="*/ 152400 h 1603842"/>
              <a:gd name="connsiteX26" fmla="*/ 313765 w 3492593"/>
              <a:gd name="connsiteY26" fmla="*/ 286871 h 1603842"/>
              <a:gd name="connsiteX27" fmla="*/ 537883 w 3492593"/>
              <a:gd name="connsiteY27" fmla="*/ 259976 h 1603842"/>
              <a:gd name="connsiteX28" fmla="*/ 537883 w 3492593"/>
              <a:gd name="connsiteY28" fmla="*/ 170329 h 1603842"/>
              <a:gd name="connsiteX29" fmla="*/ 726141 w 3492593"/>
              <a:gd name="connsiteY29" fmla="*/ 89647 h 1603842"/>
              <a:gd name="connsiteX30" fmla="*/ 932330 w 3492593"/>
              <a:gd name="connsiteY30" fmla="*/ 44824 h 1603842"/>
              <a:gd name="connsiteX31" fmla="*/ 1281953 w 3492593"/>
              <a:gd name="connsiteY31" fmla="*/ 0 h 1603842"/>
              <a:gd name="connsiteX0" fmla="*/ 1281953 w 3492593"/>
              <a:gd name="connsiteY0" fmla="*/ 0 h 1603842"/>
              <a:gd name="connsiteX1" fmla="*/ 2528047 w 3492593"/>
              <a:gd name="connsiteY1" fmla="*/ 26894 h 1603842"/>
              <a:gd name="connsiteX2" fmla="*/ 2850777 w 3492593"/>
              <a:gd name="connsiteY2" fmla="*/ 116541 h 1603842"/>
              <a:gd name="connsiteX3" fmla="*/ 3250546 w 3492593"/>
              <a:gd name="connsiteY3" fmla="*/ 292474 h 1603842"/>
              <a:gd name="connsiteX4" fmla="*/ 3469341 w 3492593"/>
              <a:gd name="connsiteY4" fmla="*/ 546847 h 1603842"/>
              <a:gd name="connsiteX5" fmla="*/ 3492593 w 3492593"/>
              <a:gd name="connsiteY5" fmla="*/ 703449 h 1603842"/>
              <a:gd name="connsiteX6" fmla="*/ 3433483 w 3492593"/>
              <a:gd name="connsiteY6" fmla="*/ 870697 h 1603842"/>
              <a:gd name="connsiteX7" fmla="*/ 3229536 w 3492593"/>
              <a:gd name="connsiteY7" fmla="*/ 1229285 h 1603842"/>
              <a:gd name="connsiteX8" fmla="*/ 3037355 w 3492593"/>
              <a:gd name="connsiteY8" fmla="*/ 1388969 h 1603842"/>
              <a:gd name="connsiteX9" fmla="*/ 2719387 w 3492593"/>
              <a:gd name="connsiteY9" fmla="*/ 1520359 h 1603842"/>
              <a:gd name="connsiteX10" fmla="*/ 2413468 w 3492593"/>
              <a:gd name="connsiteY10" fmla="*/ 1589554 h 1603842"/>
              <a:gd name="connsiteX11" fmla="*/ 1943381 w 3492593"/>
              <a:gd name="connsiteY11" fmla="*/ 1603842 h 1603842"/>
              <a:gd name="connsiteX12" fmla="*/ 1623733 w 3492593"/>
              <a:gd name="connsiteY12" fmla="*/ 1557338 h 1603842"/>
              <a:gd name="connsiteX13" fmla="*/ 1188104 w 3492593"/>
              <a:gd name="connsiteY13" fmla="*/ 1391210 h 1603842"/>
              <a:gd name="connsiteX14" fmla="*/ 477620 w 3492593"/>
              <a:gd name="connsiteY14" fmla="*/ 974968 h 1603842"/>
              <a:gd name="connsiteX15" fmla="*/ 197224 w 3492593"/>
              <a:gd name="connsiteY15" fmla="*/ 735106 h 1603842"/>
              <a:gd name="connsiteX16" fmla="*/ 0 w 3492593"/>
              <a:gd name="connsiteY16" fmla="*/ 519953 h 1603842"/>
              <a:gd name="connsiteX17" fmla="*/ 224118 w 3492593"/>
              <a:gd name="connsiteY17" fmla="*/ 582706 h 1603842"/>
              <a:gd name="connsiteX18" fmla="*/ 833718 w 3492593"/>
              <a:gd name="connsiteY18" fmla="*/ 573741 h 1603842"/>
              <a:gd name="connsiteX19" fmla="*/ 815788 w 3492593"/>
              <a:gd name="connsiteY19" fmla="*/ 340659 h 1603842"/>
              <a:gd name="connsiteX20" fmla="*/ 224118 w 3492593"/>
              <a:gd name="connsiteY20" fmla="*/ 367553 h 1603842"/>
              <a:gd name="connsiteX21" fmla="*/ 17930 w 3492593"/>
              <a:gd name="connsiteY21" fmla="*/ 322729 h 1603842"/>
              <a:gd name="connsiteX22" fmla="*/ 71718 w 3492593"/>
              <a:gd name="connsiteY22" fmla="*/ 206188 h 1603842"/>
              <a:gd name="connsiteX23" fmla="*/ 233083 w 3492593"/>
              <a:gd name="connsiteY23" fmla="*/ 134471 h 1603842"/>
              <a:gd name="connsiteX24" fmla="*/ 403412 w 3492593"/>
              <a:gd name="connsiteY24" fmla="*/ 8965 h 1603842"/>
              <a:gd name="connsiteX25" fmla="*/ 340659 w 3492593"/>
              <a:gd name="connsiteY25" fmla="*/ 152400 h 1603842"/>
              <a:gd name="connsiteX26" fmla="*/ 313765 w 3492593"/>
              <a:gd name="connsiteY26" fmla="*/ 286871 h 1603842"/>
              <a:gd name="connsiteX27" fmla="*/ 537883 w 3492593"/>
              <a:gd name="connsiteY27" fmla="*/ 259976 h 1603842"/>
              <a:gd name="connsiteX28" fmla="*/ 537883 w 3492593"/>
              <a:gd name="connsiteY28" fmla="*/ 170329 h 1603842"/>
              <a:gd name="connsiteX29" fmla="*/ 726141 w 3492593"/>
              <a:gd name="connsiteY29" fmla="*/ 89647 h 1603842"/>
              <a:gd name="connsiteX30" fmla="*/ 932330 w 3492593"/>
              <a:gd name="connsiteY30" fmla="*/ 44824 h 1603842"/>
              <a:gd name="connsiteX31" fmla="*/ 1281953 w 3492593"/>
              <a:gd name="connsiteY31" fmla="*/ 0 h 1603842"/>
              <a:gd name="connsiteX0" fmla="*/ 1281953 w 3492593"/>
              <a:gd name="connsiteY0" fmla="*/ 0 h 1603842"/>
              <a:gd name="connsiteX1" fmla="*/ 2528047 w 3492593"/>
              <a:gd name="connsiteY1" fmla="*/ 26894 h 1603842"/>
              <a:gd name="connsiteX2" fmla="*/ 2855540 w 3492593"/>
              <a:gd name="connsiteY2" fmla="*/ 87966 h 1603842"/>
              <a:gd name="connsiteX3" fmla="*/ 3250546 w 3492593"/>
              <a:gd name="connsiteY3" fmla="*/ 292474 h 1603842"/>
              <a:gd name="connsiteX4" fmla="*/ 3469341 w 3492593"/>
              <a:gd name="connsiteY4" fmla="*/ 546847 h 1603842"/>
              <a:gd name="connsiteX5" fmla="*/ 3492593 w 3492593"/>
              <a:gd name="connsiteY5" fmla="*/ 703449 h 1603842"/>
              <a:gd name="connsiteX6" fmla="*/ 3433483 w 3492593"/>
              <a:gd name="connsiteY6" fmla="*/ 870697 h 1603842"/>
              <a:gd name="connsiteX7" fmla="*/ 3229536 w 3492593"/>
              <a:gd name="connsiteY7" fmla="*/ 1229285 h 1603842"/>
              <a:gd name="connsiteX8" fmla="*/ 3037355 w 3492593"/>
              <a:gd name="connsiteY8" fmla="*/ 1388969 h 1603842"/>
              <a:gd name="connsiteX9" fmla="*/ 2719387 w 3492593"/>
              <a:gd name="connsiteY9" fmla="*/ 1520359 h 1603842"/>
              <a:gd name="connsiteX10" fmla="*/ 2413468 w 3492593"/>
              <a:gd name="connsiteY10" fmla="*/ 1589554 h 1603842"/>
              <a:gd name="connsiteX11" fmla="*/ 1943381 w 3492593"/>
              <a:gd name="connsiteY11" fmla="*/ 1603842 h 1603842"/>
              <a:gd name="connsiteX12" fmla="*/ 1623733 w 3492593"/>
              <a:gd name="connsiteY12" fmla="*/ 1557338 h 1603842"/>
              <a:gd name="connsiteX13" fmla="*/ 1188104 w 3492593"/>
              <a:gd name="connsiteY13" fmla="*/ 1391210 h 1603842"/>
              <a:gd name="connsiteX14" fmla="*/ 477620 w 3492593"/>
              <a:gd name="connsiteY14" fmla="*/ 974968 h 1603842"/>
              <a:gd name="connsiteX15" fmla="*/ 197224 w 3492593"/>
              <a:gd name="connsiteY15" fmla="*/ 735106 h 1603842"/>
              <a:gd name="connsiteX16" fmla="*/ 0 w 3492593"/>
              <a:gd name="connsiteY16" fmla="*/ 519953 h 1603842"/>
              <a:gd name="connsiteX17" fmla="*/ 224118 w 3492593"/>
              <a:gd name="connsiteY17" fmla="*/ 582706 h 1603842"/>
              <a:gd name="connsiteX18" fmla="*/ 833718 w 3492593"/>
              <a:gd name="connsiteY18" fmla="*/ 573741 h 1603842"/>
              <a:gd name="connsiteX19" fmla="*/ 815788 w 3492593"/>
              <a:gd name="connsiteY19" fmla="*/ 340659 h 1603842"/>
              <a:gd name="connsiteX20" fmla="*/ 224118 w 3492593"/>
              <a:gd name="connsiteY20" fmla="*/ 367553 h 1603842"/>
              <a:gd name="connsiteX21" fmla="*/ 17930 w 3492593"/>
              <a:gd name="connsiteY21" fmla="*/ 322729 h 1603842"/>
              <a:gd name="connsiteX22" fmla="*/ 71718 w 3492593"/>
              <a:gd name="connsiteY22" fmla="*/ 206188 h 1603842"/>
              <a:gd name="connsiteX23" fmla="*/ 233083 w 3492593"/>
              <a:gd name="connsiteY23" fmla="*/ 134471 h 1603842"/>
              <a:gd name="connsiteX24" fmla="*/ 403412 w 3492593"/>
              <a:gd name="connsiteY24" fmla="*/ 8965 h 1603842"/>
              <a:gd name="connsiteX25" fmla="*/ 340659 w 3492593"/>
              <a:gd name="connsiteY25" fmla="*/ 152400 h 1603842"/>
              <a:gd name="connsiteX26" fmla="*/ 313765 w 3492593"/>
              <a:gd name="connsiteY26" fmla="*/ 286871 h 1603842"/>
              <a:gd name="connsiteX27" fmla="*/ 537883 w 3492593"/>
              <a:gd name="connsiteY27" fmla="*/ 259976 h 1603842"/>
              <a:gd name="connsiteX28" fmla="*/ 537883 w 3492593"/>
              <a:gd name="connsiteY28" fmla="*/ 170329 h 1603842"/>
              <a:gd name="connsiteX29" fmla="*/ 726141 w 3492593"/>
              <a:gd name="connsiteY29" fmla="*/ 89647 h 1603842"/>
              <a:gd name="connsiteX30" fmla="*/ 932330 w 3492593"/>
              <a:gd name="connsiteY30" fmla="*/ 44824 h 1603842"/>
              <a:gd name="connsiteX31" fmla="*/ 1281953 w 3492593"/>
              <a:gd name="connsiteY31" fmla="*/ 0 h 1603842"/>
              <a:gd name="connsiteX0" fmla="*/ 1281953 w 3492593"/>
              <a:gd name="connsiteY0" fmla="*/ 1681 h 1605523"/>
              <a:gd name="connsiteX1" fmla="*/ 2528047 w 3492593"/>
              <a:gd name="connsiteY1" fmla="*/ 0 h 1605523"/>
              <a:gd name="connsiteX2" fmla="*/ 2855540 w 3492593"/>
              <a:gd name="connsiteY2" fmla="*/ 89647 h 1605523"/>
              <a:gd name="connsiteX3" fmla="*/ 3250546 w 3492593"/>
              <a:gd name="connsiteY3" fmla="*/ 294155 h 1605523"/>
              <a:gd name="connsiteX4" fmla="*/ 3469341 w 3492593"/>
              <a:gd name="connsiteY4" fmla="*/ 548528 h 1605523"/>
              <a:gd name="connsiteX5" fmla="*/ 3492593 w 3492593"/>
              <a:gd name="connsiteY5" fmla="*/ 705130 h 1605523"/>
              <a:gd name="connsiteX6" fmla="*/ 3433483 w 3492593"/>
              <a:gd name="connsiteY6" fmla="*/ 872378 h 1605523"/>
              <a:gd name="connsiteX7" fmla="*/ 3229536 w 3492593"/>
              <a:gd name="connsiteY7" fmla="*/ 1230966 h 1605523"/>
              <a:gd name="connsiteX8" fmla="*/ 3037355 w 3492593"/>
              <a:gd name="connsiteY8" fmla="*/ 1390650 h 1605523"/>
              <a:gd name="connsiteX9" fmla="*/ 2719387 w 3492593"/>
              <a:gd name="connsiteY9" fmla="*/ 1522040 h 1605523"/>
              <a:gd name="connsiteX10" fmla="*/ 2413468 w 3492593"/>
              <a:gd name="connsiteY10" fmla="*/ 1591235 h 1605523"/>
              <a:gd name="connsiteX11" fmla="*/ 1943381 w 3492593"/>
              <a:gd name="connsiteY11" fmla="*/ 1605523 h 1605523"/>
              <a:gd name="connsiteX12" fmla="*/ 1623733 w 3492593"/>
              <a:gd name="connsiteY12" fmla="*/ 1559019 h 1605523"/>
              <a:gd name="connsiteX13" fmla="*/ 1188104 w 3492593"/>
              <a:gd name="connsiteY13" fmla="*/ 1392891 h 1605523"/>
              <a:gd name="connsiteX14" fmla="*/ 477620 w 3492593"/>
              <a:gd name="connsiteY14" fmla="*/ 976649 h 1605523"/>
              <a:gd name="connsiteX15" fmla="*/ 197224 w 3492593"/>
              <a:gd name="connsiteY15" fmla="*/ 736787 h 1605523"/>
              <a:gd name="connsiteX16" fmla="*/ 0 w 3492593"/>
              <a:gd name="connsiteY16" fmla="*/ 521634 h 1605523"/>
              <a:gd name="connsiteX17" fmla="*/ 224118 w 3492593"/>
              <a:gd name="connsiteY17" fmla="*/ 584387 h 1605523"/>
              <a:gd name="connsiteX18" fmla="*/ 833718 w 3492593"/>
              <a:gd name="connsiteY18" fmla="*/ 575422 h 1605523"/>
              <a:gd name="connsiteX19" fmla="*/ 815788 w 3492593"/>
              <a:gd name="connsiteY19" fmla="*/ 342340 h 1605523"/>
              <a:gd name="connsiteX20" fmla="*/ 224118 w 3492593"/>
              <a:gd name="connsiteY20" fmla="*/ 369234 h 1605523"/>
              <a:gd name="connsiteX21" fmla="*/ 17930 w 3492593"/>
              <a:gd name="connsiteY21" fmla="*/ 324410 h 1605523"/>
              <a:gd name="connsiteX22" fmla="*/ 71718 w 3492593"/>
              <a:gd name="connsiteY22" fmla="*/ 207869 h 1605523"/>
              <a:gd name="connsiteX23" fmla="*/ 233083 w 3492593"/>
              <a:gd name="connsiteY23" fmla="*/ 136152 h 1605523"/>
              <a:gd name="connsiteX24" fmla="*/ 403412 w 3492593"/>
              <a:gd name="connsiteY24" fmla="*/ 10646 h 1605523"/>
              <a:gd name="connsiteX25" fmla="*/ 340659 w 3492593"/>
              <a:gd name="connsiteY25" fmla="*/ 154081 h 1605523"/>
              <a:gd name="connsiteX26" fmla="*/ 313765 w 3492593"/>
              <a:gd name="connsiteY26" fmla="*/ 288552 h 1605523"/>
              <a:gd name="connsiteX27" fmla="*/ 537883 w 3492593"/>
              <a:gd name="connsiteY27" fmla="*/ 261657 h 1605523"/>
              <a:gd name="connsiteX28" fmla="*/ 537883 w 3492593"/>
              <a:gd name="connsiteY28" fmla="*/ 172010 h 1605523"/>
              <a:gd name="connsiteX29" fmla="*/ 726141 w 3492593"/>
              <a:gd name="connsiteY29" fmla="*/ 91328 h 1605523"/>
              <a:gd name="connsiteX30" fmla="*/ 932330 w 3492593"/>
              <a:gd name="connsiteY30" fmla="*/ 46505 h 1605523"/>
              <a:gd name="connsiteX31" fmla="*/ 1281953 w 3492593"/>
              <a:gd name="connsiteY31" fmla="*/ 1681 h 1605523"/>
              <a:gd name="connsiteX0" fmla="*/ 1281953 w 3492593"/>
              <a:gd name="connsiteY0" fmla="*/ 0 h 1632417"/>
              <a:gd name="connsiteX1" fmla="*/ 2528047 w 3492593"/>
              <a:gd name="connsiteY1" fmla="*/ 26894 h 1632417"/>
              <a:gd name="connsiteX2" fmla="*/ 2855540 w 3492593"/>
              <a:gd name="connsiteY2" fmla="*/ 116541 h 1632417"/>
              <a:gd name="connsiteX3" fmla="*/ 3250546 w 3492593"/>
              <a:gd name="connsiteY3" fmla="*/ 321049 h 1632417"/>
              <a:gd name="connsiteX4" fmla="*/ 3469341 w 3492593"/>
              <a:gd name="connsiteY4" fmla="*/ 575422 h 1632417"/>
              <a:gd name="connsiteX5" fmla="*/ 3492593 w 3492593"/>
              <a:gd name="connsiteY5" fmla="*/ 732024 h 1632417"/>
              <a:gd name="connsiteX6" fmla="*/ 3433483 w 3492593"/>
              <a:gd name="connsiteY6" fmla="*/ 899272 h 1632417"/>
              <a:gd name="connsiteX7" fmla="*/ 3229536 w 3492593"/>
              <a:gd name="connsiteY7" fmla="*/ 1257860 h 1632417"/>
              <a:gd name="connsiteX8" fmla="*/ 3037355 w 3492593"/>
              <a:gd name="connsiteY8" fmla="*/ 1417544 h 1632417"/>
              <a:gd name="connsiteX9" fmla="*/ 2719387 w 3492593"/>
              <a:gd name="connsiteY9" fmla="*/ 1548934 h 1632417"/>
              <a:gd name="connsiteX10" fmla="*/ 2413468 w 3492593"/>
              <a:gd name="connsiteY10" fmla="*/ 1618129 h 1632417"/>
              <a:gd name="connsiteX11" fmla="*/ 1943381 w 3492593"/>
              <a:gd name="connsiteY11" fmla="*/ 1632417 h 1632417"/>
              <a:gd name="connsiteX12" fmla="*/ 1623733 w 3492593"/>
              <a:gd name="connsiteY12" fmla="*/ 1585913 h 1632417"/>
              <a:gd name="connsiteX13" fmla="*/ 1188104 w 3492593"/>
              <a:gd name="connsiteY13" fmla="*/ 1419785 h 1632417"/>
              <a:gd name="connsiteX14" fmla="*/ 477620 w 3492593"/>
              <a:gd name="connsiteY14" fmla="*/ 1003543 h 1632417"/>
              <a:gd name="connsiteX15" fmla="*/ 197224 w 3492593"/>
              <a:gd name="connsiteY15" fmla="*/ 763681 h 1632417"/>
              <a:gd name="connsiteX16" fmla="*/ 0 w 3492593"/>
              <a:gd name="connsiteY16" fmla="*/ 548528 h 1632417"/>
              <a:gd name="connsiteX17" fmla="*/ 224118 w 3492593"/>
              <a:gd name="connsiteY17" fmla="*/ 611281 h 1632417"/>
              <a:gd name="connsiteX18" fmla="*/ 833718 w 3492593"/>
              <a:gd name="connsiteY18" fmla="*/ 602316 h 1632417"/>
              <a:gd name="connsiteX19" fmla="*/ 815788 w 3492593"/>
              <a:gd name="connsiteY19" fmla="*/ 369234 h 1632417"/>
              <a:gd name="connsiteX20" fmla="*/ 224118 w 3492593"/>
              <a:gd name="connsiteY20" fmla="*/ 396128 h 1632417"/>
              <a:gd name="connsiteX21" fmla="*/ 17930 w 3492593"/>
              <a:gd name="connsiteY21" fmla="*/ 351304 h 1632417"/>
              <a:gd name="connsiteX22" fmla="*/ 71718 w 3492593"/>
              <a:gd name="connsiteY22" fmla="*/ 234763 h 1632417"/>
              <a:gd name="connsiteX23" fmla="*/ 233083 w 3492593"/>
              <a:gd name="connsiteY23" fmla="*/ 163046 h 1632417"/>
              <a:gd name="connsiteX24" fmla="*/ 403412 w 3492593"/>
              <a:gd name="connsiteY24" fmla="*/ 37540 h 1632417"/>
              <a:gd name="connsiteX25" fmla="*/ 340659 w 3492593"/>
              <a:gd name="connsiteY25" fmla="*/ 180975 h 1632417"/>
              <a:gd name="connsiteX26" fmla="*/ 313765 w 3492593"/>
              <a:gd name="connsiteY26" fmla="*/ 315446 h 1632417"/>
              <a:gd name="connsiteX27" fmla="*/ 537883 w 3492593"/>
              <a:gd name="connsiteY27" fmla="*/ 288551 h 1632417"/>
              <a:gd name="connsiteX28" fmla="*/ 537883 w 3492593"/>
              <a:gd name="connsiteY28" fmla="*/ 198904 h 1632417"/>
              <a:gd name="connsiteX29" fmla="*/ 726141 w 3492593"/>
              <a:gd name="connsiteY29" fmla="*/ 118222 h 1632417"/>
              <a:gd name="connsiteX30" fmla="*/ 932330 w 3492593"/>
              <a:gd name="connsiteY30" fmla="*/ 73399 h 1632417"/>
              <a:gd name="connsiteX31" fmla="*/ 1281953 w 3492593"/>
              <a:gd name="connsiteY31" fmla="*/ 0 h 1632417"/>
              <a:gd name="connsiteX0" fmla="*/ 1281953 w 3492593"/>
              <a:gd name="connsiteY0" fmla="*/ 0 h 1632417"/>
              <a:gd name="connsiteX1" fmla="*/ 2528047 w 3492593"/>
              <a:gd name="connsiteY1" fmla="*/ 26894 h 1632417"/>
              <a:gd name="connsiteX2" fmla="*/ 2855540 w 3492593"/>
              <a:gd name="connsiteY2" fmla="*/ 116541 h 1632417"/>
              <a:gd name="connsiteX3" fmla="*/ 3250546 w 3492593"/>
              <a:gd name="connsiteY3" fmla="*/ 321049 h 1632417"/>
              <a:gd name="connsiteX4" fmla="*/ 3469341 w 3492593"/>
              <a:gd name="connsiteY4" fmla="*/ 575422 h 1632417"/>
              <a:gd name="connsiteX5" fmla="*/ 3492593 w 3492593"/>
              <a:gd name="connsiteY5" fmla="*/ 732024 h 1632417"/>
              <a:gd name="connsiteX6" fmla="*/ 3433483 w 3492593"/>
              <a:gd name="connsiteY6" fmla="*/ 899272 h 1632417"/>
              <a:gd name="connsiteX7" fmla="*/ 3229536 w 3492593"/>
              <a:gd name="connsiteY7" fmla="*/ 1257860 h 1632417"/>
              <a:gd name="connsiteX8" fmla="*/ 3037355 w 3492593"/>
              <a:gd name="connsiteY8" fmla="*/ 1417544 h 1632417"/>
              <a:gd name="connsiteX9" fmla="*/ 2719387 w 3492593"/>
              <a:gd name="connsiteY9" fmla="*/ 1548934 h 1632417"/>
              <a:gd name="connsiteX10" fmla="*/ 2413468 w 3492593"/>
              <a:gd name="connsiteY10" fmla="*/ 1618129 h 1632417"/>
              <a:gd name="connsiteX11" fmla="*/ 1943381 w 3492593"/>
              <a:gd name="connsiteY11" fmla="*/ 1632417 h 1632417"/>
              <a:gd name="connsiteX12" fmla="*/ 1623733 w 3492593"/>
              <a:gd name="connsiteY12" fmla="*/ 1585913 h 1632417"/>
              <a:gd name="connsiteX13" fmla="*/ 1188104 w 3492593"/>
              <a:gd name="connsiteY13" fmla="*/ 1419785 h 1632417"/>
              <a:gd name="connsiteX14" fmla="*/ 477620 w 3492593"/>
              <a:gd name="connsiteY14" fmla="*/ 1003543 h 1632417"/>
              <a:gd name="connsiteX15" fmla="*/ 197224 w 3492593"/>
              <a:gd name="connsiteY15" fmla="*/ 763681 h 1632417"/>
              <a:gd name="connsiteX16" fmla="*/ 0 w 3492593"/>
              <a:gd name="connsiteY16" fmla="*/ 548528 h 1632417"/>
              <a:gd name="connsiteX17" fmla="*/ 224118 w 3492593"/>
              <a:gd name="connsiteY17" fmla="*/ 611281 h 1632417"/>
              <a:gd name="connsiteX18" fmla="*/ 833718 w 3492593"/>
              <a:gd name="connsiteY18" fmla="*/ 602316 h 1632417"/>
              <a:gd name="connsiteX19" fmla="*/ 815788 w 3492593"/>
              <a:gd name="connsiteY19" fmla="*/ 369234 h 1632417"/>
              <a:gd name="connsiteX20" fmla="*/ 224118 w 3492593"/>
              <a:gd name="connsiteY20" fmla="*/ 396128 h 1632417"/>
              <a:gd name="connsiteX21" fmla="*/ 17930 w 3492593"/>
              <a:gd name="connsiteY21" fmla="*/ 351304 h 1632417"/>
              <a:gd name="connsiteX22" fmla="*/ 71718 w 3492593"/>
              <a:gd name="connsiteY22" fmla="*/ 234763 h 1632417"/>
              <a:gd name="connsiteX23" fmla="*/ 233083 w 3492593"/>
              <a:gd name="connsiteY23" fmla="*/ 163046 h 1632417"/>
              <a:gd name="connsiteX24" fmla="*/ 403412 w 3492593"/>
              <a:gd name="connsiteY24" fmla="*/ 37540 h 1632417"/>
              <a:gd name="connsiteX25" fmla="*/ 340659 w 3492593"/>
              <a:gd name="connsiteY25" fmla="*/ 180975 h 1632417"/>
              <a:gd name="connsiteX26" fmla="*/ 313765 w 3492593"/>
              <a:gd name="connsiteY26" fmla="*/ 315446 h 1632417"/>
              <a:gd name="connsiteX27" fmla="*/ 537883 w 3492593"/>
              <a:gd name="connsiteY27" fmla="*/ 288551 h 1632417"/>
              <a:gd name="connsiteX28" fmla="*/ 537883 w 3492593"/>
              <a:gd name="connsiteY28" fmla="*/ 198904 h 1632417"/>
              <a:gd name="connsiteX29" fmla="*/ 726141 w 3492593"/>
              <a:gd name="connsiteY29" fmla="*/ 118222 h 1632417"/>
              <a:gd name="connsiteX30" fmla="*/ 918042 w 3492593"/>
              <a:gd name="connsiteY30" fmla="*/ 44824 h 1632417"/>
              <a:gd name="connsiteX31" fmla="*/ 1281953 w 3492593"/>
              <a:gd name="connsiteY31" fmla="*/ 0 h 1632417"/>
              <a:gd name="connsiteX0" fmla="*/ 1215278 w 3492593"/>
              <a:gd name="connsiteY0" fmla="*/ 0 h 1632417"/>
              <a:gd name="connsiteX1" fmla="*/ 2528047 w 3492593"/>
              <a:gd name="connsiteY1" fmla="*/ 26894 h 1632417"/>
              <a:gd name="connsiteX2" fmla="*/ 2855540 w 3492593"/>
              <a:gd name="connsiteY2" fmla="*/ 116541 h 1632417"/>
              <a:gd name="connsiteX3" fmla="*/ 3250546 w 3492593"/>
              <a:gd name="connsiteY3" fmla="*/ 321049 h 1632417"/>
              <a:gd name="connsiteX4" fmla="*/ 3469341 w 3492593"/>
              <a:gd name="connsiteY4" fmla="*/ 575422 h 1632417"/>
              <a:gd name="connsiteX5" fmla="*/ 3492593 w 3492593"/>
              <a:gd name="connsiteY5" fmla="*/ 732024 h 1632417"/>
              <a:gd name="connsiteX6" fmla="*/ 3433483 w 3492593"/>
              <a:gd name="connsiteY6" fmla="*/ 899272 h 1632417"/>
              <a:gd name="connsiteX7" fmla="*/ 3229536 w 3492593"/>
              <a:gd name="connsiteY7" fmla="*/ 1257860 h 1632417"/>
              <a:gd name="connsiteX8" fmla="*/ 3037355 w 3492593"/>
              <a:gd name="connsiteY8" fmla="*/ 1417544 h 1632417"/>
              <a:gd name="connsiteX9" fmla="*/ 2719387 w 3492593"/>
              <a:gd name="connsiteY9" fmla="*/ 1548934 h 1632417"/>
              <a:gd name="connsiteX10" fmla="*/ 2413468 w 3492593"/>
              <a:gd name="connsiteY10" fmla="*/ 1618129 h 1632417"/>
              <a:gd name="connsiteX11" fmla="*/ 1943381 w 3492593"/>
              <a:gd name="connsiteY11" fmla="*/ 1632417 h 1632417"/>
              <a:gd name="connsiteX12" fmla="*/ 1623733 w 3492593"/>
              <a:gd name="connsiteY12" fmla="*/ 1585913 h 1632417"/>
              <a:gd name="connsiteX13" fmla="*/ 1188104 w 3492593"/>
              <a:gd name="connsiteY13" fmla="*/ 1419785 h 1632417"/>
              <a:gd name="connsiteX14" fmla="*/ 477620 w 3492593"/>
              <a:gd name="connsiteY14" fmla="*/ 1003543 h 1632417"/>
              <a:gd name="connsiteX15" fmla="*/ 197224 w 3492593"/>
              <a:gd name="connsiteY15" fmla="*/ 763681 h 1632417"/>
              <a:gd name="connsiteX16" fmla="*/ 0 w 3492593"/>
              <a:gd name="connsiteY16" fmla="*/ 548528 h 1632417"/>
              <a:gd name="connsiteX17" fmla="*/ 224118 w 3492593"/>
              <a:gd name="connsiteY17" fmla="*/ 611281 h 1632417"/>
              <a:gd name="connsiteX18" fmla="*/ 833718 w 3492593"/>
              <a:gd name="connsiteY18" fmla="*/ 602316 h 1632417"/>
              <a:gd name="connsiteX19" fmla="*/ 815788 w 3492593"/>
              <a:gd name="connsiteY19" fmla="*/ 369234 h 1632417"/>
              <a:gd name="connsiteX20" fmla="*/ 224118 w 3492593"/>
              <a:gd name="connsiteY20" fmla="*/ 396128 h 1632417"/>
              <a:gd name="connsiteX21" fmla="*/ 17930 w 3492593"/>
              <a:gd name="connsiteY21" fmla="*/ 351304 h 1632417"/>
              <a:gd name="connsiteX22" fmla="*/ 71718 w 3492593"/>
              <a:gd name="connsiteY22" fmla="*/ 234763 h 1632417"/>
              <a:gd name="connsiteX23" fmla="*/ 233083 w 3492593"/>
              <a:gd name="connsiteY23" fmla="*/ 163046 h 1632417"/>
              <a:gd name="connsiteX24" fmla="*/ 403412 w 3492593"/>
              <a:gd name="connsiteY24" fmla="*/ 37540 h 1632417"/>
              <a:gd name="connsiteX25" fmla="*/ 340659 w 3492593"/>
              <a:gd name="connsiteY25" fmla="*/ 180975 h 1632417"/>
              <a:gd name="connsiteX26" fmla="*/ 313765 w 3492593"/>
              <a:gd name="connsiteY26" fmla="*/ 315446 h 1632417"/>
              <a:gd name="connsiteX27" fmla="*/ 537883 w 3492593"/>
              <a:gd name="connsiteY27" fmla="*/ 288551 h 1632417"/>
              <a:gd name="connsiteX28" fmla="*/ 537883 w 3492593"/>
              <a:gd name="connsiteY28" fmla="*/ 198904 h 1632417"/>
              <a:gd name="connsiteX29" fmla="*/ 726141 w 3492593"/>
              <a:gd name="connsiteY29" fmla="*/ 118222 h 1632417"/>
              <a:gd name="connsiteX30" fmla="*/ 918042 w 3492593"/>
              <a:gd name="connsiteY30" fmla="*/ 44824 h 1632417"/>
              <a:gd name="connsiteX31" fmla="*/ 1215278 w 3492593"/>
              <a:gd name="connsiteY31" fmla="*/ 0 h 1632417"/>
              <a:gd name="connsiteX0" fmla="*/ 1215278 w 3492593"/>
              <a:gd name="connsiteY0" fmla="*/ 0 h 1632417"/>
              <a:gd name="connsiteX1" fmla="*/ 2528047 w 3492593"/>
              <a:gd name="connsiteY1" fmla="*/ 26894 h 1632417"/>
              <a:gd name="connsiteX2" fmla="*/ 2855540 w 3492593"/>
              <a:gd name="connsiteY2" fmla="*/ 116541 h 1632417"/>
              <a:gd name="connsiteX3" fmla="*/ 3250546 w 3492593"/>
              <a:gd name="connsiteY3" fmla="*/ 321049 h 1632417"/>
              <a:gd name="connsiteX4" fmla="*/ 3469341 w 3492593"/>
              <a:gd name="connsiteY4" fmla="*/ 575422 h 1632417"/>
              <a:gd name="connsiteX5" fmla="*/ 3492593 w 3492593"/>
              <a:gd name="connsiteY5" fmla="*/ 732024 h 1632417"/>
              <a:gd name="connsiteX6" fmla="*/ 3433483 w 3492593"/>
              <a:gd name="connsiteY6" fmla="*/ 899272 h 1632417"/>
              <a:gd name="connsiteX7" fmla="*/ 3229536 w 3492593"/>
              <a:gd name="connsiteY7" fmla="*/ 1257860 h 1632417"/>
              <a:gd name="connsiteX8" fmla="*/ 3037355 w 3492593"/>
              <a:gd name="connsiteY8" fmla="*/ 1417544 h 1632417"/>
              <a:gd name="connsiteX9" fmla="*/ 2719387 w 3492593"/>
              <a:gd name="connsiteY9" fmla="*/ 1548934 h 1632417"/>
              <a:gd name="connsiteX10" fmla="*/ 2413468 w 3492593"/>
              <a:gd name="connsiteY10" fmla="*/ 1618129 h 1632417"/>
              <a:gd name="connsiteX11" fmla="*/ 1943381 w 3492593"/>
              <a:gd name="connsiteY11" fmla="*/ 1632417 h 1632417"/>
              <a:gd name="connsiteX12" fmla="*/ 1623733 w 3492593"/>
              <a:gd name="connsiteY12" fmla="*/ 1585913 h 1632417"/>
              <a:gd name="connsiteX13" fmla="*/ 1188104 w 3492593"/>
              <a:gd name="connsiteY13" fmla="*/ 1419785 h 1632417"/>
              <a:gd name="connsiteX14" fmla="*/ 477620 w 3492593"/>
              <a:gd name="connsiteY14" fmla="*/ 1003543 h 1632417"/>
              <a:gd name="connsiteX15" fmla="*/ 197224 w 3492593"/>
              <a:gd name="connsiteY15" fmla="*/ 763681 h 1632417"/>
              <a:gd name="connsiteX16" fmla="*/ 0 w 3492593"/>
              <a:gd name="connsiteY16" fmla="*/ 548528 h 1632417"/>
              <a:gd name="connsiteX17" fmla="*/ 224118 w 3492593"/>
              <a:gd name="connsiteY17" fmla="*/ 611281 h 1632417"/>
              <a:gd name="connsiteX18" fmla="*/ 833718 w 3492593"/>
              <a:gd name="connsiteY18" fmla="*/ 602316 h 1632417"/>
              <a:gd name="connsiteX19" fmla="*/ 815788 w 3492593"/>
              <a:gd name="connsiteY19" fmla="*/ 369234 h 1632417"/>
              <a:gd name="connsiteX20" fmla="*/ 224118 w 3492593"/>
              <a:gd name="connsiteY20" fmla="*/ 396128 h 1632417"/>
              <a:gd name="connsiteX21" fmla="*/ 17930 w 3492593"/>
              <a:gd name="connsiteY21" fmla="*/ 351304 h 1632417"/>
              <a:gd name="connsiteX22" fmla="*/ 71718 w 3492593"/>
              <a:gd name="connsiteY22" fmla="*/ 234763 h 1632417"/>
              <a:gd name="connsiteX23" fmla="*/ 233083 w 3492593"/>
              <a:gd name="connsiteY23" fmla="*/ 163046 h 1632417"/>
              <a:gd name="connsiteX24" fmla="*/ 403412 w 3492593"/>
              <a:gd name="connsiteY24" fmla="*/ 37540 h 1632417"/>
              <a:gd name="connsiteX25" fmla="*/ 340659 w 3492593"/>
              <a:gd name="connsiteY25" fmla="*/ 180975 h 1632417"/>
              <a:gd name="connsiteX26" fmla="*/ 313765 w 3492593"/>
              <a:gd name="connsiteY26" fmla="*/ 315446 h 1632417"/>
              <a:gd name="connsiteX27" fmla="*/ 537883 w 3492593"/>
              <a:gd name="connsiteY27" fmla="*/ 288551 h 1632417"/>
              <a:gd name="connsiteX28" fmla="*/ 537883 w 3492593"/>
              <a:gd name="connsiteY28" fmla="*/ 198904 h 1632417"/>
              <a:gd name="connsiteX29" fmla="*/ 683278 w 3492593"/>
              <a:gd name="connsiteY29" fmla="*/ 80122 h 1632417"/>
              <a:gd name="connsiteX30" fmla="*/ 918042 w 3492593"/>
              <a:gd name="connsiteY30" fmla="*/ 44824 h 1632417"/>
              <a:gd name="connsiteX31" fmla="*/ 1215278 w 3492593"/>
              <a:gd name="connsiteY31" fmla="*/ 0 h 1632417"/>
              <a:gd name="connsiteX0" fmla="*/ 1215278 w 3492593"/>
              <a:gd name="connsiteY0" fmla="*/ 0 h 1632417"/>
              <a:gd name="connsiteX1" fmla="*/ 2528047 w 3492593"/>
              <a:gd name="connsiteY1" fmla="*/ 26894 h 1632417"/>
              <a:gd name="connsiteX2" fmla="*/ 2855540 w 3492593"/>
              <a:gd name="connsiteY2" fmla="*/ 116541 h 1632417"/>
              <a:gd name="connsiteX3" fmla="*/ 3250546 w 3492593"/>
              <a:gd name="connsiteY3" fmla="*/ 321049 h 1632417"/>
              <a:gd name="connsiteX4" fmla="*/ 3469341 w 3492593"/>
              <a:gd name="connsiteY4" fmla="*/ 575422 h 1632417"/>
              <a:gd name="connsiteX5" fmla="*/ 3492593 w 3492593"/>
              <a:gd name="connsiteY5" fmla="*/ 732024 h 1632417"/>
              <a:gd name="connsiteX6" fmla="*/ 3433483 w 3492593"/>
              <a:gd name="connsiteY6" fmla="*/ 899272 h 1632417"/>
              <a:gd name="connsiteX7" fmla="*/ 3229536 w 3492593"/>
              <a:gd name="connsiteY7" fmla="*/ 1257860 h 1632417"/>
              <a:gd name="connsiteX8" fmla="*/ 3037355 w 3492593"/>
              <a:gd name="connsiteY8" fmla="*/ 1417544 h 1632417"/>
              <a:gd name="connsiteX9" fmla="*/ 2719387 w 3492593"/>
              <a:gd name="connsiteY9" fmla="*/ 1548934 h 1632417"/>
              <a:gd name="connsiteX10" fmla="*/ 2413468 w 3492593"/>
              <a:gd name="connsiteY10" fmla="*/ 1618129 h 1632417"/>
              <a:gd name="connsiteX11" fmla="*/ 1943381 w 3492593"/>
              <a:gd name="connsiteY11" fmla="*/ 1632417 h 1632417"/>
              <a:gd name="connsiteX12" fmla="*/ 1623733 w 3492593"/>
              <a:gd name="connsiteY12" fmla="*/ 1585913 h 1632417"/>
              <a:gd name="connsiteX13" fmla="*/ 1188104 w 3492593"/>
              <a:gd name="connsiteY13" fmla="*/ 1419785 h 1632417"/>
              <a:gd name="connsiteX14" fmla="*/ 477620 w 3492593"/>
              <a:gd name="connsiteY14" fmla="*/ 1003543 h 1632417"/>
              <a:gd name="connsiteX15" fmla="*/ 197224 w 3492593"/>
              <a:gd name="connsiteY15" fmla="*/ 763681 h 1632417"/>
              <a:gd name="connsiteX16" fmla="*/ 0 w 3492593"/>
              <a:gd name="connsiteY16" fmla="*/ 548528 h 1632417"/>
              <a:gd name="connsiteX17" fmla="*/ 224118 w 3492593"/>
              <a:gd name="connsiteY17" fmla="*/ 611281 h 1632417"/>
              <a:gd name="connsiteX18" fmla="*/ 833718 w 3492593"/>
              <a:gd name="connsiteY18" fmla="*/ 602316 h 1632417"/>
              <a:gd name="connsiteX19" fmla="*/ 815788 w 3492593"/>
              <a:gd name="connsiteY19" fmla="*/ 369234 h 1632417"/>
              <a:gd name="connsiteX20" fmla="*/ 224118 w 3492593"/>
              <a:gd name="connsiteY20" fmla="*/ 396128 h 1632417"/>
              <a:gd name="connsiteX21" fmla="*/ 17930 w 3492593"/>
              <a:gd name="connsiteY21" fmla="*/ 351304 h 1632417"/>
              <a:gd name="connsiteX22" fmla="*/ 71718 w 3492593"/>
              <a:gd name="connsiteY22" fmla="*/ 234763 h 1632417"/>
              <a:gd name="connsiteX23" fmla="*/ 233083 w 3492593"/>
              <a:gd name="connsiteY23" fmla="*/ 163046 h 1632417"/>
              <a:gd name="connsiteX24" fmla="*/ 403412 w 3492593"/>
              <a:gd name="connsiteY24" fmla="*/ 37540 h 1632417"/>
              <a:gd name="connsiteX25" fmla="*/ 340659 w 3492593"/>
              <a:gd name="connsiteY25" fmla="*/ 180975 h 1632417"/>
              <a:gd name="connsiteX26" fmla="*/ 313765 w 3492593"/>
              <a:gd name="connsiteY26" fmla="*/ 315446 h 1632417"/>
              <a:gd name="connsiteX27" fmla="*/ 537883 w 3492593"/>
              <a:gd name="connsiteY27" fmla="*/ 288551 h 1632417"/>
              <a:gd name="connsiteX28" fmla="*/ 542646 w 3492593"/>
              <a:gd name="connsiteY28" fmla="*/ 165567 h 1632417"/>
              <a:gd name="connsiteX29" fmla="*/ 683278 w 3492593"/>
              <a:gd name="connsiteY29" fmla="*/ 80122 h 1632417"/>
              <a:gd name="connsiteX30" fmla="*/ 918042 w 3492593"/>
              <a:gd name="connsiteY30" fmla="*/ 44824 h 1632417"/>
              <a:gd name="connsiteX31" fmla="*/ 1215278 w 3492593"/>
              <a:gd name="connsiteY31" fmla="*/ 0 h 1632417"/>
              <a:gd name="connsiteX0" fmla="*/ 1215278 w 3492593"/>
              <a:gd name="connsiteY0" fmla="*/ 0 h 1632417"/>
              <a:gd name="connsiteX1" fmla="*/ 2528047 w 3492593"/>
              <a:gd name="connsiteY1" fmla="*/ 26894 h 1632417"/>
              <a:gd name="connsiteX2" fmla="*/ 2855540 w 3492593"/>
              <a:gd name="connsiteY2" fmla="*/ 116541 h 1632417"/>
              <a:gd name="connsiteX3" fmla="*/ 3250546 w 3492593"/>
              <a:gd name="connsiteY3" fmla="*/ 321049 h 1632417"/>
              <a:gd name="connsiteX4" fmla="*/ 3469341 w 3492593"/>
              <a:gd name="connsiteY4" fmla="*/ 575422 h 1632417"/>
              <a:gd name="connsiteX5" fmla="*/ 3492593 w 3492593"/>
              <a:gd name="connsiteY5" fmla="*/ 732024 h 1632417"/>
              <a:gd name="connsiteX6" fmla="*/ 3433483 w 3492593"/>
              <a:gd name="connsiteY6" fmla="*/ 899272 h 1632417"/>
              <a:gd name="connsiteX7" fmla="*/ 3229536 w 3492593"/>
              <a:gd name="connsiteY7" fmla="*/ 1257860 h 1632417"/>
              <a:gd name="connsiteX8" fmla="*/ 3037355 w 3492593"/>
              <a:gd name="connsiteY8" fmla="*/ 1417544 h 1632417"/>
              <a:gd name="connsiteX9" fmla="*/ 2719387 w 3492593"/>
              <a:gd name="connsiteY9" fmla="*/ 1548934 h 1632417"/>
              <a:gd name="connsiteX10" fmla="*/ 2413468 w 3492593"/>
              <a:gd name="connsiteY10" fmla="*/ 1618129 h 1632417"/>
              <a:gd name="connsiteX11" fmla="*/ 1943381 w 3492593"/>
              <a:gd name="connsiteY11" fmla="*/ 1632417 h 1632417"/>
              <a:gd name="connsiteX12" fmla="*/ 1623733 w 3492593"/>
              <a:gd name="connsiteY12" fmla="*/ 1585913 h 1632417"/>
              <a:gd name="connsiteX13" fmla="*/ 1188104 w 3492593"/>
              <a:gd name="connsiteY13" fmla="*/ 1419785 h 1632417"/>
              <a:gd name="connsiteX14" fmla="*/ 477620 w 3492593"/>
              <a:gd name="connsiteY14" fmla="*/ 1003543 h 1632417"/>
              <a:gd name="connsiteX15" fmla="*/ 197224 w 3492593"/>
              <a:gd name="connsiteY15" fmla="*/ 763681 h 1632417"/>
              <a:gd name="connsiteX16" fmla="*/ 0 w 3492593"/>
              <a:gd name="connsiteY16" fmla="*/ 548528 h 1632417"/>
              <a:gd name="connsiteX17" fmla="*/ 224118 w 3492593"/>
              <a:gd name="connsiteY17" fmla="*/ 611281 h 1632417"/>
              <a:gd name="connsiteX18" fmla="*/ 833718 w 3492593"/>
              <a:gd name="connsiteY18" fmla="*/ 602316 h 1632417"/>
              <a:gd name="connsiteX19" fmla="*/ 815788 w 3492593"/>
              <a:gd name="connsiteY19" fmla="*/ 369234 h 1632417"/>
              <a:gd name="connsiteX20" fmla="*/ 224118 w 3492593"/>
              <a:gd name="connsiteY20" fmla="*/ 396128 h 1632417"/>
              <a:gd name="connsiteX21" fmla="*/ 17930 w 3492593"/>
              <a:gd name="connsiteY21" fmla="*/ 351304 h 1632417"/>
              <a:gd name="connsiteX22" fmla="*/ 71718 w 3492593"/>
              <a:gd name="connsiteY22" fmla="*/ 234763 h 1632417"/>
              <a:gd name="connsiteX23" fmla="*/ 233083 w 3492593"/>
              <a:gd name="connsiteY23" fmla="*/ 163046 h 1632417"/>
              <a:gd name="connsiteX24" fmla="*/ 403412 w 3492593"/>
              <a:gd name="connsiteY24" fmla="*/ 37540 h 1632417"/>
              <a:gd name="connsiteX25" fmla="*/ 340659 w 3492593"/>
              <a:gd name="connsiteY25" fmla="*/ 180975 h 1632417"/>
              <a:gd name="connsiteX26" fmla="*/ 313765 w 3492593"/>
              <a:gd name="connsiteY26" fmla="*/ 315446 h 1632417"/>
              <a:gd name="connsiteX27" fmla="*/ 471208 w 3492593"/>
              <a:gd name="connsiteY27" fmla="*/ 298076 h 1632417"/>
              <a:gd name="connsiteX28" fmla="*/ 542646 w 3492593"/>
              <a:gd name="connsiteY28" fmla="*/ 165567 h 1632417"/>
              <a:gd name="connsiteX29" fmla="*/ 683278 w 3492593"/>
              <a:gd name="connsiteY29" fmla="*/ 80122 h 1632417"/>
              <a:gd name="connsiteX30" fmla="*/ 918042 w 3492593"/>
              <a:gd name="connsiteY30" fmla="*/ 44824 h 1632417"/>
              <a:gd name="connsiteX31" fmla="*/ 1215278 w 3492593"/>
              <a:gd name="connsiteY31" fmla="*/ 0 h 1632417"/>
              <a:gd name="connsiteX0" fmla="*/ 1215278 w 3492593"/>
              <a:gd name="connsiteY0" fmla="*/ 0 h 1632417"/>
              <a:gd name="connsiteX1" fmla="*/ 2528047 w 3492593"/>
              <a:gd name="connsiteY1" fmla="*/ 26894 h 1632417"/>
              <a:gd name="connsiteX2" fmla="*/ 2855540 w 3492593"/>
              <a:gd name="connsiteY2" fmla="*/ 116541 h 1632417"/>
              <a:gd name="connsiteX3" fmla="*/ 3250546 w 3492593"/>
              <a:gd name="connsiteY3" fmla="*/ 321049 h 1632417"/>
              <a:gd name="connsiteX4" fmla="*/ 3469341 w 3492593"/>
              <a:gd name="connsiteY4" fmla="*/ 575422 h 1632417"/>
              <a:gd name="connsiteX5" fmla="*/ 3492593 w 3492593"/>
              <a:gd name="connsiteY5" fmla="*/ 732024 h 1632417"/>
              <a:gd name="connsiteX6" fmla="*/ 3433483 w 3492593"/>
              <a:gd name="connsiteY6" fmla="*/ 899272 h 1632417"/>
              <a:gd name="connsiteX7" fmla="*/ 3229536 w 3492593"/>
              <a:gd name="connsiteY7" fmla="*/ 1257860 h 1632417"/>
              <a:gd name="connsiteX8" fmla="*/ 3037355 w 3492593"/>
              <a:gd name="connsiteY8" fmla="*/ 1417544 h 1632417"/>
              <a:gd name="connsiteX9" fmla="*/ 2719387 w 3492593"/>
              <a:gd name="connsiteY9" fmla="*/ 1548934 h 1632417"/>
              <a:gd name="connsiteX10" fmla="*/ 2413468 w 3492593"/>
              <a:gd name="connsiteY10" fmla="*/ 1618129 h 1632417"/>
              <a:gd name="connsiteX11" fmla="*/ 1943381 w 3492593"/>
              <a:gd name="connsiteY11" fmla="*/ 1632417 h 1632417"/>
              <a:gd name="connsiteX12" fmla="*/ 1623733 w 3492593"/>
              <a:gd name="connsiteY12" fmla="*/ 1585913 h 1632417"/>
              <a:gd name="connsiteX13" fmla="*/ 1188104 w 3492593"/>
              <a:gd name="connsiteY13" fmla="*/ 1419785 h 1632417"/>
              <a:gd name="connsiteX14" fmla="*/ 477620 w 3492593"/>
              <a:gd name="connsiteY14" fmla="*/ 1003543 h 1632417"/>
              <a:gd name="connsiteX15" fmla="*/ 197224 w 3492593"/>
              <a:gd name="connsiteY15" fmla="*/ 763681 h 1632417"/>
              <a:gd name="connsiteX16" fmla="*/ 0 w 3492593"/>
              <a:gd name="connsiteY16" fmla="*/ 548528 h 1632417"/>
              <a:gd name="connsiteX17" fmla="*/ 224118 w 3492593"/>
              <a:gd name="connsiteY17" fmla="*/ 611281 h 1632417"/>
              <a:gd name="connsiteX18" fmla="*/ 833718 w 3492593"/>
              <a:gd name="connsiteY18" fmla="*/ 602316 h 1632417"/>
              <a:gd name="connsiteX19" fmla="*/ 815788 w 3492593"/>
              <a:gd name="connsiteY19" fmla="*/ 369234 h 1632417"/>
              <a:gd name="connsiteX20" fmla="*/ 224118 w 3492593"/>
              <a:gd name="connsiteY20" fmla="*/ 396128 h 1632417"/>
              <a:gd name="connsiteX21" fmla="*/ 17930 w 3492593"/>
              <a:gd name="connsiteY21" fmla="*/ 351304 h 1632417"/>
              <a:gd name="connsiteX22" fmla="*/ 71718 w 3492593"/>
              <a:gd name="connsiteY22" fmla="*/ 234763 h 1632417"/>
              <a:gd name="connsiteX23" fmla="*/ 233083 w 3492593"/>
              <a:gd name="connsiteY23" fmla="*/ 163046 h 1632417"/>
              <a:gd name="connsiteX24" fmla="*/ 403412 w 3492593"/>
              <a:gd name="connsiteY24" fmla="*/ 37540 h 1632417"/>
              <a:gd name="connsiteX25" fmla="*/ 340659 w 3492593"/>
              <a:gd name="connsiteY25" fmla="*/ 180975 h 1632417"/>
              <a:gd name="connsiteX26" fmla="*/ 313765 w 3492593"/>
              <a:gd name="connsiteY26" fmla="*/ 291633 h 1632417"/>
              <a:gd name="connsiteX27" fmla="*/ 471208 w 3492593"/>
              <a:gd name="connsiteY27" fmla="*/ 298076 h 1632417"/>
              <a:gd name="connsiteX28" fmla="*/ 542646 w 3492593"/>
              <a:gd name="connsiteY28" fmla="*/ 165567 h 1632417"/>
              <a:gd name="connsiteX29" fmla="*/ 683278 w 3492593"/>
              <a:gd name="connsiteY29" fmla="*/ 80122 h 1632417"/>
              <a:gd name="connsiteX30" fmla="*/ 918042 w 3492593"/>
              <a:gd name="connsiteY30" fmla="*/ 44824 h 1632417"/>
              <a:gd name="connsiteX31" fmla="*/ 1215278 w 3492593"/>
              <a:gd name="connsiteY31" fmla="*/ 0 h 1632417"/>
              <a:gd name="connsiteX0" fmla="*/ 1215278 w 3492593"/>
              <a:gd name="connsiteY0" fmla="*/ 0 h 1632417"/>
              <a:gd name="connsiteX1" fmla="*/ 2528047 w 3492593"/>
              <a:gd name="connsiteY1" fmla="*/ 26894 h 1632417"/>
              <a:gd name="connsiteX2" fmla="*/ 2855540 w 3492593"/>
              <a:gd name="connsiteY2" fmla="*/ 116541 h 1632417"/>
              <a:gd name="connsiteX3" fmla="*/ 3250546 w 3492593"/>
              <a:gd name="connsiteY3" fmla="*/ 321049 h 1632417"/>
              <a:gd name="connsiteX4" fmla="*/ 3469341 w 3492593"/>
              <a:gd name="connsiteY4" fmla="*/ 575422 h 1632417"/>
              <a:gd name="connsiteX5" fmla="*/ 3492593 w 3492593"/>
              <a:gd name="connsiteY5" fmla="*/ 732024 h 1632417"/>
              <a:gd name="connsiteX6" fmla="*/ 3433483 w 3492593"/>
              <a:gd name="connsiteY6" fmla="*/ 899272 h 1632417"/>
              <a:gd name="connsiteX7" fmla="*/ 3229536 w 3492593"/>
              <a:gd name="connsiteY7" fmla="*/ 1257860 h 1632417"/>
              <a:gd name="connsiteX8" fmla="*/ 3037355 w 3492593"/>
              <a:gd name="connsiteY8" fmla="*/ 1417544 h 1632417"/>
              <a:gd name="connsiteX9" fmla="*/ 2719387 w 3492593"/>
              <a:gd name="connsiteY9" fmla="*/ 1548934 h 1632417"/>
              <a:gd name="connsiteX10" fmla="*/ 2413468 w 3492593"/>
              <a:gd name="connsiteY10" fmla="*/ 1618129 h 1632417"/>
              <a:gd name="connsiteX11" fmla="*/ 1943381 w 3492593"/>
              <a:gd name="connsiteY11" fmla="*/ 1632417 h 1632417"/>
              <a:gd name="connsiteX12" fmla="*/ 1623733 w 3492593"/>
              <a:gd name="connsiteY12" fmla="*/ 1585913 h 1632417"/>
              <a:gd name="connsiteX13" fmla="*/ 1188104 w 3492593"/>
              <a:gd name="connsiteY13" fmla="*/ 1419785 h 1632417"/>
              <a:gd name="connsiteX14" fmla="*/ 477620 w 3492593"/>
              <a:gd name="connsiteY14" fmla="*/ 1003543 h 1632417"/>
              <a:gd name="connsiteX15" fmla="*/ 197224 w 3492593"/>
              <a:gd name="connsiteY15" fmla="*/ 763681 h 1632417"/>
              <a:gd name="connsiteX16" fmla="*/ 0 w 3492593"/>
              <a:gd name="connsiteY16" fmla="*/ 548528 h 1632417"/>
              <a:gd name="connsiteX17" fmla="*/ 224118 w 3492593"/>
              <a:gd name="connsiteY17" fmla="*/ 611281 h 1632417"/>
              <a:gd name="connsiteX18" fmla="*/ 833718 w 3492593"/>
              <a:gd name="connsiteY18" fmla="*/ 602316 h 1632417"/>
              <a:gd name="connsiteX19" fmla="*/ 815788 w 3492593"/>
              <a:gd name="connsiteY19" fmla="*/ 369234 h 1632417"/>
              <a:gd name="connsiteX20" fmla="*/ 224118 w 3492593"/>
              <a:gd name="connsiteY20" fmla="*/ 396128 h 1632417"/>
              <a:gd name="connsiteX21" fmla="*/ 17930 w 3492593"/>
              <a:gd name="connsiteY21" fmla="*/ 351304 h 1632417"/>
              <a:gd name="connsiteX22" fmla="*/ 71718 w 3492593"/>
              <a:gd name="connsiteY22" fmla="*/ 234763 h 1632417"/>
              <a:gd name="connsiteX23" fmla="*/ 233083 w 3492593"/>
              <a:gd name="connsiteY23" fmla="*/ 163046 h 1632417"/>
              <a:gd name="connsiteX24" fmla="*/ 441512 w 3492593"/>
              <a:gd name="connsiteY24" fmla="*/ 32777 h 1632417"/>
              <a:gd name="connsiteX25" fmla="*/ 340659 w 3492593"/>
              <a:gd name="connsiteY25" fmla="*/ 180975 h 1632417"/>
              <a:gd name="connsiteX26" fmla="*/ 313765 w 3492593"/>
              <a:gd name="connsiteY26" fmla="*/ 291633 h 1632417"/>
              <a:gd name="connsiteX27" fmla="*/ 471208 w 3492593"/>
              <a:gd name="connsiteY27" fmla="*/ 298076 h 1632417"/>
              <a:gd name="connsiteX28" fmla="*/ 542646 w 3492593"/>
              <a:gd name="connsiteY28" fmla="*/ 165567 h 1632417"/>
              <a:gd name="connsiteX29" fmla="*/ 683278 w 3492593"/>
              <a:gd name="connsiteY29" fmla="*/ 80122 h 1632417"/>
              <a:gd name="connsiteX30" fmla="*/ 918042 w 3492593"/>
              <a:gd name="connsiteY30" fmla="*/ 44824 h 1632417"/>
              <a:gd name="connsiteX31" fmla="*/ 1215278 w 3492593"/>
              <a:gd name="connsiteY31" fmla="*/ 0 h 1632417"/>
              <a:gd name="connsiteX0" fmla="*/ 1215278 w 3492593"/>
              <a:gd name="connsiteY0" fmla="*/ 0 h 1632417"/>
              <a:gd name="connsiteX1" fmla="*/ 2528047 w 3492593"/>
              <a:gd name="connsiteY1" fmla="*/ 26894 h 1632417"/>
              <a:gd name="connsiteX2" fmla="*/ 2855540 w 3492593"/>
              <a:gd name="connsiteY2" fmla="*/ 116541 h 1632417"/>
              <a:gd name="connsiteX3" fmla="*/ 3250546 w 3492593"/>
              <a:gd name="connsiteY3" fmla="*/ 321049 h 1632417"/>
              <a:gd name="connsiteX4" fmla="*/ 3469341 w 3492593"/>
              <a:gd name="connsiteY4" fmla="*/ 575422 h 1632417"/>
              <a:gd name="connsiteX5" fmla="*/ 3492593 w 3492593"/>
              <a:gd name="connsiteY5" fmla="*/ 732024 h 1632417"/>
              <a:gd name="connsiteX6" fmla="*/ 3433483 w 3492593"/>
              <a:gd name="connsiteY6" fmla="*/ 899272 h 1632417"/>
              <a:gd name="connsiteX7" fmla="*/ 3229536 w 3492593"/>
              <a:gd name="connsiteY7" fmla="*/ 1257860 h 1632417"/>
              <a:gd name="connsiteX8" fmla="*/ 3037355 w 3492593"/>
              <a:gd name="connsiteY8" fmla="*/ 1417544 h 1632417"/>
              <a:gd name="connsiteX9" fmla="*/ 2719387 w 3492593"/>
              <a:gd name="connsiteY9" fmla="*/ 1548934 h 1632417"/>
              <a:gd name="connsiteX10" fmla="*/ 2413468 w 3492593"/>
              <a:gd name="connsiteY10" fmla="*/ 1618129 h 1632417"/>
              <a:gd name="connsiteX11" fmla="*/ 1943381 w 3492593"/>
              <a:gd name="connsiteY11" fmla="*/ 1632417 h 1632417"/>
              <a:gd name="connsiteX12" fmla="*/ 1623733 w 3492593"/>
              <a:gd name="connsiteY12" fmla="*/ 1585913 h 1632417"/>
              <a:gd name="connsiteX13" fmla="*/ 1188104 w 3492593"/>
              <a:gd name="connsiteY13" fmla="*/ 1419785 h 1632417"/>
              <a:gd name="connsiteX14" fmla="*/ 477620 w 3492593"/>
              <a:gd name="connsiteY14" fmla="*/ 1003543 h 1632417"/>
              <a:gd name="connsiteX15" fmla="*/ 197224 w 3492593"/>
              <a:gd name="connsiteY15" fmla="*/ 763681 h 1632417"/>
              <a:gd name="connsiteX16" fmla="*/ 0 w 3492593"/>
              <a:gd name="connsiteY16" fmla="*/ 548528 h 1632417"/>
              <a:gd name="connsiteX17" fmla="*/ 224118 w 3492593"/>
              <a:gd name="connsiteY17" fmla="*/ 611281 h 1632417"/>
              <a:gd name="connsiteX18" fmla="*/ 833718 w 3492593"/>
              <a:gd name="connsiteY18" fmla="*/ 602316 h 1632417"/>
              <a:gd name="connsiteX19" fmla="*/ 815788 w 3492593"/>
              <a:gd name="connsiteY19" fmla="*/ 369234 h 1632417"/>
              <a:gd name="connsiteX20" fmla="*/ 224118 w 3492593"/>
              <a:gd name="connsiteY20" fmla="*/ 396128 h 1632417"/>
              <a:gd name="connsiteX21" fmla="*/ 17930 w 3492593"/>
              <a:gd name="connsiteY21" fmla="*/ 351304 h 1632417"/>
              <a:gd name="connsiteX22" fmla="*/ 71718 w 3492593"/>
              <a:gd name="connsiteY22" fmla="*/ 234763 h 1632417"/>
              <a:gd name="connsiteX23" fmla="*/ 233083 w 3492593"/>
              <a:gd name="connsiteY23" fmla="*/ 110659 h 1632417"/>
              <a:gd name="connsiteX24" fmla="*/ 441512 w 3492593"/>
              <a:gd name="connsiteY24" fmla="*/ 32777 h 1632417"/>
              <a:gd name="connsiteX25" fmla="*/ 340659 w 3492593"/>
              <a:gd name="connsiteY25" fmla="*/ 180975 h 1632417"/>
              <a:gd name="connsiteX26" fmla="*/ 313765 w 3492593"/>
              <a:gd name="connsiteY26" fmla="*/ 291633 h 1632417"/>
              <a:gd name="connsiteX27" fmla="*/ 471208 w 3492593"/>
              <a:gd name="connsiteY27" fmla="*/ 298076 h 1632417"/>
              <a:gd name="connsiteX28" fmla="*/ 542646 w 3492593"/>
              <a:gd name="connsiteY28" fmla="*/ 165567 h 1632417"/>
              <a:gd name="connsiteX29" fmla="*/ 683278 w 3492593"/>
              <a:gd name="connsiteY29" fmla="*/ 80122 h 1632417"/>
              <a:gd name="connsiteX30" fmla="*/ 918042 w 3492593"/>
              <a:gd name="connsiteY30" fmla="*/ 44824 h 1632417"/>
              <a:gd name="connsiteX31" fmla="*/ 1215278 w 3492593"/>
              <a:gd name="connsiteY31" fmla="*/ 0 h 1632417"/>
              <a:gd name="connsiteX0" fmla="*/ 1215278 w 3492593"/>
              <a:gd name="connsiteY0" fmla="*/ 0 h 1632417"/>
              <a:gd name="connsiteX1" fmla="*/ 2528047 w 3492593"/>
              <a:gd name="connsiteY1" fmla="*/ 26894 h 1632417"/>
              <a:gd name="connsiteX2" fmla="*/ 2855540 w 3492593"/>
              <a:gd name="connsiteY2" fmla="*/ 116541 h 1632417"/>
              <a:gd name="connsiteX3" fmla="*/ 3250546 w 3492593"/>
              <a:gd name="connsiteY3" fmla="*/ 321049 h 1632417"/>
              <a:gd name="connsiteX4" fmla="*/ 3469341 w 3492593"/>
              <a:gd name="connsiteY4" fmla="*/ 575422 h 1632417"/>
              <a:gd name="connsiteX5" fmla="*/ 3492593 w 3492593"/>
              <a:gd name="connsiteY5" fmla="*/ 732024 h 1632417"/>
              <a:gd name="connsiteX6" fmla="*/ 3433483 w 3492593"/>
              <a:gd name="connsiteY6" fmla="*/ 899272 h 1632417"/>
              <a:gd name="connsiteX7" fmla="*/ 3229536 w 3492593"/>
              <a:gd name="connsiteY7" fmla="*/ 1257860 h 1632417"/>
              <a:gd name="connsiteX8" fmla="*/ 3037355 w 3492593"/>
              <a:gd name="connsiteY8" fmla="*/ 1417544 h 1632417"/>
              <a:gd name="connsiteX9" fmla="*/ 2719387 w 3492593"/>
              <a:gd name="connsiteY9" fmla="*/ 1548934 h 1632417"/>
              <a:gd name="connsiteX10" fmla="*/ 2413468 w 3492593"/>
              <a:gd name="connsiteY10" fmla="*/ 1618129 h 1632417"/>
              <a:gd name="connsiteX11" fmla="*/ 1943381 w 3492593"/>
              <a:gd name="connsiteY11" fmla="*/ 1632417 h 1632417"/>
              <a:gd name="connsiteX12" fmla="*/ 1623733 w 3492593"/>
              <a:gd name="connsiteY12" fmla="*/ 1585913 h 1632417"/>
              <a:gd name="connsiteX13" fmla="*/ 1188104 w 3492593"/>
              <a:gd name="connsiteY13" fmla="*/ 1419785 h 1632417"/>
              <a:gd name="connsiteX14" fmla="*/ 477620 w 3492593"/>
              <a:gd name="connsiteY14" fmla="*/ 1003543 h 1632417"/>
              <a:gd name="connsiteX15" fmla="*/ 197224 w 3492593"/>
              <a:gd name="connsiteY15" fmla="*/ 763681 h 1632417"/>
              <a:gd name="connsiteX16" fmla="*/ 0 w 3492593"/>
              <a:gd name="connsiteY16" fmla="*/ 548528 h 1632417"/>
              <a:gd name="connsiteX17" fmla="*/ 224118 w 3492593"/>
              <a:gd name="connsiteY17" fmla="*/ 611281 h 1632417"/>
              <a:gd name="connsiteX18" fmla="*/ 833718 w 3492593"/>
              <a:gd name="connsiteY18" fmla="*/ 602316 h 1632417"/>
              <a:gd name="connsiteX19" fmla="*/ 815788 w 3492593"/>
              <a:gd name="connsiteY19" fmla="*/ 369234 h 1632417"/>
              <a:gd name="connsiteX20" fmla="*/ 224118 w 3492593"/>
              <a:gd name="connsiteY20" fmla="*/ 396128 h 1632417"/>
              <a:gd name="connsiteX21" fmla="*/ 17930 w 3492593"/>
              <a:gd name="connsiteY21" fmla="*/ 351304 h 1632417"/>
              <a:gd name="connsiteX22" fmla="*/ 43143 w 3492593"/>
              <a:gd name="connsiteY22" fmla="*/ 234763 h 1632417"/>
              <a:gd name="connsiteX23" fmla="*/ 233083 w 3492593"/>
              <a:gd name="connsiteY23" fmla="*/ 110659 h 1632417"/>
              <a:gd name="connsiteX24" fmla="*/ 441512 w 3492593"/>
              <a:gd name="connsiteY24" fmla="*/ 32777 h 1632417"/>
              <a:gd name="connsiteX25" fmla="*/ 340659 w 3492593"/>
              <a:gd name="connsiteY25" fmla="*/ 180975 h 1632417"/>
              <a:gd name="connsiteX26" fmla="*/ 313765 w 3492593"/>
              <a:gd name="connsiteY26" fmla="*/ 291633 h 1632417"/>
              <a:gd name="connsiteX27" fmla="*/ 471208 w 3492593"/>
              <a:gd name="connsiteY27" fmla="*/ 298076 h 1632417"/>
              <a:gd name="connsiteX28" fmla="*/ 542646 w 3492593"/>
              <a:gd name="connsiteY28" fmla="*/ 165567 h 1632417"/>
              <a:gd name="connsiteX29" fmla="*/ 683278 w 3492593"/>
              <a:gd name="connsiteY29" fmla="*/ 80122 h 1632417"/>
              <a:gd name="connsiteX30" fmla="*/ 918042 w 3492593"/>
              <a:gd name="connsiteY30" fmla="*/ 44824 h 1632417"/>
              <a:gd name="connsiteX31" fmla="*/ 1215278 w 349259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217394 w 3512763"/>
              <a:gd name="connsiteY15" fmla="*/ 763681 h 1632417"/>
              <a:gd name="connsiteX16" fmla="*/ 20170 w 3512763"/>
              <a:gd name="connsiteY16" fmla="*/ 548528 h 1632417"/>
              <a:gd name="connsiteX17" fmla="*/ 244288 w 3512763"/>
              <a:gd name="connsiteY17" fmla="*/ 611281 h 1632417"/>
              <a:gd name="connsiteX18" fmla="*/ 853888 w 3512763"/>
              <a:gd name="connsiteY18" fmla="*/ 602316 h 1632417"/>
              <a:gd name="connsiteX19" fmla="*/ 835958 w 3512763"/>
              <a:gd name="connsiteY19" fmla="*/ 369234 h 1632417"/>
              <a:gd name="connsiteX20" fmla="*/ 244288 w 3512763"/>
              <a:gd name="connsiteY20" fmla="*/ 39612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217394 w 3512763"/>
              <a:gd name="connsiteY15" fmla="*/ 763681 h 1632417"/>
              <a:gd name="connsiteX16" fmla="*/ 20170 w 3512763"/>
              <a:gd name="connsiteY16" fmla="*/ 548528 h 1632417"/>
              <a:gd name="connsiteX17" fmla="*/ 244288 w 3512763"/>
              <a:gd name="connsiteY17" fmla="*/ 611281 h 1632417"/>
              <a:gd name="connsiteX18" fmla="*/ 853888 w 3512763"/>
              <a:gd name="connsiteY18" fmla="*/ 602316 h 1632417"/>
              <a:gd name="connsiteX19" fmla="*/ 835958 w 3512763"/>
              <a:gd name="connsiteY19" fmla="*/ 369234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217394 w 3512763"/>
              <a:gd name="connsiteY15" fmla="*/ 763681 h 1632417"/>
              <a:gd name="connsiteX16" fmla="*/ 20170 w 3512763"/>
              <a:gd name="connsiteY16" fmla="*/ 548528 h 1632417"/>
              <a:gd name="connsiteX17" fmla="*/ 244288 w 3512763"/>
              <a:gd name="connsiteY17" fmla="*/ 611281 h 1632417"/>
              <a:gd name="connsiteX18" fmla="*/ 853888 w 3512763"/>
              <a:gd name="connsiteY18" fmla="*/ 602316 h 1632417"/>
              <a:gd name="connsiteX19" fmla="*/ 869295 w 3512763"/>
              <a:gd name="connsiteY19" fmla="*/ 412096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217394 w 3512763"/>
              <a:gd name="connsiteY15" fmla="*/ 763681 h 1632417"/>
              <a:gd name="connsiteX16" fmla="*/ 20170 w 3512763"/>
              <a:gd name="connsiteY16" fmla="*/ 548528 h 1632417"/>
              <a:gd name="connsiteX17" fmla="*/ 244288 w 3512763"/>
              <a:gd name="connsiteY17" fmla="*/ 611281 h 1632417"/>
              <a:gd name="connsiteX18" fmla="*/ 853888 w 3512763"/>
              <a:gd name="connsiteY18" fmla="*/ 602316 h 1632417"/>
              <a:gd name="connsiteX19" fmla="*/ 850245 w 3512763"/>
              <a:gd name="connsiteY19" fmla="*/ 397809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217394 w 3512763"/>
              <a:gd name="connsiteY15" fmla="*/ 763681 h 1632417"/>
              <a:gd name="connsiteX16" fmla="*/ 20170 w 3512763"/>
              <a:gd name="connsiteY16" fmla="*/ 548528 h 1632417"/>
              <a:gd name="connsiteX17" fmla="*/ 244288 w 3512763"/>
              <a:gd name="connsiteY17" fmla="*/ 611281 h 1632417"/>
              <a:gd name="connsiteX18" fmla="*/ 849125 w 3512763"/>
              <a:gd name="connsiteY18" fmla="*/ 564216 h 1632417"/>
              <a:gd name="connsiteX19" fmla="*/ 850245 w 3512763"/>
              <a:gd name="connsiteY19" fmla="*/ 397809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217394 w 3512763"/>
              <a:gd name="connsiteY15" fmla="*/ 763681 h 1632417"/>
              <a:gd name="connsiteX16" fmla="*/ 20170 w 3512763"/>
              <a:gd name="connsiteY16" fmla="*/ 548528 h 1632417"/>
              <a:gd name="connsiteX17" fmla="*/ 234763 w 3512763"/>
              <a:gd name="connsiteY17" fmla="*/ 577944 h 1632417"/>
              <a:gd name="connsiteX18" fmla="*/ 849125 w 3512763"/>
              <a:gd name="connsiteY18" fmla="*/ 564216 h 1632417"/>
              <a:gd name="connsiteX19" fmla="*/ 850245 w 3512763"/>
              <a:gd name="connsiteY19" fmla="*/ 397809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217394 w 3512763"/>
              <a:gd name="connsiteY15" fmla="*/ 763681 h 1632417"/>
              <a:gd name="connsiteX16" fmla="*/ 20170 w 3512763"/>
              <a:gd name="connsiteY16" fmla="*/ 548528 h 1632417"/>
              <a:gd name="connsiteX17" fmla="*/ 234763 w 3512763"/>
              <a:gd name="connsiteY17" fmla="*/ 577944 h 1632417"/>
              <a:gd name="connsiteX18" fmla="*/ 849125 w 3512763"/>
              <a:gd name="connsiteY18" fmla="*/ 588028 h 1632417"/>
              <a:gd name="connsiteX19" fmla="*/ 850245 w 3512763"/>
              <a:gd name="connsiteY19" fmla="*/ 397809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217394 w 3512763"/>
              <a:gd name="connsiteY15" fmla="*/ 763681 h 1632417"/>
              <a:gd name="connsiteX16" fmla="*/ 20170 w 3512763"/>
              <a:gd name="connsiteY16" fmla="*/ 548528 h 1632417"/>
              <a:gd name="connsiteX17" fmla="*/ 234763 w 3512763"/>
              <a:gd name="connsiteY17" fmla="*/ 577944 h 1632417"/>
              <a:gd name="connsiteX18" fmla="*/ 849125 w 3512763"/>
              <a:gd name="connsiteY18" fmla="*/ 588028 h 1632417"/>
              <a:gd name="connsiteX19" fmla="*/ 850245 w 3512763"/>
              <a:gd name="connsiteY19" fmla="*/ 412096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217394 w 3512763"/>
              <a:gd name="connsiteY15" fmla="*/ 763681 h 1632417"/>
              <a:gd name="connsiteX16" fmla="*/ 15408 w 3512763"/>
              <a:gd name="connsiteY16" fmla="*/ 534240 h 1632417"/>
              <a:gd name="connsiteX17" fmla="*/ 234763 w 3512763"/>
              <a:gd name="connsiteY17" fmla="*/ 577944 h 1632417"/>
              <a:gd name="connsiteX18" fmla="*/ 849125 w 3512763"/>
              <a:gd name="connsiteY18" fmla="*/ 588028 h 1632417"/>
              <a:gd name="connsiteX19" fmla="*/ 850245 w 3512763"/>
              <a:gd name="connsiteY19" fmla="*/ 412096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179294 w 3512763"/>
              <a:gd name="connsiteY15" fmla="*/ 763681 h 1632417"/>
              <a:gd name="connsiteX16" fmla="*/ 15408 w 3512763"/>
              <a:gd name="connsiteY16" fmla="*/ 534240 h 1632417"/>
              <a:gd name="connsiteX17" fmla="*/ 234763 w 3512763"/>
              <a:gd name="connsiteY17" fmla="*/ 577944 h 1632417"/>
              <a:gd name="connsiteX18" fmla="*/ 849125 w 3512763"/>
              <a:gd name="connsiteY18" fmla="*/ 588028 h 1632417"/>
              <a:gd name="connsiteX19" fmla="*/ 850245 w 3512763"/>
              <a:gd name="connsiteY19" fmla="*/ 412096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179294 w 3512763"/>
              <a:gd name="connsiteY15" fmla="*/ 763681 h 1632417"/>
              <a:gd name="connsiteX16" fmla="*/ 15408 w 3512763"/>
              <a:gd name="connsiteY16" fmla="*/ 534240 h 1632417"/>
              <a:gd name="connsiteX17" fmla="*/ 234763 w 3512763"/>
              <a:gd name="connsiteY17" fmla="*/ 577944 h 1632417"/>
              <a:gd name="connsiteX18" fmla="*/ 849125 w 3512763"/>
              <a:gd name="connsiteY18" fmla="*/ 588028 h 1632417"/>
              <a:gd name="connsiteX19" fmla="*/ 850245 w 3512763"/>
              <a:gd name="connsiteY19" fmla="*/ 412096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179294 w 3512763"/>
              <a:gd name="connsiteY15" fmla="*/ 763681 h 1632417"/>
              <a:gd name="connsiteX16" fmla="*/ 15408 w 3512763"/>
              <a:gd name="connsiteY16" fmla="*/ 534240 h 1632417"/>
              <a:gd name="connsiteX17" fmla="*/ 234763 w 3512763"/>
              <a:gd name="connsiteY17" fmla="*/ 577944 h 1632417"/>
              <a:gd name="connsiteX18" fmla="*/ 849125 w 3512763"/>
              <a:gd name="connsiteY18" fmla="*/ 588028 h 1632417"/>
              <a:gd name="connsiteX19" fmla="*/ 850245 w 3512763"/>
              <a:gd name="connsiteY19" fmla="*/ 412096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179294 w 3512763"/>
              <a:gd name="connsiteY15" fmla="*/ 763681 h 1632417"/>
              <a:gd name="connsiteX16" fmla="*/ 15408 w 3512763"/>
              <a:gd name="connsiteY16" fmla="*/ 534240 h 1632417"/>
              <a:gd name="connsiteX17" fmla="*/ 234763 w 3512763"/>
              <a:gd name="connsiteY17" fmla="*/ 577944 h 1632417"/>
              <a:gd name="connsiteX18" fmla="*/ 849125 w 3512763"/>
              <a:gd name="connsiteY18" fmla="*/ 588028 h 1632417"/>
              <a:gd name="connsiteX19" fmla="*/ 850245 w 3512763"/>
              <a:gd name="connsiteY19" fmla="*/ 412096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179294 w 3512763"/>
              <a:gd name="connsiteY15" fmla="*/ 763681 h 1632417"/>
              <a:gd name="connsiteX16" fmla="*/ 15408 w 3512763"/>
              <a:gd name="connsiteY16" fmla="*/ 534240 h 1632417"/>
              <a:gd name="connsiteX17" fmla="*/ 234763 w 3512763"/>
              <a:gd name="connsiteY17" fmla="*/ 577944 h 1632417"/>
              <a:gd name="connsiteX18" fmla="*/ 849125 w 3512763"/>
              <a:gd name="connsiteY18" fmla="*/ 588028 h 1632417"/>
              <a:gd name="connsiteX19" fmla="*/ 850245 w 3512763"/>
              <a:gd name="connsiteY19" fmla="*/ 412096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179294 w 3512763"/>
              <a:gd name="connsiteY15" fmla="*/ 763681 h 1632417"/>
              <a:gd name="connsiteX16" fmla="*/ 15408 w 3512763"/>
              <a:gd name="connsiteY16" fmla="*/ 534240 h 1632417"/>
              <a:gd name="connsiteX17" fmla="*/ 234763 w 3512763"/>
              <a:gd name="connsiteY17" fmla="*/ 577944 h 1632417"/>
              <a:gd name="connsiteX18" fmla="*/ 849125 w 3512763"/>
              <a:gd name="connsiteY18" fmla="*/ 588028 h 1632417"/>
              <a:gd name="connsiteX19" fmla="*/ 850245 w 3512763"/>
              <a:gd name="connsiteY19" fmla="*/ 412096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32417"/>
              <a:gd name="connsiteX1" fmla="*/ 2548217 w 3512763"/>
              <a:gd name="connsiteY1" fmla="*/ 26894 h 1632417"/>
              <a:gd name="connsiteX2" fmla="*/ 2875710 w 3512763"/>
              <a:gd name="connsiteY2" fmla="*/ 116541 h 1632417"/>
              <a:gd name="connsiteX3" fmla="*/ 3270716 w 3512763"/>
              <a:gd name="connsiteY3" fmla="*/ 321049 h 1632417"/>
              <a:gd name="connsiteX4" fmla="*/ 3489511 w 3512763"/>
              <a:gd name="connsiteY4" fmla="*/ 575422 h 1632417"/>
              <a:gd name="connsiteX5" fmla="*/ 3512763 w 3512763"/>
              <a:gd name="connsiteY5" fmla="*/ 732024 h 1632417"/>
              <a:gd name="connsiteX6" fmla="*/ 3453653 w 3512763"/>
              <a:gd name="connsiteY6" fmla="*/ 899272 h 1632417"/>
              <a:gd name="connsiteX7" fmla="*/ 3249706 w 3512763"/>
              <a:gd name="connsiteY7" fmla="*/ 1257860 h 1632417"/>
              <a:gd name="connsiteX8" fmla="*/ 3057525 w 3512763"/>
              <a:gd name="connsiteY8" fmla="*/ 1417544 h 1632417"/>
              <a:gd name="connsiteX9" fmla="*/ 2739557 w 3512763"/>
              <a:gd name="connsiteY9" fmla="*/ 1548934 h 1632417"/>
              <a:gd name="connsiteX10" fmla="*/ 2433638 w 3512763"/>
              <a:gd name="connsiteY10" fmla="*/ 1618129 h 1632417"/>
              <a:gd name="connsiteX11" fmla="*/ 1963551 w 3512763"/>
              <a:gd name="connsiteY11" fmla="*/ 1632417 h 1632417"/>
              <a:gd name="connsiteX12" fmla="*/ 1643903 w 3512763"/>
              <a:gd name="connsiteY12" fmla="*/ 1585913 h 1632417"/>
              <a:gd name="connsiteX13" fmla="*/ 1208274 w 3512763"/>
              <a:gd name="connsiteY13" fmla="*/ 1419785 h 1632417"/>
              <a:gd name="connsiteX14" fmla="*/ 497790 w 3512763"/>
              <a:gd name="connsiteY14" fmla="*/ 1003543 h 1632417"/>
              <a:gd name="connsiteX15" fmla="*/ 179294 w 3512763"/>
              <a:gd name="connsiteY15" fmla="*/ 763681 h 1632417"/>
              <a:gd name="connsiteX16" fmla="*/ 15408 w 3512763"/>
              <a:gd name="connsiteY16" fmla="*/ 534240 h 1632417"/>
              <a:gd name="connsiteX17" fmla="*/ 234763 w 3512763"/>
              <a:gd name="connsiteY17" fmla="*/ 577944 h 1632417"/>
              <a:gd name="connsiteX18" fmla="*/ 849125 w 3512763"/>
              <a:gd name="connsiteY18" fmla="*/ 588028 h 1632417"/>
              <a:gd name="connsiteX19" fmla="*/ 850245 w 3512763"/>
              <a:gd name="connsiteY19" fmla="*/ 412096 h 1632417"/>
              <a:gd name="connsiteX20" fmla="*/ 249051 w 3512763"/>
              <a:gd name="connsiteY20" fmla="*/ 415178 h 1632417"/>
              <a:gd name="connsiteX21" fmla="*/ 0 w 3512763"/>
              <a:gd name="connsiteY21" fmla="*/ 370354 h 1632417"/>
              <a:gd name="connsiteX22" fmla="*/ 63313 w 3512763"/>
              <a:gd name="connsiteY22" fmla="*/ 234763 h 1632417"/>
              <a:gd name="connsiteX23" fmla="*/ 253253 w 3512763"/>
              <a:gd name="connsiteY23" fmla="*/ 110659 h 1632417"/>
              <a:gd name="connsiteX24" fmla="*/ 461682 w 3512763"/>
              <a:gd name="connsiteY24" fmla="*/ 32777 h 1632417"/>
              <a:gd name="connsiteX25" fmla="*/ 360829 w 3512763"/>
              <a:gd name="connsiteY25" fmla="*/ 180975 h 1632417"/>
              <a:gd name="connsiteX26" fmla="*/ 333935 w 3512763"/>
              <a:gd name="connsiteY26" fmla="*/ 291633 h 1632417"/>
              <a:gd name="connsiteX27" fmla="*/ 491378 w 3512763"/>
              <a:gd name="connsiteY27" fmla="*/ 298076 h 1632417"/>
              <a:gd name="connsiteX28" fmla="*/ 562816 w 3512763"/>
              <a:gd name="connsiteY28" fmla="*/ 165567 h 1632417"/>
              <a:gd name="connsiteX29" fmla="*/ 703448 w 3512763"/>
              <a:gd name="connsiteY29" fmla="*/ 80122 h 1632417"/>
              <a:gd name="connsiteX30" fmla="*/ 938212 w 3512763"/>
              <a:gd name="connsiteY30" fmla="*/ 44824 h 1632417"/>
              <a:gd name="connsiteX31" fmla="*/ 1235448 w 3512763"/>
              <a:gd name="connsiteY31" fmla="*/ 0 h 1632417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2763"/>
              <a:gd name="connsiteY0" fmla="*/ 0 h 1641942"/>
              <a:gd name="connsiteX1" fmla="*/ 2548217 w 3512763"/>
              <a:gd name="connsiteY1" fmla="*/ 26894 h 1641942"/>
              <a:gd name="connsiteX2" fmla="*/ 2875710 w 3512763"/>
              <a:gd name="connsiteY2" fmla="*/ 116541 h 1641942"/>
              <a:gd name="connsiteX3" fmla="*/ 3270716 w 3512763"/>
              <a:gd name="connsiteY3" fmla="*/ 321049 h 1641942"/>
              <a:gd name="connsiteX4" fmla="*/ 3489511 w 3512763"/>
              <a:gd name="connsiteY4" fmla="*/ 575422 h 1641942"/>
              <a:gd name="connsiteX5" fmla="*/ 3512763 w 3512763"/>
              <a:gd name="connsiteY5" fmla="*/ 732024 h 1641942"/>
              <a:gd name="connsiteX6" fmla="*/ 3453653 w 3512763"/>
              <a:gd name="connsiteY6" fmla="*/ 899272 h 1641942"/>
              <a:gd name="connsiteX7" fmla="*/ 3249706 w 3512763"/>
              <a:gd name="connsiteY7" fmla="*/ 1257860 h 1641942"/>
              <a:gd name="connsiteX8" fmla="*/ 3057525 w 3512763"/>
              <a:gd name="connsiteY8" fmla="*/ 1417544 h 1641942"/>
              <a:gd name="connsiteX9" fmla="*/ 2739557 w 3512763"/>
              <a:gd name="connsiteY9" fmla="*/ 1548934 h 1641942"/>
              <a:gd name="connsiteX10" fmla="*/ 2433638 w 3512763"/>
              <a:gd name="connsiteY10" fmla="*/ 1618129 h 1641942"/>
              <a:gd name="connsiteX11" fmla="*/ 1963551 w 3512763"/>
              <a:gd name="connsiteY11" fmla="*/ 1632417 h 1641942"/>
              <a:gd name="connsiteX12" fmla="*/ 1643903 w 3512763"/>
              <a:gd name="connsiteY12" fmla="*/ 1585913 h 1641942"/>
              <a:gd name="connsiteX13" fmla="*/ 1208274 w 3512763"/>
              <a:gd name="connsiteY13" fmla="*/ 1419785 h 1641942"/>
              <a:gd name="connsiteX14" fmla="*/ 497790 w 3512763"/>
              <a:gd name="connsiteY14" fmla="*/ 1003543 h 1641942"/>
              <a:gd name="connsiteX15" fmla="*/ 179294 w 3512763"/>
              <a:gd name="connsiteY15" fmla="*/ 763681 h 1641942"/>
              <a:gd name="connsiteX16" fmla="*/ 15408 w 3512763"/>
              <a:gd name="connsiteY16" fmla="*/ 534240 h 1641942"/>
              <a:gd name="connsiteX17" fmla="*/ 234763 w 3512763"/>
              <a:gd name="connsiteY17" fmla="*/ 577944 h 1641942"/>
              <a:gd name="connsiteX18" fmla="*/ 849125 w 3512763"/>
              <a:gd name="connsiteY18" fmla="*/ 588028 h 1641942"/>
              <a:gd name="connsiteX19" fmla="*/ 850245 w 3512763"/>
              <a:gd name="connsiteY19" fmla="*/ 412096 h 1641942"/>
              <a:gd name="connsiteX20" fmla="*/ 249051 w 3512763"/>
              <a:gd name="connsiteY20" fmla="*/ 415178 h 1641942"/>
              <a:gd name="connsiteX21" fmla="*/ 0 w 3512763"/>
              <a:gd name="connsiteY21" fmla="*/ 370354 h 1641942"/>
              <a:gd name="connsiteX22" fmla="*/ 63313 w 3512763"/>
              <a:gd name="connsiteY22" fmla="*/ 234763 h 1641942"/>
              <a:gd name="connsiteX23" fmla="*/ 253253 w 3512763"/>
              <a:gd name="connsiteY23" fmla="*/ 110659 h 1641942"/>
              <a:gd name="connsiteX24" fmla="*/ 461682 w 3512763"/>
              <a:gd name="connsiteY24" fmla="*/ 32777 h 1641942"/>
              <a:gd name="connsiteX25" fmla="*/ 360829 w 3512763"/>
              <a:gd name="connsiteY25" fmla="*/ 180975 h 1641942"/>
              <a:gd name="connsiteX26" fmla="*/ 333935 w 3512763"/>
              <a:gd name="connsiteY26" fmla="*/ 291633 h 1641942"/>
              <a:gd name="connsiteX27" fmla="*/ 491378 w 3512763"/>
              <a:gd name="connsiteY27" fmla="*/ 298076 h 1641942"/>
              <a:gd name="connsiteX28" fmla="*/ 562816 w 3512763"/>
              <a:gd name="connsiteY28" fmla="*/ 165567 h 1641942"/>
              <a:gd name="connsiteX29" fmla="*/ 703448 w 3512763"/>
              <a:gd name="connsiteY29" fmla="*/ 80122 h 1641942"/>
              <a:gd name="connsiteX30" fmla="*/ 938212 w 3512763"/>
              <a:gd name="connsiteY30" fmla="*/ 44824 h 1641942"/>
              <a:gd name="connsiteX31" fmla="*/ 1235448 w 3512763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16541 h 1641942"/>
              <a:gd name="connsiteX3" fmla="*/ 3270716 w 3516918"/>
              <a:gd name="connsiteY3" fmla="*/ 321049 h 1641942"/>
              <a:gd name="connsiteX4" fmla="*/ 3489511 w 3516918"/>
              <a:gd name="connsiteY4" fmla="*/ 575422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38212 w 3516918"/>
              <a:gd name="connsiteY30" fmla="*/ 44824 h 1641942"/>
              <a:gd name="connsiteX31" fmla="*/ 1235448 w 3516918"/>
              <a:gd name="connsiteY31" fmla="*/ 0 h 1641942"/>
              <a:gd name="connsiteX0" fmla="*/ 1235448 w 3518694"/>
              <a:gd name="connsiteY0" fmla="*/ 0 h 1641942"/>
              <a:gd name="connsiteX1" fmla="*/ 2548217 w 3518694"/>
              <a:gd name="connsiteY1" fmla="*/ 26894 h 1641942"/>
              <a:gd name="connsiteX2" fmla="*/ 2875710 w 3518694"/>
              <a:gd name="connsiteY2" fmla="*/ 116541 h 1641942"/>
              <a:gd name="connsiteX3" fmla="*/ 3270716 w 3518694"/>
              <a:gd name="connsiteY3" fmla="*/ 321049 h 1641942"/>
              <a:gd name="connsiteX4" fmla="*/ 3489511 w 3518694"/>
              <a:gd name="connsiteY4" fmla="*/ 575422 h 1641942"/>
              <a:gd name="connsiteX5" fmla="*/ 3512763 w 3518694"/>
              <a:gd name="connsiteY5" fmla="*/ 732024 h 1641942"/>
              <a:gd name="connsiteX6" fmla="*/ 3453653 w 3518694"/>
              <a:gd name="connsiteY6" fmla="*/ 899272 h 1641942"/>
              <a:gd name="connsiteX7" fmla="*/ 3249706 w 3518694"/>
              <a:gd name="connsiteY7" fmla="*/ 1257860 h 1641942"/>
              <a:gd name="connsiteX8" fmla="*/ 3057525 w 3518694"/>
              <a:gd name="connsiteY8" fmla="*/ 1417544 h 1641942"/>
              <a:gd name="connsiteX9" fmla="*/ 2739557 w 3518694"/>
              <a:gd name="connsiteY9" fmla="*/ 1548934 h 1641942"/>
              <a:gd name="connsiteX10" fmla="*/ 2433638 w 3518694"/>
              <a:gd name="connsiteY10" fmla="*/ 1618129 h 1641942"/>
              <a:gd name="connsiteX11" fmla="*/ 1963551 w 3518694"/>
              <a:gd name="connsiteY11" fmla="*/ 1632417 h 1641942"/>
              <a:gd name="connsiteX12" fmla="*/ 1643903 w 3518694"/>
              <a:gd name="connsiteY12" fmla="*/ 1585913 h 1641942"/>
              <a:gd name="connsiteX13" fmla="*/ 1208274 w 3518694"/>
              <a:gd name="connsiteY13" fmla="*/ 1419785 h 1641942"/>
              <a:gd name="connsiteX14" fmla="*/ 497790 w 3518694"/>
              <a:gd name="connsiteY14" fmla="*/ 1003543 h 1641942"/>
              <a:gd name="connsiteX15" fmla="*/ 179294 w 3518694"/>
              <a:gd name="connsiteY15" fmla="*/ 763681 h 1641942"/>
              <a:gd name="connsiteX16" fmla="*/ 15408 w 3518694"/>
              <a:gd name="connsiteY16" fmla="*/ 534240 h 1641942"/>
              <a:gd name="connsiteX17" fmla="*/ 234763 w 3518694"/>
              <a:gd name="connsiteY17" fmla="*/ 577944 h 1641942"/>
              <a:gd name="connsiteX18" fmla="*/ 849125 w 3518694"/>
              <a:gd name="connsiteY18" fmla="*/ 588028 h 1641942"/>
              <a:gd name="connsiteX19" fmla="*/ 850245 w 3518694"/>
              <a:gd name="connsiteY19" fmla="*/ 412096 h 1641942"/>
              <a:gd name="connsiteX20" fmla="*/ 249051 w 3518694"/>
              <a:gd name="connsiteY20" fmla="*/ 415178 h 1641942"/>
              <a:gd name="connsiteX21" fmla="*/ 0 w 3518694"/>
              <a:gd name="connsiteY21" fmla="*/ 370354 h 1641942"/>
              <a:gd name="connsiteX22" fmla="*/ 63313 w 3518694"/>
              <a:gd name="connsiteY22" fmla="*/ 234763 h 1641942"/>
              <a:gd name="connsiteX23" fmla="*/ 253253 w 3518694"/>
              <a:gd name="connsiteY23" fmla="*/ 110659 h 1641942"/>
              <a:gd name="connsiteX24" fmla="*/ 461682 w 3518694"/>
              <a:gd name="connsiteY24" fmla="*/ 32777 h 1641942"/>
              <a:gd name="connsiteX25" fmla="*/ 360829 w 3518694"/>
              <a:gd name="connsiteY25" fmla="*/ 180975 h 1641942"/>
              <a:gd name="connsiteX26" fmla="*/ 333935 w 3518694"/>
              <a:gd name="connsiteY26" fmla="*/ 291633 h 1641942"/>
              <a:gd name="connsiteX27" fmla="*/ 491378 w 3518694"/>
              <a:gd name="connsiteY27" fmla="*/ 298076 h 1641942"/>
              <a:gd name="connsiteX28" fmla="*/ 562816 w 3518694"/>
              <a:gd name="connsiteY28" fmla="*/ 165567 h 1641942"/>
              <a:gd name="connsiteX29" fmla="*/ 703448 w 3518694"/>
              <a:gd name="connsiteY29" fmla="*/ 80122 h 1641942"/>
              <a:gd name="connsiteX30" fmla="*/ 938212 w 3518694"/>
              <a:gd name="connsiteY30" fmla="*/ 44824 h 1641942"/>
              <a:gd name="connsiteX31" fmla="*/ 1235448 w 3518694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16541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38212 w 3516918"/>
              <a:gd name="connsiteY30" fmla="*/ 44824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16541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38212 w 3516918"/>
              <a:gd name="connsiteY30" fmla="*/ 44824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16541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38212 w 3516918"/>
              <a:gd name="connsiteY30" fmla="*/ 44824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16541 h 1641942"/>
              <a:gd name="connsiteX3" fmla="*/ 3270716 w 3516918"/>
              <a:gd name="connsiteY3" fmla="*/ 321049 h 1641942"/>
              <a:gd name="connsiteX4" fmla="*/ 3362044 w 3516918"/>
              <a:gd name="connsiteY4" fmla="*/ 422051 h 1641942"/>
              <a:gd name="connsiteX5" fmla="*/ 3487130 w 3516918"/>
              <a:gd name="connsiteY5" fmla="*/ 584947 h 1641942"/>
              <a:gd name="connsiteX6" fmla="*/ 3512763 w 3516918"/>
              <a:gd name="connsiteY6" fmla="*/ 732024 h 1641942"/>
              <a:gd name="connsiteX7" fmla="*/ 3453653 w 3516918"/>
              <a:gd name="connsiteY7" fmla="*/ 899272 h 1641942"/>
              <a:gd name="connsiteX8" fmla="*/ 3249706 w 3516918"/>
              <a:gd name="connsiteY8" fmla="*/ 1257860 h 1641942"/>
              <a:gd name="connsiteX9" fmla="*/ 3057525 w 3516918"/>
              <a:gd name="connsiteY9" fmla="*/ 1417544 h 1641942"/>
              <a:gd name="connsiteX10" fmla="*/ 2739557 w 3516918"/>
              <a:gd name="connsiteY10" fmla="*/ 1548934 h 1641942"/>
              <a:gd name="connsiteX11" fmla="*/ 2433638 w 3516918"/>
              <a:gd name="connsiteY11" fmla="*/ 1618129 h 1641942"/>
              <a:gd name="connsiteX12" fmla="*/ 1963551 w 3516918"/>
              <a:gd name="connsiteY12" fmla="*/ 1632417 h 1641942"/>
              <a:gd name="connsiteX13" fmla="*/ 1643903 w 3516918"/>
              <a:gd name="connsiteY13" fmla="*/ 1585913 h 1641942"/>
              <a:gd name="connsiteX14" fmla="*/ 1208274 w 3516918"/>
              <a:gd name="connsiteY14" fmla="*/ 1419785 h 1641942"/>
              <a:gd name="connsiteX15" fmla="*/ 497790 w 3516918"/>
              <a:gd name="connsiteY15" fmla="*/ 1003543 h 1641942"/>
              <a:gd name="connsiteX16" fmla="*/ 179294 w 3516918"/>
              <a:gd name="connsiteY16" fmla="*/ 763681 h 1641942"/>
              <a:gd name="connsiteX17" fmla="*/ 15408 w 3516918"/>
              <a:gd name="connsiteY17" fmla="*/ 534240 h 1641942"/>
              <a:gd name="connsiteX18" fmla="*/ 234763 w 3516918"/>
              <a:gd name="connsiteY18" fmla="*/ 577944 h 1641942"/>
              <a:gd name="connsiteX19" fmla="*/ 849125 w 3516918"/>
              <a:gd name="connsiteY19" fmla="*/ 588028 h 1641942"/>
              <a:gd name="connsiteX20" fmla="*/ 850245 w 3516918"/>
              <a:gd name="connsiteY20" fmla="*/ 412096 h 1641942"/>
              <a:gd name="connsiteX21" fmla="*/ 249051 w 3516918"/>
              <a:gd name="connsiteY21" fmla="*/ 415178 h 1641942"/>
              <a:gd name="connsiteX22" fmla="*/ 0 w 3516918"/>
              <a:gd name="connsiteY22" fmla="*/ 370354 h 1641942"/>
              <a:gd name="connsiteX23" fmla="*/ 63313 w 3516918"/>
              <a:gd name="connsiteY23" fmla="*/ 234763 h 1641942"/>
              <a:gd name="connsiteX24" fmla="*/ 253253 w 3516918"/>
              <a:gd name="connsiteY24" fmla="*/ 110659 h 1641942"/>
              <a:gd name="connsiteX25" fmla="*/ 461682 w 3516918"/>
              <a:gd name="connsiteY25" fmla="*/ 32777 h 1641942"/>
              <a:gd name="connsiteX26" fmla="*/ 360829 w 3516918"/>
              <a:gd name="connsiteY26" fmla="*/ 180975 h 1641942"/>
              <a:gd name="connsiteX27" fmla="*/ 333935 w 3516918"/>
              <a:gd name="connsiteY27" fmla="*/ 291633 h 1641942"/>
              <a:gd name="connsiteX28" fmla="*/ 491378 w 3516918"/>
              <a:gd name="connsiteY28" fmla="*/ 298076 h 1641942"/>
              <a:gd name="connsiteX29" fmla="*/ 562816 w 3516918"/>
              <a:gd name="connsiteY29" fmla="*/ 165567 h 1641942"/>
              <a:gd name="connsiteX30" fmla="*/ 703448 w 3516918"/>
              <a:gd name="connsiteY30" fmla="*/ 80122 h 1641942"/>
              <a:gd name="connsiteX31" fmla="*/ 938212 w 3516918"/>
              <a:gd name="connsiteY31" fmla="*/ 44824 h 1641942"/>
              <a:gd name="connsiteX32" fmla="*/ 1235448 w 3516918"/>
              <a:gd name="connsiteY32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16541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38212 w 3516918"/>
              <a:gd name="connsiteY30" fmla="*/ 44824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16541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38212 w 3516918"/>
              <a:gd name="connsiteY30" fmla="*/ 44824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16541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38212 w 3516918"/>
              <a:gd name="connsiteY30" fmla="*/ 44824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16541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38212 w 3516918"/>
              <a:gd name="connsiteY30" fmla="*/ 44824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38212 w 3516918"/>
              <a:gd name="connsiteY30" fmla="*/ 44824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38212 w 3516918"/>
              <a:gd name="connsiteY30" fmla="*/ 44824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38212 w 3516918"/>
              <a:gd name="connsiteY30" fmla="*/ 44824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38212 w 3516918"/>
              <a:gd name="connsiteY30" fmla="*/ 44824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42975 w 3516918"/>
              <a:gd name="connsiteY30" fmla="*/ 30536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42975 w 3516918"/>
              <a:gd name="connsiteY30" fmla="*/ 30536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42975 w 3516918"/>
              <a:gd name="connsiteY30" fmla="*/ 30536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60829 w 3516918"/>
              <a:gd name="connsiteY25" fmla="*/ 180975 h 1641942"/>
              <a:gd name="connsiteX26" fmla="*/ 333935 w 3516918"/>
              <a:gd name="connsiteY26" fmla="*/ 291633 h 1641942"/>
              <a:gd name="connsiteX27" fmla="*/ 491378 w 3516918"/>
              <a:gd name="connsiteY27" fmla="*/ 298076 h 1641942"/>
              <a:gd name="connsiteX28" fmla="*/ 562816 w 3516918"/>
              <a:gd name="connsiteY28" fmla="*/ 165567 h 1641942"/>
              <a:gd name="connsiteX29" fmla="*/ 703448 w 3516918"/>
              <a:gd name="connsiteY29" fmla="*/ 80122 h 1641942"/>
              <a:gd name="connsiteX30" fmla="*/ 942975 w 3516918"/>
              <a:gd name="connsiteY30" fmla="*/ 30536 h 1641942"/>
              <a:gd name="connsiteX31" fmla="*/ 1235448 w 3516918"/>
              <a:gd name="connsiteY31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33935 w 3516918"/>
              <a:gd name="connsiteY25" fmla="*/ 291633 h 1641942"/>
              <a:gd name="connsiteX26" fmla="*/ 491378 w 3516918"/>
              <a:gd name="connsiteY26" fmla="*/ 298076 h 1641942"/>
              <a:gd name="connsiteX27" fmla="*/ 562816 w 3516918"/>
              <a:gd name="connsiteY27" fmla="*/ 165567 h 1641942"/>
              <a:gd name="connsiteX28" fmla="*/ 703448 w 3516918"/>
              <a:gd name="connsiteY28" fmla="*/ 80122 h 1641942"/>
              <a:gd name="connsiteX29" fmla="*/ 942975 w 3516918"/>
              <a:gd name="connsiteY29" fmla="*/ 30536 h 1641942"/>
              <a:gd name="connsiteX30" fmla="*/ 1235448 w 3516918"/>
              <a:gd name="connsiteY30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33935 w 3516918"/>
              <a:gd name="connsiteY25" fmla="*/ 291633 h 1641942"/>
              <a:gd name="connsiteX26" fmla="*/ 491378 w 3516918"/>
              <a:gd name="connsiteY26" fmla="*/ 298076 h 1641942"/>
              <a:gd name="connsiteX27" fmla="*/ 562816 w 3516918"/>
              <a:gd name="connsiteY27" fmla="*/ 165567 h 1641942"/>
              <a:gd name="connsiteX28" fmla="*/ 703448 w 3516918"/>
              <a:gd name="connsiteY28" fmla="*/ 80122 h 1641942"/>
              <a:gd name="connsiteX29" fmla="*/ 942975 w 3516918"/>
              <a:gd name="connsiteY29" fmla="*/ 30536 h 1641942"/>
              <a:gd name="connsiteX30" fmla="*/ 1235448 w 3516918"/>
              <a:gd name="connsiteY30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33935 w 3516918"/>
              <a:gd name="connsiteY25" fmla="*/ 291633 h 1641942"/>
              <a:gd name="connsiteX26" fmla="*/ 491378 w 3516918"/>
              <a:gd name="connsiteY26" fmla="*/ 298076 h 1641942"/>
              <a:gd name="connsiteX27" fmla="*/ 562816 w 3516918"/>
              <a:gd name="connsiteY27" fmla="*/ 165567 h 1641942"/>
              <a:gd name="connsiteX28" fmla="*/ 703448 w 3516918"/>
              <a:gd name="connsiteY28" fmla="*/ 80122 h 1641942"/>
              <a:gd name="connsiteX29" fmla="*/ 942975 w 3516918"/>
              <a:gd name="connsiteY29" fmla="*/ 30536 h 1641942"/>
              <a:gd name="connsiteX30" fmla="*/ 1235448 w 3516918"/>
              <a:gd name="connsiteY30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33935 w 3516918"/>
              <a:gd name="connsiteY25" fmla="*/ 291633 h 1641942"/>
              <a:gd name="connsiteX26" fmla="*/ 491378 w 3516918"/>
              <a:gd name="connsiteY26" fmla="*/ 298076 h 1641942"/>
              <a:gd name="connsiteX27" fmla="*/ 562816 w 3516918"/>
              <a:gd name="connsiteY27" fmla="*/ 165567 h 1641942"/>
              <a:gd name="connsiteX28" fmla="*/ 703448 w 3516918"/>
              <a:gd name="connsiteY28" fmla="*/ 80122 h 1641942"/>
              <a:gd name="connsiteX29" fmla="*/ 942975 w 3516918"/>
              <a:gd name="connsiteY29" fmla="*/ 30536 h 1641942"/>
              <a:gd name="connsiteX30" fmla="*/ 1235448 w 3516918"/>
              <a:gd name="connsiteY30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61682 w 3516918"/>
              <a:gd name="connsiteY24" fmla="*/ 32777 h 1641942"/>
              <a:gd name="connsiteX25" fmla="*/ 333935 w 3516918"/>
              <a:gd name="connsiteY25" fmla="*/ 291633 h 1641942"/>
              <a:gd name="connsiteX26" fmla="*/ 491378 w 3516918"/>
              <a:gd name="connsiteY26" fmla="*/ 298076 h 1641942"/>
              <a:gd name="connsiteX27" fmla="*/ 562816 w 3516918"/>
              <a:gd name="connsiteY27" fmla="*/ 165567 h 1641942"/>
              <a:gd name="connsiteX28" fmla="*/ 703448 w 3516918"/>
              <a:gd name="connsiteY28" fmla="*/ 80122 h 1641942"/>
              <a:gd name="connsiteX29" fmla="*/ 942975 w 3516918"/>
              <a:gd name="connsiteY29" fmla="*/ 30536 h 1641942"/>
              <a:gd name="connsiteX30" fmla="*/ 1235448 w 3516918"/>
              <a:gd name="connsiteY30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92639 w 3516918"/>
              <a:gd name="connsiteY24" fmla="*/ 23252 h 1641942"/>
              <a:gd name="connsiteX25" fmla="*/ 333935 w 3516918"/>
              <a:gd name="connsiteY25" fmla="*/ 291633 h 1641942"/>
              <a:gd name="connsiteX26" fmla="*/ 491378 w 3516918"/>
              <a:gd name="connsiteY26" fmla="*/ 298076 h 1641942"/>
              <a:gd name="connsiteX27" fmla="*/ 562816 w 3516918"/>
              <a:gd name="connsiteY27" fmla="*/ 165567 h 1641942"/>
              <a:gd name="connsiteX28" fmla="*/ 703448 w 3516918"/>
              <a:gd name="connsiteY28" fmla="*/ 80122 h 1641942"/>
              <a:gd name="connsiteX29" fmla="*/ 942975 w 3516918"/>
              <a:gd name="connsiteY29" fmla="*/ 30536 h 1641942"/>
              <a:gd name="connsiteX30" fmla="*/ 1235448 w 3516918"/>
              <a:gd name="connsiteY30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92639 w 3516918"/>
              <a:gd name="connsiteY24" fmla="*/ 23252 h 1641942"/>
              <a:gd name="connsiteX25" fmla="*/ 333935 w 3516918"/>
              <a:gd name="connsiteY25" fmla="*/ 291633 h 1641942"/>
              <a:gd name="connsiteX26" fmla="*/ 491378 w 3516918"/>
              <a:gd name="connsiteY26" fmla="*/ 298076 h 1641942"/>
              <a:gd name="connsiteX27" fmla="*/ 562816 w 3516918"/>
              <a:gd name="connsiteY27" fmla="*/ 165567 h 1641942"/>
              <a:gd name="connsiteX28" fmla="*/ 703448 w 3516918"/>
              <a:gd name="connsiteY28" fmla="*/ 80122 h 1641942"/>
              <a:gd name="connsiteX29" fmla="*/ 942975 w 3516918"/>
              <a:gd name="connsiteY29" fmla="*/ 30536 h 1641942"/>
              <a:gd name="connsiteX30" fmla="*/ 1235448 w 3516918"/>
              <a:gd name="connsiteY30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92639 w 3516918"/>
              <a:gd name="connsiteY24" fmla="*/ 23252 h 1641942"/>
              <a:gd name="connsiteX25" fmla="*/ 333935 w 3516918"/>
              <a:gd name="connsiteY25" fmla="*/ 291633 h 1641942"/>
              <a:gd name="connsiteX26" fmla="*/ 491378 w 3516918"/>
              <a:gd name="connsiteY26" fmla="*/ 298076 h 1641942"/>
              <a:gd name="connsiteX27" fmla="*/ 562816 w 3516918"/>
              <a:gd name="connsiteY27" fmla="*/ 148899 h 1641942"/>
              <a:gd name="connsiteX28" fmla="*/ 703448 w 3516918"/>
              <a:gd name="connsiteY28" fmla="*/ 80122 h 1641942"/>
              <a:gd name="connsiteX29" fmla="*/ 942975 w 3516918"/>
              <a:gd name="connsiteY29" fmla="*/ 30536 h 1641942"/>
              <a:gd name="connsiteX30" fmla="*/ 1235448 w 3516918"/>
              <a:gd name="connsiteY30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92639 w 3516918"/>
              <a:gd name="connsiteY24" fmla="*/ 23252 h 1641942"/>
              <a:gd name="connsiteX25" fmla="*/ 333935 w 3516918"/>
              <a:gd name="connsiteY25" fmla="*/ 291633 h 1641942"/>
              <a:gd name="connsiteX26" fmla="*/ 491378 w 3516918"/>
              <a:gd name="connsiteY26" fmla="*/ 298076 h 1641942"/>
              <a:gd name="connsiteX27" fmla="*/ 562816 w 3516918"/>
              <a:gd name="connsiteY27" fmla="*/ 148899 h 1641942"/>
              <a:gd name="connsiteX28" fmla="*/ 703448 w 3516918"/>
              <a:gd name="connsiteY28" fmla="*/ 80122 h 1641942"/>
              <a:gd name="connsiteX29" fmla="*/ 1235448 w 3516918"/>
              <a:gd name="connsiteY29" fmla="*/ 0 h 1641942"/>
              <a:gd name="connsiteX0" fmla="*/ 1235448 w 3516918"/>
              <a:gd name="connsiteY0" fmla="*/ 0 h 1641942"/>
              <a:gd name="connsiteX1" fmla="*/ 2548217 w 3516918"/>
              <a:gd name="connsiteY1" fmla="*/ 26894 h 1641942"/>
              <a:gd name="connsiteX2" fmla="*/ 2875710 w 3516918"/>
              <a:gd name="connsiteY2" fmla="*/ 109398 h 1641942"/>
              <a:gd name="connsiteX3" fmla="*/ 3270716 w 3516918"/>
              <a:gd name="connsiteY3" fmla="*/ 321049 h 1641942"/>
              <a:gd name="connsiteX4" fmla="*/ 3487130 w 3516918"/>
              <a:gd name="connsiteY4" fmla="*/ 584947 h 1641942"/>
              <a:gd name="connsiteX5" fmla="*/ 3512763 w 3516918"/>
              <a:gd name="connsiteY5" fmla="*/ 732024 h 1641942"/>
              <a:gd name="connsiteX6" fmla="*/ 3453653 w 3516918"/>
              <a:gd name="connsiteY6" fmla="*/ 899272 h 1641942"/>
              <a:gd name="connsiteX7" fmla="*/ 3249706 w 3516918"/>
              <a:gd name="connsiteY7" fmla="*/ 1257860 h 1641942"/>
              <a:gd name="connsiteX8" fmla="*/ 3057525 w 3516918"/>
              <a:gd name="connsiteY8" fmla="*/ 1417544 h 1641942"/>
              <a:gd name="connsiteX9" fmla="*/ 2739557 w 3516918"/>
              <a:gd name="connsiteY9" fmla="*/ 1548934 h 1641942"/>
              <a:gd name="connsiteX10" fmla="*/ 2433638 w 3516918"/>
              <a:gd name="connsiteY10" fmla="*/ 1618129 h 1641942"/>
              <a:gd name="connsiteX11" fmla="*/ 1963551 w 3516918"/>
              <a:gd name="connsiteY11" fmla="*/ 1632417 h 1641942"/>
              <a:gd name="connsiteX12" fmla="*/ 1643903 w 3516918"/>
              <a:gd name="connsiteY12" fmla="*/ 1585913 h 1641942"/>
              <a:gd name="connsiteX13" fmla="*/ 1208274 w 3516918"/>
              <a:gd name="connsiteY13" fmla="*/ 1419785 h 1641942"/>
              <a:gd name="connsiteX14" fmla="*/ 497790 w 3516918"/>
              <a:gd name="connsiteY14" fmla="*/ 1003543 h 1641942"/>
              <a:gd name="connsiteX15" fmla="*/ 179294 w 3516918"/>
              <a:gd name="connsiteY15" fmla="*/ 763681 h 1641942"/>
              <a:gd name="connsiteX16" fmla="*/ 15408 w 3516918"/>
              <a:gd name="connsiteY16" fmla="*/ 534240 h 1641942"/>
              <a:gd name="connsiteX17" fmla="*/ 234763 w 3516918"/>
              <a:gd name="connsiteY17" fmla="*/ 577944 h 1641942"/>
              <a:gd name="connsiteX18" fmla="*/ 849125 w 3516918"/>
              <a:gd name="connsiteY18" fmla="*/ 588028 h 1641942"/>
              <a:gd name="connsiteX19" fmla="*/ 850245 w 3516918"/>
              <a:gd name="connsiteY19" fmla="*/ 412096 h 1641942"/>
              <a:gd name="connsiteX20" fmla="*/ 249051 w 3516918"/>
              <a:gd name="connsiteY20" fmla="*/ 415178 h 1641942"/>
              <a:gd name="connsiteX21" fmla="*/ 0 w 3516918"/>
              <a:gd name="connsiteY21" fmla="*/ 370354 h 1641942"/>
              <a:gd name="connsiteX22" fmla="*/ 63313 w 3516918"/>
              <a:gd name="connsiteY22" fmla="*/ 234763 h 1641942"/>
              <a:gd name="connsiteX23" fmla="*/ 253253 w 3516918"/>
              <a:gd name="connsiteY23" fmla="*/ 110659 h 1641942"/>
              <a:gd name="connsiteX24" fmla="*/ 492639 w 3516918"/>
              <a:gd name="connsiteY24" fmla="*/ 23252 h 1641942"/>
              <a:gd name="connsiteX25" fmla="*/ 333935 w 3516918"/>
              <a:gd name="connsiteY25" fmla="*/ 291633 h 1641942"/>
              <a:gd name="connsiteX26" fmla="*/ 491378 w 3516918"/>
              <a:gd name="connsiteY26" fmla="*/ 298076 h 1641942"/>
              <a:gd name="connsiteX27" fmla="*/ 562816 w 3516918"/>
              <a:gd name="connsiteY27" fmla="*/ 148899 h 1641942"/>
              <a:gd name="connsiteX28" fmla="*/ 703448 w 3516918"/>
              <a:gd name="connsiteY28" fmla="*/ 80122 h 1641942"/>
              <a:gd name="connsiteX29" fmla="*/ 1235448 w 3516918"/>
              <a:gd name="connsiteY29" fmla="*/ 0 h 16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16918" h="1641942">
                <a:moveTo>
                  <a:pt x="1235448" y="0"/>
                </a:moveTo>
                <a:lnTo>
                  <a:pt x="2548217" y="26894"/>
                </a:lnTo>
                <a:cubicBezTo>
                  <a:pt x="2697862" y="44869"/>
                  <a:pt x="2766546" y="67610"/>
                  <a:pt x="2875710" y="109398"/>
                </a:cubicBezTo>
                <a:cubicBezTo>
                  <a:pt x="3014523" y="163279"/>
                  <a:pt x="3146191" y="210018"/>
                  <a:pt x="3270716" y="321049"/>
                </a:cubicBezTo>
                <a:cubicBezTo>
                  <a:pt x="3359523" y="401872"/>
                  <a:pt x="3414992" y="496981"/>
                  <a:pt x="3487130" y="584947"/>
                </a:cubicBezTo>
                <a:cubicBezTo>
                  <a:pt x="3516313" y="637148"/>
                  <a:pt x="3516918" y="670298"/>
                  <a:pt x="3512763" y="732024"/>
                </a:cubicBezTo>
                <a:cubicBezTo>
                  <a:pt x="3504966" y="797298"/>
                  <a:pt x="3492406" y="817330"/>
                  <a:pt x="3453653" y="899272"/>
                </a:cubicBezTo>
                <a:cubicBezTo>
                  <a:pt x="3380908" y="1028326"/>
                  <a:pt x="3339119" y="1138331"/>
                  <a:pt x="3249706" y="1257860"/>
                </a:cubicBezTo>
                <a:cubicBezTo>
                  <a:pt x="3176121" y="1346807"/>
                  <a:pt x="3128729" y="1361935"/>
                  <a:pt x="3057525" y="1417544"/>
                </a:cubicBezTo>
                <a:cubicBezTo>
                  <a:pt x="2951536" y="1482772"/>
                  <a:pt x="2845546" y="1505137"/>
                  <a:pt x="2739557" y="1548934"/>
                </a:cubicBezTo>
                <a:cubicBezTo>
                  <a:pt x="2632822" y="1588667"/>
                  <a:pt x="2552280" y="1606970"/>
                  <a:pt x="2433638" y="1618129"/>
                </a:cubicBezTo>
                <a:cubicBezTo>
                  <a:pt x="2274561" y="1634798"/>
                  <a:pt x="2127391" y="1641942"/>
                  <a:pt x="1963551" y="1632417"/>
                </a:cubicBezTo>
                <a:cubicBezTo>
                  <a:pt x="1830808" y="1628822"/>
                  <a:pt x="1750452" y="1601414"/>
                  <a:pt x="1643903" y="1585913"/>
                </a:cubicBezTo>
                <a:cubicBezTo>
                  <a:pt x="1470118" y="1537681"/>
                  <a:pt x="1360627" y="1494211"/>
                  <a:pt x="1208274" y="1419785"/>
                </a:cubicBezTo>
                <a:cubicBezTo>
                  <a:pt x="1020430" y="1328280"/>
                  <a:pt x="662143" y="1108131"/>
                  <a:pt x="497790" y="1003543"/>
                </a:cubicBezTo>
                <a:lnTo>
                  <a:pt x="179294" y="763681"/>
                </a:lnTo>
                <a:cubicBezTo>
                  <a:pt x="84184" y="680058"/>
                  <a:pt x="58131" y="627389"/>
                  <a:pt x="15408" y="534240"/>
                </a:cubicBezTo>
                <a:cubicBezTo>
                  <a:pt x="86145" y="567858"/>
                  <a:pt x="161645" y="563376"/>
                  <a:pt x="234763" y="577944"/>
                </a:cubicBezTo>
                <a:lnTo>
                  <a:pt x="849125" y="588028"/>
                </a:lnTo>
                <a:cubicBezTo>
                  <a:pt x="847911" y="519859"/>
                  <a:pt x="851459" y="480265"/>
                  <a:pt x="850245" y="412096"/>
                </a:cubicBezTo>
                <a:lnTo>
                  <a:pt x="249051" y="415178"/>
                </a:lnTo>
                <a:lnTo>
                  <a:pt x="0" y="370354"/>
                </a:lnTo>
                <a:lnTo>
                  <a:pt x="63313" y="234763"/>
                </a:lnTo>
                <a:lnTo>
                  <a:pt x="253253" y="110659"/>
                </a:lnTo>
                <a:lnTo>
                  <a:pt x="492639" y="23252"/>
                </a:lnTo>
                <a:cubicBezTo>
                  <a:pt x="404812" y="102393"/>
                  <a:pt x="366992" y="167248"/>
                  <a:pt x="333935" y="291633"/>
                </a:cubicBezTo>
                <a:lnTo>
                  <a:pt x="491378" y="298076"/>
                </a:lnTo>
                <a:cubicBezTo>
                  <a:pt x="515191" y="253906"/>
                  <a:pt x="534241" y="185925"/>
                  <a:pt x="562816" y="148899"/>
                </a:cubicBezTo>
                <a:cubicBezTo>
                  <a:pt x="631123" y="98985"/>
                  <a:pt x="632758" y="101460"/>
                  <a:pt x="703448" y="80122"/>
                </a:cubicBezTo>
                <a:cubicBezTo>
                  <a:pt x="815553" y="55306"/>
                  <a:pt x="997044" y="6490"/>
                  <a:pt x="1235448" y="0"/>
                </a:cubicBezTo>
                <a:close/>
              </a:path>
            </a:pathLst>
          </a:custGeom>
          <a:solidFill>
            <a:srgbClr val="E3C7A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4580965" y="4149080"/>
            <a:ext cx="288032" cy="226894"/>
          </a:xfrm>
          <a:custGeom>
            <a:avLst/>
            <a:gdLst>
              <a:gd name="connsiteX0" fmla="*/ 0 w 1228165"/>
              <a:gd name="connsiteY0" fmla="*/ 35858 h 430305"/>
              <a:gd name="connsiteX1" fmla="*/ 107577 w 1228165"/>
              <a:gd name="connsiteY1" fmla="*/ 430305 h 430305"/>
              <a:gd name="connsiteX2" fmla="*/ 1228165 w 1228165"/>
              <a:gd name="connsiteY2" fmla="*/ 403411 h 430305"/>
              <a:gd name="connsiteX3" fmla="*/ 1066800 w 1228165"/>
              <a:gd name="connsiteY3" fmla="*/ 0 h 430305"/>
              <a:gd name="connsiteX4" fmla="*/ 0 w 1228165"/>
              <a:gd name="connsiteY4" fmla="*/ 35858 h 430305"/>
              <a:gd name="connsiteX0" fmla="*/ 0 w 1255059"/>
              <a:gd name="connsiteY0" fmla="*/ 17929 h 430305"/>
              <a:gd name="connsiteX1" fmla="*/ 134471 w 1255059"/>
              <a:gd name="connsiteY1" fmla="*/ 430305 h 430305"/>
              <a:gd name="connsiteX2" fmla="*/ 1255059 w 1255059"/>
              <a:gd name="connsiteY2" fmla="*/ 403411 h 430305"/>
              <a:gd name="connsiteX3" fmla="*/ 1093694 w 1255059"/>
              <a:gd name="connsiteY3" fmla="*/ 0 h 430305"/>
              <a:gd name="connsiteX4" fmla="*/ 0 w 1255059"/>
              <a:gd name="connsiteY4" fmla="*/ 17929 h 430305"/>
              <a:gd name="connsiteX0" fmla="*/ 0 w 1255059"/>
              <a:gd name="connsiteY0" fmla="*/ 233953 h 646329"/>
              <a:gd name="connsiteX1" fmla="*/ 134471 w 1255059"/>
              <a:gd name="connsiteY1" fmla="*/ 646329 h 646329"/>
              <a:gd name="connsiteX2" fmla="*/ 1255059 w 1255059"/>
              <a:gd name="connsiteY2" fmla="*/ 619435 h 646329"/>
              <a:gd name="connsiteX3" fmla="*/ 576064 w 1255059"/>
              <a:gd name="connsiteY3" fmla="*/ 0 h 646329"/>
              <a:gd name="connsiteX4" fmla="*/ 0 w 1255059"/>
              <a:gd name="connsiteY4" fmla="*/ 233953 h 646329"/>
              <a:gd name="connsiteX0" fmla="*/ 0 w 1080120"/>
              <a:gd name="connsiteY0" fmla="*/ 233953 h 646329"/>
              <a:gd name="connsiteX1" fmla="*/ 134471 w 1080120"/>
              <a:gd name="connsiteY1" fmla="*/ 646329 h 646329"/>
              <a:gd name="connsiteX2" fmla="*/ 1080120 w 1080120"/>
              <a:gd name="connsiteY2" fmla="*/ 144016 h 646329"/>
              <a:gd name="connsiteX3" fmla="*/ 576064 w 1080120"/>
              <a:gd name="connsiteY3" fmla="*/ 0 h 646329"/>
              <a:gd name="connsiteX4" fmla="*/ 0 w 1080120"/>
              <a:gd name="connsiteY4" fmla="*/ 233953 h 646329"/>
              <a:gd name="connsiteX0" fmla="*/ 0 w 1080120"/>
              <a:gd name="connsiteY0" fmla="*/ 233953 h 432048"/>
              <a:gd name="connsiteX1" fmla="*/ 864096 w 1080120"/>
              <a:gd name="connsiteY1" fmla="*/ 432048 h 432048"/>
              <a:gd name="connsiteX2" fmla="*/ 1080120 w 1080120"/>
              <a:gd name="connsiteY2" fmla="*/ 144016 h 432048"/>
              <a:gd name="connsiteX3" fmla="*/ 576064 w 1080120"/>
              <a:gd name="connsiteY3" fmla="*/ 0 h 432048"/>
              <a:gd name="connsiteX4" fmla="*/ 0 w 1080120"/>
              <a:gd name="connsiteY4" fmla="*/ 233953 h 432048"/>
              <a:gd name="connsiteX0" fmla="*/ 0 w 770166"/>
              <a:gd name="connsiteY0" fmla="*/ 272588 h 432048"/>
              <a:gd name="connsiteX1" fmla="*/ 554142 w 770166"/>
              <a:gd name="connsiteY1" fmla="*/ 432048 h 432048"/>
              <a:gd name="connsiteX2" fmla="*/ 770166 w 770166"/>
              <a:gd name="connsiteY2" fmla="*/ 144016 h 432048"/>
              <a:gd name="connsiteX3" fmla="*/ 266110 w 770166"/>
              <a:gd name="connsiteY3" fmla="*/ 0 h 432048"/>
              <a:gd name="connsiteX4" fmla="*/ 0 w 770166"/>
              <a:gd name="connsiteY4" fmla="*/ 272588 h 432048"/>
              <a:gd name="connsiteX0" fmla="*/ 0 w 770166"/>
              <a:gd name="connsiteY0" fmla="*/ 272588 h 432048"/>
              <a:gd name="connsiteX1" fmla="*/ 554142 w 770166"/>
              <a:gd name="connsiteY1" fmla="*/ 432048 h 432048"/>
              <a:gd name="connsiteX2" fmla="*/ 770166 w 770166"/>
              <a:gd name="connsiteY2" fmla="*/ 144016 h 432048"/>
              <a:gd name="connsiteX3" fmla="*/ 72008 w 770166"/>
              <a:gd name="connsiteY3" fmla="*/ 0 h 432048"/>
              <a:gd name="connsiteX4" fmla="*/ 0 w 770166"/>
              <a:gd name="connsiteY4" fmla="*/ 272588 h 432048"/>
              <a:gd name="connsiteX0" fmla="*/ 0 w 554142"/>
              <a:gd name="connsiteY0" fmla="*/ 272588 h 432048"/>
              <a:gd name="connsiteX1" fmla="*/ 554142 w 554142"/>
              <a:gd name="connsiteY1" fmla="*/ 432048 h 432048"/>
              <a:gd name="connsiteX2" fmla="*/ 360040 w 554142"/>
              <a:gd name="connsiteY2" fmla="*/ 0 h 432048"/>
              <a:gd name="connsiteX3" fmla="*/ 72008 w 554142"/>
              <a:gd name="connsiteY3" fmla="*/ 0 h 432048"/>
              <a:gd name="connsiteX4" fmla="*/ 0 w 554142"/>
              <a:gd name="connsiteY4" fmla="*/ 272588 h 432048"/>
              <a:gd name="connsiteX0" fmla="*/ 0 w 482134"/>
              <a:gd name="connsiteY0" fmla="*/ 216024 h 432048"/>
              <a:gd name="connsiteX1" fmla="*/ 482134 w 482134"/>
              <a:gd name="connsiteY1" fmla="*/ 432048 h 432048"/>
              <a:gd name="connsiteX2" fmla="*/ 288032 w 482134"/>
              <a:gd name="connsiteY2" fmla="*/ 0 h 432048"/>
              <a:gd name="connsiteX3" fmla="*/ 0 w 482134"/>
              <a:gd name="connsiteY3" fmla="*/ 0 h 432048"/>
              <a:gd name="connsiteX4" fmla="*/ 0 w 482134"/>
              <a:gd name="connsiteY4" fmla="*/ 216024 h 432048"/>
              <a:gd name="connsiteX0" fmla="*/ 0 w 288032"/>
              <a:gd name="connsiteY0" fmla="*/ 216024 h 216024"/>
              <a:gd name="connsiteX1" fmla="*/ 288032 w 288032"/>
              <a:gd name="connsiteY1" fmla="*/ 216024 h 216024"/>
              <a:gd name="connsiteX2" fmla="*/ 288032 w 288032"/>
              <a:gd name="connsiteY2" fmla="*/ 0 h 216024"/>
              <a:gd name="connsiteX3" fmla="*/ 0 w 288032"/>
              <a:gd name="connsiteY3" fmla="*/ 0 h 216024"/>
              <a:gd name="connsiteX4" fmla="*/ 0 w 288032"/>
              <a:gd name="connsiteY4" fmla="*/ 216024 h 216024"/>
              <a:gd name="connsiteX0" fmla="*/ 44533 w 288032"/>
              <a:gd name="connsiteY0" fmla="*/ 217929 h 217929"/>
              <a:gd name="connsiteX1" fmla="*/ 288032 w 288032"/>
              <a:gd name="connsiteY1" fmla="*/ 216024 h 217929"/>
              <a:gd name="connsiteX2" fmla="*/ 288032 w 288032"/>
              <a:gd name="connsiteY2" fmla="*/ 0 h 217929"/>
              <a:gd name="connsiteX3" fmla="*/ 0 w 288032"/>
              <a:gd name="connsiteY3" fmla="*/ 0 h 217929"/>
              <a:gd name="connsiteX4" fmla="*/ 44533 w 288032"/>
              <a:gd name="connsiteY4" fmla="*/ 217929 h 217929"/>
              <a:gd name="connsiteX0" fmla="*/ 44533 w 288032"/>
              <a:gd name="connsiteY0" fmla="*/ 226894 h 226894"/>
              <a:gd name="connsiteX1" fmla="*/ 288032 w 288032"/>
              <a:gd name="connsiteY1" fmla="*/ 224989 h 226894"/>
              <a:gd name="connsiteX2" fmla="*/ 252174 w 288032"/>
              <a:gd name="connsiteY2" fmla="*/ 0 h 226894"/>
              <a:gd name="connsiteX3" fmla="*/ 0 w 288032"/>
              <a:gd name="connsiteY3" fmla="*/ 8965 h 226894"/>
              <a:gd name="connsiteX4" fmla="*/ 44533 w 288032"/>
              <a:gd name="connsiteY4" fmla="*/ 226894 h 2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" h="226894">
                <a:moveTo>
                  <a:pt x="44533" y="226894"/>
                </a:moveTo>
                <a:lnTo>
                  <a:pt x="288032" y="224989"/>
                </a:lnTo>
                <a:lnTo>
                  <a:pt x="252174" y="0"/>
                </a:lnTo>
                <a:lnTo>
                  <a:pt x="0" y="8965"/>
                </a:lnTo>
                <a:lnTo>
                  <a:pt x="44533" y="2268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4" name="直線コネクタ 63"/>
          <p:cNvCxnSpPr/>
          <p:nvPr/>
        </p:nvCxnSpPr>
        <p:spPr>
          <a:xfrm>
            <a:off x="4716016" y="4293096"/>
            <a:ext cx="384902" cy="1704292"/>
          </a:xfrm>
          <a:prstGeom prst="line">
            <a:avLst/>
          </a:prstGeom>
          <a:ln w="38100">
            <a:solidFill>
              <a:srgbClr val="008000"/>
            </a:solidFill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フリーフォーム 45"/>
          <p:cNvSpPr/>
          <p:nvPr/>
        </p:nvSpPr>
        <p:spPr>
          <a:xfrm>
            <a:off x="3017043" y="4267752"/>
            <a:ext cx="589711" cy="444265"/>
          </a:xfrm>
          <a:custGeom>
            <a:avLst/>
            <a:gdLst>
              <a:gd name="connsiteX0" fmla="*/ 0 w 510988"/>
              <a:gd name="connsiteY0" fmla="*/ 80682 h 322729"/>
              <a:gd name="connsiteX1" fmla="*/ 80683 w 510988"/>
              <a:gd name="connsiteY1" fmla="*/ 0 h 322729"/>
              <a:gd name="connsiteX2" fmla="*/ 475130 w 510988"/>
              <a:gd name="connsiteY2" fmla="*/ 44823 h 322729"/>
              <a:gd name="connsiteX3" fmla="*/ 510988 w 510988"/>
              <a:gd name="connsiteY3" fmla="*/ 125505 h 322729"/>
              <a:gd name="connsiteX4" fmla="*/ 286871 w 510988"/>
              <a:gd name="connsiteY4" fmla="*/ 322729 h 322729"/>
              <a:gd name="connsiteX5" fmla="*/ 134471 w 510988"/>
              <a:gd name="connsiteY5" fmla="*/ 313764 h 322729"/>
              <a:gd name="connsiteX6" fmla="*/ 0 w 510988"/>
              <a:gd name="connsiteY6" fmla="*/ 80682 h 322729"/>
              <a:gd name="connsiteX0" fmla="*/ 0 w 510988"/>
              <a:gd name="connsiteY0" fmla="*/ 128307 h 370354"/>
              <a:gd name="connsiteX1" fmla="*/ 133070 w 510988"/>
              <a:gd name="connsiteY1" fmla="*/ 0 h 370354"/>
              <a:gd name="connsiteX2" fmla="*/ 475130 w 510988"/>
              <a:gd name="connsiteY2" fmla="*/ 92448 h 370354"/>
              <a:gd name="connsiteX3" fmla="*/ 510988 w 510988"/>
              <a:gd name="connsiteY3" fmla="*/ 173130 h 370354"/>
              <a:gd name="connsiteX4" fmla="*/ 286871 w 510988"/>
              <a:gd name="connsiteY4" fmla="*/ 370354 h 370354"/>
              <a:gd name="connsiteX5" fmla="*/ 134471 w 510988"/>
              <a:gd name="connsiteY5" fmla="*/ 361389 h 370354"/>
              <a:gd name="connsiteX6" fmla="*/ 0 w 510988"/>
              <a:gd name="connsiteY6" fmla="*/ 128307 h 370354"/>
              <a:gd name="connsiteX0" fmla="*/ 0 w 510988"/>
              <a:gd name="connsiteY0" fmla="*/ 128307 h 370354"/>
              <a:gd name="connsiteX1" fmla="*/ 133070 w 510988"/>
              <a:gd name="connsiteY1" fmla="*/ 0 h 370354"/>
              <a:gd name="connsiteX2" fmla="*/ 494180 w 510988"/>
              <a:gd name="connsiteY2" fmla="*/ 87686 h 370354"/>
              <a:gd name="connsiteX3" fmla="*/ 510988 w 510988"/>
              <a:gd name="connsiteY3" fmla="*/ 173130 h 370354"/>
              <a:gd name="connsiteX4" fmla="*/ 286871 w 510988"/>
              <a:gd name="connsiteY4" fmla="*/ 370354 h 370354"/>
              <a:gd name="connsiteX5" fmla="*/ 134471 w 510988"/>
              <a:gd name="connsiteY5" fmla="*/ 361389 h 370354"/>
              <a:gd name="connsiteX6" fmla="*/ 0 w 510988"/>
              <a:gd name="connsiteY6" fmla="*/ 128307 h 370354"/>
              <a:gd name="connsiteX0" fmla="*/ 0 w 510988"/>
              <a:gd name="connsiteY0" fmla="*/ 128307 h 370354"/>
              <a:gd name="connsiteX1" fmla="*/ 133070 w 510988"/>
              <a:gd name="connsiteY1" fmla="*/ 0 h 370354"/>
              <a:gd name="connsiteX2" fmla="*/ 508467 w 510988"/>
              <a:gd name="connsiteY2" fmla="*/ 97211 h 370354"/>
              <a:gd name="connsiteX3" fmla="*/ 510988 w 510988"/>
              <a:gd name="connsiteY3" fmla="*/ 173130 h 370354"/>
              <a:gd name="connsiteX4" fmla="*/ 286871 w 510988"/>
              <a:gd name="connsiteY4" fmla="*/ 370354 h 370354"/>
              <a:gd name="connsiteX5" fmla="*/ 134471 w 510988"/>
              <a:gd name="connsiteY5" fmla="*/ 361389 h 370354"/>
              <a:gd name="connsiteX6" fmla="*/ 0 w 510988"/>
              <a:gd name="connsiteY6" fmla="*/ 128307 h 370354"/>
              <a:gd name="connsiteX0" fmla="*/ 0 w 510988"/>
              <a:gd name="connsiteY0" fmla="*/ 128307 h 394166"/>
              <a:gd name="connsiteX1" fmla="*/ 133070 w 510988"/>
              <a:gd name="connsiteY1" fmla="*/ 0 h 394166"/>
              <a:gd name="connsiteX2" fmla="*/ 508467 w 510988"/>
              <a:gd name="connsiteY2" fmla="*/ 97211 h 394166"/>
              <a:gd name="connsiteX3" fmla="*/ 510988 w 510988"/>
              <a:gd name="connsiteY3" fmla="*/ 173130 h 394166"/>
              <a:gd name="connsiteX4" fmla="*/ 234484 w 510988"/>
              <a:gd name="connsiteY4" fmla="*/ 394166 h 394166"/>
              <a:gd name="connsiteX5" fmla="*/ 134471 w 510988"/>
              <a:gd name="connsiteY5" fmla="*/ 361389 h 394166"/>
              <a:gd name="connsiteX6" fmla="*/ 0 w 510988"/>
              <a:gd name="connsiteY6" fmla="*/ 128307 h 394166"/>
              <a:gd name="connsiteX0" fmla="*/ 0 w 510988"/>
              <a:gd name="connsiteY0" fmla="*/ 128307 h 394166"/>
              <a:gd name="connsiteX1" fmla="*/ 133070 w 510988"/>
              <a:gd name="connsiteY1" fmla="*/ 0 h 394166"/>
              <a:gd name="connsiteX2" fmla="*/ 508467 w 510988"/>
              <a:gd name="connsiteY2" fmla="*/ 97211 h 394166"/>
              <a:gd name="connsiteX3" fmla="*/ 510988 w 510988"/>
              <a:gd name="connsiteY3" fmla="*/ 173130 h 394166"/>
              <a:gd name="connsiteX4" fmla="*/ 234484 w 510988"/>
              <a:gd name="connsiteY4" fmla="*/ 394166 h 394166"/>
              <a:gd name="connsiteX5" fmla="*/ 53509 w 510988"/>
              <a:gd name="connsiteY5" fmla="*/ 375676 h 394166"/>
              <a:gd name="connsiteX6" fmla="*/ 0 w 510988"/>
              <a:gd name="connsiteY6" fmla="*/ 128307 h 394166"/>
              <a:gd name="connsiteX0" fmla="*/ 0 w 501463"/>
              <a:gd name="connsiteY0" fmla="*/ 52107 h 394166"/>
              <a:gd name="connsiteX1" fmla="*/ 123545 w 501463"/>
              <a:gd name="connsiteY1" fmla="*/ 0 h 394166"/>
              <a:gd name="connsiteX2" fmla="*/ 498942 w 501463"/>
              <a:gd name="connsiteY2" fmla="*/ 97211 h 394166"/>
              <a:gd name="connsiteX3" fmla="*/ 501463 w 501463"/>
              <a:gd name="connsiteY3" fmla="*/ 173130 h 394166"/>
              <a:gd name="connsiteX4" fmla="*/ 224959 w 501463"/>
              <a:gd name="connsiteY4" fmla="*/ 394166 h 394166"/>
              <a:gd name="connsiteX5" fmla="*/ 43984 w 501463"/>
              <a:gd name="connsiteY5" fmla="*/ 375676 h 394166"/>
              <a:gd name="connsiteX6" fmla="*/ 0 w 501463"/>
              <a:gd name="connsiteY6" fmla="*/ 52107 h 394166"/>
              <a:gd name="connsiteX0" fmla="*/ 0 w 501463"/>
              <a:gd name="connsiteY0" fmla="*/ 52107 h 394166"/>
              <a:gd name="connsiteX1" fmla="*/ 123545 w 501463"/>
              <a:gd name="connsiteY1" fmla="*/ 0 h 394166"/>
              <a:gd name="connsiteX2" fmla="*/ 498942 w 501463"/>
              <a:gd name="connsiteY2" fmla="*/ 97211 h 394166"/>
              <a:gd name="connsiteX3" fmla="*/ 501463 w 501463"/>
              <a:gd name="connsiteY3" fmla="*/ 173130 h 394166"/>
              <a:gd name="connsiteX4" fmla="*/ 224959 w 501463"/>
              <a:gd name="connsiteY4" fmla="*/ 394166 h 394166"/>
              <a:gd name="connsiteX5" fmla="*/ 43984 w 501463"/>
              <a:gd name="connsiteY5" fmla="*/ 375676 h 394166"/>
              <a:gd name="connsiteX6" fmla="*/ 7284 w 501463"/>
              <a:gd name="connsiteY6" fmla="*/ 165566 h 394166"/>
              <a:gd name="connsiteX7" fmla="*/ 0 w 501463"/>
              <a:gd name="connsiteY7" fmla="*/ 52107 h 394166"/>
              <a:gd name="connsiteX0" fmla="*/ 40341 w 541804"/>
              <a:gd name="connsiteY0" fmla="*/ 52107 h 394166"/>
              <a:gd name="connsiteX1" fmla="*/ 163886 w 541804"/>
              <a:gd name="connsiteY1" fmla="*/ 0 h 394166"/>
              <a:gd name="connsiteX2" fmla="*/ 539283 w 541804"/>
              <a:gd name="connsiteY2" fmla="*/ 97211 h 394166"/>
              <a:gd name="connsiteX3" fmla="*/ 541804 w 541804"/>
              <a:gd name="connsiteY3" fmla="*/ 173130 h 394166"/>
              <a:gd name="connsiteX4" fmla="*/ 265300 w 541804"/>
              <a:gd name="connsiteY4" fmla="*/ 394166 h 394166"/>
              <a:gd name="connsiteX5" fmla="*/ 84325 w 541804"/>
              <a:gd name="connsiteY5" fmla="*/ 375676 h 394166"/>
              <a:gd name="connsiteX6" fmla="*/ 0 w 541804"/>
              <a:gd name="connsiteY6" fmla="*/ 151278 h 394166"/>
              <a:gd name="connsiteX7" fmla="*/ 40341 w 541804"/>
              <a:gd name="connsiteY7" fmla="*/ 52107 h 394166"/>
              <a:gd name="connsiteX0" fmla="*/ 40341 w 541804"/>
              <a:gd name="connsiteY0" fmla="*/ 52107 h 394166"/>
              <a:gd name="connsiteX1" fmla="*/ 163886 w 541804"/>
              <a:gd name="connsiteY1" fmla="*/ 0 h 394166"/>
              <a:gd name="connsiteX2" fmla="*/ 539283 w 541804"/>
              <a:gd name="connsiteY2" fmla="*/ 97211 h 394166"/>
              <a:gd name="connsiteX3" fmla="*/ 541804 w 541804"/>
              <a:gd name="connsiteY3" fmla="*/ 173130 h 394166"/>
              <a:gd name="connsiteX4" fmla="*/ 265300 w 541804"/>
              <a:gd name="connsiteY4" fmla="*/ 394166 h 394166"/>
              <a:gd name="connsiteX5" fmla="*/ 166688 w 541804"/>
              <a:gd name="connsiteY5" fmla="*/ 394166 h 394166"/>
              <a:gd name="connsiteX6" fmla="*/ 84325 w 541804"/>
              <a:gd name="connsiteY6" fmla="*/ 375676 h 394166"/>
              <a:gd name="connsiteX7" fmla="*/ 0 w 541804"/>
              <a:gd name="connsiteY7" fmla="*/ 151278 h 394166"/>
              <a:gd name="connsiteX8" fmla="*/ 40341 w 541804"/>
              <a:gd name="connsiteY8" fmla="*/ 52107 h 394166"/>
              <a:gd name="connsiteX0" fmla="*/ 40341 w 541804"/>
              <a:gd name="connsiteY0" fmla="*/ 52107 h 417978"/>
              <a:gd name="connsiteX1" fmla="*/ 163886 w 541804"/>
              <a:gd name="connsiteY1" fmla="*/ 0 h 417978"/>
              <a:gd name="connsiteX2" fmla="*/ 539283 w 541804"/>
              <a:gd name="connsiteY2" fmla="*/ 97211 h 417978"/>
              <a:gd name="connsiteX3" fmla="*/ 541804 w 541804"/>
              <a:gd name="connsiteY3" fmla="*/ 173130 h 417978"/>
              <a:gd name="connsiteX4" fmla="*/ 265300 w 541804"/>
              <a:gd name="connsiteY4" fmla="*/ 394166 h 417978"/>
              <a:gd name="connsiteX5" fmla="*/ 166688 w 541804"/>
              <a:gd name="connsiteY5" fmla="*/ 417978 h 417978"/>
              <a:gd name="connsiteX6" fmla="*/ 84325 w 541804"/>
              <a:gd name="connsiteY6" fmla="*/ 375676 h 417978"/>
              <a:gd name="connsiteX7" fmla="*/ 0 w 541804"/>
              <a:gd name="connsiteY7" fmla="*/ 151278 h 417978"/>
              <a:gd name="connsiteX8" fmla="*/ 40341 w 541804"/>
              <a:gd name="connsiteY8" fmla="*/ 52107 h 417978"/>
              <a:gd name="connsiteX0" fmla="*/ 40341 w 541804"/>
              <a:gd name="connsiteY0" fmla="*/ 52107 h 417978"/>
              <a:gd name="connsiteX1" fmla="*/ 163886 w 541804"/>
              <a:gd name="connsiteY1" fmla="*/ 0 h 417978"/>
              <a:gd name="connsiteX2" fmla="*/ 539283 w 541804"/>
              <a:gd name="connsiteY2" fmla="*/ 97211 h 417978"/>
              <a:gd name="connsiteX3" fmla="*/ 541804 w 541804"/>
              <a:gd name="connsiteY3" fmla="*/ 173130 h 417978"/>
              <a:gd name="connsiteX4" fmla="*/ 457200 w 541804"/>
              <a:gd name="connsiteY4" fmla="*/ 246529 h 417978"/>
              <a:gd name="connsiteX5" fmla="*/ 265300 w 541804"/>
              <a:gd name="connsiteY5" fmla="*/ 394166 h 417978"/>
              <a:gd name="connsiteX6" fmla="*/ 166688 w 541804"/>
              <a:gd name="connsiteY6" fmla="*/ 417978 h 417978"/>
              <a:gd name="connsiteX7" fmla="*/ 84325 w 541804"/>
              <a:gd name="connsiteY7" fmla="*/ 375676 h 417978"/>
              <a:gd name="connsiteX8" fmla="*/ 0 w 541804"/>
              <a:gd name="connsiteY8" fmla="*/ 151278 h 417978"/>
              <a:gd name="connsiteX9" fmla="*/ 40341 w 541804"/>
              <a:gd name="connsiteY9" fmla="*/ 52107 h 417978"/>
              <a:gd name="connsiteX0" fmla="*/ 40341 w 553988"/>
              <a:gd name="connsiteY0" fmla="*/ 52107 h 417978"/>
              <a:gd name="connsiteX1" fmla="*/ 163886 w 553988"/>
              <a:gd name="connsiteY1" fmla="*/ 0 h 417978"/>
              <a:gd name="connsiteX2" fmla="*/ 539283 w 553988"/>
              <a:gd name="connsiteY2" fmla="*/ 97211 h 417978"/>
              <a:gd name="connsiteX3" fmla="*/ 553988 w 553988"/>
              <a:gd name="connsiteY3" fmla="*/ 159836 h 417978"/>
              <a:gd name="connsiteX4" fmla="*/ 457200 w 553988"/>
              <a:gd name="connsiteY4" fmla="*/ 246529 h 417978"/>
              <a:gd name="connsiteX5" fmla="*/ 265300 w 553988"/>
              <a:gd name="connsiteY5" fmla="*/ 394166 h 417978"/>
              <a:gd name="connsiteX6" fmla="*/ 166688 w 553988"/>
              <a:gd name="connsiteY6" fmla="*/ 417978 h 417978"/>
              <a:gd name="connsiteX7" fmla="*/ 84325 w 553988"/>
              <a:gd name="connsiteY7" fmla="*/ 375676 h 417978"/>
              <a:gd name="connsiteX8" fmla="*/ 0 w 553988"/>
              <a:gd name="connsiteY8" fmla="*/ 151278 h 417978"/>
              <a:gd name="connsiteX9" fmla="*/ 40341 w 553988"/>
              <a:gd name="connsiteY9" fmla="*/ 52107 h 417978"/>
              <a:gd name="connsiteX0" fmla="*/ 40341 w 585788"/>
              <a:gd name="connsiteY0" fmla="*/ 52107 h 417978"/>
              <a:gd name="connsiteX1" fmla="*/ 163886 w 585788"/>
              <a:gd name="connsiteY1" fmla="*/ 0 h 417978"/>
              <a:gd name="connsiteX2" fmla="*/ 539283 w 585788"/>
              <a:gd name="connsiteY2" fmla="*/ 97211 h 417978"/>
              <a:gd name="connsiteX3" fmla="*/ 585788 w 585788"/>
              <a:gd name="connsiteY3" fmla="*/ 146516 h 417978"/>
              <a:gd name="connsiteX4" fmla="*/ 457200 w 585788"/>
              <a:gd name="connsiteY4" fmla="*/ 246529 h 417978"/>
              <a:gd name="connsiteX5" fmla="*/ 265300 w 585788"/>
              <a:gd name="connsiteY5" fmla="*/ 394166 h 417978"/>
              <a:gd name="connsiteX6" fmla="*/ 166688 w 585788"/>
              <a:gd name="connsiteY6" fmla="*/ 417978 h 417978"/>
              <a:gd name="connsiteX7" fmla="*/ 84325 w 585788"/>
              <a:gd name="connsiteY7" fmla="*/ 375676 h 417978"/>
              <a:gd name="connsiteX8" fmla="*/ 0 w 585788"/>
              <a:gd name="connsiteY8" fmla="*/ 151278 h 417978"/>
              <a:gd name="connsiteX9" fmla="*/ 40341 w 585788"/>
              <a:gd name="connsiteY9" fmla="*/ 52107 h 417978"/>
              <a:gd name="connsiteX0" fmla="*/ 40341 w 585788"/>
              <a:gd name="connsiteY0" fmla="*/ 52107 h 417978"/>
              <a:gd name="connsiteX1" fmla="*/ 163886 w 585788"/>
              <a:gd name="connsiteY1" fmla="*/ 0 h 417978"/>
              <a:gd name="connsiteX2" fmla="*/ 534521 w 585788"/>
              <a:gd name="connsiteY2" fmla="*/ 82924 h 417978"/>
              <a:gd name="connsiteX3" fmla="*/ 585788 w 585788"/>
              <a:gd name="connsiteY3" fmla="*/ 146516 h 417978"/>
              <a:gd name="connsiteX4" fmla="*/ 457200 w 585788"/>
              <a:gd name="connsiteY4" fmla="*/ 246529 h 417978"/>
              <a:gd name="connsiteX5" fmla="*/ 265300 w 585788"/>
              <a:gd name="connsiteY5" fmla="*/ 394166 h 417978"/>
              <a:gd name="connsiteX6" fmla="*/ 166688 w 585788"/>
              <a:gd name="connsiteY6" fmla="*/ 417978 h 417978"/>
              <a:gd name="connsiteX7" fmla="*/ 84325 w 585788"/>
              <a:gd name="connsiteY7" fmla="*/ 375676 h 417978"/>
              <a:gd name="connsiteX8" fmla="*/ 0 w 585788"/>
              <a:gd name="connsiteY8" fmla="*/ 151278 h 417978"/>
              <a:gd name="connsiteX9" fmla="*/ 40341 w 585788"/>
              <a:gd name="connsiteY9" fmla="*/ 52107 h 417978"/>
              <a:gd name="connsiteX0" fmla="*/ 40341 w 585788"/>
              <a:gd name="connsiteY0" fmla="*/ 61632 h 427503"/>
              <a:gd name="connsiteX1" fmla="*/ 168649 w 585788"/>
              <a:gd name="connsiteY1" fmla="*/ 0 h 427503"/>
              <a:gd name="connsiteX2" fmla="*/ 534521 w 585788"/>
              <a:gd name="connsiteY2" fmla="*/ 92449 h 427503"/>
              <a:gd name="connsiteX3" fmla="*/ 585788 w 585788"/>
              <a:gd name="connsiteY3" fmla="*/ 156041 h 427503"/>
              <a:gd name="connsiteX4" fmla="*/ 457200 w 585788"/>
              <a:gd name="connsiteY4" fmla="*/ 256054 h 427503"/>
              <a:gd name="connsiteX5" fmla="*/ 265300 w 585788"/>
              <a:gd name="connsiteY5" fmla="*/ 403691 h 427503"/>
              <a:gd name="connsiteX6" fmla="*/ 166688 w 585788"/>
              <a:gd name="connsiteY6" fmla="*/ 427503 h 427503"/>
              <a:gd name="connsiteX7" fmla="*/ 84325 w 585788"/>
              <a:gd name="connsiteY7" fmla="*/ 385201 h 427503"/>
              <a:gd name="connsiteX8" fmla="*/ 0 w 585788"/>
              <a:gd name="connsiteY8" fmla="*/ 160803 h 427503"/>
              <a:gd name="connsiteX9" fmla="*/ 40341 w 585788"/>
              <a:gd name="connsiteY9" fmla="*/ 61632 h 427503"/>
              <a:gd name="connsiteX0" fmla="*/ 40341 w 585788"/>
              <a:gd name="connsiteY0" fmla="*/ 61632 h 427503"/>
              <a:gd name="connsiteX1" fmla="*/ 168649 w 585788"/>
              <a:gd name="connsiteY1" fmla="*/ 0 h 427503"/>
              <a:gd name="connsiteX2" fmla="*/ 534521 w 585788"/>
              <a:gd name="connsiteY2" fmla="*/ 92449 h 427503"/>
              <a:gd name="connsiteX3" fmla="*/ 585788 w 585788"/>
              <a:gd name="connsiteY3" fmla="*/ 156041 h 427503"/>
              <a:gd name="connsiteX4" fmla="*/ 265300 w 585788"/>
              <a:gd name="connsiteY4" fmla="*/ 403691 h 427503"/>
              <a:gd name="connsiteX5" fmla="*/ 166688 w 585788"/>
              <a:gd name="connsiteY5" fmla="*/ 427503 h 427503"/>
              <a:gd name="connsiteX6" fmla="*/ 84325 w 585788"/>
              <a:gd name="connsiteY6" fmla="*/ 385201 h 427503"/>
              <a:gd name="connsiteX7" fmla="*/ 0 w 585788"/>
              <a:gd name="connsiteY7" fmla="*/ 160803 h 427503"/>
              <a:gd name="connsiteX8" fmla="*/ 40341 w 585788"/>
              <a:gd name="connsiteY8" fmla="*/ 61632 h 427503"/>
              <a:gd name="connsiteX0" fmla="*/ 40341 w 585788"/>
              <a:gd name="connsiteY0" fmla="*/ 61632 h 427503"/>
              <a:gd name="connsiteX1" fmla="*/ 168649 w 585788"/>
              <a:gd name="connsiteY1" fmla="*/ 0 h 427503"/>
              <a:gd name="connsiteX2" fmla="*/ 534521 w 585788"/>
              <a:gd name="connsiteY2" fmla="*/ 92449 h 427503"/>
              <a:gd name="connsiteX3" fmla="*/ 585788 w 585788"/>
              <a:gd name="connsiteY3" fmla="*/ 156041 h 427503"/>
              <a:gd name="connsiteX4" fmla="*/ 265300 w 585788"/>
              <a:gd name="connsiteY4" fmla="*/ 403691 h 427503"/>
              <a:gd name="connsiteX5" fmla="*/ 166688 w 585788"/>
              <a:gd name="connsiteY5" fmla="*/ 427503 h 427503"/>
              <a:gd name="connsiteX6" fmla="*/ 84325 w 585788"/>
              <a:gd name="connsiteY6" fmla="*/ 385201 h 427503"/>
              <a:gd name="connsiteX7" fmla="*/ 0 w 585788"/>
              <a:gd name="connsiteY7" fmla="*/ 160803 h 427503"/>
              <a:gd name="connsiteX8" fmla="*/ 40341 w 585788"/>
              <a:gd name="connsiteY8" fmla="*/ 61632 h 427503"/>
              <a:gd name="connsiteX0" fmla="*/ 40341 w 587748"/>
              <a:gd name="connsiteY0" fmla="*/ 61632 h 427503"/>
              <a:gd name="connsiteX1" fmla="*/ 168649 w 587748"/>
              <a:gd name="connsiteY1" fmla="*/ 0 h 427503"/>
              <a:gd name="connsiteX2" fmla="*/ 534521 w 587748"/>
              <a:gd name="connsiteY2" fmla="*/ 92449 h 427503"/>
              <a:gd name="connsiteX3" fmla="*/ 585788 w 587748"/>
              <a:gd name="connsiteY3" fmla="*/ 156041 h 427503"/>
              <a:gd name="connsiteX4" fmla="*/ 265300 w 587748"/>
              <a:gd name="connsiteY4" fmla="*/ 403691 h 427503"/>
              <a:gd name="connsiteX5" fmla="*/ 166688 w 587748"/>
              <a:gd name="connsiteY5" fmla="*/ 427503 h 427503"/>
              <a:gd name="connsiteX6" fmla="*/ 84325 w 587748"/>
              <a:gd name="connsiteY6" fmla="*/ 385201 h 427503"/>
              <a:gd name="connsiteX7" fmla="*/ 0 w 587748"/>
              <a:gd name="connsiteY7" fmla="*/ 160803 h 427503"/>
              <a:gd name="connsiteX8" fmla="*/ 40341 w 587748"/>
              <a:gd name="connsiteY8" fmla="*/ 61632 h 427503"/>
              <a:gd name="connsiteX0" fmla="*/ 40341 w 596854"/>
              <a:gd name="connsiteY0" fmla="*/ 61632 h 427503"/>
              <a:gd name="connsiteX1" fmla="*/ 168649 w 596854"/>
              <a:gd name="connsiteY1" fmla="*/ 0 h 427503"/>
              <a:gd name="connsiteX2" fmla="*/ 534521 w 596854"/>
              <a:gd name="connsiteY2" fmla="*/ 92449 h 427503"/>
              <a:gd name="connsiteX3" fmla="*/ 585788 w 596854"/>
              <a:gd name="connsiteY3" fmla="*/ 156041 h 427503"/>
              <a:gd name="connsiteX4" fmla="*/ 265300 w 596854"/>
              <a:gd name="connsiteY4" fmla="*/ 403691 h 427503"/>
              <a:gd name="connsiteX5" fmla="*/ 166688 w 596854"/>
              <a:gd name="connsiteY5" fmla="*/ 427503 h 427503"/>
              <a:gd name="connsiteX6" fmla="*/ 84325 w 596854"/>
              <a:gd name="connsiteY6" fmla="*/ 385201 h 427503"/>
              <a:gd name="connsiteX7" fmla="*/ 0 w 596854"/>
              <a:gd name="connsiteY7" fmla="*/ 160803 h 427503"/>
              <a:gd name="connsiteX8" fmla="*/ 40341 w 596854"/>
              <a:gd name="connsiteY8" fmla="*/ 61632 h 427503"/>
              <a:gd name="connsiteX0" fmla="*/ 40341 w 596854"/>
              <a:gd name="connsiteY0" fmla="*/ 61632 h 427503"/>
              <a:gd name="connsiteX1" fmla="*/ 168649 w 596854"/>
              <a:gd name="connsiteY1" fmla="*/ 0 h 427503"/>
              <a:gd name="connsiteX2" fmla="*/ 534521 w 596854"/>
              <a:gd name="connsiteY2" fmla="*/ 92449 h 427503"/>
              <a:gd name="connsiteX3" fmla="*/ 585788 w 596854"/>
              <a:gd name="connsiteY3" fmla="*/ 156041 h 427503"/>
              <a:gd name="connsiteX4" fmla="*/ 279587 w 596854"/>
              <a:gd name="connsiteY4" fmla="*/ 406073 h 427503"/>
              <a:gd name="connsiteX5" fmla="*/ 166688 w 596854"/>
              <a:gd name="connsiteY5" fmla="*/ 427503 h 427503"/>
              <a:gd name="connsiteX6" fmla="*/ 84325 w 596854"/>
              <a:gd name="connsiteY6" fmla="*/ 385201 h 427503"/>
              <a:gd name="connsiteX7" fmla="*/ 0 w 596854"/>
              <a:gd name="connsiteY7" fmla="*/ 160803 h 427503"/>
              <a:gd name="connsiteX8" fmla="*/ 40341 w 596854"/>
              <a:gd name="connsiteY8" fmla="*/ 61632 h 427503"/>
              <a:gd name="connsiteX0" fmla="*/ 40341 w 596854"/>
              <a:gd name="connsiteY0" fmla="*/ 61632 h 415597"/>
              <a:gd name="connsiteX1" fmla="*/ 168649 w 596854"/>
              <a:gd name="connsiteY1" fmla="*/ 0 h 415597"/>
              <a:gd name="connsiteX2" fmla="*/ 534521 w 596854"/>
              <a:gd name="connsiteY2" fmla="*/ 92449 h 415597"/>
              <a:gd name="connsiteX3" fmla="*/ 585788 w 596854"/>
              <a:gd name="connsiteY3" fmla="*/ 156041 h 415597"/>
              <a:gd name="connsiteX4" fmla="*/ 279587 w 596854"/>
              <a:gd name="connsiteY4" fmla="*/ 406073 h 415597"/>
              <a:gd name="connsiteX5" fmla="*/ 169069 w 596854"/>
              <a:gd name="connsiteY5" fmla="*/ 415597 h 415597"/>
              <a:gd name="connsiteX6" fmla="*/ 84325 w 596854"/>
              <a:gd name="connsiteY6" fmla="*/ 385201 h 415597"/>
              <a:gd name="connsiteX7" fmla="*/ 0 w 596854"/>
              <a:gd name="connsiteY7" fmla="*/ 160803 h 415597"/>
              <a:gd name="connsiteX8" fmla="*/ 40341 w 596854"/>
              <a:gd name="connsiteY8" fmla="*/ 61632 h 415597"/>
              <a:gd name="connsiteX0" fmla="*/ 40341 w 596854"/>
              <a:gd name="connsiteY0" fmla="*/ 61632 h 421947"/>
              <a:gd name="connsiteX1" fmla="*/ 168649 w 596854"/>
              <a:gd name="connsiteY1" fmla="*/ 0 h 421947"/>
              <a:gd name="connsiteX2" fmla="*/ 534521 w 596854"/>
              <a:gd name="connsiteY2" fmla="*/ 92449 h 421947"/>
              <a:gd name="connsiteX3" fmla="*/ 585788 w 596854"/>
              <a:gd name="connsiteY3" fmla="*/ 156041 h 421947"/>
              <a:gd name="connsiteX4" fmla="*/ 279587 w 596854"/>
              <a:gd name="connsiteY4" fmla="*/ 406073 h 421947"/>
              <a:gd name="connsiteX5" fmla="*/ 169069 w 596854"/>
              <a:gd name="connsiteY5" fmla="*/ 415597 h 421947"/>
              <a:gd name="connsiteX6" fmla="*/ 84325 w 596854"/>
              <a:gd name="connsiteY6" fmla="*/ 385201 h 421947"/>
              <a:gd name="connsiteX7" fmla="*/ 0 w 596854"/>
              <a:gd name="connsiteY7" fmla="*/ 160803 h 421947"/>
              <a:gd name="connsiteX8" fmla="*/ 40341 w 596854"/>
              <a:gd name="connsiteY8" fmla="*/ 61632 h 421947"/>
              <a:gd name="connsiteX0" fmla="*/ 40341 w 596854"/>
              <a:gd name="connsiteY0" fmla="*/ 61632 h 421947"/>
              <a:gd name="connsiteX1" fmla="*/ 168649 w 596854"/>
              <a:gd name="connsiteY1" fmla="*/ 0 h 421947"/>
              <a:gd name="connsiteX2" fmla="*/ 534521 w 596854"/>
              <a:gd name="connsiteY2" fmla="*/ 92449 h 421947"/>
              <a:gd name="connsiteX3" fmla="*/ 585788 w 596854"/>
              <a:gd name="connsiteY3" fmla="*/ 156041 h 421947"/>
              <a:gd name="connsiteX4" fmla="*/ 279587 w 596854"/>
              <a:gd name="connsiteY4" fmla="*/ 406073 h 421947"/>
              <a:gd name="connsiteX5" fmla="*/ 169069 w 596854"/>
              <a:gd name="connsiteY5" fmla="*/ 415597 h 421947"/>
              <a:gd name="connsiteX6" fmla="*/ 84325 w 596854"/>
              <a:gd name="connsiteY6" fmla="*/ 385201 h 421947"/>
              <a:gd name="connsiteX7" fmla="*/ 0 w 596854"/>
              <a:gd name="connsiteY7" fmla="*/ 160803 h 421947"/>
              <a:gd name="connsiteX8" fmla="*/ 40341 w 596854"/>
              <a:gd name="connsiteY8" fmla="*/ 61632 h 421947"/>
              <a:gd name="connsiteX0" fmla="*/ 40341 w 596854"/>
              <a:gd name="connsiteY0" fmla="*/ 61632 h 421947"/>
              <a:gd name="connsiteX1" fmla="*/ 168649 w 596854"/>
              <a:gd name="connsiteY1" fmla="*/ 0 h 421947"/>
              <a:gd name="connsiteX2" fmla="*/ 534521 w 596854"/>
              <a:gd name="connsiteY2" fmla="*/ 92449 h 421947"/>
              <a:gd name="connsiteX3" fmla="*/ 585788 w 596854"/>
              <a:gd name="connsiteY3" fmla="*/ 156041 h 421947"/>
              <a:gd name="connsiteX4" fmla="*/ 279587 w 596854"/>
              <a:gd name="connsiteY4" fmla="*/ 406073 h 421947"/>
              <a:gd name="connsiteX5" fmla="*/ 169069 w 596854"/>
              <a:gd name="connsiteY5" fmla="*/ 415597 h 421947"/>
              <a:gd name="connsiteX6" fmla="*/ 84325 w 596854"/>
              <a:gd name="connsiteY6" fmla="*/ 385201 h 421947"/>
              <a:gd name="connsiteX7" fmla="*/ 0 w 596854"/>
              <a:gd name="connsiteY7" fmla="*/ 160803 h 421947"/>
              <a:gd name="connsiteX8" fmla="*/ 40341 w 596854"/>
              <a:gd name="connsiteY8" fmla="*/ 61632 h 421947"/>
              <a:gd name="connsiteX0" fmla="*/ 40341 w 596854"/>
              <a:gd name="connsiteY0" fmla="*/ 61632 h 421947"/>
              <a:gd name="connsiteX1" fmla="*/ 168649 w 596854"/>
              <a:gd name="connsiteY1" fmla="*/ 0 h 421947"/>
              <a:gd name="connsiteX2" fmla="*/ 534521 w 596854"/>
              <a:gd name="connsiteY2" fmla="*/ 92449 h 421947"/>
              <a:gd name="connsiteX3" fmla="*/ 585788 w 596854"/>
              <a:gd name="connsiteY3" fmla="*/ 156041 h 421947"/>
              <a:gd name="connsiteX4" fmla="*/ 279587 w 596854"/>
              <a:gd name="connsiteY4" fmla="*/ 406073 h 421947"/>
              <a:gd name="connsiteX5" fmla="*/ 169069 w 596854"/>
              <a:gd name="connsiteY5" fmla="*/ 415597 h 421947"/>
              <a:gd name="connsiteX6" fmla="*/ 84325 w 596854"/>
              <a:gd name="connsiteY6" fmla="*/ 385201 h 421947"/>
              <a:gd name="connsiteX7" fmla="*/ 0 w 596854"/>
              <a:gd name="connsiteY7" fmla="*/ 160803 h 421947"/>
              <a:gd name="connsiteX8" fmla="*/ 40341 w 596854"/>
              <a:gd name="connsiteY8" fmla="*/ 61632 h 421947"/>
              <a:gd name="connsiteX0" fmla="*/ 40341 w 596854"/>
              <a:gd name="connsiteY0" fmla="*/ 61632 h 421947"/>
              <a:gd name="connsiteX1" fmla="*/ 168649 w 596854"/>
              <a:gd name="connsiteY1" fmla="*/ 0 h 421947"/>
              <a:gd name="connsiteX2" fmla="*/ 534521 w 596854"/>
              <a:gd name="connsiteY2" fmla="*/ 92449 h 421947"/>
              <a:gd name="connsiteX3" fmla="*/ 585788 w 596854"/>
              <a:gd name="connsiteY3" fmla="*/ 156041 h 421947"/>
              <a:gd name="connsiteX4" fmla="*/ 279587 w 596854"/>
              <a:gd name="connsiteY4" fmla="*/ 406073 h 421947"/>
              <a:gd name="connsiteX5" fmla="*/ 169069 w 596854"/>
              <a:gd name="connsiteY5" fmla="*/ 415597 h 421947"/>
              <a:gd name="connsiteX6" fmla="*/ 84325 w 596854"/>
              <a:gd name="connsiteY6" fmla="*/ 385201 h 421947"/>
              <a:gd name="connsiteX7" fmla="*/ 0 w 596854"/>
              <a:gd name="connsiteY7" fmla="*/ 160803 h 421947"/>
              <a:gd name="connsiteX8" fmla="*/ 40341 w 596854"/>
              <a:gd name="connsiteY8" fmla="*/ 61632 h 421947"/>
              <a:gd name="connsiteX0" fmla="*/ 0 w 596854"/>
              <a:gd name="connsiteY0" fmla="*/ 160803 h 421947"/>
              <a:gd name="connsiteX1" fmla="*/ 168649 w 596854"/>
              <a:gd name="connsiteY1" fmla="*/ 0 h 421947"/>
              <a:gd name="connsiteX2" fmla="*/ 534521 w 596854"/>
              <a:gd name="connsiteY2" fmla="*/ 92449 h 421947"/>
              <a:gd name="connsiteX3" fmla="*/ 585788 w 596854"/>
              <a:gd name="connsiteY3" fmla="*/ 156041 h 421947"/>
              <a:gd name="connsiteX4" fmla="*/ 279587 w 596854"/>
              <a:gd name="connsiteY4" fmla="*/ 406073 h 421947"/>
              <a:gd name="connsiteX5" fmla="*/ 169069 w 596854"/>
              <a:gd name="connsiteY5" fmla="*/ 415597 h 421947"/>
              <a:gd name="connsiteX6" fmla="*/ 84325 w 596854"/>
              <a:gd name="connsiteY6" fmla="*/ 385201 h 421947"/>
              <a:gd name="connsiteX7" fmla="*/ 0 w 596854"/>
              <a:gd name="connsiteY7" fmla="*/ 160803 h 421947"/>
              <a:gd name="connsiteX0" fmla="*/ 0 w 596854"/>
              <a:gd name="connsiteY0" fmla="*/ 160803 h 421947"/>
              <a:gd name="connsiteX1" fmla="*/ 168649 w 596854"/>
              <a:gd name="connsiteY1" fmla="*/ 0 h 421947"/>
              <a:gd name="connsiteX2" fmla="*/ 534521 w 596854"/>
              <a:gd name="connsiteY2" fmla="*/ 92449 h 421947"/>
              <a:gd name="connsiteX3" fmla="*/ 585788 w 596854"/>
              <a:gd name="connsiteY3" fmla="*/ 156041 h 421947"/>
              <a:gd name="connsiteX4" fmla="*/ 279587 w 596854"/>
              <a:gd name="connsiteY4" fmla="*/ 406073 h 421947"/>
              <a:gd name="connsiteX5" fmla="*/ 169069 w 596854"/>
              <a:gd name="connsiteY5" fmla="*/ 415597 h 421947"/>
              <a:gd name="connsiteX6" fmla="*/ 84325 w 596854"/>
              <a:gd name="connsiteY6" fmla="*/ 385201 h 421947"/>
              <a:gd name="connsiteX7" fmla="*/ 0 w 596854"/>
              <a:gd name="connsiteY7" fmla="*/ 160803 h 421947"/>
              <a:gd name="connsiteX0" fmla="*/ 0 w 596854"/>
              <a:gd name="connsiteY0" fmla="*/ 148896 h 410040"/>
              <a:gd name="connsiteX1" fmla="*/ 168649 w 596854"/>
              <a:gd name="connsiteY1" fmla="*/ 0 h 410040"/>
              <a:gd name="connsiteX2" fmla="*/ 534521 w 596854"/>
              <a:gd name="connsiteY2" fmla="*/ 80542 h 410040"/>
              <a:gd name="connsiteX3" fmla="*/ 585788 w 596854"/>
              <a:gd name="connsiteY3" fmla="*/ 144134 h 410040"/>
              <a:gd name="connsiteX4" fmla="*/ 279587 w 596854"/>
              <a:gd name="connsiteY4" fmla="*/ 394166 h 410040"/>
              <a:gd name="connsiteX5" fmla="*/ 169069 w 596854"/>
              <a:gd name="connsiteY5" fmla="*/ 403690 h 410040"/>
              <a:gd name="connsiteX6" fmla="*/ 84325 w 596854"/>
              <a:gd name="connsiteY6" fmla="*/ 373294 h 410040"/>
              <a:gd name="connsiteX7" fmla="*/ 0 w 596854"/>
              <a:gd name="connsiteY7" fmla="*/ 148896 h 410040"/>
              <a:gd name="connsiteX0" fmla="*/ 0 w 596854"/>
              <a:gd name="connsiteY0" fmla="*/ 148896 h 410040"/>
              <a:gd name="connsiteX1" fmla="*/ 168649 w 596854"/>
              <a:gd name="connsiteY1" fmla="*/ 0 h 410040"/>
              <a:gd name="connsiteX2" fmla="*/ 534521 w 596854"/>
              <a:gd name="connsiteY2" fmla="*/ 80542 h 410040"/>
              <a:gd name="connsiteX3" fmla="*/ 585788 w 596854"/>
              <a:gd name="connsiteY3" fmla="*/ 144134 h 410040"/>
              <a:gd name="connsiteX4" fmla="*/ 279587 w 596854"/>
              <a:gd name="connsiteY4" fmla="*/ 394166 h 410040"/>
              <a:gd name="connsiteX5" fmla="*/ 169069 w 596854"/>
              <a:gd name="connsiteY5" fmla="*/ 403690 h 410040"/>
              <a:gd name="connsiteX6" fmla="*/ 84325 w 596854"/>
              <a:gd name="connsiteY6" fmla="*/ 373294 h 410040"/>
              <a:gd name="connsiteX7" fmla="*/ 0 w 596854"/>
              <a:gd name="connsiteY7" fmla="*/ 148896 h 410040"/>
              <a:gd name="connsiteX0" fmla="*/ 0 w 589711"/>
              <a:gd name="connsiteY0" fmla="*/ 146515 h 410040"/>
              <a:gd name="connsiteX1" fmla="*/ 161506 w 589711"/>
              <a:gd name="connsiteY1" fmla="*/ 0 h 410040"/>
              <a:gd name="connsiteX2" fmla="*/ 527378 w 589711"/>
              <a:gd name="connsiteY2" fmla="*/ 80542 h 410040"/>
              <a:gd name="connsiteX3" fmla="*/ 578645 w 589711"/>
              <a:gd name="connsiteY3" fmla="*/ 144134 h 410040"/>
              <a:gd name="connsiteX4" fmla="*/ 272444 w 589711"/>
              <a:gd name="connsiteY4" fmla="*/ 394166 h 410040"/>
              <a:gd name="connsiteX5" fmla="*/ 161926 w 589711"/>
              <a:gd name="connsiteY5" fmla="*/ 403690 h 410040"/>
              <a:gd name="connsiteX6" fmla="*/ 77182 w 589711"/>
              <a:gd name="connsiteY6" fmla="*/ 373294 h 410040"/>
              <a:gd name="connsiteX7" fmla="*/ 0 w 589711"/>
              <a:gd name="connsiteY7" fmla="*/ 146515 h 410040"/>
              <a:gd name="connsiteX0" fmla="*/ 0 w 589711"/>
              <a:gd name="connsiteY0" fmla="*/ 146515 h 410040"/>
              <a:gd name="connsiteX1" fmla="*/ 161506 w 589711"/>
              <a:gd name="connsiteY1" fmla="*/ 0 h 410040"/>
              <a:gd name="connsiteX2" fmla="*/ 527378 w 589711"/>
              <a:gd name="connsiteY2" fmla="*/ 80542 h 410040"/>
              <a:gd name="connsiteX3" fmla="*/ 578645 w 589711"/>
              <a:gd name="connsiteY3" fmla="*/ 144134 h 410040"/>
              <a:gd name="connsiteX4" fmla="*/ 272444 w 589711"/>
              <a:gd name="connsiteY4" fmla="*/ 394166 h 410040"/>
              <a:gd name="connsiteX5" fmla="*/ 161926 w 589711"/>
              <a:gd name="connsiteY5" fmla="*/ 403690 h 410040"/>
              <a:gd name="connsiteX6" fmla="*/ 77182 w 589711"/>
              <a:gd name="connsiteY6" fmla="*/ 373294 h 410040"/>
              <a:gd name="connsiteX7" fmla="*/ 0 w 589711"/>
              <a:gd name="connsiteY7" fmla="*/ 146515 h 410040"/>
              <a:gd name="connsiteX0" fmla="*/ 0 w 589711"/>
              <a:gd name="connsiteY0" fmla="*/ 146515 h 432359"/>
              <a:gd name="connsiteX1" fmla="*/ 161506 w 589711"/>
              <a:gd name="connsiteY1" fmla="*/ 0 h 432359"/>
              <a:gd name="connsiteX2" fmla="*/ 527378 w 589711"/>
              <a:gd name="connsiteY2" fmla="*/ 80542 h 432359"/>
              <a:gd name="connsiteX3" fmla="*/ 578645 w 589711"/>
              <a:gd name="connsiteY3" fmla="*/ 144134 h 432359"/>
              <a:gd name="connsiteX4" fmla="*/ 272444 w 589711"/>
              <a:gd name="connsiteY4" fmla="*/ 394166 h 432359"/>
              <a:gd name="connsiteX5" fmla="*/ 77182 w 589711"/>
              <a:gd name="connsiteY5" fmla="*/ 373294 h 432359"/>
              <a:gd name="connsiteX6" fmla="*/ 0 w 589711"/>
              <a:gd name="connsiteY6" fmla="*/ 146515 h 432359"/>
              <a:gd name="connsiteX0" fmla="*/ 0 w 589711"/>
              <a:gd name="connsiteY0" fmla="*/ 158421 h 444265"/>
              <a:gd name="connsiteX1" fmla="*/ 163887 w 589711"/>
              <a:gd name="connsiteY1" fmla="*/ 0 h 444265"/>
              <a:gd name="connsiteX2" fmla="*/ 527378 w 589711"/>
              <a:gd name="connsiteY2" fmla="*/ 92448 h 444265"/>
              <a:gd name="connsiteX3" fmla="*/ 578645 w 589711"/>
              <a:gd name="connsiteY3" fmla="*/ 156040 h 444265"/>
              <a:gd name="connsiteX4" fmla="*/ 272444 w 589711"/>
              <a:gd name="connsiteY4" fmla="*/ 406072 h 444265"/>
              <a:gd name="connsiteX5" fmla="*/ 77182 w 589711"/>
              <a:gd name="connsiteY5" fmla="*/ 385200 h 444265"/>
              <a:gd name="connsiteX6" fmla="*/ 0 w 589711"/>
              <a:gd name="connsiteY6" fmla="*/ 158421 h 4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711" h="444265">
                <a:moveTo>
                  <a:pt x="0" y="158421"/>
                </a:moveTo>
                <a:cubicBezTo>
                  <a:pt x="14054" y="60883"/>
                  <a:pt x="36701" y="32823"/>
                  <a:pt x="163887" y="0"/>
                </a:cubicBezTo>
                <a:lnTo>
                  <a:pt x="527378" y="92448"/>
                </a:lnTo>
                <a:cubicBezTo>
                  <a:pt x="580605" y="110610"/>
                  <a:pt x="589711" y="128353"/>
                  <a:pt x="578645" y="156040"/>
                </a:cubicBezTo>
                <a:lnTo>
                  <a:pt x="272444" y="406072"/>
                </a:lnTo>
                <a:cubicBezTo>
                  <a:pt x="188867" y="444265"/>
                  <a:pt x="122589" y="426475"/>
                  <a:pt x="77182" y="385200"/>
                </a:cubicBezTo>
                <a:lnTo>
                  <a:pt x="0" y="158421"/>
                </a:lnTo>
                <a:close/>
              </a:path>
            </a:pathLst>
          </a:custGeom>
          <a:solidFill>
            <a:srgbClr val="E3C7A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3986211" y="4428554"/>
            <a:ext cx="233363" cy="276225"/>
          </a:xfrm>
          <a:custGeom>
            <a:avLst/>
            <a:gdLst>
              <a:gd name="connsiteX0" fmla="*/ 0 w 209550"/>
              <a:gd name="connsiteY0" fmla="*/ 0 h 238125"/>
              <a:gd name="connsiteX1" fmla="*/ 138113 w 209550"/>
              <a:gd name="connsiteY1" fmla="*/ 47625 h 238125"/>
              <a:gd name="connsiteX2" fmla="*/ 209550 w 209550"/>
              <a:gd name="connsiteY2" fmla="*/ 238125 h 238125"/>
              <a:gd name="connsiteX3" fmla="*/ 0 w 209550"/>
              <a:gd name="connsiteY3" fmla="*/ 0 h 238125"/>
              <a:gd name="connsiteX0" fmla="*/ 0 w 209550"/>
              <a:gd name="connsiteY0" fmla="*/ 0 h 261937"/>
              <a:gd name="connsiteX1" fmla="*/ 138113 w 209550"/>
              <a:gd name="connsiteY1" fmla="*/ 47625 h 261937"/>
              <a:gd name="connsiteX2" fmla="*/ 209550 w 209550"/>
              <a:gd name="connsiteY2" fmla="*/ 261937 h 261937"/>
              <a:gd name="connsiteX3" fmla="*/ 0 w 209550"/>
              <a:gd name="connsiteY3" fmla="*/ 0 h 261937"/>
              <a:gd name="connsiteX0" fmla="*/ 0 w 233363"/>
              <a:gd name="connsiteY0" fmla="*/ 0 h 276225"/>
              <a:gd name="connsiteX1" fmla="*/ 161926 w 233363"/>
              <a:gd name="connsiteY1" fmla="*/ 61913 h 276225"/>
              <a:gd name="connsiteX2" fmla="*/ 233363 w 233363"/>
              <a:gd name="connsiteY2" fmla="*/ 276225 h 276225"/>
              <a:gd name="connsiteX3" fmla="*/ 0 w 233363"/>
              <a:gd name="connsiteY3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63" h="276225">
                <a:moveTo>
                  <a:pt x="0" y="0"/>
                </a:moveTo>
                <a:lnTo>
                  <a:pt x="161926" y="61913"/>
                </a:lnTo>
                <a:lnTo>
                  <a:pt x="233363" y="276225"/>
                </a:lnTo>
                <a:lnTo>
                  <a:pt x="0" y="0"/>
                </a:lnTo>
                <a:close/>
              </a:path>
            </a:pathLst>
          </a:custGeom>
          <a:solidFill>
            <a:srgbClr val="E3C7A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6804249" y="5867804"/>
            <a:ext cx="19442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rgbClr val="FF6600"/>
                </a:solidFill>
                <a:latin typeface="Helvetica" pitchFamily="34" charset="0"/>
                <a:ea typeface="ＭＳ ゴシック" pitchFamily="49" charset="-128"/>
              </a:rPr>
              <a:t>50-GeV Synchrotron</a:t>
            </a:r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V="1">
            <a:off x="3163888" y="4764846"/>
            <a:ext cx="112712" cy="23927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483769" y="5014337"/>
            <a:ext cx="10593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rgbClr val="FF6600"/>
                </a:solidFill>
                <a:latin typeface="Helvetica" pitchFamily="34" charset="0"/>
                <a:ea typeface="ＭＳ ゴシック" pitchFamily="49" charset="-128"/>
              </a:rPr>
              <a:t>3-GeV Synchrotron</a:t>
            </a:r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1115616" y="4980746"/>
            <a:ext cx="144165" cy="3204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755576" y="5301208"/>
            <a:ext cx="6558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 fontAlgn="auto">
              <a:spcBef>
                <a:spcPct val="10000"/>
              </a:spcBef>
              <a:spcAft>
                <a:spcPts val="0"/>
              </a:spcAft>
            </a:pPr>
            <a:r>
              <a:rPr lang="en-US" altLang="ja-JP" sz="1400" b="1" dirty="0" err="1">
                <a:solidFill>
                  <a:srgbClr val="FF6600"/>
                </a:solidFill>
                <a:latin typeface="Helvetica" pitchFamily="34" charset="0"/>
                <a:ea typeface="ＭＳ ゴシック" pitchFamily="49" charset="-128"/>
              </a:rPr>
              <a:t>Linac</a:t>
            </a:r>
            <a:endParaRPr lang="en-US" altLang="ja-JP" sz="1400" b="1" dirty="0">
              <a:solidFill>
                <a:srgbClr val="FF6600"/>
              </a:solidFill>
              <a:latin typeface="Helvetica" pitchFamily="34" charset="0"/>
              <a:ea typeface="ＭＳ ゴシック" pitchFamily="49" charset="-128"/>
            </a:endParaRPr>
          </a:p>
        </p:txBody>
      </p:sp>
      <p:sp>
        <p:nvSpPr>
          <p:cNvPr id="13357" name="Freeform 45"/>
          <p:cNvSpPr>
            <a:spLocks/>
          </p:cNvSpPr>
          <p:nvPr/>
        </p:nvSpPr>
        <p:spPr bwMode="auto">
          <a:xfrm>
            <a:off x="4198938" y="3920296"/>
            <a:ext cx="3721100" cy="1798637"/>
          </a:xfrm>
          <a:custGeom>
            <a:avLst/>
            <a:gdLst>
              <a:gd name="T0" fmla="*/ 2147483647 w 10150"/>
              <a:gd name="T1" fmla="*/ 2147483647 h 10100"/>
              <a:gd name="T2" fmla="*/ 2147483647 w 10150"/>
              <a:gd name="T3" fmla="*/ 2147483647 h 10100"/>
              <a:gd name="T4" fmla="*/ 2147483647 w 10150"/>
              <a:gd name="T5" fmla="*/ 2147483647 h 10100"/>
              <a:gd name="T6" fmla="*/ 2147483647 w 10150"/>
              <a:gd name="T7" fmla="*/ 2147483647 h 10100"/>
              <a:gd name="T8" fmla="*/ 2147483647 w 10150"/>
              <a:gd name="T9" fmla="*/ 2147483647 h 10100"/>
              <a:gd name="T10" fmla="*/ 2147483647 w 10150"/>
              <a:gd name="T11" fmla="*/ 2147483647 h 10100"/>
              <a:gd name="T12" fmla="*/ 2147483647 w 10150"/>
              <a:gd name="T13" fmla="*/ 2147483647 h 10100"/>
              <a:gd name="T14" fmla="*/ 2147483647 w 10150"/>
              <a:gd name="T15" fmla="*/ 2147483647 h 10100"/>
              <a:gd name="T16" fmla="*/ 2147483647 w 10150"/>
              <a:gd name="T17" fmla="*/ 2147483647 h 10100"/>
              <a:gd name="T18" fmla="*/ 2147483647 w 10150"/>
              <a:gd name="T19" fmla="*/ 2147483647 h 10100"/>
              <a:gd name="T20" fmla="*/ 2147483647 w 10150"/>
              <a:gd name="T21" fmla="*/ 2147483647 h 10100"/>
              <a:gd name="T22" fmla="*/ 2147483647 w 10150"/>
              <a:gd name="T23" fmla="*/ 2147483647 h 10100"/>
              <a:gd name="T24" fmla="*/ 2147483647 w 10150"/>
              <a:gd name="T25" fmla="*/ 2147483647 h 10100"/>
              <a:gd name="T26" fmla="*/ 2147483647 w 10150"/>
              <a:gd name="T27" fmla="*/ 2147483647 h 10100"/>
              <a:gd name="T28" fmla="*/ 2147483647 w 10150"/>
              <a:gd name="T29" fmla="*/ 2147483647 h 10100"/>
              <a:gd name="T30" fmla="*/ 2147483647 w 10150"/>
              <a:gd name="T31" fmla="*/ 2147483647 h 10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150"/>
              <a:gd name="T49" fmla="*/ 0 h 10100"/>
              <a:gd name="T50" fmla="*/ 10150 w 10150"/>
              <a:gd name="T51" fmla="*/ 10100 h 101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150" h="10100">
                <a:moveTo>
                  <a:pt x="6697" y="219"/>
                </a:moveTo>
                <a:cubicBezTo>
                  <a:pt x="7572" y="252"/>
                  <a:pt x="7724" y="414"/>
                  <a:pt x="8152" y="696"/>
                </a:cubicBezTo>
                <a:cubicBezTo>
                  <a:pt x="8580" y="979"/>
                  <a:pt x="8949" y="1371"/>
                  <a:pt x="9266" y="1909"/>
                </a:cubicBezTo>
                <a:cubicBezTo>
                  <a:pt x="9583" y="2448"/>
                  <a:pt x="9953" y="3258"/>
                  <a:pt x="10052" y="3932"/>
                </a:cubicBezTo>
                <a:cubicBezTo>
                  <a:pt x="10150" y="4607"/>
                  <a:pt x="10085" y="5144"/>
                  <a:pt x="9855" y="5954"/>
                </a:cubicBezTo>
                <a:cubicBezTo>
                  <a:pt x="9627" y="6763"/>
                  <a:pt x="9465" y="7766"/>
                  <a:pt x="9072" y="8411"/>
                </a:cubicBezTo>
                <a:cubicBezTo>
                  <a:pt x="8679" y="9056"/>
                  <a:pt x="7998" y="9546"/>
                  <a:pt x="7498" y="9823"/>
                </a:cubicBezTo>
                <a:cubicBezTo>
                  <a:pt x="6998" y="10100"/>
                  <a:pt x="6544" y="10079"/>
                  <a:pt x="6070" y="10074"/>
                </a:cubicBezTo>
                <a:cubicBezTo>
                  <a:pt x="5596" y="10069"/>
                  <a:pt x="5169" y="10077"/>
                  <a:pt x="4654" y="9795"/>
                </a:cubicBezTo>
                <a:cubicBezTo>
                  <a:pt x="4139" y="9513"/>
                  <a:pt x="3616" y="9082"/>
                  <a:pt x="2981" y="8381"/>
                </a:cubicBezTo>
                <a:cubicBezTo>
                  <a:pt x="2347" y="7680"/>
                  <a:pt x="1338" y="6531"/>
                  <a:pt x="847" y="5588"/>
                </a:cubicBezTo>
                <a:cubicBezTo>
                  <a:pt x="356" y="4645"/>
                  <a:pt x="0" y="4078"/>
                  <a:pt x="35" y="2722"/>
                </a:cubicBezTo>
                <a:cubicBezTo>
                  <a:pt x="60" y="1808"/>
                  <a:pt x="319" y="1444"/>
                  <a:pt x="574" y="1037"/>
                </a:cubicBezTo>
                <a:cubicBezTo>
                  <a:pt x="829" y="630"/>
                  <a:pt x="1152" y="447"/>
                  <a:pt x="1563" y="276"/>
                </a:cubicBezTo>
                <a:cubicBezTo>
                  <a:pt x="1974" y="105"/>
                  <a:pt x="2187" y="18"/>
                  <a:pt x="3043" y="9"/>
                </a:cubicBezTo>
                <a:cubicBezTo>
                  <a:pt x="3898" y="0"/>
                  <a:pt x="5902" y="244"/>
                  <a:pt x="6697" y="219"/>
                </a:cubicBez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358" name="Freeform 46"/>
          <p:cNvSpPr>
            <a:spLocks/>
          </p:cNvSpPr>
          <p:nvPr/>
        </p:nvSpPr>
        <p:spPr bwMode="auto">
          <a:xfrm rot="-1080000">
            <a:off x="2949575" y="4156833"/>
            <a:ext cx="715963" cy="565150"/>
          </a:xfrm>
          <a:custGeom>
            <a:avLst/>
            <a:gdLst>
              <a:gd name="T0" fmla="*/ 2147483647 w 9887"/>
              <a:gd name="T1" fmla="*/ 2147483647 h 10103"/>
              <a:gd name="T2" fmla="*/ 2147483647 w 9887"/>
              <a:gd name="T3" fmla="*/ 2147483647 h 10103"/>
              <a:gd name="T4" fmla="*/ 2147483647 w 9887"/>
              <a:gd name="T5" fmla="*/ 2147483647 h 10103"/>
              <a:gd name="T6" fmla="*/ 2147483647 w 9887"/>
              <a:gd name="T7" fmla="*/ 2147483647 h 10103"/>
              <a:gd name="T8" fmla="*/ 2147483647 w 9887"/>
              <a:gd name="T9" fmla="*/ 2147483647 h 10103"/>
              <a:gd name="T10" fmla="*/ 2147483647 w 9887"/>
              <a:gd name="T11" fmla="*/ 2147483647 h 10103"/>
              <a:gd name="T12" fmla="*/ 2147483647 w 9887"/>
              <a:gd name="T13" fmla="*/ 2147483647 h 10103"/>
              <a:gd name="T14" fmla="*/ 2147483647 w 9887"/>
              <a:gd name="T15" fmla="*/ 2147483647 h 10103"/>
              <a:gd name="T16" fmla="*/ 2147483647 w 9887"/>
              <a:gd name="T17" fmla="*/ 2147483647 h 10103"/>
              <a:gd name="T18" fmla="*/ 2147483647 w 9887"/>
              <a:gd name="T19" fmla="*/ 2147483647 h 10103"/>
              <a:gd name="T20" fmla="*/ 2147483647 w 9887"/>
              <a:gd name="T21" fmla="*/ 2147483647 h 10103"/>
              <a:gd name="T22" fmla="*/ 2147483647 w 9887"/>
              <a:gd name="T23" fmla="*/ 2147483647 h 10103"/>
              <a:gd name="T24" fmla="*/ 2147483647 w 9887"/>
              <a:gd name="T25" fmla="*/ 2147483647 h 101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87"/>
              <a:gd name="T40" fmla="*/ 0 h 10103"/>
              <a:gd name="T41" fmla="*/ 9887 w 9887"/>
              <a:gd name="T42" fmla="*/ 10103 h 101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87" h="10103">
                <a:moveTo>
                  <a:pt x="243" y="8103"/>
                </a:moveTo>
                <a:cubicBezTo>
                  <a:pt x="0" y="7427"/>
                  <a:pt x="97" y="6368"/>
                  <a:pt x="97" y="5397"/>
                </a:cubicBezTo>
                <a:cubicBezTo>
                  <a:pt x="97" y="4427"/>
                  <a:pt x="24" y="3103"/>
                  <a:pt x="292" y="2279"/>
                </a:cubicBezTo>
                <a:cubicBezTo>
                  <a:pt x="559" y="1456"/>
                  <a:pt x="1045" y="750"/>
                  <a:pt x="1750" y="456"/>
                </a:cubicBezTo>
                <a:cubicBezTo>
                  <a:pt x="2454" y="162"/>
                  <a:pt x="3411" y="0"/>
                  <a:pt x="4543" y="544"/>
                </a:cubicBezTo>
                <a:cubicBezTo>
                  <a:pt x="5675" y="1088"/>
                  <a:pt x="7681" y="2949"/>
                  <a:pt x="8544" y="3719"/>
                </a:cubicBezTo>
                <a:cubicBezTo>
                  <a:pt x="9407" y="4489"/>
                  <a:pt x="9553" y="4627"/>
                  <a:pt x="9720" y="5164"/>
                </a:cubicBezTo>
                <a:cubicBezTo>
                  <a:pt x="9887" y="5701"/>
                  <a:pt x="9796" y="6465"/>
                  <a:pt x="9547" y="6941"/>
                </a:cubicBezTo>
                <a:cubicBezTo>
                  <a:pt x="9298" y="7417"/>
                  <a:pt x="8969" y="7588"/>
                  <a:pt x="8228" y="8022"/>
                </a:cubicBezTo>
                <a:cubicBezTo>
                  <a:pt x="7487" y="8456"/>
                  <a:pt x="5910" y="9202"/>
                  <a:pt x="5102" y="9544"/>
                </a:cubicBezTo>
                <a:cubicBezTo>
                  <a:pt x="4294" y="9886"/>
                  <a:pt x="3960" y="10103"/>
                  <a:pt x="3377" y="10074"/>
                </a:cubicBezTo>
                <a:cubicBezTo>
                  <a:pt x="2794" y="10044"/>
                  <a:pt x="2065" y="9779"/>
                  <a:pt x="1555" y="9456"/>
                </a:cubicBezTo>
                <a:cubicBezTo>
                  <a:pt x="1045" y="9132"/>
                  <a:pt x="511" y="8397"/>
                  <a:pt x="243" y="8103"/>
                </a:cubicBez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V="1">
            <a:off x="514350" y="4885496"/>
            <a:ext cx="2212975" cy="22225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363" name="Freeform 51"/>
          <p:cNvSpPr>
            <a:spLocks/>
          </p:cNvSpPr>
          <p:nvPr/>
        </p:nvSpPr>
        <p:spPr bwMode="auto">
          <a:xfrm>
            <a:off x="2714625" y="4460046"/>
            <a:ext cx="228600" cy="425450"/>
          </a:xfrm>
          <a:custGeom>
            <a:avLst/>
            <a:gdLst>
              <a:gd name="T0" fmla="*/ 0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cubicBezTo>
                  <a:pt x="767" y="9851"/>
                  <a:pt x="4937" y="9613"/>
                  <a:pt x="6342" y="9058"/>
                </a:cubicBezTo>
                <a:cubicBezTo>
                  <a:pt x="7748" y="8504"/>
                  <a:pt x="8153" y="7678"/>
                  <a:pt x="8432" y="6672"/>
                </a:cubicBezTo>
                <a:cubicBezTo>
                  <a:pt x="8711" y="5666"/>
                  <a:pt x="7754" y="4131"/>
                  <a:pt x="8015" y="3019"/>
                </a:cubicBezTo>
                <a:cubicBezTo>
                  <a:pt x="8276" y="1908"/>
                  <a:pt x="9304" y="633"/>
                  <a:pt x="10000" y="0"/>
                </a:cubicBezTo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365" name="Freeform 53"/>
          <p:cNvSpPr>
            <a:spLocks/>
          </p:cNvSpPr>
          <p:nvPr/>
        </p:nvSpPr>
        <p:spPr bwMode="auto">
          <a:xfrm>
            <a:off x="3271838" y="4212396"/>
            <a:ext cx="1547812" cy="931862"/>
          </a:xfrm>
          <a:custGeom>
            <a:avLst/>
            <a:gdLst>
              <a:gd name="T0" fmla="*/ 0 w 11300"/>
              <a:gd name="T1" fmla="*/ 0 h 11066"/>
              <a:gd name="T2" fmla="*/ 2147483647 w 11300"/>
              <a:gd name="T3" fmla="*/ 2147483647 h 11066"/>
              <a:gd name="T4" fmla="*/ 2147483647 w 11300"/>
              <a:gd name="T5" fmla="*/ 2147483647 h 11066"/>
              <a:gd name="T6" fmla="*/ 2147483647 w 11300"/>
              <a:gd name="T7" fmla="*/ 2147483647 h 11066"/>
              <a:gd name="T8" fmla="*/ 2147483647 w 11300"/>
              <a:gd name="T9" fmla="*/ 2147483647 h 110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00"/>
              <a:gd name="T16" fmla="*/ 0 h 11066"/>
              <a:gd name="T17" fmla="*/ 11300 w 11300"/>
              <a:gd name="T18" fmla="*/ 11066 h 110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00" h="11066">
                <a:moveTo>
                  <a:pt x="0" y="0"/>
                </a:moveTo>
                <a:cubicBezTo>
                  <a:pt x="545" y="188"/>
                  <a:pt x="2411" y="57"/>
                  <a:pt x="3476" y="1047"/>
                </a:cubicBezTo>
                <a:cubicBezTo>
                  <a:pt x="4541" y="2037"/>
                  <a:pt x="5620" y="4744"/>
                  <a:pt x="6392" y="5943"/>
                </a:cubicBezTo>
                <a:cubicBezTo>
                  <a:pt x="7164" y="7142"/>
                  <a:pt x="7292" y="7388"/>
                  <a:pt x="8110" y="8242"/>
                </a:cubicBezTo>
                <a:cubicBezTo>
                  <a:pt x="8928" y="9096"/>
                  <a:pt x="10871" y="10745"/>
                  <a:pt x="11300" y="11066"/>
                </a:cubicBezTo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386" name="Freeform 74"/>
          <p:cNvSpPr>
            <a:spLocks/>
          </p:cNvSpPr>
          <p:nvPr/>
        </p:nvSpPr>
        <p:spPr bwMode="auto">
          <a:xfrm>
            <a:off x="2252663" y="4579108"/>
            <a:ext cx="303212" cy="311150"/>
          </a:xfrm>
          <a:custGeom>
            <a:avLst/>
            <a:gdLst>
              <a:gd name="T0" fmla="*/ 0 w 240"/>
              <a:gd name="T1" fmla="*/ 2147483647 h 207"/>
              <a:gd name="T2" fmla="*/ 2147483647 w 240"/>
              <a:gd name="T3" fmla="*/ 2147483647 h 207"/>
              <a:gd name="T4" fmla="*/ 2147483647 w 240"/>
              <a:gd name="T5" fmla="*/ 2147483647 h 207"/>
              <a:gd name="T6" fmla="*/ 2147483647 w 240"/>
              <a:gd name="T7" fmla="*/ 0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207"/>
              <a:gd name="T14" fmla="*/ 240 w 240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207">
                <a:moveTo>
                  <a:pt x="0" y="207"/>
                </a:moveTo>
                <a:cubicBezTo>
                  <a:pt x="21" y="204"/>
                  <a:pt x="94" y="202"/>
                  <a:pt x="129" y="186"/>
                </a:cubicBezTo>
                <a:cubicBezTo>
                  <a:pt x="164" y="170"/>
                  <a:pt x="192" y="142"/>
                  <a:pt x="210" y="111"/>
                </a:cubicBezTo>
                <a:cubicBezTo>
                  <a:pt x="228" y="80"/>
                  <a:pt x="234" y="23"/>
                  <a:pt x="240" y="0"/>
                </a:cubicBezTo>
              </a:path>
            </a:pathLst>
          </a:custGeom>
          <a:noFill/>
          <a:ln w="60325" cap="flat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1250" name="Rectangle 3"/>
          <p:cNvSpPr>
            <a:spLocks noChangeArrowheads="1"/>
          </p:cNvSpPr>
          <p:nvPr/>
        </p:nvSpPr>
        <p:spPr bwMode="auto">
          <a:xfrm>
            <a:off x="683568" y="6290156"/>
            <a:ext cx="374357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2913" lvl="0" indent="-442913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>
                <a:solidFill>
                  <a:srgbClr val="FF9900"/>
                </a:solidFill>
                <a:latin typeface="Calibri"/>
                <a:ea typeface="ＭＳ Ｐゴシック"/>
              </a:rPr>
              <a:t>3 proton accelerators</a:t>
            </a:r>
            <a:endParaRPr lang="ja-JP" altLang="en-US" sz="3200" dirty="0">
              <a:solidFill>
                <a:srgbClr val="FFC000"/>
              </a:solidFill>
              <a:latin typeface="Calibri"/>
              <a:ea typeface="ＭＳ Ｐゴシック"/>
            </a:endParaRPr>
          </a:p>
        </p:txBody>
      </p:sp>
      <p:sp>
        <p:nvSpPr>
          <p:cNvPr id="53300" name="Rectangle 52"/>
          <p:cNvSpPr>
            <a:spLocks noChangeArrowheads="1"/>
          </p:cNvSpPr>
          <p:nvPr/>
        </p:nvSpPr>
        <p:spPr bwMode="auto">
          <a:xfrm>
            <a:off x="3923928" y="6290156"/>
            <a:ext cx="485652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and</a:t>
            </a:r>
            <a:r>
              <a:rPr lang="ja-JP" altLang="en-US" sz="28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800" dirty="0">
                <a:solidFill>
                  <a:srgbClr val="008000"/>
                </a:solidFill>
                <a:latin typeface="Calibri"/>
              </a:rPr>
              <a:t>(3+1) experimental facilities</a:t>
            </a:r>
            <a:endParaRPr lang="ja-JP" altLang="en-US" sz="2800" dirty="0">
              <a:solidFill>
                <a:srgbClr val="008000"/>
              </a:solidFill>
              <a:latin typeface="Calibri"/>
              <a:ea typeface="ＭＳ Ｐゴシック"/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 flipV="1">
            <a:off x="7524328" y="5435176"/>
            <a:ext cx="216024" cy="43204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0" name="Line 41"/>
          <p:cNvSpPr>
            <a:spLocks noChangeShapeType="1"/>
          </p:cNvSpPr>
          <p:nvPr/>
        </p:nvSpPr>
        <p:spPr bwMode="auto">
          <a:xfrm flipV="1">
            <a:off x="5364163" y="4204458"/>
            <a:ext cx="2232025" cy="12239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 rot="19912598">
            <a:off x="6170613" y="4723571"/>
            <a:ext cx="9636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ja-JP" sz="400" b="1" dirty="0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  <a:ea typeface="ＭＳ Ｐゴシック"/>
              <a:cs typeface="Arial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prstClr val="white"/>
                </a:solidFill>
                <a:latin typeface="Arial" charset="0"/>
                <a:ea typeface="ＤＦＰ太丸ゴシック体" pitchFamily="8" charset="-128"/>
                <a:cs typeface="Arial" charset="0"/>
              </a:rPr>
              <a:t>500 m</a:t>
            </a:r>
          </a:p>
        </p:txBody>
      </p:sp>
      <p:sp>
        <p:nvSpPr>
          <p:cNvPr id="58" name="フリーフォーム 57"/>
          <p:cNvSpPr/>
          <p:nvPr/>
        </p:nvSpPr>
        <p:spPr>
          <a:xfrm>
            <a:off x="5029200" y="4258979"/>
            <a:ext cx="1255059" cy="430305"/>
          </a:xfrm>
          <a:custGeom>
            <a:avLst/>
            <a:gdLst>
              <a:gd name="connsiteX0" fmla="*/ 0 w 1228165"/>
              <a:gd name="connsiteY0" fmla="*/ 35858 h 430305"/>
              <a:gd name="connsiteX1" fmla="*/ 107577 w 1228165"/>
              <a:gd name="connsiteY1" fmla="*/ 430305 h 430305"/>
              <a:gd name="connsiteX2" fmla="*/ 1228165 w 1228165"/>
              <a:gd name="connsiteY2" fmla="*/ 403411 h 430305"/>
              <a:gd name="connsiteX3" fmla="*/ 1066800 w 1228165"/>
              <a:gd name="connsiteY3" fmla="*/ 0 h 430305"/>
              <a:gd name="connsiteX4" fmla="*/ 0 w 1228165"/>
              <a:gd name="connsiteY4" fmla="*/ 35858 h 430305"/>
              <a:gd name="connsiteX0" fmla="*/ 0 w 1255059"/>
              <a:gd name="connsiteY0" fmla="*/ 17929 h 430305"/>
              <a:gd name="connsiteX1" fmla="*/ 134471 w 1255059"/>
              <a:gd name="connsiteY1" fmla="*/ 430305 h 430305"/>
              <a:gd name="connsiteX2" fmla="*/ 1255059 w 1255059"/>
              <a:gd name="connsiteY2" fmla="*/ 403411 h 430305"/>
              <a:gd name="connsiteX3" fmla="*/ 1093694 w 1255059"/>
              <a:gd name="connsiteY3" fmla="*/ 0 h 430305"/>
              <a:gd name="connsiteX4" fmla="*/ 0 w 1255059"/>
              <a:gd name="connsiteY4" fmla="*/ 17929 h 43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059" h="430305">
                <a:moveTo>
                  <a:pt x="0" y="17929"/>
                </a:moveTo>
                <a:lnTo>
                  <a:pt x="134471" y="430305"/>
                </a:lnTo>
                <a:lnTo>
                  <a:pt x="1255059" y="403411"/>
                </a:lnTo>
                <a:lnTo>
                  <a:pt x="1093694" y="0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364" name="Freeform 52"/>
          <p:cNvSpPr>
            <a:spLocks/>
          </p:cNvSpPr>
          <p:nvPr/>
        </p:nvSpPr>
        <p:spPr bwMode="auto">
          <a:xfrm>
            <a:off x="3654425" y="4260020"/>
            <a:ext cx="1998896" cy="254285"/>
          </a:xfrm>
          <a:custGeom>
            <a:avLst/>
            <a:gdLst>
              <a:gd name="T0" fmla="*/ 0 w 6517"/>
              <a:gd name="T1" fmla="*/ 0 h 10000"/>
              <a:gd name="T2" fmla="*/ 2147483647 w 6517"/>
              <a:gd name="T3" fmla="*/ 2147483647 h 10000"/>
              <a:gd name="T4" fmla="*/ 2147483647 w 6517"/>
              <a:gd name="T5" fmla="*/ 2147483647 h 10000"/>
              <a:gd name="T6" fmla="*/ 2147483647 w 6517"/>
              <a:gd name="T7" fmla="*/ 2147483647 h 10000"/>
              <a:gd name="T8" fmla="*/ 0 60000 65536"/>
              <a:gd name="T9" fmla="*/ 0 60000 65536"/>
              <a:gd name="T10" fmla="*/ 0 60000 65536"/>
              <a:gd name="T11" fmla="*/ 0 60000 65536"/>
              <a:gd name="T12" fmla="*/ 0 w 6517"/>
              <a:gd name="T13" fmla="*/ 0 h 10000"/>
              <a:gd name="T14" fmla="*/ 6517 w 6517"/>
              <a:gd name="T15" fmla="*/ 10000 h 10000"/>
              <a:gd name="connsiteX0" fmla="*/ 0 w 13852"/>
              <a:gd name="connsiteY0" fmla="*/ 0 h 9827"/>
              <a:gd name="connsiteX1" fmla="*/ 4158 w 13852"/>
              <a:gd name="connsiteY1" fmla="*/ 7186 h 9827"/>
              <a:gd name="connsiteX2" fmla="*/ 6371 w 13852"/>
              <a:gd name="connsiteY2" fmla="*/ 9572 h 9827"/>
              <a:gd name="connsiteX3" fmla="*/ 13852 w 13852"/>
              <a:gd name="connsiteY3" fmla="*/ 8717 h 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52" h="9827">
                <a:moveTo>
                  <a:pt x="0" y="0"/>
                </a:moveTo>
                <a:cubicBezTo>
                  <a:pt x="819" y="1529"/>
                  <a:pt x="3097" y="5591"/>
                  <a:pt x="4158" y="7186"/>
                </a:cubicBezTo>
                <a:cubicBezTo>
                  <a:pt x="5220" y="8782"/>
                  <a:pt x="4755" y="9317"/>
                  <a:pt x="6371" y="9572"/>
                </a:cubicBezTo>
                <a:cubicBezTo>
                  <a:pt x="7987" y="9827"/>
                  <a:pt x="12357" y="8778"/>
                  <a:pt x="13852" y="8717"/>
                </a:cubicBezTo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9" name="フリーフォーム 58"/>
          <p:cNvSpPr/>
          <p:nvPr/>
        </p:nvSpPr>
        <p:spPr>
          <a:xfrm>
            <a:off x="8050306" y="4077072"/>
            <a:ext cx="770166" cy="432048"/>
          </a:xfrm>
          <a:custGeom>
            <a:avLst/>
            <a:gdLst>
              <a:gd name="connsiteX0" fmla="*/ 0 w 1228165"/>
              <a:gd name="connsiteY0" fmla="*/ 35858 h 430305"/>
              <a:gd name="connsiteX1" fmla="*/ 107577 w 1228165"/>
              <a:gd name="connsiteY1" fmla="*/ 430305 h 430305"/>
              <a:gd name="connsiteX2" fmla="*/ 1228165 w 1228165"/>
              <a:gd name="connsiteY2" fmla="*/ 403411 h 430305"/>
              <a:gd name="connsiteX3" fmla="*/ 1066800 w 1228165"/>
              <a:gd name="connsiteY3" fmla="*/ 0 h 430305"/>
              <a:gd name="connsiteX4" fmla="*/ 0 w 1228165"/>
              <a:gd name="connsiteY4" fmla="*/ 35858 h 430305"/>
              <a:gd name="connsiteX0" fmla="*/ 0 w 1255059"/>
              <a:gd name="connsiteY0" fmla="*/ 17929 h 430305"/>
              <a:gd name="connsiteX1" fmla="*/ 134471 w 1255059"/>
              <a:gd name="connsiteY1" fmla="*/ 430305 h 430305"/>
              <a:gd name="connsiteX2" fmla="*/ 1255059 w 1255059"/>
              <a:gd name="connsiteY2" fmla="*/ 403411 h 430305"/>
              <a:gd name="connsiteX3" fmla="*/ 1093694 w 1255059"/>
              <a:gd name="connsiteY3" fmla="*/ 0 h 430305"/>
              <a:gd name="connsiteX4" fmla="*/ 0 w 1255059"/>
              <a:gd name="connsiteY4" fmla="*/ 17929 h 430305"/>
              <a:gd name="connsiteX0" fmla="*/ 0 w 1255059"/>
              <a:gd name="connsiteY0" fmla="*/ 233953 h 646329"/>
              <a:gd name="connsiteX1" fmla="*/ 134471 w 1255059"/>
              <a:gd name="connsiteY1" fmla="*/ 646329 h 646329"/>
              <a:gd name="connsiteX2" fmla="*/ 1255059 w 1255059"/>
              <a:gd name="connsiteY2" fmla="*/ 619435 h 646329"/>
              <a:gd name="connsiteX3" fmla="*/ 576064 w 1255059"/>
              <a:gd name="connsiteY3" fmla="*/ 0 h 646329"/>
              <a:gd name="connsiteX4" fmla="*/ 0 w 1255059"/>
              <a:gd name="connsiteY4" fmla="*/ 233953 h 646329"/>
              <a:gd name="connsiteX0" fmla="*/ 0 w 1080120"/>
              <a:gd name="connsiteY0" fmla="*/ 233953 h 646329"/>
              <a:gd name="connsiteX1" fmla="*/ 134471 w 1080120"/>
              <a:gd name="connsiteY1" fmla="*/ 646329 h 646329"/>
              <a:gd name="connsiteX2" fmla="*/ 1080120 w 1080120"/>
              <a:gd name="connsiteY2" fmla="*/ 144016 h 646329"/>
              <a:gd name="connsiteX3" fmla="*/ 576064 w 1080120"/>
              <a:gd name="connsiteY3" fmla="*/ 0 h 646329"/>
              <a:gd name="connsiteX4" fmla="*/ 0 w 1080120"/>
              <a:gd name="connsiteY4" fmla="*/ 233953 h 646329"/>
              <a:gd name="connsiteX0" fmla="*/ 0 w 1080120"/>
              <a:gd name="connsiteY0" fmla="*/ 233953 h 432048"/>
              <a:gd name="connsiteX1" fmla="*/ 864096 w 1080120"/>
              <a:gd name="connsiteY1" fmla="*/ 432048 h 432048"/>
              <a:gd name="connsiteX2" fmla="*/ 1080120 w 1080120"/>
              <a:gd name="connsiteY2" fmla="*/ 144016 h 432048"/>
              <a:gd name="connsiteX3" fmla="*/ 576064 w 1080120"/>
              <a:gd name="connsiteY3" fmla="*/ 0 h 432048"/>
              <a:gd name="connsiteX4" fmla="*/ 0 w 1080120"/>
              <a:gd name="connsiteY4" fmla="*/ 233953 h 432048"/>
              <a:gd name="connsiteX0" fmla="*/ 0 w 770166"/>
              <a:gd name="connsiteY0" fmla="*/ 272588 h 432048"/>
              <a:gd name="connsiteX1" fmla="*/ 554142 w 770166"/>
              <a:gd name="connsiteY1" fmla="*/ 432048 h 432048"/>
              <a:gd name="connsiteX2" fmla="*/ 770166 w 770166"/>
              <a:gd name="connsiteY2" fmla="*/ 144016 h 432048"/>
              <a:gd name="connsiteX3" fmla="*/ 266110 w 770166"/>
              <a:gd name="connsiteY3" fmla="*/ 0 h 432048"/>
              <a:gd name="connsiteX4" fmla="*/ 0 w 770166"/>
              <a:gd name="connsiteY4" fmla="*/ 272588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166" h="432048">
                <a:moveTo>
                  <a:pt x="0" y="272588"/>
                </a:moveTo>
                <a:lnTo>
                  <a:pt x="554142" y="432048"/>
                </a:lnTo>
                <a:lnTo>
                  <a:pt x="770166" y="144016"/>
                </a:lnTo>
                <a:lnTo>
                  <a:pt x="266110" y="0"/>
                </a:lnTo>
                <a:lnTo>
                  <a:pt x="0" y="2725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366" name="Freeform 54"/>
          <p:cNvSpPr>
            <a:spLocks/>
          </p:cNvSpPr>
          <p:nvPr/>
        </p:nvSpPr>
        <p:spPr bwMode="auto">
          <a:xfrm>
            <a:off x="7704138" y="4277024"/>
            <a:ext cx="785351" cy="914859"/>
          </a:xfrm>
          <a:custGeom>
            <a:avLst/>
            <a:gdLst>
              <a:gd name="T0" fmla="*/ 0 w 12468"/>
              <a:gd name="T1" fmla="*/ 2147483647 h 13446"/>
              <a:gd name="T2" fmla="*/ 2147483647 w 12468"/>
              <a:gd name="T3" fmla="*/ 2147483647 h 13446"/>
              <a:gd name="T4" fmla="*/ 2147483647 w 12468"/>
              <a:gd name="T5" fmla="*/ 0 h 13446"/>
              <a:gd name="T6" fmla="*/ 0 60000 65536"/>
              <a:gd name="T7" fmla="*/ 0 60000 65536"/>
              <a:gd name="T8" fmla="*/ 0 60000 65536"/>
              <a:gd name="T9" fmla="*/ 0 w 12468"/>
              <a:gd name="T10" fmla="*/ 0 h 13446"/>
              <a:gd name="T11" fmla="*/ 12468 w 12468"/>
              <a:gd name="T12" fmla="*/ 13446 h 13446"/>
              <a:gd name="connsiteX0" fmla="*/ 0 w 14311"/>
              <a:gd name="connsiteY0" fmla="*/ 15944 h 15944"/>
              <a:gd name="connsiteX1" fmla="*/ 5581 w 14311"/>
              <a:gd name="connsiteY1" fmla="*/ 10598 h 15944"/>
              <a:gd name="connsiteX2" fmla="*/ 14311 w 14311"/>
              <a:gd name="connsiteY2" fmla="*/ 0 h 1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1" h="15944">
                <a:moveTo>
                  <a:pt x="0" y="15944"/>
                </a:moveTo>
                <a:lnTo>
                  <a:pt x="5581" y="10598"/>
                </a:lnTo>
                <a:cubicBezTo>
                  <a:pt x="7176" y="8897"/>
                  <a:pt x="11857" y="3093"/>
                  <a:pt x="14311" y="0"/>
                </a:cubicBezTo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367" name="Freeform 55"/>
          <p:cNvSpPr>
            <a:spLocks/>
          </p:cNvSpPr>
          <p:nvPr/>
        </p:nvSpPr>
        <p:spPr bwMode="auto">
          <a:xfrm>
            <a:off x="4716463" y="3926641"/>
            <a:ext cx="872355" cy="349256"/>
          </a:xfrm>
          <a:custGeom>
            <a:avLst/>
            <a:gdLst>
              <a:gd name="T0" fmla="*/ 2147483647 w 10493"/>
              <a:gd name="T1" fmla="*/ 0 h 15340"/>
              <a:gd name="T2" fmla="*/ 2147483647 w 10493"/>
              <a:gd name="T3" fmla="*/ 2147483647 h 15340"/>
              <a:gd name="T4" fmla="*/ 0 w 10493"/>
              <a:gd name="T5" fmla="*/ 2147483647 h 15340"/>
              <a:gd name="T6" fmla="*/ 0 60000 65536"/>
              <a:gd name="T7" fmla="*/ 0 60000 65536"/>
              <a:gd name="T8" fmla="*/ 0 60000 65536"/>
              <a:gd name="T9" fmla="*/ 0 w 10493"/>
              <a:gd name="T10" fmla="*/ 0 h 15340"/>
              <a:gd name="T11" fmla="*/ 10493 w 10493"/>
              <a:gd name="T12" fmla="*/ 15340 h 15340"/>
              <a:gd name="connsiteX0" fmla="*/ 10493 w 10493"/>
              <a:gd name="connsiteY0" fmla="*/ 0 h 15340"/>
              <a:gd name="connsiteX1" fmla="*/ 2925 w 10493"/>
              <a:gd name="connsiteY1" fmla="*/ 4703 h 15340"/>
              <a:gd name="connsiteX2" fmla="*/ 0 w 10493"/>
              <a:gd name="connsiteY2" fmla="*/ 15340 h 15340"/>
              <a:gd name="connsiteX0" fmla="*/ 10493 w 10493"/>
              <a:gd name="connsiteY0" fmla="*/ 0 h 14831"/>
              <a:gd name="connsiteX1" fmla="*/ 2925 w 10493"/>
              <a:gd name="connsiteY1" fmla="*/ 4194 h 14831"/>
              <a:gd name="connsiteX2" fmla="*/ 0 w 10493"/>
              <a:gd name="connsiteY2" fmla="*/ 14831 h 14831"/>
              <a:gd name="connsiteX0" fmla="*/ 10352 w 10352"/>
              <a:gd name="connsiteY0" fmla="*/ 0 h 14933"/>
              <a:gd name="connsiteX1" fmla="*/ 2925 w 10352"/>
              <a:gd name="connsiteY1" fmla="*/ 4296 h 14933"/>
              <a:gd name="connsiteX2" fmla="*/ 0 w 10352"/>
              <a:gd name="connsiteY2" fmla="*/ 14933 h 1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2" h="14933">
                <a:moveTo>
                  <a:pt x="10352" y="0"/>
                </a:moveTo>
                <a:cubicBezTo>
                  <a:pt x="7338" y="1381"/>
                  <a:pt x="4610" y="2511"/>
                  <a:pt x="2925" y="4296"/>
                </a:cubicBezTo>
                <a:cubicBezTo>
                  <a:pt x="1267" y="6590"/>
                  <a:pt x="11" y="10338"/>
                  <a:pt x="0" y="14933"/>
                </a:cubicBezTo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1" name="AutoShape 64"/>
          <p:cNvSpPr>
            <a:spLocks noChangeArrowheads="1"/>
          </p:cNvSpPr>
          <p:nvPr/>
        </p:nvSpPr>
        <p:spPr bwMode="auto">
          <a:xfrm rot="10593028">
            <a:off x="2130719" y="4368788"/>
            <a:ext cx="569240" cy="24951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550 w 21600"/>
              <a:gd name="T13" fmla="*/ 2550 h 21600"/>
              <a:gd name="T14" fmla="*/ 19050 w 21600"/>
              <a:gd name="T15" fmla="*/ 19050 h 21600"/>
              <a:gd name="connsiteX0" fmla="*/ 0 w 24433"/>
              <a:gd name="connsiteY0" fmla="*/ 0 h 21600"/>
              <a:gd name="connsiteX1" fmla="*/ 1499 w 24433"/>
              <a:gd name="connsiteY1" fmla="*/ 21600 h 21600"/>
              <a:gd name="connsiteX2" fmla="*/ 24433 w 24433"/>
              <a:gd name="connsiteY2" fmla="*/ 18757 h 21600"/>
              <a:gd name="connsiteX3" fmla="*/ 21600 w 24433"/>
              <a:gd name="connsiteY3" fmla="*/ 0 h 21600"/>
              <a:gd name="connsiteX4" fmla="*/ 0 w 24433"/>
              <a:gd name="connsiteY4" fmla="*/ 0 h 21600"/>
              <a:gd name="connsiteX0" fmla="*/ 0 w 24433"/>
              <a:gd name="connsiteY0" fmla="*/ 0 h 18757"/>
              <a:gd name="connsiteX1" fmla="*/ 1615 w 24433"/>
              <a:gd name="connsiteY1" fmla="*/ 18237 h 18757"/>
              <a:gd name="connsiteX2" fmla="*/ 24433 w 24433"/>
              <a:gd name="connsiteY2" fmla="*/ 18757 h 18757"/>
              <a:gd name="connsiteX3" fmla="*/ 21600 w 24433"/>
              <a:gd name="connsiteY3" fmla="*/ 0 h 18757"/>
              <a:gd name="connsiteX4" fmla="*/ 0 w 24433"/>
              <a:gd name="connsiteY4" fmla="*/ 0 h 18757"/>
              <a:gd name="connsiteX0" fmla="*/ 0 w 24433"/>
              <a:gd name="connsiteY0" fmla="*/ 0 h 18757"/>
              <a:gd name="connsiteX1" fmla="*/ 1615 w 24433"/>
              <a:gd name="connsiteY1" fmla="*/ 18237 h 18757"/>
              <a:gd name="connsiteX2" fmla="*/ 24433 w 24433"/>
              <a:gd name="connsiteY2" fmla="*/ 18757 h 18757"/>
              <a:gd name="connsiteX3" fmla="*/ 23136 w 24433"/>
              <a:gd name="connsiteY3" fmla="*/ 162 h 18757"/>
              <a:gd name="connsiteX4" fmla="*/ 0 w 24433"/>
              <a:gd name="connsiteY4" fmla="*/ 0 h 1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3" h="18757">
                <a:moveTo>
                  <a:pt x="0" y="0"/>
                </a:moveTo>
                <a:lnTo>
                  <a:pt x="1615" y="18237"/>
                </a:lnTo>
                <a:lnTo>
                  <a:pt x="24433" y="18757"/>
                </a:lnTo>
                <a:cubicBezTo>
                  <a:pt x="24001" y="12559"/>
                  <a:pt x="23568" y="6360"/>
                  <a:pt x="23136" y="1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325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4139952" y="5994393"/>
            <a:ext cx="1800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ja-JP" sz="1200" b="1" dirty="0">
                <a:solidFill>
                  <a:srgbClr val="006600"/>
                </a:solidFill>
                <a:latin typeface="Helvetica" pitchFamily="34" charset="0"/>
                <a:ea typeface="ＭＳ ゴシック" pitchFamily="49" charset="-128"/>
              </a:rPr>
              <a:t>Super-</a:t>
            </a:r>
            <a:r>
              <a:rPr lang="en-US" altLang="ja-JP" sz="1200" b="1" dirty="0" err="1">
                <a:solidFill>
                  <a:srgbClr val="006600"/>
                </a:solidFill>
                <a:latin typeface="Helvetica" pitchFamily="34" charset="0"/>
                <a:ea typeface="ＭＳ ゴシック" pitchFamily="49" charset="-128"/>
              </a:rPr>
              <a:t>Kamiokande</a:t>
            </a:r>
            <a:endParaRPr lang="ja-JP" altLang="en-US" sz="1200" b="1" dirty="0">
              <a:solidFill>
                <a:srgbClr val="006600"/>
              </a:solidFill>
              <a:latin typeface="Helvetica" pitchFamily="34" charset="0"/>
              <a:ea typeface="ＭＳ ゴシック" pitchFamily="49" charset="-128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4860032" y="4725144"/>
            <a:ext cx="7210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ja-JP" sz="1200" b="1" dirty="0">
                <a:solidFill>
                  <a:srgbClr val="006600"/>
                </a:solidFill>
                <a:latin typeface="Helvetica" pitchFamily="34" charset="0"/>
                <a:ea typeface="ＭＳ ゴシック" pitchFamily="49" charset="-128"/>
              </a:rPr>
              <a:t>neutrino beam</a:t>
            </a:r>
            <a:endParaRPr lang="ja-JP" altLang="en-US" sz="1200" b="1" dirty="0">
              <a:solidFill>
                <a:srgbClr val="006600"/>
              </a:solidFill>
              <a:latin typeface="Helvetica" pitchFamily="34" charset="0"/>
              <a:ea typeface="ＭＳ ゴシック" pitchFamily="49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0" y="694368"/>
            <a:ext cx="9144000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314" name="Picture 41" descr="C:\Users\sakamoto\Downloads\asahigaoka_physics_2011\photo\航空写真090716\090716-#06.jpg"/>
          <p:cNvPicPr>
            <a:picLocks noChangeAspect="1" noChangeArrowheads="1"/>
          </p:cNvPicPr>
          <p:nvPr/>
        </p:nvPicPr>
        <p:blipFill>
          <a:blip r:embed="rId3" cstate="print"/>
          <a:srcRect t="19934" b="4984"/>
          <a:stretch>
            <a:fillRect/>
          </a:stretch>
        </p:blipFill>
        <p:spPr bwMode="auto">
          <a:xfrm>
            <a:off x="90488" y="775620"/>
            <a:ext cx="8960087" cy="290739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899592" y="1040627"/>
            <a:ext cx="1296144" cy="77559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prstClr val="white"/>
                </a:solidFill>
                <a:latin typeface="Calibri"/>
                <a:ea typeface="ＭＳ ゴシック" pitchFamily="49" charset="-128"/>
              </a:rPr>
              <a:t>Transmutation Experimental Facility</a:t>
            </a:r>
            <a:br>
              <a:rPr lang="en-US" altLang="ja-JP" sz="1400" b="1" dirty="0">
                <a:solidFill>
                  <a:prstClr val="white"/>
                </a:solidFill>
                <a:latin typeface="Calibri"/>
                <a:ea typeface="ＭＳ ゴシック" pitchFamily="49" charset="-128"/>
              </a:rPr>
            </a:br>
            <a:r>
              <a:rPr lang="en-US" altLang="ja-JP" sz="1400" b="1" dirty="0">
                <a:solidFill>
                  <a:prstClr val="white"/>
                </a:solidFill>
                <a:latin typeface="Calibri"/>
                <a:ea typeface="ＭＳ ゴシック" pitchFamily="49" charset="-128"/>
              </a:rPr>
              <a:t>(Phase II)</a:t>
            </a:r>
          </a:p>
        </p:txBody>
      </p:sp>
      <p:sp>
        <p:nvSpPr>
          <p:cNvPr id="13376" name="AutoShape 64"/>
          <p:cNvSpPr>
            <a:spLocks noChangeArrowheads="1"/>
          </p:cNvSpPr>
          <p:nvPr/>
        </p:nvSpPr>
        <p:spPr bwMode="auto">
          <a:xfrm rot="10593028">
            <a:off x="2130708" y="2031383"/>
            <a:ext cx="569240" cy="24951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550 w 21600"/>
              <a:gd name="T13" fmla="*/ 2550 h 21600"/>
              <a:gd name="T14" fmla="*/ 19050 w 21600"/>
              <a:gd name="T15" fmla="*/ 19050 h 21600"/>
              <a:gd name="connsiteX0" fmla="*/ 0 w 24433"/>
              <a:gd name="connsiteY0" fmla="*/ 0 h 21600"/>
              <a:gd name="connsiteX1" fmla="*/ 1499 w 24433"/>
              <a:gd name="connsiteY1" fmla="*/ 21600 h 21600"/>
              <a:gd name="connsiteX2" fmla="*/ 24433 w 24433"/>
              <a:gd name="connsiteY2" fmla="*/ 18757 h 21600"/>
              <a:gd name="connsiteX3" fmla="*/ 21600 w 24433"/>
              <a:gd name="connsiteY3" fmla="*/ 0 h 21600"/>
              <a:gd name="connsiteX4" fmla="*/ 0 w 24433"/>
              <a:gd name="connsiteY4" fmla="*/ 0 h 21600"/>
              <a:gd name="connsiteX0" fmla="*/ 0 w 24433"/>
              <a:gd name="connsiteY0" fmla="*/ 0 h 18757"/>
              <a:gd name="connsiteX1" fmla="*/ 1615 w 24433"/>
              <a:gd name="connsiteY1" fmla="*/ 18237 h 18757"/>
              <a:gd name="connsiteX2" fmla="*/ 24433 w 24433"/>
              <a:gd name="connsiteY2" fmla="*/ 18757 h 18757"/>
              <a:gd name="connsiteX3" fmla="*/ 21600 w 24433"/>
              <a:gd name="connsiteY3" fmla="*/ 0 h 18757"/>
              <a:gd name="connsiteX4" fmla="*/ 0 w 24433"/>
              <a:gd name="connsiteY4" fmla="*/ 0 h 18757"/>
              <a:gd name="connsiteX0" fmla="*/ 0 w 24433"/>
              <a:gd name="connsiteY0" fmla="*/ 0 h 18757"/>
              <a:gd name="connsiteX1" fmla="*/ 1615 w 24433"/>
              <a:gd name="connsiteY1" fmla="*/ 18237 h 18757"/>
              <a:gd name="connsiteX2" fmla="*/ 24433 w 24433"/>
              <a:gd name="connsiteY2" fmla="*/ 18757 h 18757"/>
              <a:gd name="connsiteX3" fmla="*/ 23136 w 24433"/>
              <a:gd name="connsiteY3" fmla="*/ 162 h 18757"/>
              <a:gd name="connsiteX4" fmla="*/ 0 w 24433"/>
              <a:gd name="connsiteY4" fmla="*/ 0 h 1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3" h="18757">
                <a:moveTo>
                  <a:pt x="0" y="0"/>
                </a:moveTo>
                <a:lnTo>
                  <a:pt x="1615" y="18237"/>
                </a:lnTo>
                <a:lnTo>
                  <a:pt x="24433" y="18757"/>
                </a:lnTo>
                <a:cubicBezTo>
                  <a:pt x="24001" y="12559"/>
                  <a:pt x="23568" y="6360"/>
                  <a:pt x="23136" y="162"/>
                </a:cubicBezTo>
                <a:lnTo>
                  <a:pt x="0" y="0"/>
                </a:lnTo>
                <a:close/>
              </a:path>
            </a:pathLst>
          </a:custGeom>
          <a:noFill/>
          <a:ln w="60325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2096543" y="1669469"/>
            <a:ext cx="243432" cy="37922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5004048" y="2535652"/>
            <a:ext cx="503932" cy="43115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2" name="Line 41"/>
          <p:cNvSpPr>
            <a:spLocks noChangeShapeType="1"/>
          </p:cNvSpPr>
          <p:nvPr/>
        </p:nvSpPr>
        <p:spPr bwMode="auto">
          <a:xfrm flipH="1" flipV="1">
            <a:off x="251147" y="3264198"/>
            <a:ext cx="8569325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3735338" y="2967924"/>
            <a:ext cx="845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prstClr val="white"/>
                </a:solidFill>
                <a:latin typeface="Arial" charset="0"/>
                <a:ea typeface="ＤＦＰ太丸ゴシック体" pitchFamily="8" charset="-128"/>
                <a:cs typeface="Arial" charset="0"/>
              </a:rPr>
              <a:t>1 km</a:t>
            </a: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2267744" y="3344883"/>
            <a:ext cx="15044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white"/>
                </a:solidFill>
                <a:latin typeface="Calibri"/>
                <a:ea typeface="ＭＳ Ｐゴシック"/>
                <a:cs typeface="Arial" pitchFamily="34" charset="0"/>
              </a:rPr>
              <a:t>area : 65 ha</a:t>
            </a:r>
            <a:endParaRPr lang="ja-JP" altLang="en-US" b="1" dirty="0">
              <a:solidFill>
                <a:prstClr val="white"/>
              </a:solidFill>
              <a:latin typeface="Calibri"/>
              <a:ea typeface="ＭＳ Ｐゴシック"/>
              <a:cs typeface="Arial" pitchFamily="34" charset="0"/>
            </a:endParaRPr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H="1" flipV="1">
            <a:off x="4832846" y="2012880"/>
            <a:ext cx="675257" cy="53991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709380" y="1079620"/>
            <a:ext cx="2052228" cy="50359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rgbClr val="66FF66"/>
                </a:solidFill>
                <a:latin typeface="Calibri"/>
                <a:ea typeface="ＭＳ ゴシック" pitchFamily="49" charset="-128"/>
              </a:rPr>
              <a:t>Materials and Life Science Experimental Facility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7092281" y="968620"/>
            <a:ext cx="1656184" cy="50359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rgbClr val="66FF66"/>
                </a:solidFill>
                <a:latin typeface="Calibri"/>
                <a:ea typeface="ＭＳ Ｐゴシック"/>
              </a:rPr>
              <a:t>Hadron Experimental Facility</a:t>
            </a:r>
          </a:p>
        </p:txBody>
      </p:sp>
      <p:sp>
        <p:nvSpPr>
          <p:cNvPr id="67" name="フリーフォーム 66"/>
          <p:cNvSpPr/>
          <p:nvPr/>
        </p:nvSpPr>
        <p:spPr>
          <a:xfrm>
            <a:off x="755577" y="2708920"/>
            <a:ext cx="648072" cy="2088232"/>
          </a:xfrm>
          <a:custGeom>
            <a:avLst/>
            <a:gdLst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47446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96648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323216 w 564377"/>
              <a:gd name="connsiteY0" fmla="*/ 0 h 1929283"/>
              <a:gd name="connsiteX1" fmla="*/ 192588 w 564377"/>
              <a:gd name="connsiteY1" fmla="*/ 1668026 h 1929283"/>
              <a:gd name="connsiteX2" fmla="*/ 0 w 564377"/>
              <a:gd name="connsiteY2" fmla="*/ 1596648 h 1929283"/>
              <a:gd name="connsiteX3" fmla="*/ 313168 w 564377"/>
              <a:gd name="connsiteY3" fmla="*/ 1929283 h 1929283"/>
              <a:gd name="connsiteX4" fmla="*/ 564377 w 564377"/>
              <a:gd name="connsiteY4" fmla="*/ 1617784 h 1929283"/>
              <a:gd name="connsiteX5" fmla="*/ 443797 w 564377"/>
              <a:gd name="connsiteY5" fmla="*/ 1678074 h 1929283"/>
              <a:gd name="connsiteX6" fmla="*/ 323216 w 564377"/>
              <a:gd name="connsiteY6" fmla="*/ 0 h 1929283"/>
              <a:gd name="connsiteX0" fmla="*/ 323216 w 648072"/>
              <a:gd name="connsiteY0" fmla="*/ 0 h 1929283"/>
              <a:gd name="connsiteX1" fmla="*/ 192588 w 648072"/>
              <a:gd name="connsiteY1" fmla="*/ 1668026 h 1929283"/>
              <a:gd name="connsiteX2" fmla="*/ 0 w 648072"/>
              <a:gd name="connsiteY2" fmla="*/ 1596648 h 1929283"/>
              <a:gd name="connsiteX3" fmla="*/ 313168 w 648072"/>
              <a:gd name="connsiteY3" fmla="*/ 1929283 h 1929283"/>
              <a:gd name="connsiteX4" fmla="*/ 648072 w 648072"/>
              <a:gd name="connsiteY4" fmla="*/ 1596648 h 1929283"/>
              <a:gd name="connsiteX5" fmla="*/ 443797 w 648072"/>
              <a:gd name="connsiteY5" fmla="*/ 1678074 h 1929283"/>
              <a:gd name="connsiteX6" fmla="*/ 323216 w 648072"/>
              <a:gd name="connsiteY6" fmla="*/ 0 h 192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1929283">
                <a:moveTo>
                  <a:pt x="323216" y="0"/>
                </a:moveTo>
                <a:lnTo>
                  <a:pt x="192588" y="1668026"/>
                </a:lnTo>
                <a:lnTo>
                  <a:pt x="0" y="1596648"/>
                </a:lnTo>
                <a:lnTo>
                  <a:pt x="313168" y="1929283"/>
                </a:lnTo>
                <a:lnTo>
                  <a:pt x="648072" y="1596648"/>
                </a:lnTo>
                <a:lnTo>
                  <a:pt x="443797" y="1678074"/>
                </a:lnTo>
                <a:lnTo>
                  <a:pt x="323216" y="0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2987824" y="2132856"/>
            <a:ext cx="648072" cy="2088232"/>
          </a:xfrm>
          <a:custGeom>
            <a:avLst/>
            <a:gdLst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47446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96648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323216 w 564377"/>
              <a:gd name="connsiteY0" fmla="*/ 0 h 1929283"/>
              <a:gd name="connsiteX1" fmla="*/ 192588 w 564377"/>
              <a:gd name="connsiteY1" fmla="*/ 1668026 h 1929283"/>
              <a:gd name="connsiteX2" fmla="*/ 0 w 564377"/>
              <a:gd name="connsiteY2" fmla="*/ 1596648 h 1929283"/>
              <a:gd name="connsiteX3" fmla="*/ 313168 w 564377"/>
              <a:gd name="connsiteY3" fmla="*/ 1929283 h 1929283"/>
              <a:gd name="connsiteX4" fmla="*/ 564377 w 564377"/>
              <a:gd name="connsiteY4" fmla="*/ 1617784 h 1929283"/>
              <a:gd name="connsiteX5" fmla="*/ 443797 w 564377"/>
              <a:gd name="connsiteY5" fmla="*/ 1678074 h 1929283"/>
              <a:gd name="connsiteX6" fmla="*/ 323216 w 564377"/>
              <a:gd name="connsiteY6" fmla="*/ 0 h 1929283"/>
              <a:gd name="connsiteX0" fmla="*/ 323216 w 648072"/>
              <a:gd name="connsiteY0" fmla="*/ 0 h 1929283"/>
              <a:gd name="connsiteX1" fmla="*/ 192588 w 648072"/>
              <a:gd name="connsiteY1" fmla="*/ 1668026 h 1929283"/>
              <a:gd name="connsiteX2" fmla="*/ 0 w 648072"/>
              <a:gd name="connsiteY2" fmla="*/ 1596648 h 1929283"/>
              <a:gd name="connsiteX3" fmla="*/ 313168 w 648072"/>
              <a:gd name="connsiteY3" fmla="*/ 1929283 h 1929283"/>
              <a:gd name="connsiteX4" fmla="*/ 648072 w 648072"/>
              <a:gd name="connsiteY4" fmla="*/ 1596648 h 1929283"/>
              <a:gd name="connsiteX5" fmla="*/ 443797 w 648072"/>
              <a:gd name="connsiteY5" fmla="*/ 1678074 h 1929283"/>
              <a:gd name="connsiteX6" fmla="*/ 323216 w 648072"/>
              <a:gd name="connsiteY6" fmla="*/ 0 h 192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1929283">
                <a:moveTo>
                  <a:pt x="323216" y="0"/>
                </a:moveTo>
                <a:lnTo>
                  <a:pt x="192588" y="1668026"/>
                </a:lnTo>
                <a:lnTo>
                  <a:pt x="0" y="1596648"/>
                </a:lnTo>
                <a:lnTo>
                  <a:pt x="313168" y="1929283"/>
                </a:lnTo>
                <a:lnTo>
                  <a:pt x="648072" y="1596648"/>
                </a:lnTo>
                <a:lnTo>
                  <a:pt x="443797" y="1678074"/>
                </a:lnTo>
                <a:lnTo>
                  <a:pt x="323216" y="0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/>
          <p:cNvSpPr/>
          <p:nvPr/>
        </p:nvSpPr>
        <p:spPr>
          <a:xfrm>
            <a:off x="6220420" y="3264198"/>
            <a:ext cx="648072" cy="2383834"/>
          </a:xfrm>
          <a:custGeom>
            <a:avLst/>
            <a:gdLst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47446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96648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323216 w 564377"/>
              <a:gd name="connsiteY0" fmla="*/ 0 h 1929283"/>
              <a:gd name="connsiteX1" fmla="*/ 192588 w 564377"/>
              <a:gd name="connsiteY1" fmla="*/ 1668026 h 1929283"/>
              <a:gd name="connsiteX2" fmla="*/ 0 w 564377"/>
              <a:gd name="connsiteY2" fmla="*/ 1596648 h 1929283"/>
              <a:gd name="connsiteX3" fmla="*/ 313168 w 564377"/>
              <a:gd name="connsiteY3" fmla="*/ 1929283 h 1929283"/>
              <a:gd name="connsiteX4" fmla="*/ 564377 w 564377"/>
              <a:gd name="connsiteY4" fmla="*/ 1617784 h 1929283"/>
              <a:gd name="connsiteX5" fmla="*/ 443797 w 564377"/>
              <a:gd name="connsiteY5" fmla="*/ 1678074 h 1929283"/>
              <a:gd name="connsiteX6" fmla="*/ 323216 w 564377"/>
              <a:gd name="connsiteY6" fmla="*/ 0 h 1929283"/>
              <a:gd name="connsiteX0" fmla="*/ 323216 w 648072"/>
              <a:gd name="connsiteY0" fmla="*/ 0 h 1929283"/>
              <a:gd name="connsiteX1" fmla="*/ 192588 w 648072"/>
              <a:gd name="connsiteY1" fmla="*/ 1668026 h 1929283"/>
              <a:gd name="connsiteX2" fmla="*/ 0 w 648072"/>
              <a:gd name="connsiteY2" fmla="*/ 1596648 h 1929283"/>
              <a:gd name="connsiteX3" fmla="*/ 313168 w 648072"/>
              <a:gd name="connsiteY3" fmla="*/ 1929283 h 1929283"/>
              <a:gd name="connsiteX4" fmla="*/ 648072 w 648072"/>
              <a:gd name="connsiteY4" fmla="*/ 1596648 h 1929283"/>
              <a:gd name="connsiteX5" fmla="*/ 443797 w 648072"/>
              <a:gd name="connsiteY5" fmla="*/ 1678074 h 1929283"/>
              <a:gd name="connsiteX6" fmla="*/ 323216 w 648072"/>
              <a:gd name="connsiteY6" fmla="*/ 0 h 192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1929283">
                <a:moveTo>
                  <a:pt x="323216" y="0"/>
                </a:moveTo>
                <a:lnTo>
                  <a:pt x="192588" y="1668026"/>
                </a:lnTo>
                <a:lnTo>
                  <a:pt x="0" y="1596648"/>
                </a:lnTo>
                <a:lnTo>
                  <a:pt x="313168" y="1929283"/>
                </a:lnTo>
                <a:lnTo>
                  <a:pt x="648072" y="1596648"/>
                </a:lnTo>
                <a:lnTo>
                  <a:pt x="443797" y="1678074"/>
                </a:lnTo>
                <a:lnTo>
                  <a:pt x="323216" y="0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/>
          <p:cNvSpPr/>
          <p:nvPr/>
        </p:nvSpPr>
        <p:spPr>
          <a:xfrm>
            <a:off x="4427984" y="1988840"/>
            <a:ext cx="648072" cy="2160240"/>
          </a:xfrm>
          <a:custGeom>
            <a:avLst/>
            <a:gdLst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47446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96648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323216 w 564377"/>
              <a:gd name="connsiteY0" fmla="*/ 0 h 1929283"/>
              <a:gd name="connsiteX1" fmla="*/ 192588 w 564377"/>
              <a:gd name="connsiteY1" fmla="*/ 1668026 h 1929283"/>
              <a:gd name="connsiteX2" fmla="*/ 0 w 564377"/>
              <a:gd name="connsiteY2" fmla="*/ 1596648 h 1929283"/>
              <a:gd name="connsiteX3" fmla="*/ 313168 w 564377"/>
              <a:gd name="connsiteY3" fmla="*/ 1929283 h 1929283"/>
              <a:gd name="connsiteX4" fmla="*/ 564377 w 564377"/>
              <a:gd name="connsiteY4" fmla="*/ 1617784 h 1929283"/>
              <a:gd name="connsiteX5" fmla="*/ 443797 w 564377"/>
              <a:gd name="connsiteY5" fmla="*/ 1678074 h 1929283"/>
              <a:gd name="connsiteX6" fmla="*/ 323216 w 564377"/>
              <a:gd name="connsiteY6" fmla="*/ 0 h 1929283"/>
              <a:gd name="connsiteX0" fmla="*/ 323216 w 648072"/>
              <a:gd name="connsiteY0" fmla="*/ 0 h 1929283"/>
              <a:gd name="connsiteX1" fmla="*/ 192588 w 648072"/>
              <a:gd name="connsiteY1" fmla="*/ 1668026 h 1929283"/>
              <a:gd name="connsiteX2" fmla="*/ 0 w 648072"/>
              <a:gd name="connsiteY2" fmla="*/ 1596648 h 1929283"/>
              <a:gd name="connsiteX3" fmla="*/ 313168 w 648072"/>
              <a:gd name="connsiteY3" fmla="*/ 1929283 h 1929283"/>
              <a:gd name="connsiteX4" fmla="*/ 648072 w 648072"/>
              <a:gd name="connsiteY4" fmla="*/ 1596648 h 1929283"/>
              <a:gd name="connsiteX5" fmla="*/ 443797 w 648072"/>
              <a:gd name="connsiteY5" fmla="*/ 1678074 h 1929283"/>
              <a:gd name="connsiteX6" fmla="*/ 323216 w 648072"/>
              <a:gd name="connsiteY6" fmla="*/ 0 h 192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1929283">
                <a:moveTo>
                  <a:pt x="323216" y="0"/>
                </a:moveTo>
                <a:lnTo>
                  <a:pt x="192588" y="1668026"/>
                </a:lnTo>
                <a:lnTo>
                  <a:pt x="0" y="1596648"/>
                </a:lnTo>
                <a:lnTo>
                  <a:pt x="313168" y="1929283"/>
                </a:lnTo>
                <a:lnTo>
                  <a:pt x="648072" y="1596648"/>
                </a:lnTo>
                <a:lnTo>
                  <a:pt x="443797" y="1678074"/>
                </a:lnTo>
                <a:lnTo>
                  <a:pt x="323216" y="0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/>
          <p:cNvSpPr/>
          <p:nvPr/>
        </p:nvSpPr>
        <p:spPr>
          <a:xfrm>
            <a:off x="5436096" y="2348880"/>
            <a:ext cx="648072" cy="2088232"/>
          </a:xfrm>
          <a:custGeom>
            <a:avLst/>
            <a:gdLst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47446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96648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323216 w 564377"/>
              <a:gd name="connsiteY0" fmla="*/ 0 h 1929283"/>
              <a:gd name="connsiteX1" fmla="*/ 192588 w 564377"/>
              <a:gd name="connsiteY1" fmla="*/ 1668026 h 1929283"/>
              <a:gd name="connsiteX2" fmla="*/ 0 w 564377"/>
              <a:gd name="connsiteY2" fmla="*/ 1596648 h 1929283"/>
              <a:gd name="connsiteX3" fmla="*/ 313168 w 564377"/>
              <a:gd name="connsiteY3" fmla="*/ 1929283 h 1929283"/>
              <a:gd name="connsiteX4" fmla="*/ 564377 w 564377"/>
              <a:gd name="connsiteY4" fmla="*/ 1617784 h 1929283"/>
              <a:gd name="connsiteX5" fmla="*/ 443797 w 564377"/>
              <a:gd name="connsiteY5" fmla="*/ 1678074 h 1929283"/>
              <a:gd name="connsiteX6" fmla="*/ 323216 w 564377"/>
              <a:gd name="connsiteY6" fmla="*/ 0 h 1929283"/>
              <a:gd name="connsiteX0" fmla="*/ 323216 w 648072"/>
              <a:gd name="connsiteY0" fmla="*/ 0 h 1929283"/>
              <a:gd name="connsiteX1" fmla="*/ 192588 w 648072"/>
              <a:gd name="connsiteY1" fmla="*/ 1668026 h 1929283"/>
              <a:gd name="connsiteX2" fmla="*/ 0 w 648072"/>
              <a:gd name="connsiteY2" fmla="*/ 1596648 h 1929283"/>
              <a:gd name="connsiteX3" fmla="*/ 313168 w 648072"/>
              <a:gd name="connsiteY3" fmla="*/ 1929283 h 1929283"/>
              <a:gd name="connsiteX4" fmla="*/ 648072 w 648072"/>
              <a:gd name="connsiteY4" fmla="*/ 1596648 h 1929283"/>
              <a:gd name="connsiteX5" fmla="*/ 443797 w 648072"/>
              <a:gd name="connsiteY5" fmla="*/ 1678074 h 1929283"/>
              <a:gd name="connsiteX6" fmla="*/ 323216 w 648072"/>
              <a:gd name="connsiteY6" fmla="*/ 0 h 192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1929283">
                <a:moveTo>
                  <a:pt x="323216" y="0"/>
                </a:moveTo>
                <a:lnTo>
                  <a:pt x="192588" y="1668026"/>
                </a:lnTo>
                <a:lnTo>
                  <a:pt x="0" y="1596648"/>
                </a:lnTo>
                <a:lnTo>
                  <a:pt x="313168" y="1929283"/>
                </a:lnTo>
                <a:lnTo>
                  <a:pt x="648072" y="1596648"/>
                </a:lnTo>
                <a:lnTo>
                  <a:pt x="443797" y="1678074"/>
                </a:lnTo>
                <a:lnTo>
                  <a:pt x="323216" y="0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/>
          <p:cNvSpPr/>
          <p:nvPr/>
        </p:nvSpPr>
        <p:spPr>
          <a:xfrm>
            <a:off x="8172400" y="2060848"/>
            <a:ext cx="648072" cy="2016224"/>
          </a:xfrm>
          <a:custGeom>
            <a:avLst/>
            <a:gdLst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47446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96648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323216 w 564377"/>
              <a:gd name="connsiteY0" fmla="*/ 0 h 1929283"/>
              <a:gd name="connsiteX1" fmla="*/ 192588 w 564377"/>
              <a:gd name="connsiteY1" fmla="*/ 1668026 h 1929283"/>
              <a:gd name="connsiteX2" fmla="*/ 0 w 564377"/>
              <a:gd name="connsiteY2" fmla="*/ 1596648 h 1929283"/>
              <a:gd name="connsiteX3" fmla="*/ 313168 w 564377"/>
              <a:gd name="connsiteY3" fmla="*/ 1929283 h 1929283"/>
              <a:gd name="connsiteX4" fmla="*/ 564377 w 564377"/>
              <a:gd name="connsiteY4" fmla="*/ 1617784 h 1929283"/>
              <a:gd name="connsiteX5" fmla="*/ 443797 w 564377"/>
              <a:gd name="connsiteY5" fmla="*/ 1678074 h 1929283"/>
              <a:gd name="connsiteX6" fmla="*/ 323216 w 564377"/>
              <a:gd name="connsiteY6" fmla="*/ 0 h 1929283"/>
              <a:gd name="connsiteX0" fmla="*/ 323216 w 648072"/>
              <a:gd name="connsiteY0" fmla="*/ 0 h 1929283"/>
              <a:gd name="connsiteX1" fmla="*/ 192588 w 648072"/>
              <a:gd name="connsiteY1" fmla="*/ 1668026 h 1929283"/>
              <a:gd name="connsiteX2" fmla="*/ 0 w 648072"/>
              <a:gd name="connsiteY2" fmla="*/ 1596648 h 1929283"/>
              <a:gd name="connsiteX3" fmla="*/ 313168 w 648072"/>
              <a:gd name="connsiteY3" fmla="*/ 1929283 h 1929283"/>
              <a:gd name="connsiteX4" fmla="*/ 648072 w 648072"/>
              <a:gd name="connsiteY4" fmla="*/ 1596648 h 1929283"/>
              <a:gd name="connsiteX5" fmla="*/ 443797 w 648072"/>
              <a:gd name="connsiteY5" fmla="*/ 1678074 h 1929283"/>
              <a:gd name="connsiteX6" fmla="*/ 323216 w 648072"/>
              <a:gd name="connsiteY6" fmla="*/ 0 h 192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1929283">
                <a:moveTo>
                  <a:pt x="323216" y="0"/>
                </a:moveTo>
                <a:lnTo>
                  <a:pt x="192588" y="1668026"/>
                </a:lnTo>
                <a:lnTo>
                  <a:pt x="0" y="1596648"/>
                </a:lnTo>
                <a:lnTo>
                  <a:pt x="313168" y="1929283"/>
                </a:lnTo>
                <a:lnTo>
                  <a:pt x="648072" y="1596648"/>
                </a:lnTo>
                <a:lnTo>
                  <a:pt x="443797" y="1678074"/>
                </a:lnTo>
                <a:lnTo>
                  <a:pt x="323216" y="0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/>
          <p:cNvSpPr/>
          <p:nvPr/>
        </p:nvSpPr>
        <p:spPr>
          <a:xfrm>
            <a:off x="2051720" y="2276872"/>
            <a:ext cx="648072" cy="2088232"/>
          </a:xfrm>
          <a:custGeom>
            <a:avLst/>
            <a:gdLst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47446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251208 w 492369"/>
              <a:gd name="connsiteY0" fmla="*/ 0 h 1929283"/>
              <a:gd name="connsiteX1" fmla="*/ 120580 w 492369"/>
              <a:gd name="connsiteY1" fmla="*/ 1668026 h 1929283"/>
              <a:gd name="connsiteX2" fmla="*/ 0 w 492369"/>
              <a:gd name="connsiteY2" fmla="*/ 1596648 h 1929283"/>
              <a:gd name="connsiteX3" fmla="*/ 241160 w 492369"/>
              <a:gd name="connsiteY3" fmla="*/ 1929283 h 1929283"/>
              <a:gd name="connsiteX4" fmla="*/ 492369 w 492369"/>
              <a:gd name="connsiteY4" fmla="*/ 1617784 h 1929283"/>
              <a:gd name="connsiteX5" fmla="*/ 371789 w 492369"/>
              <a:gd name="connsiteY5" fmla="*/ 1678074 h 1929283"/>
              <a:gd name="connsiteX6" fmla="*/ 251208 w 492369"/>
              <a:gd name="connsiteY6" fmla="*/ 0 h 1929283"/>
              <a:gd name="connsiteX0" fmla="*/ 323216 w 564377"/>
              <a:gd name="connsiteY0" fmla="*/ 0 h 1929283"/>
              <a:gd name="connsiteX1" fmla="*/ 192588 w 564377"/>
              <a:gd name="connsiteY1" fmla="*/ 1668026 h 1929283"/>
              <a:gd name="connsiteX2" fmla="*/ 0 w 564377"/>
              <a:gd name="connsiteY2" fmla="*/ 1596648 h 1929283"/>
              <a:gd name="connsiteX3" fmla="*/ 313168 w 564377"/>
              <a:gd name="connsiteY3" fmla="*/ 1929283 h 1929283"/>
              <a:gd name="connsiteX4" fmla="*/ 564377 w 564377"/>
              <a:gd name="connsiteY4" fmla="*/ 1617784 h 1929283"/>
              <a:gd name="connsiteX5" fmla="*/ 443797 w 564377"/>
              <a:gd name="connsiteY5" fmla="*/ 1678074 h 1929283"/>
              <a:gd name="connsiteX6" fmla="*/ 323216 w 564377"/>
              <a:gd name="connsiteY6" fmla="*/ 0 h 1929283"/>
              <a:gd name="connsiteX0" fmla="*/ 323216 w 648072"/>
              <a:gd name="connsiteY0" fmla="*/ 0 h 1929283"/>
              <a:gd name="connsiteX1" fmla="*/ 192588 w 648072"/>
              <a:gd name="connsiteY1" fmla="*/ 1668026 h 1929283"/>
              <a:gd name="connsiteX2" fmla="*/ 0 w 648072"/>
              <a:gd name="connsiteY2" fmla="*/ 1596648 h 1929283"/>
              <a:gd name="connsiteX3" fmla="*/ 313168 w 648072"/>
              <a:gd name="connsiteY3" fmla="*/ 1929283 h 1929283"/>
              <a:gd name="connsiteX4" fmla="*/ 648072 w 648072"/>
              <a:gd name="connsiteY4" fmla="*/ 1596648 h 1929283"/>
              <a:gd name="connsiteX5" fmla="*/ 443797 w 648072"/>
              <a:gd name="connsiteY5" fmla="*/ 1678074 h 1929283"/>
              <a:gd name="connsiteX6" fmla="*/ 323216 w 648072"/>
              <a:gd name="connsiteY6" fmla="*/ 0 h 192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1929283">
                <a:moveTo>
                  <a:pt x="323216" y="0"/>
                </a:moveTo>
                <a:lnTo>
                  <a:pt x="192588" y="1668026"/>
                </a:lnTo>
                <a:lnTo>
                  <a:pt x="0" y="1596648"/>
                </a:lnTo>
                <a:lnTo>
                  <a:pt x="313168" y="1929283"/>
                </a:lnTo>
                <a:lnTo>
                  <a:pt x="648072" y="1596648"/>
                </a:lnTo>
                <a:lnTo>
                  <a:pt x="443797" y="1678074"/>
                </a:lnTo>
                <a:lnTo>
                  <a:pt x="323216" y="0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角丸四角形吹き出し 64"/>
          <p:cNvSpPr/>
          <p:nvPr/>
        </p:nvSpPr>
        <p:spPr>
          <a:xfrm>
            <a:off x="1096843" y="5609560"/>
            <a:ext cx="1963597" cy="288652"/>
          </a:xfrm>
          <a:prstGeom prst="wedgeRoundRectCallout">
            <a:avLst>
              <a:gd name="adj1" fmla="val -12289"/>
              <a:gd name="adj2" fmla="val -286647"/>
              <a:gd name="adj3" fmla="val 16667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400" dirty="0"/>
              <a:t>→ </a:t>
            </a:r>
            <a:r>
              <a:rPr kumimoji="1" lang="en-US" altLang="ja-JP" sz="1400" dirty="0"/>
              <a:t>71% of light speed</a:t>
            </a:r>
          </a:p>
        </p:txBody>
      </p:sp>
      <p:sp>
        <p:nvSpPr>
          <p:cNvPr id="66" name="角丸四角形吹き出し 65"/>
          <p:cNvSpPr/>
          <p:nvPr/>
        </p:nvSpPr>
        <p:spPr>
          <a:xfrm>
            <a:off x="3379829" y="5475115"/>
            <a:ext cx="1336187" cy="504056"/>
          </a:xfrm>
          <a:prstGeom prst="wedgeRoundRectCallout">
            <a:avLst>
              <a:gd name="adj1" fmla="val -45269"/>
              <a:gd name="adj2" fmla="val -206228"/>
              <a:gd name="adj3" fmla="val 16667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defTabSz="1255713">
              <a:lnSpc>
                <a:spcPts val="1800"/>
              </a:lnSpc>
            </a:pPr>
            <a:r>
              <a:rPr lang="ja-JP" altLang="en-US" sz="1400" dirty="0"/>
              <a:t>→ </a:t>
            </a:r>
            <a:r>
              <a:rPr lang="en-US" altLang="ja-JP" sz="1400" dirty="0"/>
              <a:t>97% of </a:t>
            </a:r>
            <a:br>
              <a:rPr lang="en-US" altLang="ja-JP" sz="1400" dirty="0"/>
            </a:br>
            <a:r>
              <a:rPr lang="en-US" altLang="ja-JP" sz="1400" dirty="0"/>
              <a:t>      light speed</a:t>
            </a:r>
          </a:p>
        </p:txBody>
      </p:sp>
      <p:sp>
        <p:nvSpPr>
          <p:cNvPr id="77" name="角丸四角形吹き出し 76"/>
          <p:cNvSpPr/>
          <p:nvPr/>
        </p:nvSpPr>
        <p:spPr>
          <a:xfrm>
            <a:off x="5688124" y="4881623"/>
            <a:ext cx="1620181" cy="504056"/>
          </a:xfrm>
          <a:prstGeom prst="wedgeRoundRectCallout">
            <a:avLst>
              <a:gd name="adj1" fmla="val -21799"/>
              <a:gd name="adj2" fmla="val 101937"/>
              <a:gd name="adj3" fmla="val 16667"/>
            </a:avLst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>
              <a:lnSpc>
                <a:spcPts val="1800"/>
              </a:lnSpc>
            </a:pPr>
            <a:r>
              <a:rPr lang="ja-JP" altLang="en-US" sz="1400" dirty="0"/>
              <a:t> →　</a:t>
            </a:r>
            <a:r>
              <a:rPr lang="en-US" altLang="ja-JP" sz="1400" dirty="0"/>
              <a:t>99.95</a:t>
            </a:r>
            <a:r>
              <a:rPr lang="ja-JP" altLang="en-US" sz="1400" dirty="0"/>
              <a:t>％ </a:t>
            </a:r>
            <a:r>
              <a:rPr lang="en-US" altLang="ja-JP" sz="1400" dirty="0"/>
              <a:t>of</a:t>
            </a:r>
            <a:br>
              <a:rPr lang="en-US" altLang="ja-JP" sz="1400" dirty="0"/>
            </a:br>
            <a:r>
              <a:rPr lang="en-US" altLang="ja-JP" sz="1400" dirty="0"/>
              <a:t>          light speed</a:t>
            </a:r>
            <a:endParaRPr kumimoji="1" lang="en-US" altLang="ja-JP" sz="1400" dirty="0"/>
          </a:p>
        </p:txBody>
      </p:sp>
      <p:sp>
        <p:nvSpPr>
          <p:cNvPr id="79" name="角丸四角形吹き出し 78"/>
          <p:cNvSpPr/>
          <p:nvPr/>
        </p:nvSpPr>
        <p:spPr>
          <a:xfrm>
            <a:off x="6868492" y="2844510"/>
            <a:ext cx="2110064" cy="489922"/>
          </a:xfrm>
          <a:prstGeom prst="wedgeRoundRectCallout">
            <a:avLst>
              <a:gd name="adj1" fmla="val 26435"/>
              <a:gd name="adj2" fmla="val -149872"/>
              <a:gd name="adj3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ja-JP" sz="1400" dirty="0" err="1"/>
              <a:t>Nuclera</a:t>
            </a:r>
            <a:r>
              <a:rPr lang="en-US" altLang="ja-JP" sz="1400" dirty="0"/>
              <a:t> and particle physics with K-mesons</a:t>
            </a:r>
            <a:endParaRPr lang="ja-JP" altLang="en-US" sz="1400" dirty="0"/>
          </a:p>
        </p:txBody>
      </p:sp>
      <p:sp>
        <p:nvSpPr>
          <p:cNvPr id="80" name="角丸四角形吹き出し 79"/>
          <p:cNvSpPr/>
          <p:nvPr/>
        </p:nvSpPr>
        <p:spPr>
          <a:xfrm>
            <a:off x="3275856" y="3272676"/>
            <a:ext cx="1800199" cy="288032"/>
          </a:xfrm>
          <a:prstGeom prst="wedgeRoundRectCallout">
            <a:avLst>
              <a:gd name="adj1" fmla="val 41830"/>
              <a:gd name="adj2" fmla="val -186297"/>
              <a:gd name="adj3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ja-JP" sz="1400" dirty="0"/>
              <a:t>Neutrino oscillation</a:t>
            </a:r>
            <a:endParaRPr lang="ja-JP" altLang="en-US" sz="1400" dirty="0"/>
          </a:p>
        </p:txBody>
      </p:sp>
      <p:sp>
        <p:nvSpPr>
          <p:cNvPr id="81" name="角丸四角形吹き出し 80"/>
          <p:cNvSpPr/>
          <p:nvPr/>
        </p:nvSpPr>
        <p:spPr>
          <a:xfrm>
            <a:off x="179512" y="2408779"/>
            <a:ext cx="2520280" cy="504056"/>
          </a:xfrm>
          <a:prstGeom prst="wedgeRoundRectCallout">
            <a:avLst>
              <a:gd name="adj1" fmla="val 29682"/>
              <a:gd name="adj2" fmla="val -99306"/>
              <a:gd name="adj3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ja-JP" sz="1400" dirty="0"/>
              <a:t>R&amp;D for nuclear transmutation with neutrons</a:t>
            </a:r>
            <a:endParaRPr lang="ja-JP" altLang="en-US" sz="1400" dirty="0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5220072" y="1583210"/>
            <a:ext cx="216025" cy="393522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8244408" y="1403554"/>
            <a:ext cx="216024" cy="357154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3" name="Rectangle 48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0">
            <a:gsLst>
              <a:gs pos="0">
                <a:srgbClr val="D60093"/>
              </a:gs>
              <a:gs pos="100000">
                <a:srgbClr val="FF5B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17550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800" b="1" kern="0" dirty="0">
                <a:solidFill>
                  <a:prstClr val="white"/>
                </a:solidFill>
                <a:latin typeface="Calibri"/>
                <a:ea typeface="ＭＳ Ｐゴシック"/>
              </a:rPr>
              <a:t>Japan Proton Accelerator Research Complex</a:t>
            </a:r>
          </a:p>
        </p:txBody>
      </p:sp>
      <p:sp>
        <p:nvSpPr>
          <p:cNvPr id="56" name="Oval 49"/>
          <p:cNvSpPr>
            <a:spLocks noChangeAspect="1" noChangeArrowheads="1"/>
          </p:cNvSpPr>
          <p:nvPr/>
        </p:nvSpPr>
        <p:spPr bwMode="auto">
          <a:xfrm>
            <a:off x="0" y="0"/>
            <a:ext cx="684213" cy="684213"/>
          </a:xfrm>
          <a:prstGeom prst="ellipse">
            <a:avLst/>
          </a:prstGeom>
          <a:gradFill rotWithShape="0">
            <a:gsLst>
              <a:gs pos="0">
                <a:srgbClr val="FFDDF4"/>
              </a:gs>
              <a:gs pos="100000">
                <a:srgbClr val="D60093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Calibri"/>
              <a:ea typeface="ＭＳ Ｐゴシック"/>
            </a:endParaRPr>
          </a:p>
        </p:txBody>
      </p:sp>
      <p:sp>
        <p:nvSpPr>
          <p:cNvPr id="78" name="角丸四角形吹き出し 77"/>
          <p:cNvSpPr/>
          <p:nvPr/>
        </p:nvSpPr>
        <p:spPr>
          <a:xfrm>
            <a:off x="5220072" y="416736"/>
            <a:ext cx="3879466" cy="491438"/>
          </a:xfrm>
          <a:prstGeom prst="wedgeRoundRectCallout">
            <a:avLst>
              <a:gd name="adj1" fmla="val -31478"/>
              <a:gd name="adj2" fmla="val 247642"/>
              <a:gd name="adj3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ja-JP" sz="1400" dirty="0"/>
              <a:t>Material structure, mechanism and industrial application with neutron and </a:t>
            </a:r>
            <a:r>
              <a:rPr lang="en-US" altLang="ja-JP" sz="1400" dirty="0" err="1"/>
              <a:t>muons</a:t>
            </a:r>
            <a:endParaRPr kumimoji="1" lang="en-US" altLang="ja-JP" sz="1400" dirty="0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508103" y="2408779"/>
            <a:ext cx="1872209" cy="421709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lvl="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ja-JP" sz="1400" b="1" dirty="0">
                <a:solidFill>
                  <a:srgbClr val="66FF66"/>
                </a:solidFill>
                <a:latin typeface="Calibri"/>
                <a:ea typeface="ＭＳ ゴシック" pitchFamily="49" charset="-128"/>
              </a:rPr>
              <a:t>Neutrino</a:t>
            </a:r>
            <a:r>
              <a:rPr lang="en-US" altLang="ja-JP" sz="1400" b="1" dirty="0">
                <a:solidFill>
                  <a:srgbClr val="66FF66"/>
                </a:solidFill>
                <a:latin typeface="Calibri"/>
              </a:rPr>
              <a:t> Experimental Facility</a:t>
            </a:r>
            <a:endParaRPr lang="ja-JP" altLang="en-US" sz="1400" b="1" dirty="0">
              <a:solidFill>
                <a:srgbClr val="33CC33"/>
              </a:solidFill>
              <a:latin typeface="Calibri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097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2" grpId="0" animBg="1"/>
      <p:bldP spid="45" grpId="0" animBg="1"/>
      <p:bldP spid="47" grpId="0" animBg="1"/>
      <p:bldP spid="60" grpId="0" animBg="1"/>
      <p:bldP spid="46" grpId="0" animBg="1"/>
      <p:bldP spid="48" grpId="0" animBg="1"/>
      <p:bldP spid="13342" grpId="0" animBg="1"/>
      <p:bldP spid="13347" grpId="0" animBg="1"/>
      <p:bldP spid="13357" grpId="0" animBg="1"/>
      <p:bldP spid="13358" grpId="0" animBg="1"/>
      <p:bldP spid="13362" grpId="0" animBg="1"/>
      <p:bldP spid="13363" grpId="0" animBg="1"/>
      <p:bldP spid="13365" grpId="0" animBg="1"/>
      <p:bldP spid="13386" grpId="0" animBg="1"/>
      <p:bldP spid="51250" grpId="0" build="p"/>
      <p:bldP spid="53300" grpId="0"/>
      <p:bldP spid="13336" grpId="0" animBg="1"/>
      <p:bldP spid="50" grpId="0" animBg="1"/>
      <p:bldP spid="58" grpId="0" animBg="1"/>
      <p:bldP spid="13364" grpId="0" animBg="1"/>
      <p:bldP spid="59" grpId="0" animBg="1"/>
      <p:bldP spid="13366" grpId="0" animBg="1"/>
      <p:bldP spid="13367" grpId="0" animBg="1"/>
      <p:bldP spid="71" grpId="0" animBg="1"/>
      <p:bldP spid="13376" grpId="0" animBg="1"/>
      <p:bldP spid="13333" grpId="0" animBg="1"/>
      <p:bldP spid="13330" grpId="0" animBg="1"/>
      <p:bldP spid="52" grpId="0" animBg="1"/>
      <p:bldP spid="54" grpId="0"/>
      <p:bldP spid="42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65" grpId="0" animBg="1"/>
      <p:bldP spid="65" grpId="1" animBg="1"/>
      <p:bldP spid="66" grpId="0" animBg="1"/>
      <p:bldP spid="66" grpId="1" animBg="1"/>
      <p:bldP spid="77" grpId="0" animBg="1"/>
      <p:bldP spid="77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13325" grpId="0" animBg="1"/>
      <p:bldP spid="13328" grpId="0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05F409C-8AB0-77E6-B91E-CC2639CF9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189" y="0"/>
            <a:ext cx="10064378" cy="7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586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92nd IUVSTA workshop and APSSS-4.pdf" descr="92nd IUVSTA workshop and APSSS-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48" y="-1511960"/>
            <a:ext cx="9209296" cy="13032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ossible Highlight Topics"/>
          <p:cNvSpPr txBox="1">
            <a:spLocks noGrp="1"/>
          </p:cNvSpPr>
          <p:nvPr>
            <p:ph type="subTitle" sz="quarter" idx="1"/>
          </p:nvPr>
        </p:nvSpPr>
        <p:spPr>
          <a:xfrm>
            <a:off x="666119" y="493633"/>
            <a:ext cx="8161735" cy="118688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200" dirty="0"/>
              <a:t>Possible Highlight Topics</a:t>
            </a:r>
            <a:endParaRPr lang="en-US" sz="3200" dirty="0"/>
          </a:p>
          <a:p>
            <a:r>
              <a:rPr lang="en-US" sz="3200" dirty="0"/>
              <a:t>for IUVSTA Workshop</a:t>
            </a:r>
          </a:p>
        </p:txBody>
      </p:sp>
      <p:sp>
        <p:nvSpPr>
          <p:cNvPr id="252" name="· Computer Simulations…"/>
          <p:cNvSpPr txBox="1"/>
          <p:nvPr/>
        </p:nvSpPr>
        <p:spPr>
          <a:xfrm>
            <a:off x="831283" y="1901957"/>
            <a:ext cx="7856120" cy="46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/>
          <a:p>
            <a:pPr defTabSz="412735">
              <a:spcBef>
                <a:spcPts val="984"/>
              </a:spcBef>
              <a:tabLst>
                <a:tab pos="1259041" algn="l"/>
              </a:tabLst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rPr sz="2250" dirty="0"/>
              <a:t>· Computer Simulations </a:t>
            </a:r>
          </a:p>
          <a:p>
            <a:pPr defTabSz="412735">
              <a:spcBef>
                <a:spcPts val="984"/>
              </a:spcBef>
              <a:tabLst>
                <a:tab pos="1259041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sz="2250" dirty="0"/>
              <a:t>    </a:t>
            </a:r>
            <a:r>
              <a:rPr sz="2250" dirty="0" err="1"/>
              <a:t>Synrad</a:t>
            </a:r>
            <a:r>
              <a:rPr sz="2250" dirty="0"/>
              <a:t> &amp; </a:t>
            </a:r>
            <a:r>
              <a:rPr sz="2250" dirty="0" err="1"/>
              <a:t>Molflow</a:t>
            </a:r>
            <a:r>
              <a:rPr sz="2250" dirty="0"/>
              <a:t>, Structural analysis</a:t>
            </a:r>
            <a:r>
              <a:rPr lang="en-US" sz="2250" dirty="0"/>
              <a:t>, Particle interactions</a:t>
            </a:r>
            <a:r>
              <a:rPr sz="2250" dirty="0"/>
              <a:t> …</a:t>
            </a:r>
          </a:p>
          <a:p>
            <a:pPr defTabSz="412735">
              <a:spcBef>
                <a:spcPts val="2400"/>
              </a:spcBef>
              <a:tabLst>
                <a:tab pos="1259041" algn="l"/>
              </a:tabLst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rPr sz="2250" dirty="0"/>
              <a:t>· Outgassing from Surface</a:t>
            </a:r>
          </a:p>
          <a:p>
            <a:pPr defTabSz="412735">
              <a:spcBef>
                <a:spcPts val="984"/>
              </a:spcBef>
              <a:tabLst>
                <a:tab pos="1259041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sz="2250" dirty="0"/>
              <a:t>    Thermal desorption, Photon stimulated desorption (PSD),</a:t>
            </a:r>
          </a:p>
          <a:p>
            <a:pPr defTabSz="412735">
              <a:spcBef>
                <a:spcPts val="984"/>
              </a:spcBef>
              <a:tabLst>
                <a:tab pos="1259041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sz="2250" dirty="0"/>
              <a:t>    Surface treatments, Functional coatings, Vacuum firing</a:t>
            </a:r>
            <a:r>
              <a:rPr lang="en-US" sz="2250" dirty="0"/>
              <a:t>,</a:t>
            </a:r>
          </a:p>
          <a:p>
            <a:pPr defTabSz="412735">
              <a:spcBef>
                <a:spcPts val="984"/>
              </a:spcBef>
              <a:tabLst>
                <a:tab pos="1259041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250" dirty="0"/>
              <a:t>    Standardization</a:t>
            </a:r>
            <a:r>
              <a:rPr sz="2250" dirty="0"/>
              <a:t> …</a:t>
            </a:r>
          </a:p>
          <a:p>
            <a:pPr defTabSz="412735">
              <a:spcBef>
                <a:spcPts val="2400"/>
              </a:spcBef>
              <a:tabLst>
                <a:tab pos="1259041" algn="l"/>
              </a:tabLst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rPr sz="2250" dirty="0"/>
              <a:t>· New Technologies</a:t>
            </a:r>
          </a:p>
          <a:p>
            <a:pPr defTabSz="412735">
              <a:spcBef>
                <a:spcPts val="984"/>
              </a:spcBef>
              <a:tabLst>
                <a:tab pos="1259041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sz="2250" dirty="0"/>
              <a:t>    3D printing, Machine learning, Artificial intelligence,</a:t>
            </a:r>
          </a:p>
          <a:p>
            <a:pPr defTabSz="412735">
              <a:spcBef>
                <a:spcPts val="984"/>
              </a:spcBef>
              <a:tabLst>
                <a:tab pos="1259041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sz="2250" dirty="0"/>
              <a:t>    Robots, Sustainable technologies</a:t>
            </a:r>
            <a:r>
              <a:rPr lang="en-US" sz="2250" dirty="0"/>
              <a:t> </a:t>
            </a:r>
            <a:r>
              <a:rPr sz="2250" dirty="0"/>
              <a:t>…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305</Words>
  <Application>Microsoft Macintosh PowerPoint</Application>
  <PresentationFormat>画面に合わせる (4:3)</PresentationFormat>
  <Paragraphs>60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游ゴシック</vt:lpstr>
      <vt:lpstr>游ゴシック Light</vt:lpstr>
      <vt:lpstr>Arial</vt:lpstr>
      <vt:lpstr>Calibri</vt:lpstr>
      <vt:lpstr>Helvetica</vt:lpstr>
      <vt:lpstr>Office テーマ</vt:lpstr>
      <vt:lpstr>Proposal of OLAV VII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潤一郎 神谷</dc:creator>
  <cp:lastModifiedBy>TANIMOTO Yasunori</cp:lastModifiedBy>
  <cp:revision>15</cp:revision>
  <cp:lastPrinted>2024-04-18T18:57:36Z</cp:lastPrinted>
  <dcterms:created xsi:type="dcterms:W3CDTF">2024-04-17T02:10:04Z</dcterms:created>
  <dcterms:modified xsi:type="dcterms:W3CDTF">2024-04-18T19:27:39Z</dcterms:modified>
</cp:coreProperties>
</file>