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8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4" d="100"/>
          <a:sy n="64" d="100"/>
        </p:scale>
        <p:origin x="24" y="1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1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96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14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0408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94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87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46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77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40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17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2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5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1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79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4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18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7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0EDE300-125D-498D-BAA6-A7BB480E8B22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283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EC782-1ACA-4F8C-BB68-04D0E6E37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216" y="819315"/>
            <a:ext cx="10551375" cy="3329581"/>
          </a:xfrm>
        </p:spPr>
        <p:txBody>
          <a:bodyPr/>
          <a:lstStyle/>
          <a:p>
            <a:r>
              <a:rPr lang="en-US" dirty="0"/>
              <a:t>IOTA/FAST Startup/Run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4A5B76-5FE3-4D0D-A54C-AB569D5764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Darren Crawford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806BE6-0856-4CF9-AAF8-8AC26D019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" y="5988572"/>
            <a:ext cx="12040108" cy="46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44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EFF52-5999-43F0-B884-5319FC0DD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This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103CB-16B0-48BE-AB84-5A5161673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296" y="1582982"/>
            <a:ext cx="4338409" cy="4196185"/>
          </a:xfrm>
        </p:spPr>
        <p:txBody>
          <a:bodyPr>
            <a:normAutofit/>
          </a:bodyPr>
          <a:lstStyle/>
          <a:p>
            <a:r>
              <a:rPr lang="en-US" dirty="0" err="1"/>
              <a:t>MagBeam</a:t>
            </a:r>
            <a:r>
              <a:rPr lang="en-US" dirty="0"/>
              <a:t> studies</a:t>
            </a:r>
          </a:p>
          <a:p>
            <a:pPr marL="285750" indent="-285750">
              <a:lnSpc>
                <a:spcPct val="90000"/>
              </a:lnSpc>
            </a:pPr>
            <a:r>
              <a:rPr lang="en-US" dirty="0"/>
              <a:t>LRW/SRW studies</a:t>
            </a:r>
          </a:p>
          <a:p>
            <a:pPr marL="285750" indent="-285750">
              <a:lnSpc>
                <a:spcPct val="90000"/>
              </a:lnSpc>
            </a:pPr>
            <a:r>
              <a:rPr lang="en-US" dirty="0"/>
              <a:t>NIO studies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AEB22B-5337-4E74-9A4D-C65EBF9EA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6789" y="1070514"/>
            <a:ext cx="5612757" cy="31571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3951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AB48A-6E08-4B45-A802-90FD148B4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February schedule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305DD6D-9A83-4C39-B49D-2C67311999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0540" y="1199383"/>
            <a:ext cx="8970919" cy="5205899"/>
          </a:xfrm>
        </p:spPr>
      </p:pic>
    </p:spTree>
    <p:extLst>
      <p:ext uri="{BB962C8B-B14F-4D97-AF65-F5344CB8AC3E}">
        <p14:creationId xmlns:p14="http://schemas.microsoft.com/office/powerpoint/2010/main" val="3416820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61AFD-12D1-4A8B-A22C-2DDE41697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March schedule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324A7D-3813-4485-9082-570FCD365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7979" y="1151436"/>
            <a:ext cx="8934271" cy="5205796"/>
          </a:xfrm>
        </p:spPr>
      </p:pic>
    </p:spTree>
    <p:extLst>
      <p:ext uri="{BB962C8B-B14F-4D97-AF65-F5344CB8AC3E}">
        <p14:creationId xmlns:p14="http://schemas.microsoft.com/office/powerpoint/2010/main" val="2514082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3264655-B522-4E4D-A188-6525560621F3}"/>
              </a:ext>
            </a:extLst>
          </p:cNvPr>
          <p:cNvSpPr txBox="1"/>
          <p:nvPr/>
        </p:nvSpPr>
        <p:spPr>
          <a:xfrm>
            <a:off x="3291121" y="1406716"/>
            <a:ext cx="9252154" cy="12239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Current Status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0A6122-E882-49A4-B624-6C2E4EB934C4}"/>
              </a:ext>
            </a:extLst>
          </p:cNvPr>
          <p:cNvSpPr txBox="1"/>
          <p:nvPr/>
        </p:nvSpPr>
        <p:spPr>
          <a:xfrm>
            <a:off x="3482506" y="2484766"/>
            <a:ext cx="4769579" cy="1420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+mj-lt"/>
                <a:ea typeface="+mj-ea"/>
                <a:cs typeface="+mj-cs"/>
              </a:rPr>
              <a:t>AMPUR studies now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+mj-lt"/>
                <a:ea typeface="+mj-ea"/>
                <a:cs typeface="+mj-cs"/>
              </a:rPr>
              <a:t>URSSE on evening shift</a:t>
            </a:r>
          </a:p>
        </p:txBody>
      </p:sp>
    </p:spTree>
    <p:extLst>
      <p:ext uri="{BB962C8B-B14F-4D97-AF65-F5344CB8AC3E}">
        <p14:creationId xmlns:p14="http://schemas.microsoft.com/office/powerpoint/2010/main" val="373892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</TotalTime>
  <Words>32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IOTA/FAST Startup/Run Report</vt:lpstr>
      <vt:lpstr>This week</vt:lpstr>
      <vt:lpstr>February schedule</vt:lpstr>
      <vt:lpstr>March schedule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IOTA/FAST Shutdown/Startup Report</dc:title>
  <dc:creator>Darren J Crawford</dc:creator>
  <cp:lastModifiedBy>Darren J Crawford</cp:lastModifiedBy>
  <cp:revision>46</cp:revision>
  <dcterms:created xsi:type="dcterms:W3CDTF">2020-01-24T16:57:47Z</dcterms:created>
  <dcterms:modified xsi:type="dcterms:W3CDTF">2020-02-28T17:00:42Z</dcterms:modified>
</cp:coreProperties>
</file>