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6D7BD-632C-D148-8644-24727A40F473}" type="datetimeFigureOut">
              <a:rPr lang="en-US" smtClean="0"/>
              <a:t>3/6/20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5928D-0605-6949-8A43-BBDAE70E2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76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1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9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8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8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1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3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9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3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Pietropaolo - protoDUNE ops meeting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1FA2D-663D-4CD0-96C7-60484105C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9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indico.fnal.gov/event/20144/other-view?view=standa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FD98-A904-4483-B424-832B6D0D7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63" y="240436"/>
            <a:ext cx="7886700" cy="690942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Xenon</a:t>
            </a:r>
            <a:r>
              <a:rPr lang="fr-FR" dirty="0"/>
              <a:t> doping in NP04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A254B-75EF-401B-8D64-6347DF6FE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271" y="1460154"/>
            <a:ext cx="4247472" cy="4577090"/>
          </a:xfrm>
        </p:spPr>
        <p:txBody>
          <a:bodyPr>
            <a:normAutofit/>
          </a:bodyPr>
          <a:lstStyle/>
          <a:p>
            <a:r>
              <a:rPr lang="fr-FR" sz="2400" dirty="0"/>
              <a:t>On Friday 28th at 5pm, the second phase of </a:t>
            </a:r>
            <a:r>
              <a:rPr lang="fr-FR" sz="2400" dirty="0" err="1"/>
              <a:t>Xenon</a:t>
            </a:r>
            <a:r>
              <a:rPr lang="fr-FR" sz="2400" dirty="0"/>
              <a:t> injection </a:t>
            </a:r>
            <a:r>
              <a:rPr lang="fr-FR" sz="2400" dirty="0" err="1"/>
              <a:t>was</a:t>
            </a:r>
            <a:r>
              <a:rPr lang="fr-FR" sz="2400" dirty="0"/>
              <a:t> </a:t>
            </a:r>
            <a:r>
              <a:rPr lang="fr-FR" sz="2400" dirty="0" err="1"/>
              <a:t>stopped</a:t>
            </a:r>
            <a:r>
              <a:rPr lang="fr-FR" sz="2400" dirty="0"/>
              <a:t> </a:t>
            </a:r>
          </a:p>
          <a:p>
            <a:pPr lvl="1"/>
            <a:r>
              <a:rPr lang="fr-FR" dirty="0"/>
              <a:t>1.66 kg of </a:t>
            </a:r>
            <a:r>
              <a:rPr lang="fr-FR" dirty="0" err="1"/>
              <a:t>Xenon</a:t>
            </a:r>
            <a:r>
              <a:rPr lang="fr-FR" dirty="0"/>
              <a:t> </a:t>
            </a:r>
            <a:r>
              <a:rPr lang="fr-FR" dirty="0" err="1"/>
              <a:t>injected</a:t>
            </a:r>
            <a:r>
              <a:rPr lang="fr-FR" dirty="0"/>
              <a:t> in 49 </a:t>
            </a:r>
            <a:r>
              <a:rPr lang="fr-FR" dirty="0" err="1"/>
              <a:t>hours</a:t>
            </a:r>
            <a:r>
              <a:rPr lang="fr-FR" dirty="0"/>
              <a:t> at a rate of 34 g/h (</a:t>
            </a:r>
            <a:r>
              <a:rPr lang="fr-FR" dirty="0" err="1"/>
              <a:t>from</a:t>
            </a:r>
            <a:r>
              <a:rPr lang="fr-FR" dirty="0"/>
              <a:t> flow </a:t>
            </a:r>
            <a:r>
              <a:rPr lang="fr-FR" dirty="0" err="1"/>
              <a:t>meter</a:t>
            </a:r>
            <a:r>
              <a:rPr lang="fr-FR" dirty="0"/>
              <a:t> and Xe </a:t>
            </a:r>
            <a:r>
              <a:rPr lang="fr-FR" dirty="0" err="1"/>
              <a:t>bottle</a:t>
            </a:r>
            <a:r>
              <a:rPr lang="fr-FR" dirty="0"/>
              <a:t> </a:t>
            </a:r>
            <a:r>
              <a:rPr lang="fr-FR" dirty="0" err="1"/>
              <a:t>weight</a:t>
            </a:r>
            <a:r>
              <a:rPr lang="fr-FR" dirty="0"/>
              <a:t>): </a:t>
            </a:r>
          </a:p>
          <a:p>
            <a:pPr lvl="1"/>
            <a:r>
              <a:rPr lang="fr-FR" dirty="0"/>
              <a:t>A total of 2.23 kg of </a:t>
            </a:r>
            <a:r>
              <a:rPr lang="fr-FR" dirty="0" err="1"/>
              <a:t>Xenon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now</a:t>
            </a:r>
            <a:r>
              <a:rPr lang="fr-FR" dirty="0"/>
              <a:t> </a:t>
            </a:r>
            <a:r>
              <a:rPr lang="fr-FR" dirty="0" err="1"/>
              <a:t>dissolved</a:t>
            </a:r>
            <a:r>
              <a:rPr lang="fr-FR" dirty="0"/>
              <a:t> in ~ 720 ton of Argon: 3.1 ppm in mass ( 0.94 ppm in </a:t>
            </a:r>
            <a:r>
              <a:rPr lang="fr-FR" dirty="0" err="1"/>
              <a:t>atoms</a:t>
            </a:r>
            <a:r>
              <a:rPr lang="fr-FR" dirty="0"/>
              <a:t>/</a:t>
            </a:r>
            <a:r>
              <a:rPr lang="fr-FR" dirty="0" err="1"/>
              <a:t>atoms</a:t>
            </a:r>
            <a:r>
              <a:rPr lang="fr-FR" dirty="0"/>
              <a:t>)</a:t>
            </a:r>
          </a:p>
          <a:p>
            <a:pPr marL="514350" indent="-514350">
              <a:buAutoNum type="arabicPeriod"/>
            </a:pPr>
            <a:endParaRPr lang="fr-FR" sz="2000" dirty="0">
              <a:hlinkClick r:id="rId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80715C-4510-A44F-A3DB-FDEAFC14B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742" y="1792379"/>
            <a:ext cx="4720258" cy="3912639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88B48-6B98-2C45-80A8-A78C4483C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F4D16-9200-EB40-AD4F-71A81F7D2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6CCEF-3EFF-494F-A2DA-A568F3F2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3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FD98-A904-4483-B424-832B6D0D7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63" y="240436"/>
            <a:ext cx="7886700" cy="690942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LAr</a:t>
            </a:r>
            <a:r>
              <a:rPr lang="fr-FR" dirty="0"/>
              <a:t> </a:t>
            </a:r>
            <a:r>
              <a:rPr lang="fr-FR" dirty="0" err="1"/>
              <a:t>Purity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A254B-75EF-401B-8D64-6347DF6FE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372" y="1475419"/>
            <a:ext cx="4494881" cy="4451656"/>
          </a:xfrm>
        </p:spPr>
        <p:txBody>
          <a:bodyPr>
            <a:noAutofit/>
          </a:bodyPr>
          <a:lstStyle/>
          <a:p>
            <a:r>
              <a:rPr lang="fr-FR" sz="2400" dirty="0"/>
              <a:t>Electron </a:t>
            </a:r>
            <a:r>
              <a:rPr lang="fr-FR" sz="2400" dirty="0" err="1"/>
              <a:t>lifetime</a:t>
            </a:r>
            <a:r>
              <a:rPr lang="fr-FR" sz="2400" dirty="0"/>
              <a:t> </a:t>
            </a:r>
            <a:r>
              <a:rPr lang="fr-FR" sz="2400" dirty="0" err="1"/>
              <a:t>continuously</a:t>
            </a:r>
            <a:r>
              <a:rPr lang="fr-FR" sz="2400" dirty="0"/>
              <a:t> </a:t>
            </a:r>
            <a:r>
              <a:rPr lang="fr-FR" sz="2400" dirty="0" err="1"/>
              <a:t>monitored</a:t>
            </a:r>
            <a:r>
              <a:rPr lang="fr-FR" sz="2400" dirty="0"/>
              <a:t> (</a:t>
            </a:r>
            <a:r>
              <a:rPr lang="fr-FR" sz="2400" dirty="0" err="1"/>
              <a:t>purity</a:t>
            </a:r>
            <a:r>
              <a:rPr lang="fr-FR" sz="2400" dirty="0"/>
              <a:t> monitors)</a:t>
            </a:r>
          </a:p>
          <a:p>
            <a:pPr lvl="1"/>
            <a:r>
              <a:rPr lang="fr-FR" sz="2000" dirty="0" err="1"/>
              <a:t>Steadily</a:t>
            </a:r>
            <a:r>
              <a:rPr lang="fr-FR" sz="2000" dirty="0"/>
              <a:t> </a:t>
            </a:r>
            <a:r>
              <a:rPr lang="fr-FR" sz="2000" dirty="0" err="1"/>
              <a:t>increasing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stable time constant of ~ 25/30 </a:t>
            </a:r>
            <a:r>
              <a:rPr lang="fr-FR" sz="2000" dirty="0" err="1"/>
              <a:t>days</a:t>
            </a:r>
            <a:r>
              <a:rPr lang="fr-FR" sz="2000" dirty="0"/>
              <a:t> </a:t>
            </a:r>
          </a:p>
          <a:p>
            <a:pPr lvl="1"/>
            <a:r>
              <a:rPr lang="fr-FR" sz="2000" dirty="0"/>
              <a:t>Xe injection not </a:t>
            </a:r>
            <a:r>
              <a:rPr lang="fr-FR" sz="2000" dirty="0" err="1"/>
              <a:t>affecting</a:t>
            </a:r>
            <a:r>
              <a:rPr lang="fr-FR" sz="2000" dirty="0"/>
              <a:t> the trend</a:t>
            </a:r>
          </a:p>
          <a:p>
            <a:r>
              <a:rPr lang="fr-FR" sz="2400" dirty="0"/>
              <a:t>It </a:t>
            </a:r>
            <a:r>
              <a:rPr lang="fr-FR" sz="2400" dirty="0" err="1"/>
              <a:t>was</a:t>
            </a:r>
            <a:r>
              <a:rPr lang="fr-FR" sz="2400" dirty="0"/>
              <a:t> </a:t>
            </a:r>
            <a:r>
              <a:rPr lang="fr-FR" sz="2400" dirty="0" err="1"/>
              <a:t>then</a:t>
            </a:r>
            <a:r>
              <a:rPr lang="fr-FR" sz="2400" dirty="0"/>
              <a:t> </a:t>
            </a:r>
            <a:r>
              <a:rPr lang="fr-FR" sz="2400" dirty="0" err="1"/>
              <a:t>decided</a:t>
            </a:r>
            <a:r>
              <a:rPr lang="fr-FR" sz="2400" dirty="0"/>
              <a:t> to </a:t>
            </a:r>
            <a:r>
              <a:rPr lang="fr-FR" sz="2400" dirty="0" err="1"/>
              <a:t>postpone</a:t>
            </a:r>
            <a:r>
              <a:rPr lang="fr-FR" sz="2400" dirty="0"/>
              <a:t> the </a:t>
            </a:r>
            <a:r>
              <a:rPr lang="fr-FR" sz="2400" dirty="0" err="1"/>
              <a:t>filter</a:t>
            </a:r>
            <a:r>
              <a:rPr lang="fr-FR" sz="2400" dirty="0"/>
              <a:t> </a:t>
            </a:r>
            <a:r>
              <a:rPr lang="fr-FR" sz="2400" dirty="0" err="1"/>
              <a:t>regeneration</a:t>
            </a:r>
            <a:endParaRPr lang="fr-FR" sz="2400" dirty="0"/>
          </a:p>
          <a:p>
            <a:r>
              <a:rPr lang="fr-FR" sz="2400" dirty="0"/>
              <a:t>In the </a:t>
            </a:r>
            <a:r>
              <a:rPr lang="fr-FR" sz="2400" dirty="0" err="1"/>
              <a:t>past</a:t>
            </a:r>
            <a:r>
              <a:rPr lang="fr-FR" sz="2400" dirty="0"/>
              <a:t> few </a:t>
            </a:r>
            <a:r>
              <a:rPr lang="fr-FR" sz="2400" dirty="0" err="1"/>
              <a:t>days</a:t>
            </a:r>
            <a:r>
              <a:rPr lang="fr-FR" sz="2400" dirty="0"/>
              <a:t>, </a:t>
            </a:r>
            <a:r>
              <a:rPr lang="fr-FR" sz="2400" dirty="0" err="1"/>
              <a:t>there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 </a:t>
            </a:r>
            <a:r>
              <a:rPr lang="fr-FR" sz="2400" dirty="0" err="1"/>
              <a:t>maybe</a:t>
            </a:r>
            <a:r>
              <a:rPr lang="fr-FR" sz="2400" dirty="0"/>
              <a:t> a </a:t>
            </a:r>
            <a:r>
              <a:rPr lang="fr-FR" sz="2400" dirty="0" err="1"/>
              <a:t>sign</a:t>
            </a:r>
            <a:r>
              <a:rPr lang="fr-FR" sz="2400" dirty="0"/>
              <a:t> of </a:t>
            </a:r>
            <a:r>
              <a:rPr lang="fr-FR" sz="2400" dirty="0" err="1"/>
              <a:t>purity</a:t>
            </a:r>
            <a:r>
              <a:rPr lang="fr-FR" sz="2400" dirty="0"/>
              <a:t> saturation:</a:t>
            </a:r>
          </a:p>
          <a:p>
            <a:pPr lvl="1"/>
            <a:r>
              <a:rPr lang="fr-FR" sz="2000" dirty="0"/>
              <a:t>If </a:t>
            </a:r>
            <a:r>
              <a:rPr lang="fr-FR" sz="2000" dirty="0" err="1"/>
              <a:t>so</a:t>
            </a:r>
            <a:r>
              <a:rPr lang="fr-FR" sz="2000" dirty="0"/>
              <a:t>, </a:t>
            </a:r>
            <a:r>
              <a:rPr lang="fr-FR" sz="2000" dirty="0" err="1"/>
              <a:t>we</a:t>
            </a:r>
            <a:r>
              <a:rPr lang="fr-FR" sz="2000" dirty="0"/>
              <a:t> </a:t>
            </a:r>
            <a:r>
              <a:rPr lang="fr-FR" sz="2000" dirty="0" err="1"/>
              <a:t>should</a:t>
            </a:r>
            <a:r>
              <a:rPr lang="fr-FR" sz="2000" dirty="0"/>
              <a:t> </a:t>
            </a:r>
            <a:r>
              <a:rPr lang="fr-FR" sz="2000" dirty="0" err="1"/>
              <a:t>probably</a:t>
            </a:r>
            <a:r>
              <a:rPr lang="fr-FR" sz="2000" dirty="0"/>
              <a:t> </a:t>
            </a:r>
            <a:r>
              <a:rPr lang="fr-FR" sz="2000"/>
              <a:t>regenerate</a:t>
            </a:r>
            <a:r>
              <a:rPr lang="fr-FR" sz="2000" dirty="0"/>
              <a:t> </a:t>
            </a:r>
            <a:r>
              <a:rPr lang="fr-FR" sz="2000" dirty="0" err="1"/>
              <a:t>next</a:t>
            </a:r>
            <a:r>
              <a:rPr lang="fr-FR" sz="2000" dirty="0"/>
              <a:t> </a:t>
            </a:r>
            <a:r>
              <a:rPr lang="fr-FR" sz="2000" dirty="0" err="1"/>
              <a:t>week</a:t>
            </a:r>
            <a:endParaRPr lang="fr-FR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AB2A64-6243-234B-B93F-D566E2616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979" y="2411163"/>
            <a:ext cx="3910988" cy="19022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4DBB8BF-D406-2A49-B33F-CFE0A677B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996" y="4721318"/>
            <a:ext cx="3910988" cy="19044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D4E4DA3-715E-F049-B1ED-E844FA6DEA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9996" y="176103"/>
            <a:ext cx="3910988" cy="191558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2D88-4FCF-D144-BC01-EDDEFACE2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89277-79D5-1148-9C4E-2B0CE595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C53E5-1EF7-C740-A02C-DDB954FB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1B879F-1837-214C-A508-D0D681D4AD52}"/>
              </a:ext>
            </a:extLst>
          </p:cNvPr>
          <p:cNvSpPr txBox="1"/>
          <p:nvPr/>
        </p:nvSpPr>
        <p:spPr>
          <a:xfrm>
            <a:off x="6663628" y="721783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0C1683-A576-8A46-84DE-D197388C8BA3}"/>
              </a:ext>
            </a:extLst>
          </p:cNvPr>
          <p:cNvSpPr txBox="1"/>
          <p:nvPr/>
        </p:nvSpPr>
        <p:spPr>
          <a:xfrm>
            <a:off x="6596009" y="2852505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middle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0F572D-D4D8-BA4F-89A8-8C0369097346}"/>
              </a:ext>
            </a:extLst>
          </p:cNvPr>
          <p:cNvSpPr txBox="1"/>
          <p:nvPr/>
        </p:nvSpPr>
        <p:spPr>
          <a:xfrm>
            <a:off x="6596008" y="5515611"/>
            <a:ext cx="882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bottom</a:t>
            </a:r>
          </a:p>
        </p:txBody>
      </p:sp>
    </p:spTree>
    <p:extLst>
      <p:ext uri="{BB962C8B-B14F-4D97-AF65-F5344CB8AC3E}">
        <p14:creationId xmlns:p14="http://schemas.microsoft.com/office/powerpoint/2010/main" val="402535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FD98-A904-4483-B424-832B6D0D7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63" y="240436"/>
            <a:ext cx="7886700" cy="690942"/>
          </a:xfrm>
        </p:spPr>
        <p:txBody>
          <a:bodyPr>
            <a:normAutofit fontScale="90000"/>
          </a:bodyPr>
          <a:lstStyle/>
          <a:p>
            <a:r>
              <a:rPr lang="fr-FR" dirty="0"/>
              <a:t>Data </a:t>
            </a:r>
            <a:r>
              <a:rPr lang="fr-FR" dirty="0" err="1"/>
              <a:t>Taking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A254B-75EF-401B-8D64-6347DF6FE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63" y="1453385"/>
            <a:ext cx="7733840" cy="4451656"/>
          </a:xfrm>
        </p:spPr>
        <p:txBody>
          <a:bodyPr>
            <a:noAutofit/>
          </a:bodyPr>
          <a:lstStyle/>
          <a:p>
            <a:r>
              <a:rPr lang="fr-FR" sz="2400" dirty="0" err="1"/>
              <a:t>Level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steadily</a:t>
            </a:r>
            <a:r>
              <a:rPr lang="fr-FR" sz="2400" dirty="0"/>
              <a:t> </a:t>
            </a:r>
            <a:r>
              <a:rPr lang="fr-FR" sz="2400" dirty="0" err="1"/>
              <a:t>increasing</a:t>
            </a:r>
            <a:r>
              <a:rPr lang="fr-FR" sz="2400" dirty="0"/>
              <a:t>;</a:t>
            </a:r>
          </a:p>
          <a:p>
            <a:pPr lvl="1"/>
            <a:r>
              <a:rPr lang="fr-FR" sz="2000" dirty="0"/>
              <a:t>DUNE nominal </a:t>
            </a:r>
            <a:r>
              <a:rPr lang="fr-FR" sz="2000" dirty="0" err="1"/>
              <a:t>level</a:t>
            </a:r>
            <a:r>
              <a:rPr lang="fr-FR" sz="2000" dirty="0"/>
              <a:t>  (17 cm </a:t>
            </a:r>
            <a:r>
              <a:rPr lang="fr-FR" sz="2000" dirty="0" err="1"/>
              <a:t>above</a:t>
            </a:r>
            <a:r>
              <a:rPr lang="fr-FR" sz="2000" dirty="0"/>
              <a:t> GP) </a:t>
            </a:r>
            <a:r>
              <a:rPr lang="fr-FR" sz="2000" dirty="0" err="1"/>
              <a:t>reached</a:t>
            </a:r>
            <a:r>
              <a:rPr lang="fr-FR" sz="2000"/>
              <a:t> on </a:t>
            </a:r>
            <a:r>
              <a:rPr lang="fr-FR" sz="2000" dirty="0" err="1"/>
              <a:t>Wednesday</a:t>
            </a:r>
            <a:endParaRPr lang="fr-FR" sz="2000" dirty="0"/>
          </a:p>
          <a:p>
            <a:r>
              <a:rPr lang="fr-FR" sz="2400" dirty="0" err="1"/>
              <a:t>LAr</a:t>
            </a:r>
            <a:r>
              <a:rPr lang="fr-FR" sz="2400" dirty="0"/>
              <a:t>-TPC </a:t>
            </a:r>
            <a:r>
              <a:rPr lang="fr-FR" sz="2400" dirty="0" err="1"/>
              <a:t>gradually</a:t>
            </a:r>
            <a:r>
              <a:rPr lang="fr-FR" sz="2400" dirty="0"/>
              <a:t> </a:t>
            </a:r>
            <a:r>
              <a:rPr lang="fr-FR" sz="2400" dirty="0" err="1"/>
              <a:t>switched</a:t>
            </a:r>
            <a:r>
              <a:rPr lang="fr-FR" sz="2400" dirty="0"/>
              <a:t> on and DAQ </a:t>
            </a:r>
            <a:r>
              <a:rPr lang="fr-FR" sz="2400" dirty="0" err="1"/>
              <a:t>started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CRT and </a:t>
            </a:r>
            <a:r>
              <a:rPr lang="fr-FR" sz="2400" dirty="0" err="1"/>
              <a:t>telescope</a:t>
            </a:r>
            <a:r>
              <a:rPr lang="fr-FR" sz="2400" dirty="0"/>
              <a:t> trigger </a:t>
            </a:r>
            <a:r>
              <a:rPr lang="fr-FR" sz="2400" dirty="0" err="1"/>
              <a:t>starting</a:t>
            </a:r>
            <a:r>
              <a:rPr lang="fr-FR" sz="2400" dirty="0"/>
              <a:t> </a:t>
            </a:r>
            <a:r>
              <a:rPr lang="fr-FR" sz="2400" dirty="0" err="1"/>
              <a:t>from</a:t>
            </a:r>
            <a:r>
              <a:rPr lang="fr-FR" sz="2400" dirty="0"/>
              <a:t> </a:t>
            </a:r>
            <a:r>
              <a:rPr lang="fr-FR" sz="2400" dirty="0" err="1"/>
              <a:t>Monday</a:t>
            </a:r>
            <a:endParaRPr lang="fr-FR" sz="2400" dirty="0"/>
          </a:p>
          <a:p>
            <a:pPr lvl="1"/>
            <a:r>
              <a:rPr lang="fr-FR" sz="2000" dirty="0"/>
              <a:t>Data </a:t>
            </a:r>
            <a:r>
              <a:rPr lang="fr-FR" sz="2000" dirty="0" err="1"/>
              <a:t>taken</a:t>
            </a:r>
            <a:r>
              <a:rPr lang="fr-FR" sz="2000" dirty="0"/>
              <a:t> at 250 V/cm, 300V/cm and </a:t>
            </a:r>
            <a:r>
              <a:rPr lang="fr-FR" sz="2000" dirty="0" err="1"/>
              <a:t>now</a:t>
            </a:r>
            <a:r>
              <a:rPr lang="fr-FR" sz="2000" dirty="0"/>
              <a:t> at 400V/cm</a:t>
            </a:r>
          </a:p>
          <a:p>
            <a:pPr lvl="1"/>
            <a:r>
              <a:rPr lang="fr-FR" sz="2000" dirty="0" err="1"/>
              <a:t>We</a:t>
            </a:r>
            <a:r>
              <a:rPr lang="fr-FR" sz="2000" dirty="0"/>
              <a:t> </a:t>
            </a:r>
            <a:r>
              <a:rPr lang="fr-FR" sz="2000" dirty="0" err="1"/>
              <a:t>can</a:t>
            </a:r>
            <a:r>
              <a:rPr lang="fr-FR" sz="2000" dirty="0"/>
              <a:t> go to the nominal 500 V/cm </a:t>
            </a:r>
            <a:r>
              <a:rPr lang="fr-FR" sz="2000" dirty="0" err="1"/>
              <a:t>this</a:t>
            </a:r>
            <a:r>
              <a:rPr lang="fr-FR" sz="2000" dirty="0"/>
              <a:t> </a:t>
            </a:r>
            <a:r>
              <a:rPr lang="fr-FR" sz="2000" dirty="0" err="1"/>
              <a:t>evening</a:t>
            </a:r>
            <a:r>
              <a:rPr lang="fr-FR" sz="2000" dirty="0"/>
              <a:t> or </a:t>
            </a:r>
            <a:r>
              <a:rPr lang="fr-FR" sz="2000" dirty="0" err="1"/>
              <a:t>Monday</a:t>
            </a:r>
            <a:endParaRPr lang="fr-FR" sz="2000" dirty="0"/>
          </a:p>
          <a:p>
            <a:r>
              <a:rPr lang="fr-FR" sz="2400" dirty="0"/>
              <a:t>Stand </a:t>
            </a:r>
            <a:r>
              <a:rPr lang="fr-FR" sz="2400" dirty="0" err="1"/>
              <a:t>alone</a:t>
            </a:r>
            <a:r>
              <a:rPr lang="fr-FR" sz="2400" dirty="0"/>
              <a:t> SSP </a:t>
            </a:r>
            <a:r>
              <a:rPr lang="fr-FR" sz="2400" dirty="0" err="1"/>
              <a:t>taking</a:t>
            </a:r>
            <a:r>
              <a:rPr lang="fr-FR" sz="2400" dirty="0"/>
              <a:t> data  </a:t>
            </a:r>
            <a:r>
              <a:rPr lang="fr-FR" sz="2400" dirty="0" err="1"/>
              <a:t>with</a:t>
            </a:r>
            <a:r>
              <a:rPr lang="fr-FR" sz="2400" dirty="0"/>
              <a:t> vertical hodoscope  and </a:t>
            </a:r>
            <a:r>
              <a:rPr lang="fr-FR" sz="2400" dirty="0" err="1"/>
              <a:t>internal</a:t>
            </a:r>
            <a:r>
              <a:rPr lang="fr-FR" sz="2400" dirty="0"/>
              <a:t> trigger </a:t>
            </a:r>
            <a:r>
              <a:rPr lang="fr-FR" sz="2400" dirty="0" err="1"/>
              <a:t>alternatively</a:t>
            </a:r>
            <a:r>
              <a:rPr lang="fr-FR" sz="2400" dirty="0"/>
              <a:t>.</a:t>
            </a:r>
          </a:p>
          <a:p>
            <a:pPr lvl="1"/>
            <a:r>
              <a:rPr lang="fr-FR" sz="2000" dirty="0"/>
              <a:t>Data </a:t>
            </a:r>
            <a:r>
              <a:rPr lang="fr-FR" sz="2000" dirty="0" err="1"/>
              <a:t>also</a:t>
            </a:r>
            <a:r>
              <a:rPr lang="fr-FR" sz="2000" dirty="0"/>
              <a:t> </a:t>
            </a:r>
            <a:r>
              <a:rPr lang="fr-FR" sz="2000" dirty="0" err="1"/>
              <a:t>acquired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hodoscope for direct </a:t>
            </a:r>
            <a:r>
              <a:rPr lang="fr-FR" sz="2000" dirty="0" err="1"/>
              <a:t>comparison</a:t>
            </a:r>
            <a:r>
              <a:rPr lang="fr-FR" sz="2000" dirty="0"/>
              <a:t> of </a:t>
            </a:r>
            <a:r>
              <a:rPr lang="fr-FR" sz="2000" dirty="0" err="1"/>
              <a:t>SIpM</a:t>
            </a:r>
            <a:r>
              <a:rPr lang="fr-FR" sz="2000" dirty="0"/>
              <a:t> </a:t>
            </a:r>
            <a:r>
              <a:rPr lang="fr-FR" sz="2000" dirty="0" err="1"/>
              <a:t>arrays</a:t>
            </a:r>
            <a:r>
              <a:rPr lang="fr-FR" sz="2000" dirty="0"/>
              <a:t> and X-</a:t>
            </a:r>
            <a:r>
              <a:rPr lang="fr-FR" sz="2000" dirty="0" err="1"/>
              <a:t>Arapucas</a:t>
            </a:r>
            <a:endParaRPr lang="fr-FR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1D40D-3D4C-3344-91E0-7529F133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3/6/20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69E0E-AEFD-2A47-822D-0CFFD450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Pietropaolo - protoDUNE ops meeting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DB394-044E-8544-82BD-6EAECAFD5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1FA2D-663D-4CD0-96C7-60484105C7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1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252</Words>
  <Application>Microsoft Macintosh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Xenon doping in NP04</vt:lpstr>
      <vt:lpstr>LAr Purity</vt:lpstr>
      <vt:lpstr>Data Taking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HVS Interface Drawings</dc:title>
  <dc:creator>Yu, Bo</dc:creator>
  <cp:lastModifiedBy>Microsoft Office User</cp:lastModifiedBy>
  <cp:revision>23</cp:revision>
  <cp:lastPrinted>2020-01-09T16:38:29Z</cp:lastPrinted>
  <dcterms:created xsi:type="dcterms:W3CDTF">2020-01-08T21:37:57Z</dcterms:created>
  <dcterms:modified xsi:type="dcterms:W3CDTF">2020-03-06T14:33:52Z</dcterms:modified>
</cp:coreProperties>
</file>