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68" r:id="rId5"/>
    <p:sldId id="26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19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16" y="819315"/>
            <a:ext cx="10551375" cy="3329581"/>
          </a:xfrm>
        </p:spPr>
        <p:txBody>
          <a:bodyPr/>
          <a:lstStyle/>
          <a:p>
            <a:r>
              <a:rPr lang="en-US" dirty="0"/>
              <a:t>IOTA/FAST Startup/Run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37" y="219833"/>
            <a:ext cx="3186091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24" y="900594"/>
            <a:ext cx="5094423" cy="3637287"/>
          </a:xfrm>
        </p:spPr>
        <p:txBody>
          <a:bodyPr>
            <a:normAutofit/>
          </a:bodyPr>
          <a:lstStyle/>
          <a:p>
            <a:r>
              <a:rPr lang="en-US" dirty="0"/>
              <a:t>URSSE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AMPUR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NIO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NL OMC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Controlled accesses to investigate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multiple IOTA quadrupole electrical and mechanical connections 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octupole string alignment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octupole #5 electrical short</a:t>
            </a:r>
          </a:p>
          <a:p>
            <a:pPr marL="685800"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EB22B-5337-4E74-9A4D-C65EB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25626" y="673596"/>
            <a:ext cx="2383091" cy="1340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7F79F0-8A92-41DE-BAAA-D24F3C3A6856}"/>
              </a:ext>
            </a:extLst>
          </p:cNvPr>
          <p:cNvSpPr/>
          <p:nvPr/>
        </p:nvSpPr>
        <p:spPr>
          <a:xfrm>
            <a:off x="5761759" y="1645100"/>
            <a:ext cx="6430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SQA1R</a:t>
            </a:r>
            <a:r>
              <a:rPr lang="en-US" sz="1200" dirty="0"/>
              <a:t> – Wire connections loose on the magnet side of the terminal block.</a:t>
            </a:r>
            <a:br>
              <a:rPr lang="en-US" sz="1200" dirty="0"/>
            </a:br>
            <a:r>
              <a:rPr lang="en-US" sz="1200" b="1" dirty="0"/>
              <a:t>SQA2R</a:t>
            </a:r>
            <a:r>
              <a:rPr lang="en-US" sz="1200" dirty="0"/>
              <a:t> – Wire connections loose on the magnet side of the terminal block.</a:t>
            </a:r>
            <a:br>
              <a:rPr lang="en-US" sz="1200" dirty="0"/>
            </a:br>
            <a:r>
              <a:rPr lang="en-US" sz="1200" b="1" dirty="0"/>
              <a:t>SQB2R</a:t>
            </a:r>
            <a:r>
              <a:rPr lang="en-US" sz="1200" dirty="0"/>
              <a:t> – Mechanically unstable.  Tightened stand to the 80/20 support on the girder.</a:t>
            </a:r>
            <a:br>
              <a:rPr lang="en-US" sz="1200" dirty="0"/>
            </a:br>
            <a:r>
              <a:rPr lang="en-US" sz="1200" b="1" dirty="0"/>
              <a:t>SQD1R</a:t>
            </a:r>
            <a:r>
              <a:rPr lang="en-US" sz="1200" dirty="0"/>
              <a:t> – Mechanically loose at the magnet to stand interface.  All screws were loose by several turns.</a:t>
            </a:r>
            <a:br>
              <a:rPr lang="en-US" sz="1200" dirty="0"/>
            </a:br>
            <a:r>
              <a:rPr lang="en-US" sz="1200" b="1" dirty="0"/>
              <a:t>SQD2R</a:t>
            </a:r>
            <a:r>
              <a:rPr lang="en-US" sz="1200" dirty="0"/>
              <a:t> – Mechanically unstable at the girder. Tightened to 80/20 support on the girder.</a:t>
            </a:r>
            <a:br>
              <a:rPr lang="en-US" sz="1200" dirty="0"/>
            </a:br>
            <a:r>
              <a:rPr lang="en-US" sz="1200" b="1" dirty="0"/>
              <a:t>SQC2L</a:t>
            </a:r>
            <a:r>
              <a:rPr lang="en-US" sz="1200" dirty="0"/>
              <a:t> – Wire connections required ½ turn on magnet side of terminal block.</a:t>
            </a:r>
            <a:br>
              <a:rPr lang="en-US" sz="1200" dirty="0"/>
            </a:br>
            <a:r>
              <a:rPr lang="en-US" sz="1200" b="1" dirty="0"/>
              <a:t>SQC1L</a:t>
            </a:r>
            <a:r>
              <a:rPr lang="en-US" sz="1200" dirty="0"/>
              <a:t> – Wire connections loose on magnet side of terminal block.</a:t>
            </a:r>
            <a:br>
              <a:rPr lang="en-US" sz="1200" dirty="0"/>
            </a:br>
            <a:r>
              <a:rPr lang="en-US" sz="1200" b="1" dirty="0"/>
              <a:t>SQB1L</a:t>
            </a:r>
            <a:r>
              <a:rPr lang="en-US" sz="1200" dirty="0"/>
              <a:t> – Wire connections loose on the magnet side of the terminal block, stand mechanically unstable on the inside of the ring, mechanically loose at the magnet to stand interface.</a:t>
            </a:r>
            <a:br>
              <a:rPr lang="en-US" sz="1200" dirty="0"/>
            </a:br>
            <a:r>
              <a:rPr lang="en-US" sz="1200" b="1" dirty="0"/>
              <a:t>SQA1L</a:t>
            </a:r>
            <a:r>
              <a:rPr lang="en-US" sz="1200" dirty="0"/>
              <a:t> – Wire connections loose on the magnet side of the terminal block.</a:t>
            </a:r>
            <a:br>
              <a:rPr lang="en-US" sz="1200" dirty="0"/>
            </a:br>
            <a:r>
              <a:rPr lang="en-US" sz="1200" b="1" dirty="0"/>
              <a:t>SQA2L</a:t>
            </a:r>
            <a:r>
              <a:rPr lang="en-US" sz="1200" dirty="0"/>
              <a:t> – Wire connections loose on the magnet side of the terminal block.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32534-D063-425E-9D90-689A24EBA644}"/>
              </a:ext>
            </a:extLst>
          </p:cNvPr>
          <p:cNvSpPr/>
          <p:nvPr/>
        </p:nvSpPr>
        <p:spPr>
          <a:xfrm>
            <a:off x="5761759" y="4711645"/>
            <a:ext cx="64302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QE1L</a:t>
            </a:r>
            <a:r>
              <a:rPr lang="en-US" sz="1200" dirty="0"/>
              <a:t> – wire connections loose on cable side of the terminal block</a:t>
            </a:r>
            <a:br>
              <a:rPr lang="en-US" sz="1200" dirty="0"/>
            </a:br>
            <a:r>
              <a:rPr lang="en-US" sz="1200" b="1" dirty="0"/>
              <a:t>QD3R</a:t>
            </a:r>
            <a:r>
              <a:rPr lang="en-US" sz="1200" dirty="0"/>
              <a:t> -  wire connections loose on coil and cable side of the terminal block</a:t>
            </a:r>
            <a:br>
              <a:rPr lang="en-US" sz="1200" dirty="0"/>
            </a:br>
            <a:r>
              <a:rPr lang="en-US" sz="1200" b="1" dirty="0"/>
              <a:t>QD2R</a:t>
            </a:r>
            <a:r>
              <a:rPr lang="en-US" sz="1200" dirty="0"/>
              <a:t> – wire connections loose on coil and cable side of terminal block, full turn was required on the jumper and cable connections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The </a:t>
            </a:r>
            <a:r>
              <a:rPr lang="en-US" sz="1200" dirty="0" err="1"/>
              <a:t>beamtube</a:t>
            </a:r>
            <a:r>
              <a:rPr lang="en-US" sz="1200" dirty="0"/>
              <a:t> support stand was found loose at the ER girder 80/20 support.  We secured the </a:t>
            </a:r>
            <a:r>
              <a:rPr lang="en-US" sz="1200" dirty="0" err="1"/>
              <a:t>beamtube</a:t>
            </a:r>
            <a:r>
              <a:rPr lang="en-US" sz="1200" dirty="0"/>
              <a:t> support.</a:t>
            </a:r>
          </a:p>
        </p:txBody>
      </p:sp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01015-1EE3-4AC4-B6D0-6FF69C17B490}"/>
              </a:ext>
            </a:extLst>
          </p:cNvPr>
          <p:cNvSpPr txBox="1">
            <a:spLocks/>
          </p:cNvSpPr>
          <p:nvPr/>
        </p:nvSpPr>
        <p:spPr>
          <a:xfrm>
            <a:off x="515363" y="654507"/>
            <a:ext cx="9667727" cy="87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Downtime: 4.3 hours out of 104 hours (13 shifts)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3F682-2E9D-4271-B387-D67023693516}"/>
              </a:ext>
            </a:extLst>
          </p:cNvPr>
          <p:cNvSpPr txBox="1"/>
          <p:nvPr/>
        </p:nvSpPr>
        <p:spPr>
          <a:xfrm>
            <a:off x="1255283" y="1668859"/>
            <a:ext cx="6543094" cy="254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RF Gun modulator control power chassis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IOTA LCW PLC module failure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Nuisance trips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CC1 VP Mod trip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CM2 RTDT trip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H103 regulator trip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9519271-6A8A-4B9F-93FC-3B7071B5B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9258"/>
            <a:ext cx="3755247" cy="44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AFD-12D1-4A8B-A22C-2DDE4169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24A7D-3813-4485-9082-570FCD36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95" y="1325181"/>
            <a:ext cx="12108184" cy="5127574"/>
          </a:xfrm>
        </p:spPr>
      </p:pic>
    </p:spTree>
    <p:extLst>
      <p:ext uri="{BB962C8B-B14F-4D97-AF65-F5344CB8AC3E}">
        <p14:creationId xmlns:p14="http://schemas.microsoft.com/office/powerpoint/2010/main" val="251408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2354-7B2C-4C4D-871C-CF039607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10432" cy="1400530"/>
          </a:xfrm>
        </p:spPr>
        <p:txBody>
          <a:bodyPr/>
          <a:lstStyle/>
          <a:p>
            <a:r>
              <a:rPr lang="en-US" dirty="0"/>
              <a:t>Monday Morning Controlled Access</a:t>
            </a:r>
            <a:br>
              <a:rPr lang="en-US" dirty="0"/>
            </a:br>
            <a:r>
              <a:rPr lang="en-US" dirty="0"/>
              <a:t>08:00 – 12:00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0500-C707-4F29-B84D-53BE7AF6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Refocus camera at X107</a:t>
            </a:r>
          </a:p>
          <a:p>
            <a:r>
              <a:rPr lang="en-US" dirty="0"/>
              <a:t>Refocus camera at X118</a:t>
            </a:r>
          </a:p>
          <a:p>
            <a:r>
              <a:rPr lang="en-US" dirty="0"/>
              <a:t>Investigate object blocking the optics path at TPM111</a:t>
            </a:r>
          </a:p>
          <a:p>
            <a:r>
              <a:rPr lang="en-US" dirty="0"/>
              <a:t>Connect new </a:t>
            </a:r>
            <a:r>
              <a:rPr lang="en-US" dirty="0" err="1"/>
              <a:t>sextupole</a:t>
            </a:r>
            <a:r>
              <a:rPr lang="en-US" dirty="0"/>
              <a:t> power supplies</a:t>
            </a:r>
          </a:p>
          <a:p>
            <a:r>
              <a:rPr lang="en-US" dirty="0"/>
              <a:t>Octupole #5 electrical short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14130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3291121" y="1406716"/>
            <a:ext cx="4146909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3482506" y="2484766"/>
            <a:ext cx="4769579" cy="142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NIO studies now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IBS on evening shift</a:t>
            </a: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142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IOTA/FAST Startup/Run Report</vt:lpstr>
      <vt:lpstr>This week</vt:lpstr>
      <vt:lpstr>PowerPoint Presentation</vt:lpstr>
      <vt:lpstr>March schedule</vt:lpstr>
      <vt:lpstr>Monday Morning Controlled Access 08:00 – 12:00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 Crawford</cp:lastModifiedBy>
  <cp:revision>60</cp:revision>
  <dcterms:created xsi:type="dcterms:W3CDTF">2020-01-24T16:57:47Z</dcterms:created>
  <dcterms:modified xsi:type="dcterms:W3CDTF">2020-03-06T16:49:44Z</dcterms:modified>
</cp:coreProperties>
</file>