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4122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6" r:id="rId11"/>
    <p:sldId id="260" r:id="rId12"/>
    <p:sldId id="264" r:id="rId13"/>
    <p:sldId id="262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6" y="3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5109-C1CB-437D-99D9-9DAA8B81EAB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EE53-E101-4884-AC9C-C61AF81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0615A-41AC-4942-B8B6-7C6C6B373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 Alcaraz</a:t>
            </a:r>
          </a:p>
          <a:p>
            <a:r>
              <a:rPr lang="en-US" dirty="0"/>
              <a:t>Requirements and Specifications Review</a:t>
            </a:r>
          </a:p>
          <a:p>
            <a:r>
              <a:rPr lang="en-US" dirty="0"/>
              <a:t>07 April 2020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2E3-2003-4B43-8F4C-A71E20952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Utility Plant (WBS 121.06.04)</a:t>
            </a:r>
          </a:p>
        </p:txBody>
      </p:sp>
    </p:spTree>
    <p:extLst>
      <p:ext uri="{BB962C8B-B14F-4D97-AF65-F5344CB8AC3E}">
        <p14:creationId xmlns:p14="http://schemas.microsoft.com/office/powerpoint/2010/main" val="115457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65F2-A552-491B-963B-D3C824AA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53E-E6F7-4BCF-B1A2-BEAEB261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r>
              <a:rPr lang="en-US" dirty="0"/>
              <a:t>Requirements Basis</a:t>
            </a:r>
          </a:p>
          <a:p>
            <a:pPr lvl="1"/>
            <a:r>
              <a:rPr lang="en-US" dirty="0"/>
              <a:t>Functional Requirements Specification</a:t>
            </a:r>
          </a:p>
          <a:p>
            <a:pPr lvl="1"/>
            <a:r>
              <a:rPr lang="en-US" dirty="0"/>
              <a:t>Technical Requirements Specification</a:t>
            </a:r>
          </a:p>
          <a:p>
            <a:pPr lvl="1"/>
            <a:r>
              <a:rPr lang="en-US" dirty="0"/>
              <a:t>Room Data Sheets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4EA1-A491-4F3F-B2EC-62C91426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2763-A53A-4993-933E-05D20C0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1ED-7F0F-4043-908D-4171F914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7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49263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The PIP-II Utility Plant will provide the mechanical infrastructure to support the installation, commissioning and operation of the process water equipment for the PIP-II accelerator components.</a:t>
            </a:r>
            <a:endParaRPr lang="en-US" sz="2000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95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AF612F-5032-4068-A501-CC0C3852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52587"/>
            <a:ext cx="8077200" cy="3552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B1CCD-F3A6-422A-A731-6409DA5B487C}"/>
              </a:ext>
            </a:extLst>
          </p:cNvPr>
          <p:cNvSpPr/>
          <p:nvPr/>
        </p:nvSpPr>
        <p:spPr>
          <a:xfrm>
            <a:off x="4299869" y="3626357"/>
            <a:ext cx="861818" cy="7025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262F-C7CD-44CD-AA28-B76E53B91D38}"/>
              </a:ext>
            </a:extLst>
          </p:cNvPr>
          <p:cNvSpPr txBox="1"/>
          <p:nvPr/>
        </p:nvSpPr>
        <p:spPr>
          <a:xfrm>
            <a:off x="3491503" y="3654486"/>
            <a:ext cx="91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Plant</a:t>
            </a:r>
          </a:p>
        </p:txBody>
      </p:sp>
    </p:spTree>
    <p:extLst>
      <p:ext uri="{BB962C8B-B14F-4D97-AF65-F5344CB8AC3E}">
        <p14:creationId xmlns:p14="http://schemas.microsoft.com/office/powerpoint/2010/main" val="2332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6484364" y="3752599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ED0006748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41A8B-D7B5-43A6-8D56-D49D9640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50" y="590186"/>
            <a:ext cx="2445320" cy="31624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3C0E0-1E39-4C6B-B449-15E5D842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36818"/>
            <a:ext cx="6139374" cy="28376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3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Technical Requirements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6852649" y="3134665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ED0011730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DC2FD4-B641-4B15-8CCF-8AE3025C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17" y="438668"/>
            <a:ext cx="2081349" cy="2695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5B05FF-BAEA-4DF2-86CE-57DE7349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4" y="1563031"/>
            <a:ext cx="5199519" cy="3542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EA20E-B81D-4109-86CD-8D2AE191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376" y="3411664"/>
            <a:ext cx="5200690" cy="27999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42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ADE3-9B81-42C3-9155-BB23CAA7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Data Sheets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6B7E1-0699-48D7-890C-06506B219A06}"/>
              </a:ext>
            </a:extLst>
          </p:cNvPr>
          <p:cNvSpPr txBox="1"/>
          <p:nvPr/>
        </p:nvSpPr>
        <p:spPr>
          <a:xfrm>
            <a:off x="429419" y="5842197"/>
            <a:ext cx="209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Teamcenter ED0009544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CCCF0-2B6A-4916-AF94-B9D93102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10821"/>
            <a:ext cx="7473760" cy="42430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2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D2F6-867D-41A0-90DF-7889133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990A-78AF-4D88-99CB-14D91609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BF78-98AB-45CD-B9B8-E67455D1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E214-AEF3-4B90-8F4C-6091348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Overview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58515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a0b6e8503d83ae9ad9f020fa2494e9bc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7B322-768B-4FE5-8CB6-5EF975DB78E6}">
  <ds:schemaRefs>
    <ds:schemaRef ds:uri="5c9f3ab6-242c-461d-a351-c910a751d111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0910D4-71BA-4FD1-AE9D-9A828711A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5502D8-8AA3-463A-82AF-465ED0EB31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571</TotalTime>
  <Words>161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P2MACtheme</vt:lpstr>
      <vt:lpstr>Fermilab_PPT_090815</vt:lpstr>
      <vt:lpstr>PowerPoint Presentation</vt:lpstr>
      <vt:lpstr>Outline</vt:lpstr>
      <vt:lpstr>Scope</vt:lpstr>
      <vt:lpstr>Scope</vt:lpstr>
      <vt:lpstr>Requirement Basis</vt:lpstr>
      <vt:lpstr>Requirement Basis</vt:lpstr>
      <vt:lpstr>Requirement Basis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Ernesto Alcaraz</cp:lastModifiedBy>
  <cp:revision>32</cp:revision>
  <dcterms:created xsi:type="dcterms:W3CDTF">2019-09-16T15:09:18Z</dcterms:created>
  <dcterms:modified xsi:type="dcterms:W3CDTF">2020-03-17T15:49:20Z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