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4122" r:id="rId6"/>
  </p:sldMasterIdLst>
  <p:notesMasterIdLst>
    <p:notesMasterId r:id="rId14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0" userDrawn="1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76" y="24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0"/>
        <p:guide pos="4632"/>
        <p:guide pos="44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A5109-C1CB-437D-99D9-9DAA8B81EABD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FEE53-E101-4884-AC9C-C61AF8130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1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07658" y="6292134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0" y="-1"/>
            <a:ext cx="9143999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97521"/>
            <a:ext cx="9010786" cy="3018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57CEE6-7DAC-40F3-833E-0E8F757BFF24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86796D-04F9-4F98-A9C7-6B1EA0F5DC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6" y="896935"/>
            <a:ext cx="9141374" cy="27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Date Placeholder 10">
            <a:extLst>
              <a:ext uri="{FF2B5EF4-FFF2-40B4-BE49-F238E27FC236}">
                <a16:creationId xmlns:a16="http://schemas.microsoft.com/office/drawing/2014/main" id="{AC76CDFC-ABFB-49B7-B566-4A68D0A76C44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7" name="Footer Placeholder 11">
            <a:extLst>
              <a:ext uri="{FF2B5EF4-FFF2-40B4-BE49-F238E27FC236}">
                <a16:creationId xmlns:a16="http://schemas.microsoft.com/office/drawing/2014/main" id="{BFCB3D4E-4C39-4339-9372-53FC67487985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63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anchor="b"/>
          <a:lstStyle>
            <a:lvl1pPr>
              <a:defRPr sz="1200" smtClean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F7A2BC8-0A8C-4983-8944-A7AD2D2FCB88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87405ED3-8749-488A-8B5B-BCC5A5AAFE75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4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72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153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04083" y="6487605"/>
            <a:ext cx="414338" cy="237285"/>
          </a:xfrm>
          <a:prstGeom prst="rect">
            <a:avLst/>
          </a:prstGeom>
        </p:spPr>
        <p:txBody>
          <a:bodyPr anchor="b"/>
          <a:lstStyle>
            <a:lvl1pPr>
              <a:defRPr sz="14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3" name="Date Placeholder 10">
            <a:extLst>
              <a:ext uri="{FF2B5EF4-FFF2-40B4-BE49-F238E27FC236}">
                <a16:creationId xmlns:a16="http://schemas.microsoft.com/office/drawing/2014/main" id="{D1092409-8DFE-4DB4-8979-BFF05908E498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</a:p>
        </p:txBody>
      </p:sp>
      <p:sp>
        <p:nvSpPr>
          <p:cNvPr id="39" name="Footer Placeholder 11">
            <a:extLst>
              <a:ext uri="{FF2B5EF4-FFF2-40B4-BE49-F238E27FC236}">
                <a16:creationId xmlns:a16="http://schemas.microsoft.com/office/drawing/2014/main" id="{C6117AE5-BBB1-4852-BCAA-A63783BE59B9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2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21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574189" y="6360810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0E44DA-468D-4764-9AF0-0922B4266F82}"/>
              </a:ext>
            </a:extLst>
          </p:cNvPr>
          <p:cNvSpPr txBox="1"/>
          <p:nvPr/>
        </p:nvSpPr>
        <p:spPr>
          <a:xfrm>
            <a:off x="5541484" y="5027249"/>
            <a:ext cx="33862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In partnership with: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France/CEA/</a:t>
            </a:r>
            <a:r>
              <a:rPr lang="en-US" sz="1600" kern="1200" baseline="0" dirty="0" err="1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Irfu</a:t>
            </a: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, CNRS/IN2P3 </a:t>
            </a:r>
            <a:endParaRPr lang="en-US" sz="1600" kern="1200" baseline="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D4385A-2640-462D-A0F9-1CDE8B819E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1" y="840137"/>
            <a:ext cx="9189720" cy="33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09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AA421B9A-C412-4086-98A1-CDEA5D77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5D37AFF1-02DB-4D6A-BEF1-21077892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Date Placeholder 10">
            <a:extLst>
              <a:ext uri="{FF2B5EF4-FFF2-40B4-BE49-F238E27FC236}">
                <a16:creationId xmlns:a16="http://schemas.microsoft.com/office/drawing/2014/main" id="{C767F3C0-1663-43C6-81D6-B919F0DB2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9" name="Footer Placeholder 11">
            <a:extLst>
              <a:ext uri="{FF2B5EF4-FFF2-40B4-BE49-F238E27FC236}">
                <a16:creationId xmlns:a16="http://schemas.microsoft.com/office/drawing/2014/main" id="{DDDEA90C-5B09-4424-8120-ADF1EFD8E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10">
            <a:extLst>
              <a:ext uri="{FF2B5EF4-FFF2-40B4-BE49-F238E27FC236}">
                <a16:creationId xmlns:a16="http://schemas.microsoft.com/office/drawing/2014/main" id="{01D86377-0EDE-4DFB-89CA-7DADA966A7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5E0DA075-2226-401E-BD9A-FC30A3334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10">
            <a:extLst>
              <a:ext uri="{FF2B5EF4-FFF2-40B4-BE49-F238E27FC236}">
                <a16:creationId xmlns:a16="http://schemas.microsoft.com/office/drawing/2014/main" id="{812110B3-A11B-40E7-B18E-AF315383A5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0" name="Footer Placeholder 11">
            <a:extLst>
              <a:ext uri="{FF2B5EF4-FFF2-40B4-BE49-F238E27FC236}">
                <a16:creationId xmlns:a16="http://schemas.microsoft.com/office/drawing/2014/main" id="{7D65E794-B08E-4560-A2C5-B3FE0FBF3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E427F8C8-83E0-45CE-9B58-860DABFB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3CD7B25F-9566-4797-A56C-21D9B7836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Date Placeholder 10">
            <a:extLst>
              <a:ext uri="{FF2B5EF4-FFF2-40B4-BE49-F238E27FC236}">
                <a16:creationId xmlns:a16="http://schemas.microsoft.com/office/drawing/2014/main" id="{42F3F090-3C97-4AB8-B4EE-BAAB4EC2D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25" name="Footer Placeholder 11">
            <a:extLst>
              <a:ext uri="{FF2B5EF4-FFF2-40B4-BE49-F238E27FC236}">
                <a16:creationId xmlns:a16="http://schemas.microsoft.com/office/drawing/2014/main" id="{966DF8D4-7E05-4230-B71C-576ED2B5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11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10">
            <a:extLst>
              <a:ext uri="{FF2B5EF4-FFF2-40B4-BE49-F238E27FC236}">
                <a16:creationId xmlns:a16="http://schemas.microsoft.com/office/drawing/2014/main" id="{1D8F0163-F6F4-45A8-AF06-8D52E7851801}"/>
              </a:ext>
            </a:extLst>
          </p:cNvPr>
          <p:cNvSpPr txBox="1">
            <a:spLocks/>
          </p:cNvSpPr>
          <p:nvPr userDrawn="1"/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Date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10B7CCB0-6B4D-4C40-9F89-5E1BF13F9297}"/>
              </a:ext>
            </a:extLst>
          </p:cNvPr>
          <p:cNvSpPr txBox="1">
            <a:spLocks/>
          </p:cNvSpPr>
          <p:nvPr userDrawn="1"/>
        </p:nvSpPr>
        <p:spPr>
          <a:xfrm>
            <a:off x="1530601" y="6495482"/>
            <a:ext cx="5538537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/>
                <a:ea typeface="ＭＳ Ｐゴシック" charset="0"/>
              </a:rPr>
              <a:t>Speaker Name | Talk Title        Meeting Title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6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11/19/19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1" y="6495482"/>
            <a:ext cx="5550513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Dixon | Overview        Linac Complex Requirements and Specifications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70B9EE7-128D-4EBB-BF2C-ED5A9CCFE61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159379" y="6379281"/>
            <a:ext cx="773499" cy="4032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pic>
        <p:nvPicPr>
          <p:cNvPr id="13" name="Picture 6" descr="FermiLogo_RGB_NALBlue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684" y="6258863"/>
            <a:ext cx="1094716" cy="19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D3B64A-EA5B-4BBD-B33D-FBB4702EA3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7161" y="6204352"/>
            <a:ext cx="1119436" cy="44066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159D21-C2A4-4927-8486-65CB7942BD35}"/>
              </a:ext>
            </a:extLst>
          </p:cNvPr>
          <p:cNvGrpSpPr/>
          <p:nvPr/>
        </p:nvGrpSpPr>
        <p:grpSpPr>
          <a:xfrm>
            <a:off x="215900" y="6203027"/>
            <a:ext cx="8720277" cy="440660"/>
            <a:chOff x="215900" y="6203027"/>
            <a:chExt cx="8720277" cy="44066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15900" y="6362733"/>
              <a:ext cx="7538966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9C8BDFB-BD51-4DA6-A703-532E36935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16741" y="6203027"/>
              <a:ext cx="1119436" cy="4406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484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fnal.gov/event/2366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B0615A-41AC-4942-B8B6-7C6C6B3735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E. Alcaraz</a:t>
            </a:r>
          </a:p>
          <a:p>
            <a:r>
              <a:rPr lang="en-US" dirty="0"/>
              <a:t>Requirements and Specifications Review</a:t>
            </a:r>
          </a:p>
          <a:p>
            <a:r>
              <a:rPr lang="en-US" dirty="0"/>
              <a:t>7 April 2020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702E3-2003-4B43-8F4C-A71E20952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Utility Plant (WBS 121.06.04)</a:t>
            </a:r>
          </a:p>
        </p:txBody>
      </p:sp>
    </p:spTree>
    <p:extLst>
      <p:ext uri="{BB962C8B-B14F-4D97-AF65-F5344CB8AC3E}">
        <p14:creationId xmlns:p14="http://schemas.microsoft.com/office/powerpoint/2010/main" val="115457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265F2-A552-491B-963B-D3C824AA5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D253E-E6F7-4BCF-B1A2-BEAEB2617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  <a:p>
            <a:r>
              <a:rPr lang="en-US" dirty="0"/>
              <a:t>Introductions</a:t>
            </a:r>
          </a:p>
          <a:p>
            <a:r>
              <a:rPr lang="en-US" dirty="0"/>
              <a:t>Review Agenda</a:t>
            </a:r>
          </a:p>
          <a:p>
            <a:r>
              <a:rPr lang="en-US" dirty="0"/>
              <a:t>Review Charge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64EA1-A491-4F3F-B2EC-62C91426B3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F2763-A53A-4993-933E-05D20C064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04/07/20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E61ED-7F0F-4043-908D-4171F914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Alcaraz | Introduction        Utility Plant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276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1B94-CCE0-4F81-B7D9-0AD3D55B9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  <a:p>
            <a:pPr lvl="1"/>
            <a:r>
              <a:rPr lang="en-US" dirty="0"/>
              <a:t>Exits</a:t>
            </a:r>
          </a:p>
          <a:p>
            <a:pPr lvl="1"/>
            <a:r>
              <a:rPr lang="en-US" dirty="0"/>
              <a:t>Severe Weather</a:t>
            </a:r>
          </a:p>
          <a:p>
            <a:pPr lvl="1"/>
            <a:r>
              <a:rPr lang="en-US" dirty="0"/>
              <a:t>Rally Point</a:t>
            </a:r>
          </a:p>
          <a:p>
            <a:r>
              <a:rPr lang="en-US" dirty="0"/>
              <a:t>Bathrooms</a:t>
            </a:r>
          </a:p>
          <a:p>
            <a:r>
              <a:rPr lang="en-US" dirty="0"/>
              <a:t>Links:</a:t>
            </a:r>
          </a:p>
          <a:p>
            <a:pPr lvl="1"/>
            <a:r>
              <a:rPr lang="en-US" dirty="0"/>
              <a:t>Requirements and Specification Review: ED0011746</a:t>
            </a:r>
          </a:p>
          <a:p>
            <a:pPr lvl="1"/>
            <a:r>
              <a:rPr lang="en-US" dirty="0"/>
              <a:t>Functional Requirements Specifications: ED0006748</a:t>
            </a:r>
          </a:p>
          <a:p>
            <a:pPr lvl="1"/>
            <a:r>
              <a:rPr lang="en-US" dirty="0"/>
              <a:t>Technical Requirements Specifications: ED0011730</a:t>
            </a:r>
          </a:p>
          <a:p>
            <a:pPr lvl="1"/>
            <a:r>
              <a:rPr lang="en-US" dirty="0"/>
              <a:t>Room Data Sheets: ED0009544</a:t>
            </a:r>
          </a:p>
          <a:p>
            <a:pPr lvl="1"/>
            <a:r>
              <a:rPr lang="en-US" dirty="0"/>
              <a:t>Indico Site: </a:t>
            </a:r>
            <a:r>
              <a:rPr lang="en-US" u="sng" dirty="0">
                <a:hlinkClick r:id="rId2"/>
              </a:rPr>
              <a:t>https://indico.fnal.gov/event/23660/</a:t>
            </a:r>
            <a:endParaRPr lang="en-US" u="sng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04/07/20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Alcaraz | Introduction        Utility Plant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6956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71B94-CCE0-4F81-B7D9-0AD3D55B9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Martinez, PIP-II</a:t>
            </a:r>
          </a:p>
          <a:p>
            <a:r>
              <a:rPr lang="en-US" dirty="0"/>
              <a:t>S. Dixon, PIP-II	</a:t>
            </a:r>
          </a:p>
          <a:p>
            <a:r>
              <a:rPr lang="en-US" dirty="0"/>
              <a:t>E. Alcaraz, PIP-II</a:t>
            </a:r>
          </a:p>
          <a:p>
            <a:r>
              <a:rPr lang="en-US" dirty="0"/>
              <a:t>M. Ball, FESS/E</a:t>
            </a:r>
          </a:p>
          <a:p>
            <a:r>
              <a:rPr lang="en-US" dirty="0"/>
              <a:t>R. Crawford, AD	</a:t>
            </a:r>
          </a:p>
          <a:p>
            <a:pPr lvl="0"/>
            <a:r>
              <a:rPr lang="en-US" dirty="0"/>
              <a:t>J. Czajkowski, AD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04/07/20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Alcaraz | Introduction        Utility Plant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28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04/07/20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Alcaraz | Introduction        Utility Plant Requirements and Specifications Review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16BD5-B67A-4F68-BB5A-EFD22BAB8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043046"/>
            <a:ext cx="8655398" cy="231925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42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0A36-4648-44AB-BB03-AB249BD1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C9584-F662-4B8C-B0E7-150B5E515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6D7F5-36BD-4AB7-ADD6-A5F3DA6E6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04/07/20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26C21-D9D1-4E90-AE17-4232AA6D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Alcaraz | Introduction        Utility Plant Requirements and Specifications Review</a:t>
            </a:r>
            <a:endParaRPr lang="en-US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4D299E-D028-4D28-BB92-FD1689D0A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2" y="1099571"/>
            <a:ext cx="8589795" cy="40085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563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BD2F6-867D-41A0-90DF-7889133E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F990A-78AF-4D88-99CB-14D91609F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BBF78-98AB-45CD-B9B8-E67455D1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04/07/20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3E214-AEF3-4B90-8F4C-609134825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Alcaraz | Introduction        Utility Plant Requirements and Specifications Review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2585152"/>
      </p:ext>
    </p:extLst>
  </p:cSld>
  <p:clrMapOvr>
    <a:masterClrMapping/>
  </p:clrMapOvr>
</p:sld>
</file>

<file path=ppt/theme/theme1.xml><?xml version="1.0" encoding="utf-8"?>
<a:theme xmlns:a="http://schemas.openxmlformats.org/drawingml/2006/main" name="P2MACthem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2MACtheme" id="{B4939178-ADB1-4236-9FED-1683CDEF2ABE}" vid="{16CB5EA5-218F-42C3-AC14-5845A033D030}"/>
    </a:ext>
  </a:extLst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4x3_100716 [Read-Only]" id="{B81737F8-D419-4D0C-9352-DF10F5D39923}" vid="{3CF56E4B-1339-4923-B68D-C89D45FFEC3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A3A851AF9264BAFF3C7564CCFBBF0" ma:contentTypeVersion="0" ma:contentTypeDescription="Create a new document." ma:contentTypeScope="" ma:versionID="a0b6e8503d83ae9ad9f020fa2494e9bc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89a8fa62eebbf01eb57ac7f57ef42367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5502D8-8AA3-463A-82AF-465ED0EB316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70910D4-71BA-4FD1-AE9D-9A828711A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F7B322-768B-4FE5-8CB6-5EF975DB78E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c9f3ab6-242c-461d-a351-c910a751d11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99437F8A-0BC8-4AC9-BDF9-7F01D71E9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P2MACtheme</Template>
  <TotalTime>114</TotalTime>
  <Words>153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</vt:lpstr>
      <vt:lpstr>P2MACtheme</vt:lpstr>
      <vt:lpstr>Fermilab_PPT_090815</vt:lpstr>
      <vt:lpstr>PowerPoint Presentation</vt:lpstr>
      <vt:lpstr>Outline</vt:lpstr>
      <vt:lpstr>Logistics</vt:lpstr>
      <vt:lpstr>Review Committee</vt:lpstr>
      <vt:lpstr>Review Agenda</vt:lpstr>
      <vt:lpstr>Review Charge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Holzbauer</dc:creator>
  <cp:lastModifiedBy>Ernesto Alcaraz</cp:lastModifiedBy>
  <cp:revision>22</cp:revision>
  <dcterms:created xsi:type="dcterms:W3CDTF">2019-09-16T15:09:18Z</dcterms:created>
  <dcterms:modified xsi:type="dcterms:W3CDTF">2020-03-26T15:57:25Z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0x010100169A3A851AF9264BAFF3C7564CCFBBF0</vt:lpwstr>
  </property>
</Properties>
</file>