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68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DE300-125D-498D-BAA6-A7BB480E8B2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19BFD92-10C8-4498-AE95-0B518D84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05" y="2022736"/>
            <a:ext cx="3862388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BEC782-1ACA-4F8C-BB68-04D0E6E37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954" y="373050"/>
            <a:ext cx="10551375" cy="1692299"/>
          </a:xfrm>
        </p:spPr>
        <p:txBody>
          <a:bodyPr/>
          <a:lstStyle/>
          <a:p>
            <a:r>
              <a:rPr lang="en-US" dirty="0"/>
              <a:t>IOTA/FAST Run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5B76-5FE3-4D0D-A54C-AB569D57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Crawford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6BE6-0856-4CF9-AAF8-8AC26D019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5988572"/>
            <a:ext cx="12040108" cy="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F52-5999-43F0-B884-5319FC0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37" y="219833"/>
            <a:ext cx="3186091" cy="1223983"/>
          </a:xfrm>
        </p:spPr>
        <p:txBody>
          <a:bodyPr>
            <a:normAutofit/>
          </a:bodyPr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3CB-16B0-48BE-AB84-5A516167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93" y="960555"/>
            <a:ext cx="7660203" cy="5315961"/>
          </a:xfrm>
        </p:spPr>
        <p:txBody>
          <a:bodyPr>
            <a:normAutofit/>
          </a:bodyPr>
          <a:lstStyle/>
          <a:p>
            <a:r>
              <a:rPr lang="en-US" dirty="0"/>
              <a:t>Monday Morning Controlled Access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Refocused camera at X107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Refocused camera at X118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Investigated object blocking the optics path at TPM111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Connected new </a:t>
            </a:r>
            <a:r>
              <a:rPr lang="en-US" dirty="0" err="1"/>
              <a:t>sextupole</a:t>
            </a:r>
            <a:r>
              <a:rPr lang="en-US" dirty="0"/>
              <a:t> power supplies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Octupole #5 electrical ground fault cleared</a:t>
            </a:r>
          </a:p>
          <a:p>
            <a:r>
              <a:rPr lang="en-US" dirty="0"/>
              <a:t>URSSE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AMPUR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NIO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NL OMC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Controlled access to investigate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multiple IOTA </a:t>
            </a:r>
            <a:r>
              <a:rPr lang="en-US" dirty="0" err="1"/>
              <a:t>Dubna</a:t>
            </a:r>
            <a:r>
              <a:rPr lang="en-US" dirty="0"/>
              <a:t> quadrupole electrical connections </a:t>
            </a:r>
          </a:p>
          <a:p>
            <a:pPr marL="685800" lvl="1">
              <a:lnSpc>
                <a:spcPct val="90000"/>
              </a:lnSpc>
            </a:pPr>
            <a:r>
              <a:rPr lang="en-US" dirty="0"/>
              <a:t>octupole string alignment</a:t>
            </a:r>
          </a:p>
          <a:p>
            <a:pPr marL="685800" lvl="1"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A black and blue sky in the dark&#10;&#10;Description automatically generated">
            <a:extLst>
              <a:ext uri="{FF2B5EF4-FFF2-40B4-BE49-F238E27FC236}">
                <a16:creationId xmlns:a16="http://schemas.microsoft.com/office/drawing/2014/main" id="{1F316587-7456-436E-98D7-949F3759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08" y="116744"/>
            <a:ext cx="2487122" cy="2079315"/>
          </a:xfrm>
          <a:prstGeom prst="rect">
            <a:avLst/>
          </a:prstGeom>
        </p:spPr>
      </p:pic>
      <p:pic>
        <p:nvPicPr>
          <p:cNvPr id="10" name="Picture 9" descr="A picture containing outdoor, light, sitting, black&#10;&#10;Description automatically generated">
            <a:extLst>
              <a:ext uri="{FF2B5EF4-FFF2-40B4-BE49-F238E27FC236}">
                <a16:creationId xmlns:a16="http://schemas.microsoft.com/office/drawing/2014/main" id="{288181BE-D470-4285-9B19-9ACAE003E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2" y="4275376"/>
            <a:ext cx="2487123" cy="20793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5FCFD-E97C-4857-91F3-ADEA24DD9F98}"/>
              </a:ext>
            </a:extLst>
          </p:cNvPr>
          <p:cNvSpPr txBox="1"/>
          <p:nvPr/>
        </p:nvSpPr>
        <p:spPr>
          <a:xfrm>
            <a:off x="8559384" y="187354"/>
            <a:ext cx="98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4C769-008C-4358-BE46-379F20FC7388}"/>
              </a:ext>
            </a:extLst>
          </p:cNvPr>
          <p:cNvSpPr txBox="1"/>
          <p:nvPr/>
        </p:nvSpPr>
        <p:spPr>
          <a:xfrm>
            <a:off x="8695086" y="445735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E3F97E-D4D1-4A64-88D7-437A2F7D9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2" y="2196060"/>
            <a:ext cx="2488198" cy="2079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055A31-1B1D-4E4D-84C7-F93A127749ED}"/>
              </a:ext>
            </a:extLst>
          </p:cNvPr>
          <p:cNvSpPr txBox="1"/>
          <p:nvPr/>
        </p:nvSpPr>
        <p:spPr>
          <a:xfrm>
            <a:off x="8542800" y="221329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TPM111</a:t>
            </a:r>
          </a:p>
        </p:txBody>
      </p:sp>
    </p:spTree>
    <p:extLst>
      <p:ext uri="{BB962C8B-B14F-4D97-AF65-F5344CB8AC3E}">
        <p14:creationId xmlns:p14="http://schemas.microsoft.com/office/powerpoint/2010/main" val="425395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01015-1EE3-4AC4-B6D0-6FF69C17B490}"/>
              </a:ext>
            </a:extLst>
          </p:cNvPr>
          <p:cNvSpPr txBox="1">
            <a:spLocks/>
          </p:cNvSpPr>
          <p:nvPr/>
        </p:nvSpPr>
        <p:spPr>
          <a:xfrm>
            <a:off x="515363" y="654507"/>
            <a:ext cx="9667727" cy="874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Downtime: 1.5 hours out of 88 hours (11 shifts)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3F682-2E9D-4271-B387-D67023693516}"/>
              </a:ext>
            </a:extLst>
          </p:cNvPr>
          <p:cNvSpPr txBox="1"/>
          <p:nvPr/>
        </p:nvSpPr>
        <p:spPr>
          <a:xfrm>
            <a:off x="1255283" y="1668859"/>
            <a:ext cx="6543094" cy="2544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RF Gun modulator control power chassis (1.5 </a:t>
            </a:r>
            <a:r>
              <a:rPr lang="en-US" sz="2400" dirty="0" err="1">
                <a:latin typeface="+mj-lt"/>
                <a:ea typeface="+mj-ea"/>
                <a:cs typeface="+mj-cs"/>
              </a:rPr>
              <a:t>hr</a:t>
            </a:r>
            <a:r>
              <a:rPr lang="en-US" sz="2400" dirty="0"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Controls issue with CNS61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Nuisance trips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CC1 RF Leak detected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CM2 RTDT trip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03985-051C-4E02-B931-6801BA98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93" y="1529259"/>
            <a:ext cx="2530452" cy="35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AFD-12D1-4A8B-A22C-2DDE4169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24A7D-3813-4485-9082-570FCD36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345" y="1325181"/>
            <a:ext cx="9318084" cy="5127574"/>
          </a:xfrm>
        </p:spPr>
      </p:pic>
    </p:spTree>
    <p:extLst>
      <p:ext uri="{BB962C8B-B14F-4D97-AF65-F5344CB8AC3E}">
        <p14:creationId xmlns:p14="http://schemas.microsoft.com/office/powerpoint/2010/main" val="251408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264655-B522-4E4D-A188-6525560621F3}"/>
              </a:ext>
            </a:extLst>
          </p:cNvPr>
          <p:cNvSpPr txBox="1"/>
          <p:nvPr/>
        </p:nvSpPr>
        <p:spPr>
          <a:xfrm>
            <a:off x="3291121" y="1406716"/>
            <a:ext cx="4146909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6122-E882-49A4-B624-6C2E4EB934C4}"/>
              </a:ext>
            </a:extLst>
          </p:cNvPr>
          <p:cNvSpPr txBox="1"/>
          <p:nvPr/>
        </p:nvSpPr>
        <p:spPr>
          <a:xfrm>
            <a:off x="3482506" y="2484766"/>
            <a:ext cx="6323410" cy="253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FAST </a:t>
            </a:r>
            <a:r>
              <a:rPr lang="en-US" sz="2400" dirty="0" err="1">
                <a:latin typeface="+mj-lt"/>
                <a:ea typeface="+mj-ea"/>
                <a:cs typeface="+mj-cs"/>
              </a:rPr>
              <a:t>Linac</a:t>
            </a:r>
            <a:r>
              <a:rPr lang="en-US" sz="2400" dirty="0">
                <a:latin typeface="+mj-lt"/>
                <a:ea typeface="+mj-ea"/>
                <a:cs typeface="+mj-cs"/>
              </a:rPr>
              <a:t> and IOTA Ring turned on without issues this morning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An adjustment to the CM2 energy was needed to inject electrons into IOTA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NIO studies </a:t>
            </a:r>
          </a:p>
        </p:txBody>
      </p:sp>
    </p:spTree>
    <p:extLst>
      <p:ext uri="{BB962C8B-B14F-4D97-AF65-F5344CB8AC3E}">
        <p14:creationId xmlns:p14="http://schemas.microsoft.com/office/powerpoint/2010/main" val="373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131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IOTA/FAST Run Report</vt:lpstr>
      <vt:lpstr>This week</vt:lpstr>
      <vt:lpstr>PowerPoint Presentation</vt:lpstr>
      <vt:lpstr>March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 Shutdown/Startup Report</dc:title>
  <dc:creator>Darren J Crawford</dc:creator>
  <cp:lastModifiedBy>Darren J. Crawford x6376,4977 11023N</cp:lastModifiedBy>
  <cp:revision>76</cp:revision>
  <dcterms:created xsi:type="dcterms:W3CDTF">2020-01-24T16:57:47Z</dcterms:created>
  <dcterms:modified xsi:type="dcterms:W3CDTF">2020-03-13T15:56:55Z</dcterms:modified>
</cp:coreProperties>
</file>