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1" r:id="rId2"/>
    <p:sldId id="257" r:id="rId3"/>
    <p:sldId id="390" r:id="rId4"/>
    <p:sldId id="389" r:id="rId5"/>
    <p:sldId id="388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7" autoAdjust="0"/>
    <p:restoredTop sz="94660"/>
  </p:normalViewPr>
  <p:slideViewPr>
    <p:cSldViewPr>
      <p:cViewPr varScale="1">
        <p:scale>
          <a:sx n="81" d="100"/>
          <a:sy n="81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ADA09F4-2FE8-466F-962F-A058C7C9C1D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34598D-BD7F-4A7C-B818-30FCC25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9139-97C3-4BED-9BA7-6AD3942DFA7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9E22-4638-4B9F-B88C-E120FD76296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EE4-03D4-41FB-9D34-C725D7813CE7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6CC1-0C62-45A4-AA16-27315DE672F6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0DFB-49D3-4B7B-AE8C-3AA1BA8571A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7CD-62EA-4F4F-84B0-8A48075CADB4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D9-C3D8-4BA5-851E-CE16F8053F19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D287-8314-4C6B-BD7A-3F1AD2EAED5D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CF4-7B51-4A98-8BB9-216B16A4A4C4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B9F6-06C6-44A6-8C40-77919A9D7823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FE-7C44-4E78-BEBB-EA9CF2CBF009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ED54-2DF3-466D-9797-4FD2EAAB58F6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767" y="5105400"/>
            <a:ext cx="8414033" cy="828812"/>
          </a:xfrm>
        </p:spPr>
        <p:txBody>
          <a:bodyPr/>
          <a:lstStyle/>
          <a:p>
            <a:r>
              <a:rPr lang="en-US" dirty="0"/>
              <a:t>Cristian Boffo, Stoyan Stoynev </a:t>
            </a:r>
          </a:p>
          <a:p>
            <a:r>
              <a:rPr lang="en-US" dirty="0"/>
              <a:t>Coordination meeting</a:t>
            </a:r>
          </a:p>
          <a:p>
            <a:r>
              <a:rPr lang="en-US" dirty="0"/>
              <a:t>25 March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200"/>
            <a:ext cx="8499232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Update on SSR solenoid design </a:t>
            </a:r>
          </a:p>
          <a:p>
            <a:pPr algn="ctr"/>
            <a:r>
              <a:rPr lang="en-US" dirty="0"/>
              <a:t>and upcoming FDR</a:t>
            </a:r>
          </a:p>
        </p:txBody>
      </p:sp>
    </p:spTree>
    <p:extLst>
      <p:ext uri="{BB962C8B-B14F-4D97-AF65-F5344CB8AC3E}">
        <p14:creationId xmlns:p14="http://schemas.microsoft.com/office/powerpoint/2010/main" val="126924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Design document draft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9A8694-6268-4FE1-AD46-006260B6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55387"/>
            <a:ext cx="8686800" cy="2209799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Sent by BARC more than a month ago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Discussed in meetings, feedback sent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Good quality work</a:t>
            </a:r>
            <a:endParaRPr lang="en-US" sz="1800" dirty="0">
              <a:solidFill>
                <a:srgbClr val="C00000"/>
              </a:solidFill>
            </a:endParaRP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Well advanced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There are open questions being addressed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3B8760-E423-4CBE-83B5-FCA2AB10C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67" y="3886200"/>
            <a:ext cx="4189233" cy="2235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98A7CF-DCF2-4745-B474-8242C7179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237" y="3721685"/>
            <a:ext cx="3653156" cy="19834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A21ABA-2A1D-4489-9B81-3B117D0DFBA9}"/>
              </a:ext>
            </a:extLst>
          </p:cNvPr>
          <p:cNvSpPr txBox="1"/>
          <p:nvPr/>
        </p:nvSpPr>
        <p:spPr>
          <a:xfrm>
            <a:off x="2895600" y="3105834"/>
            <a:ext cx="615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concept and cross-section of conduction cooled SSR lens</a:t>
            </a:r>
          </a:p>
          <a:p>
            <a:r>
              <a:rPr lang="en-US" dirty="0"/>
              <a:t>(from the document)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6D48A-2B6E-4728-B0D5-601EF5268CB0}"/>
              </a:ext>
            </a:extLst>
          </p:cNvPr>
          <p:cNvSpPr txBox="1"/>
          <p:nvPr/>
        </p:nvSpPr>
        <p:spPr>
          <a:xfrm>
            <a:off x="5080" y="6053008"/>
            <a:ext cx="8130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sending an updated draft they asked a signed letter supporting the change of </a:t>
            </a:r>
          </a:p>
          <a:p>
            <a:r>
              <a:rPr lang="en-US" dirty="0"/>
              <a:t>delivery dates (see later; the letter is with Lia for the last ~10 days) </a:t>
            </a:r>
          </a:p>
        </p:txBody>
      </p:sp>
    </p:spTree>
    <p:extLst>
      <p:ext uri="{BB962C8B-B14F-4D97-AF65-F5344CB8AC3E}">
        <p14:creationId xmlns:p14="http://schemas.microsoft.com/office/powerpoint/2010/main" val="394251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Interaction with BARC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9A8694-6268-4FE1-AD46-006260B6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3657599"/>
          </a:xfrm>
        </p:spPr>
        <p:txBody>
          <a:bodyPr>
            <a:normAutofit lnSpcReduction="1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BARC magnet 3D model received by FNAL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We made appropriate corrections (including some interface related) and sent the model back to BARC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Weekly meetings in addition to mail exchanges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They sent info by mail but we can only use Teamcenter for relevant data communication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The main input BARC need is interfaces and while documents are in the works we did exchange some information in meetings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SzPct val="65000"/>
              <a:buNone/>
            </a:pPr>
            <a:endParaRPr lang="en-US" sz="1800" dirty="0"/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51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Preparations for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464A62-F5FA-4042-B02D-B7F3B02C17C8}"/>
              </a:ext>
            </a:extLst>
          </p:cNvPr>
          <p:cNvSpPr/>
          <p:nvPr/>
        </p:nvSpPr>
        <p:spPr>
          <a:xfrm>
            <a:off x="4343400" y="1066800"/>
            <a:ext cx="365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https://indico.fnal.gov/event/23501/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C69BD-E677-4A39-9C8F-7BB0D292421D}"/>
              </a:ext>
            </a:extLst>
          </p:cNvPr>
          <p:cNvSpPr txBox="1"/>
          <p:nvPr/>
        </p:nvSpPr>
        <p:spPr>
          <a:xfrm>
            <a:off x="304800" y="1066800"/>
            <a:ext cx="37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Indico page available (and populated:)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6A8C9-6E63-4218-9FFA-30BE26D36EE3}"/>
              </a:ext>
            </a:extLst>
          </p:cNvPr>
          <p:cNvSpPr/>
          <p:nvPr/>
        </p:nvSpPr>
        <p:spPr>
          <a:xfrm>
            <a:off x="228600" y="1841242"/>
            <a:ext cx="937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Finalize TRS. Awaiting inputs from Eduard [Stoyan, Cristian]</a:t>
            </a:r>
          </a:p>
          <a:p>
            <a:r>
              <a:rPr lang="en-US" sz="1600" dirty="0"/>
              <a:t>Write Charge, review agenda, reviewer list [Donato]</a:t>
            </a:r>
          </a:p>
          <a:p>
            <a:r>
              <a:rPr lang="en-US" sz="1600" dirty="0"/>
              <a:t>Approve charge, agenda, reviewers [Cristian/</a:t>
            </a:r>
            <a:r>
              <a:rPr lang="en-US" sz="1600" dirty="0" err="1"/>
              <a:t>Genfa</a:t>
            </a:r>
            <a:r>
              <a:rPr lang="en-US" sz="1600" dirty="0"/>
              <a:t>]</a:t>
            </a:r>
          </a:p>
          <a:p>
            <a:r>
              <a:rPr lang="en-US" sz="1600" dirty="0"/>
              <a:t>Update Indico page to reflect the agenda [Donato]</a:t>
            </a:r>
          </a:p>
          <a:p>
            <a:r>
              <a:rPr lang="en-US" sz="1600" dirty="0"/>
              <a:t>Generate TC# for the review [Donato]</a:t>
            </a:r>
          </a:p>
          <a:p>
            <a:r>
              <a:rPr lang="en-US" sz="1600" dirty="0"/>
              <a:t>Issue a zoom link and add it to Indico page [Stoyan]</a:t>
            </a:r>
          </a:p>
          <a:p>
            <a:r>
              <a:rPr lang="en-US" sz="1600" dirty="0"/>
              <a:t>Invite reviewers [Donato]</a:t>
            </a:r>
          </a:p>
          <a:p>
            <a:r>
              <a:rPr lang="en-US" sz="1600" dirty="0"/>
              <a:t>Send invitation to presenters and attendees [Donato]</a:t>
            </a:r>
          </a:p>
          <a:p>
            <a:r>
              <a:rPr lang="en-US" sz="1600" dirty="0"/>
              <a:t>Interface document [Vincent/Mattia]</a:t>
            </a:r>
          </a:p>
          <a:p>
            <a:r>
              <a:rPr lang="en-US" sz="1600" dirty="0"/>
              <a:t>QC plan for solenoids and e-travelers [Donato]</a:t>
            </a:r>
          </a:p>
          <a:p>
            <a:r>
              <a:rPr lang="en-US" sz="1600" dirty="0"/>
              <a:t>Testing plan [Stoyan?]</a:t>
            </a:r>
          </a:p>
          <a:p>
            <a:r>
              <a:rPr lang="en-US" sz="1600" dirty="0"/>
              <a:t>Acceptance criteria [Stoyan, Cristian]</a:t>
            </a:r>
          </a:p>
          <a:p>
            <a:r>
              <a:rPr lang="en-US" sz="1600" dirty="0"/>
              <a:t>Facilitate the integration of the 3D model in the string assembly/CM [Aravind]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At BARC [Stoyan to coordinate/facilitate the communication]</a:t>
            </a:r>
          </a:p>
          <a:p>
            <a:r>
              <a:rPr lang="en-US" sz="1600" dirty="0"/>
              <a:t>Finalize design</a:t>
            </a:r>
          </a:p>
          <a:p>
            <a:r>
              <a:rPr lang="en-US" sz="1600" dirty="0"/>
              <a:t>Design report (mechanical and electromagnetic design)</a:t>
            </a:r>
          </a:p>
          <a:p>
            <a:r>
              <a:rPr lang="en-US" sz="1600" dirty="0"/>
              <a:t>Fabrication plan and intermediate controls</a:t>
            </a:r>
          </a:p>
          <a:p>
            <a:r>
              <a:rPr lang="en-US" sz="1600" dirty="0"/>
              <a:t>Final tests before shipping</a:t>
            </a:r>
          </a:p>
          <a:p>
            <a:r>
              <a:rPr lang="en-US" sz="1600" dirty="0"/>
              <a:t>Shipping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B02F3-5A89-489F-B85D-606A9001857E}"/>
              </a:ext>
            </a:extLst>
          </p:cNvPr>
          <p:cNvSpPr txBox="1"/>
          <p:nvPr/>
        </p:nvSpPr>
        <p:spPr>
          <a:xfrm>
            <a:off x="228600" y="1471910"/>
            <a:ext cx="370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Preparation steps (some completed):</a:t>
            </a:r>
          </a:p>
        </p:txBody>
      </p:sp>
    </p:spTree>
    <p:extLst>
      <p:ext uri="{BB962C8B-B14F-4D97-AF65-F5344CB8AC3E}">
        <p14:creationId xmlns:p14="http://schemas.microsoft.com/office/powerpoint/2010/main" val="114307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81C284-326A-471F-A394-A329EA09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9" y="16637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Projected delays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266CD9-3613-49E6-9D5D-0227BC2F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53827"/>
            <a:ext cx="8686800" cy="3657599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The world situation (in USA and India included) will bring delays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There is work that can still be done while Labs a closed (most FNAL people can work from home) but a lot of the work, especially at BARC, requires physical presence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So far we were aiming at April 2020 for “warm” magnets delivery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April 2021 for the “cold” magnets delivery coupled with April 2020 FDR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Each day delay from now on adds the same delay to the schedules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SzPct val="65000"/>
              <a:buNone/>
            </a:pPr>
            <a:endParaRPr lang="en-US" sz="1800" dirty="0"/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482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6874</TotalTime>
  <Words>446</Words>
  <Application>Microsoft Office PowerPoint</Application>
  <PresentationFormat>On-screen Show (4:3)</PresentationFormat>
  <Paragraphs>80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Wingdings</vt:lpstr>
      <vt:lpstr>Office Theme</vt:lpstr>
      <vt:lpstr>PowerPoint Presentation</vt:lpstr>
      <vt:lpstr>Design document draft </vt:lpstr>
      <vt:lpstr>Interaction with BARC</vt:lpstr>
      <vt:lpstr>Preparations for review</vt:lpstr>
      <vt:lpstr>Projected delays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MBHDP01 test status and first results</dc:title>
  <dc:creator>Stoyan E. Stoynev x 30907N</dc:creator>
  <cp:lastModifiedBy>Stoyan Emilov Stoynev</cp:lastModifiedBy>
  <cp:revision>555</cp:revision>
  <cp:lastPrinted>2016-01-25T22:51:09Z</cp:lastPrinted>
  <dcterms:created xsi:type="dcterms:W3CDTF">2015-02-25T19:07:14Z</dcterms:created>
  <dcterms:modified xsi:type="dcterms:W3CDTF">2020-03-24T21:19:26Z</dcterms:modified>
</cp:coreProperties>
</file>