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8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3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7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5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5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8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3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6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8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F457-396C-4534-BC41-445E50E0922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EF79-EBB9-489B-8D38-2E53D794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0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uejeans.com/102100194" TargetMode="External"/><Relationship Id="rId2" Type="http://schemas.openxmlformats.org/officeDocument/2006/relationships/hyperlink" Target="https://indico.fnal.gov/event/2368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HEP-CCE IOS: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van Gemmeren, Rob Ross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Mailing list:</a:t>
            </a:r>
          </a:p>
          <a:p>
            <a:pPr lvl="1"/>
            <a:r>
              <a:rPr lang="en-US" dirty="0" smtClean="0"/>
              <a:t>https://lists.anl.gov/mailman/listinfo/cce-ios</a:t>
            </a:r>
          </a:p>
          <a:p>
            <a:pPr lvl="1"/>
            <a:r>
              <a:rPr lang="en-US" dirty="0" smtClean="0"/>
              <a:t>cce-ios@lists.anl.gov</a:t>
            </a:r>
          </a:p>
          <a:p>
            <a:r>
              <a:rPr lang="en-US" dirty="0" smtClean="0"/>
              <a:t>Open weekly meetings Wed. 11-12 CST, please share</a:t>
            </a:r>
          </a:p>
          <a:p>
            <a:pPr lvl="1"/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://indico.fnal.gov/event/23680/</a:t>
            </a:r>
            <a:r>
              <a:rPr lang="en-US" dirty="0"/>
              <a:t> </a:t>
            </a:r>
          </a:p>
          <a:p>
            <a:pPr lvl="1"/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://bluejeans.com/102100194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Posting (protected) minutes for the meetings.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5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topics for presentation/discussion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</a:t>
            </a:r>
            <a:r>
              <a:rPr lang="en-US" dirty="0" smtClean="0"/>
              <a:t>week, Peter: “</a:t>
            </a:r>
            <a:r>
              <a:rPr lang="en-US" dirty="0"/>
              <a:t>HEP Experiment and ROOT I/O</a:t>
            </a:r>
            <a:r>
              <a:rPr lang="en-US" dirty="0" smtClean="0"/>
              <a:t>“</a:t>
            </a:r>
          </a:p>
          <a:p>
            <a:r>
              <a:rPr lang="en-US" dirty="0" smtClean="0"/>
              <a:t>This week, Rob Latham: “</a:t>
            </a:r>
            <a:r>
              <a:rPr lang="en-US" dirty="0"/>
              <a:t>HPC I/O, how we think about it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Next weeks:</a:t>
            </a:r>
          </a:p>
          <a:p>
            <a:pPr lvl="1"/>
            <a:r>
              <a:rPr lang="en-US" dirty="0" smtClean="0"/>
              <a:t>Chris</a:t>
            </a:r>
            <a:r>
              <a:rPr lang="en-US" dirty="0"/>
              <a:t>: CMS production workflows, or "I/O usage in CMS multi-threaded framework"</a:t>
            </a:r>
          </a:p>
          <a:p>
            <a:pPr lvl="1"/>
            <a:r>
              <a:rPr lang="en-US" dirty="0" smtClean="0"/>
              <a:t>Philippe/</a:t>
            </a:r>
            <a:r>
              <a:rPr lang="en-US" dirty="0" err="1" smtClean="0"/>
              <a:t>Jakob</a:t>
            </a:r>
            <a:r>
              <a:rPr lang="en-US" dirty="0"/>
              <a:t>: More details on ROOT including </a:t>
            </a:r>
            <a:r>
              <a:rPr lang="en-US" dirty="0" err="1"/>
              <a:t>rntuple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  <a:p>
            <a:pPr lvl="1"/>
            <a:r>
              <a:rPr lang="en-US" dirty="0" smtClean="0"/>
              <a:t>Shane</a:t>
            </a:r>
            <a:r>
              <a:rPr lang="en-US" dirty="0"/>
              <a:t>: </a:t>
            </a:r>
            <a:r>
              <a:rPr lang="en-US" dirty="0" err="1"/>
              <a:t>Darshan</a:t>
            </a:r>
            <a:r>
              <a:rPr lang="en-US" dirty="0"/>
              <a:t>, what it is</a:t>
            </a:r>
          </a:p>
          <a:p>
            <a:pPr lvl="1"/>
            <a:r>
              <a:rPr lang="en-US" dirty="0" err="1" smtClean="0"/>
              <a:t>Matthieu</a:t>
            </a:r>
            <a:r>
              <a:rPr lang="en-US" dirty="0" smtClean="0"/>
              <a:t> </a:t>
            </a:r>
            <a:r>
              <a:rPr lang="en-US" dirty="0"/>
              <a:t>and Saba: </a:t>
            </a:r>
            <a:r>
              <a:rPr lang="en-US" dirty="0" err="1"/>
              <a:t>HEPnOS</a:t>
            </a:r>
            <a:r>
              <a:rPr lang="en-US" dirty="0"/>
              <a:t> and </a:t>
            </a:r>
            <a:r>
              <a:rPr lang="en-US" dirty="0" err="1"/>
              <a:t>Mochi</a:t>
            </a:r>
            <a:r>
              <a:rPr lang="en-US" dirty="0"/>
              <a:t>, what they </a:t>
            </a:r>
            <a:r>
              <a:rPr lang="en-US" dirty="0" smtClean="0"/>
              <a:t>are</a:t>
            </a:r>
            <a:endParaRPr lang="en-US" dirty="0"/>
          </a:p>
          <a:p>
            <a:pPr lvl="1"/>
            <a:r>
              <a:rPr lang="en-US" dirty="0" smtClean="0"/>
              <a:t>Doug/Torre</a:t>
            </a:r>
            <a:r>
              <a:rPr lang="en-US" dirty="0"/>
              <a:t>: ATLAS Simulation w/ and w/out </a:t>
            </a:r>
            <a:r>
              <a:rPr lang="en-US" dirty="0" err="1"/>
              <a:t>EventService</a:t>
            </a:r>
            <a:r>
              <a:rPr lang="en-US" dirty="0"/>
              <a:t>, including (or additionally) Fast-Simulation, </a:t>
            </a:r>
            <a:r>
              <a:rPr lang="en-US" dirty="0" smtClean="0"/>
              <a:t>Fast-Chain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0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141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HEP-CCE IOS: Introduction</vt:lpstr>
      <vt:lpstr>Communication</vt:lpstr>
      <vt:lpstr>List of topics for presentation/discussion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HEP-CCE IOS: Recap and Discussion of Kick Off meeting</dc:title>
  <dc:creator>Van Gemmeren, Peter</dc:creator>
  <cp:lastModifiedBy>Van Gemmeren, Peter</cp:lastModifiedBy>
  <cp:revision>10</cp:revision>
  <dcterms:created xsi:type="dcterms:W3CDTF">2020-03-17T13:46:45Z</dcterms:created>
  <dcterms:modified xsi:type="dcterms:W3CDTF">2020-03-25T15:05:15Z</dcterms:modified>
</cp:coreProperties>
</file>