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0" r:id="rId4"/>
    <p:sldId id="268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1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9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14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408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94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87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46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77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4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1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5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1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7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9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1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7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0EDE300-125D-498D-BAA6-A7BB480E8B2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28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EC782-1ACA-4F8C-BB68-04D0E6E37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954" y="373050"/>
            <a:ext cx="10551375" cy="1692299"/>
          </a:xfrm>
        </p:spPr>
        <p:txBody>
          <a:bodyPr/>
          <a:lstStyle/>
          <a:p>
            <a:r>
              <a:rPr lang="en-US" dirty="0"/>
              <a:t>IOTA/FAST Run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A5B76-5FE3-4D0D-A54C-AB569D576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Darren Crawford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806BE6-0856-4CF9-AAF8-8AC26D019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" y="5988572"/>
            <a:ext cx="12040108" cy="46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4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EFF52-5999-43F0-B884-5319FC0DD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01" y="861277"/>
            <a:ext cx="3186091" cy="1223983"/>
          </a:xfrm>
        </p:spPr>
        <p:txBody>
          <a:bodyPr>
            <a:normAutofit/>
          </a:bodyPr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103CB-16B0-48BE-AB84-5A5161673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008" y="1867011"/>
            <a:ext cx="4883842" cy="4293945"/>
          </a:xfrm>
        </p:spPr>
        <p:txBody>
          <a:bodyPr>
            <a:normAutofit/>
          </a:bodyPr>
          <a:lstStyle/>
          <a:p>
            <a:r>
              <a:rPr lang="en-US" dirty="0"/>
              <a:t>IOTA Run 2 extended to March 29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FUR studies</a:t>
            </a:r>
          </a:p>
          <a:p>
            <a:pPr marL="285750" indent="-285750">
              <a:lnSpc>
                <a:spcPct val="90000"/>
              </a:lnSpc>
            </a:pPr>
            <a:r>
              <a:rPr lang="en-US" dirty="0"/>
              <a:t>AMPUR studies</a:t>
            </a:r>
          </a:p>
          <a:p>
            <a:pPr marL="285750" indent="-285750">
              <a:lnSpc>
                <a:spcPct val="90000"/>
              </a:lnSpc>
            </a:pPr>
            <a:r>
              <a:rPr lang="en-US" dirty="0"/>
              <a:t>NIO studies</a:t>
            </a:r>
          </a:p>
          <a:p>
            <a:pPr marL="285750" indent="-285750">
              <a:lnSpc>
                <a:spcPct val="90000"/>
              </a:lnSpc>
            </a:pPr>
            <a:r>
              <a:rPr lang="en-US" dirty="0"/>
              <a:t>Anti-damper studies</a:t>
            </a:r>
          </a:p>
          <a:p>
            <a:pPr marL="285750" indent="-285750">
              <a:lnSpc>
                <a:spcPct val="90000"/>
              </a:lnSpc>
            </a:pPr>
            <a:r>
              <a:rPr lang="en-US" dirty="0"/>
              <a:t>IBS studies</a:t>
            </a:r>
          </a:p>
          <a:p>
            <a:pPr marL="685800" lvl="1"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5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E401015-1EE3-4AC4-B6D0-6FF69C17B490}"/>
              </a:ext>
            </a:extLst>
          </p:cNvPr>
          <p:cNvSpPr txBox="1">
            <a:spLocks/>
          </p:cNvSpPr>
          <p:nvPr/>
        </p:nvSpPr>
        <p:spPr>
          <a:xfrm>
            <a:off x="515363" y="654507"/>
            <a:ext cx="9667727" cy="8747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Downtime: 1.0 hours out of 80 hours (10 shifts)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63F682-2E9D-4271-B387-D67023693516}"/>
              </a:ext>
            </a:extLst>
          </p:cNvPr>
          <p:cNvSpPr txBox="1"/>
          <p:nvPr/>
        </p:nvSpPr>
        <p:spPr>
          <a:xfrm>
            <a:off x="1255283" y="1668859"/>
            <a:ext cx="6543094" cy="2544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ea typeface="+mj-ea"/>
                <a:cs typeface="+mj-cs"/>
              </a:rPr>
              <a:t>CC1 RF Leak detected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ea typeface="+mj-ea"/>
                <a:cs typeface="+mj-cs"/>
              </a:rPr>
              <a:t>CC1 Solenoid Current Fault trip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endParaRPr lang="en-US" sz="2400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B903985-051C-4E02-B931-6801BA983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393" y="1529259"/>
            <a:ext cx="2530452" cy="35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66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61AFD-12D1-4A8B-A22C-2DDE41697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schedule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324A7D-3813-4485-9082-570FCD3658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61929" y="1182622"/>
            <a:ext cx="9205940" cy="5270133"/>
          </a:xfrm>
        </p:spPr>
      </p:pic>
    </p:spTree>
    <p:extLst>
      <p:ext uri="{BB962C8B-B14F-4D97-AF65-F5344CB8AC3E}">
        <p14:creationId xmlns:p14="http://schemas.microsoft.com/office/powerpoint/2010/main" val="251408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3264655-B522-4E4D-A188-6525560621F3}"/>
              </a:ext>
            </a:extLst>
          </p:cNvPr>
          <p:cNvSpPr txBox="1"/>
          <p:nvPr/>
        </p:nvSpPr>
        <p:spPr>
          <a:xfrm>
            <a:off x="3393479" y="669737"/>
            <a:ext cx="4146909" cy="1223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2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Current Status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0A6122-E882-49A4-B624-6C2E4EB934C4}"/>
              </a:ext>
            </a:extLst>
          </p:cNvPr>
          <p:cNvSpPr txBox="1"/>
          <p:nvPr/>
        </p:nvSpPr>
        <p:spPr>
          <a:xfrm>
            <a:off x="3114017" y="1672725"/>
            <a:ext cx="6323410" cy="2530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+mj-lt"/>
                <a:ea typeface="+mj-ea"/>
                <a:cs typeface="+mj-cs"/>
              </a:rPr>
              <a:t>FAST </a:t>
            </a:r>
            <a:r>
              <a:rPr lang="en-US" sz="2400" dirty="0" err="1">
                <a:latin typeface="+mj-lt"/>
                <a:ea typeface="+mj-ea"/>
                <a:cs typeface="+mj-cs"/>
              </a:rPr>
              <a:t>Linac</a:t>
            </a:r>
            <a:r>
              <a:rPr lang="en-US" sz="2400" dirty="0">
                <a:latin typeface="+mj-lt"/>
                <a:ea typeface="+mj-ea"/>
                <a:cs typeface="+mj-cs"/>
              </a:rPr>
              <a:t> and IOTA Ring turned on 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+mj-lt"/>
                <a:ea typeface="+mj-ea"/>
                <a:cs typeface="+mj-cs"/>
              </a:rPr>
              <a:t>Cannot inject into IOTA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+mj-lt"/>
                <a:ea typeface="+mj-ea"/>
                <a:cs typeface="+mj-cs"/>
              </a:rPr>
              <a:t>Horizontal kicker on, turned off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+mj-lt"/>
                <a:ea typeface="+mj-ea"/>
                <a:cs typeface="+mj-cs"/>
              </a:rPr>
              <a:t>Vertical kicker left at 0.1 kV, set to 4.15 kV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+mj-lt"/>
                <a:ea typeface="+mj-ea"/>
                <a:cs typeface="+mj-cs"/>
              </a:rPr>
              <a:t>Injection position is substantially off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+mj-lt"/>
                <a:ea typeface="+mj-ea"/>
                <a:cs typeface="+mj-cs"/>
              </a:rPr>
              <a:t>Normal knobs adjusted with no results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+mj-lt"/>
                <a:ea typeface="+mj-ea"/>
                <a:cs typeface="+mj-cs"/>
              </a:rPr>
              <a:t>Lattice program is not up on CNS67</a:t>
            </a:r>
          </a:p>
        </p:txBody>
      </p:sp>
    </p:spTree>
    <p:extLst>
      <p:ext uri="{BB962C8B-B14F-4D97-AF65-F5344CB8AC3E}">
        <p14:creationId xmlns:p14="http://schemas.microsoft.com/office/powerpoint/2010/main" val="37389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3760</TotalTime>
  <Words>97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IOTA/FAST Run Report</vt:lpstr>
      <vt:lpstr>This week</vt:lpstr>
      <vt:lpstr>PowerPoint Presentation</vt:lpstr>
      <vt:lpstr>March schedule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 Shutdown/Startup Report</dc:title>
  <dc:creator>Darren J Crawford</dc:creator>
  <cp:lastModifiedBy>Darren Crawford</cp:lastModifiedBy>
  <cp:revision>79</cp:revision>
  <dcterms:created xsi:type="dcterms:W3CDTF">2020-01-24T16:57:47Z</dcterms:created>
  <dcterms:modified xsi:type="dcterms:W3CDTF">2020-03-20T15:32:14Z</dcterms:modified>
</cp:coreProperties>
</file>