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C2FDED-8C6A-42F2-A01A-E1F92F59DA9A}" v="20" dt="2020-06-29T07:24:59.074"/>
  </p1510:revLst>
</p1510:revInfo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84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Watts" userId="a0850f2b96f54c79" providerId="LiveId" clId="{5FC2FDED-8C6A-42F2-A01A-E1F92F59DA9A}"/>
    <pc:docChg chg="undo custSel addSld delSld modSld">
      <pc:chgData name="Gordon Watts" userId="a0850f2b96f54c79" providerId="LiveId" clId="{5FC2FDED-8C6A-42F2-A01A-E1F92F59DA9A}" dt="2020-06-29T07:24:32.080" v="5285" actId="20577"/>
      <pc:docMkLst>
        <pc:docMk/>
      </pc:docMkLst>
      <pc:sldChg chg="addSp modSp new mod">
        <pc:chgData name="Gordon Watts" userId="a0850f2b96f54c79" providerId="LiveId" clId="{5FC2FDED-8C6A-42F2-A01A-E1F92F59DA9A}" dt="2020-06-29T07:21:03.783" v="4673" actId="20577"/>
        <pc:sldMkLst>
          <pc:docMk/>
          <pc:sldMk cId="3784592027" sldId="256"/>
        </pc:sldMkLst>
        <pc:spChg chg="mod">
          <ac:chgData name="Gordon Watts" userId="a0850f2b96f54c79" providerId="LiveId" clId="{5FC2FDED-8C6A-42F2-A01A-E1F92F59DA9A}" dt="2020-06-29T07:20:57.550" v="4671" actId="20577"/>
          <ac:spMkLst>
            <pc:docMk/>
            <pc:sldMk cId="3784592027" sldId="256"/>
            <ac:spMk id="2" creationId="{6B3C549B-E473-46E3-AC26-C1C8ABC02B0E}"/>
          </ac:spMkLst>
        </pc:spChg>
        <pc:spChg chg="mod">
          <ac:chgData name="Gordon Watts" userId="a0850f2b96f54c79" providerId="LiveId" clId="{5FC2FDED-8C6A-42F2-A01A-E1F92F59DA9A}" dt="2020-06-29T07:21:03.783" v="4673" actId="20577"/>
          <ac:spMkLst>
            <pc:docMk/>
            <pc:sldMk cId="3784592027" sldId="256"/>
            <ac:spMk id="3" creationId="{7136843A-DF36-418F-9E32-6ABB73874A11}"/>
          </ac:spMkLst>
        </pc:spChg>
        <pc:picChg chg="add mod">
          <ac:chgData name="Gordon Watts" userId="a0850f2b96f54c79" providerId="LiveId" clId="{5FC2FDED-8C6A-42F2-A01A-E1F92F59DA9A}" dt="2020-06-29T07:20:42.659" v="4633" actId="1076"/>
          <ac:picMkLst>
            <pc:docMk/>
            <pc:sldMk cId="3784592027" sldId="256"/>
            <ac:picMk id="5" creationId="{FC57D859-C8BF-4355-BE46-CAE7C1D2407B}"/>
          </ac:picMkLst>
        </pc:picChg>
      </pc:sldChg>
      <pc:sldChg chg="modSp new mod">
        <pc:chgData name="Gordon Watts" userId="a0850f2b96f54c79" providerId="LiveId" clId="{5FC2FDED-8C6A-42F2-A01A-E1F92F59DA9A}" dt="2020-06-29T06:49:19.279" v="1338" actId="20577"/>
        <pc:sldMkLst>
          <pc:docMk/>
          <pc:sldMk cId="496329235" sldId="257"/>
        </pc:sldMkLst>
        <pc:spChg chg="mod">
          <ac:chgData name="Gordon Watts" userId="a0850f2b96f54c79" providerId="LiveId" clId="{5FC2FDED-8C6A-42F2-A01A-E1F92F59DA9A}" dt="2020-06-29T06:40:37.772" v="34" actId="20577"/>
          <ac:spMkLst>
            <pc:docMk/>
            <pc:sldMk cId="496329235" sldId="257"/>
            <ac:spMk id="2" creationId="{3F266916-D691-4B34-83B0-C4FDB427A9E1}"/>
          </ac:spMkLst>
        </pc:spChg>
        <pc:spChg chg="mod">
          <ac:chgData name="Gordon Watts" userId="a0850f2b96f54c79" providerId="LiveId" clId="{5FC2FDED-8C6A-42F2-A01A-E1F92F59DA9A}" dt="2020-06-29T06:49:19.279" v="1338" actId="20577"/>
          <ac:spMkLst>
            <pc:docMk/>
            <pc:sldMk cId="496329235" sldId="257"/>
            <ac:spMk id="3" creationId="{0739B8FF-2D76-4671-B3B1-53DA5244429C}"/>
          </ac:spMkLst>
        </pc:spChg>
      </pc:sldChg>
      <pc:sldChg chg="modSp new mod">
        <pc:chgData name="Gordon Watts" userId="a0850f2b96f54c79" providerId="LiveId" clId="{5FC2FDED-8C6A-42F2-A01A-E1F92F59DA9A}" dt="2020-06-29T06:56:34.049" v="2145" actId="20577"/>
        <pc:sldMkLst>
          <pc:docMk/>
          <pc:sldMk cId="1143177703" sldId="258"/>
        </pc:sldMkLst>
        <pc:spChg chg="mod">
          <ac:chgData name="Gordon Watts" userId="a0850f2b96f54c79" providerId="LiveId" clId="{5FC2FDED-8C6A-42F2-A01A-E1F92F59DA9A}" dt="2020-06-29T06:49:24.026" v="1342" actId="20577"/>
          <ac:spMkLst>
            <pc:docMk/>
            <pc:sldMk cId="1143177703" sldId="258"/>
            <ac:spMk id="2" creationId="{A7F1EBE8-EB00-4295-8881-D35874947623}"/>
          </ac:spMkLst>
        </pc:spChg>
        <pc:spChg chg="mod">
          <ac:chgData name="Gordon Watts" userId="a0850f2b96f54c79" providerId="LiveId" clId="{5FC2FDED-8C6A-42F2-A01A-E1F92F59DA9A}" dt="2020-06-29T06:56:34.049" v="2145" actId="20577"/>
          <ac:spMkLst>
            <pc:docMk/>
            <pc:sldMk cId="1143177703" sldId="258"/>
            <ac:spMk id="3" creationId="{E960848B-FAAD-4938-A102-7D8AB56E7E21}"/>
          </ac:spMkLst>
        </pc:spChg>
      </pc:sldChg>
      <pc:sldChg chg="addSp delSp modSp new mod">
        <pc:chgData name="Gordon Watts" userId="a0850f2b96f54c79" providerId="LiveId" clId="{5FC2FDED-8C6A-42F2-A01A-E1F92F59DA9A}" dt="2020-06-29T07:05:28.411" v="3223" actId="1076"/>
        <pc:sldMkLst>
          <pc:docMk/>
          <pc:sldMk cId="672957056" sldId="259"/>
        </pc:sldMkLst>
        <pc:spChg chg="mod">
          <ac:chgData name="Gordon Watts" userId="a0850f2b96f54c79" providerId="LiveId" clId="{5FC2FDED-8C6A-42F2-A01A-E1F92F59DA9A}" dt="2020-06-29T07:00:12.889" v="2687"/>
          <ac:spMkLst>
            <pc:docMk/>
            <pc:sldMk cId="672957056" sldId="259"/>
            <ac:spMk id="2" creationId="{863C4662-A87B-4AB6-AB62-6BAB32D2DB16}"/>
          </ac:spMkLst>
        </pc:spChg>
        <pc:spChg chg="mod">
          <ac:chgData name="Gordon Watts" userId="a0850f2b96f54c79" providerId="LiveId" clId="{5FC2FDED-8C6A-42F2-A01A-E1F92F59DA9A}" dt="2020-06-29T07:05:03.213" v="3167" actId="20577"/>
          <ac:spMkLst>
            <pc:docMk/>
            <pc:sldMk cId="672957056" sldId="259"/>
            <ac:spMk id="3" creationId="{7AC4BCD7-D601-41CC-9619-68250E880A61}"/>
          </ac:spMkLst>
        </pc:spChg>
        <pc:spChg chg="add del mod">
          <ac:chgData name="Gordon Watts" userId="a0850f2b96f54c79" providerId="LiveId" clId="{5FC2FDED-8C6A-42F2-A01A-E1F92F59DA9A}" dt="2020-06-29T07:00:12.889" v="2687"/>
          <ac:spMkLst>
            <pc:docMk/>
            <pc:sldMk cId="672957056" sldId="259"/>
            <ac:spMk id="4" creationId="{159982B4-FE38-4311-9B58-C02E54B4AE24}"/>
          </ac:spMkLst>
        </pc:spChg>
        <pc:spChg chg="add mod">
          <ac:chgData name="Gordon Watts" userId="a0850f2b96f54c79" providerId="LiveId" clId="{5FC2FDED-8C6A-42F2-A01A-E1F92F59DA9A}" dt="2020-06-29T07:05:28.411" v="3223" actId="1076"/>
          <ac:spMkLst>
            <pc:docMk/>
            <pc:sldMk cId="672957056" sldId="259"/>
            <ac:spMk id="5" creationId="{47ED7B2C-733B-4FB0-AAB6-C755CAE4FBE3}"/>
          </ac:spMkLst>
        </pc:spChg>
      </pc:sldChg>
      <pc:sldChg chg="modSp new mod">
        <pc:chgData name="Gordon Watts" userId="a0850f2b96f54c79" providerId="LiveId" clId="{5FC2FDED-8C6A-42F2-A01A-E1F92F59DA9A}" dt="2020-06-29T07:07:58.411" v="3713" actId="14"/>
        <pc:sldMkLst>
          <pc:docMk/>
          <pc:sldMk cId="982536895" sldId="260"/>
        </pc:sldMkLst>
        <pc:spChg chg="mod">
          <ac:chgData name="Gordon Watts" userId="a0850f2b96f54c79" providerId="LiveId" clId="{5FC2FDED-8C6A-42F2-A01A-E1F92F59DA9A}" dt="2020-06-29T07:05:46.477" v="3241" actId="5793"/>
          <ac:spMkLst>
            <pc:docMk/>
            <pc:sldMk cId="982536895" sldId="260"/>
            <ac:spMk id="2" creationId="{5199F469-646B-4280-A0A6-6FE85CBE2863}"/>
          </ac:spMkLst>
        </pc:spChg>
        <pc:spChg chg="mod">
          <ac:chgData name="Gordon Watts" userId="a0850f2b96f54c79" providerId="LiveId" clId="{5FC2FDED-8C6A-42F2-A01A-E1F92F59DA9A}" dt="2020-06-29T07:07:58.411" v="3713" actId="14"/>
          <ac:spMkLst>
            <pc:docMk/>
            <pc:sldMk cId="982536895" sldId="260"/>
            <ac:spMk id="3" creationId="{695FC070-F560-445A-924F-0B9F51C83AF4}"/>
          </ac:spMkLst>
        </pc:spChg>
      </pc:sldChg>
      <pc:sldChg chg="add del">
        <pc:chgData name="Gordon Watts" userId="a0850f2b96f54c79" providerId="LiveId" clId="{5FC2FDED-8C6A-42F2-A01A-E1F92F59DA9A}" dt="2020-06-29T07:05:39.297" v="3225" actId="47"/>
        <pc:sldMkLst>
          <pc:docMk/>
          <pc:sldMk cId="2616589348" sldId="260"/>
        </pc:sldMkLst>
      </pc:sldChg>
      <pc:sldChg chg="modSp new mod">
        <pc:chgData name="Gordon Watts" userId="a0850f2b96f54c79" providerId="LiveId" clId="{5FC2FDED-8C6A-42F2-A01A-E1F92F59DA9A}" dt="2020-06-29T07:10:43.283" v="4227" actId="20577"/>
        <pc:sldMkLst>
          <pc:docMk/>
          <pc:sldMk cId="341590996" sldId="261"/>
        </pc:sldMkLst>
        <pc:spChg chg="mod">
          <ac:chgData name="Gordon Watts" userId="a0850f2b96f54c79" providerId="LiveId" clId="{5FC2FDED-8C6A-42F2-A01A-E1F92F59DA9A}" dt="2020-06-29T07:08:32.315" v="3733" actId="20577"/>
          <ac:spMkLst>
            <pc:docMk/>
            <pc:sldMk cId="341590996" sldId="261"/>
            <ac:spMk id="2" creationId="{6BA4FFD4-7153-4CFD-AF81-F8F6D5C8629B}"/>
          </ac:spMkLst>
        </pc:spChg>
        <pc:spChg chg="mod">
          <ac:chgData name="Gordon Watts" userId="a0850f2b96f54c79" providerId="LiveId" clId="{5FC2FDED-8C6A-42F2-A01A-E1F92F59DA9A}" dt="2020-06-29T07:10:43.283" v="4227" actId="20577"/>
          <ac:spMkLst>
            <pc:docMk/>
            <pc:sldMk cId="341590996" sldId="261"/>
            <ac:spMk id="3" creationId="{5EE2784C-A3A2-4501-A9B4-229ED698A59A}"/>
          </ac:spMkLst>
        </pc:spChg>
      </pc:sldChg>
      <pc:sldChg chg="addSp delSp modSp new mod">
        <pc:chgData name="Gordon Watts" userId="a0850f2b96f54c79" providerId="LiveId" clId="{5FC2FDED-8C6A-42F2-A01A-E1F92F59DA9A}" dt="2020-06-29T07:19:03.164" v="4608" actId="113"/>
        <pc:sldMkLst>
          <pc:docMk/>
          <pc:sldMk cId="1703247291" sldId="262"/>
        </pc:sldMkLst>
        <pc:spChg chg="del">
          <ac:chgData name="Gordon Watts" userId="a0850f2b96f54c79" providerId="LiveId" clId="{5FC2FDED-8C6A-42F2-A01A-E1F92F59DA9A}" dt="2020-06-29T07:11:02.947" v="4229"/>
          <ac:spMkLst>
            <pc:docMk/>
            <pc:sldMk cId="1703247291" sldId="262"/>
            <ac:spMk id="2" creationId="{101832FD-A19F-4A73-99ED-5B3D0EA65243}"/>
          </ac:spMkLst>
        </pc:spChg>
        <pc:spChg chg="del">
          <ac:chgData name="Gordon Watts" userId="a0850f2b96f54c79" providerId="LiveId" clId="{5FC2FDED-8C6A-42F2-A01A-E1F92F59DA9A}" dt="2020-06-29T07:11:02.947" v="4229"/>
          <ac:spMkLst>
            <pc:docMk/>
            <pc:sldMk cId="1703247291" sldId="262"/>
            <ac:spMk id="3" creationId="{20D010ED-F9E0-42FD-9668-8413BF2F9826}"/>
          </ac:spMkLst>
        </pc:spChg>
        <pc:spChg chg="add mod">
          <ac:chgData name="Gordon Watts" userId="a0850f2b96f54c79" providerId="LiveId" clId="{5FC2FDED-8C6A-42F2-A01A-E1F92F59DA9A}" dt="2020-06-29T07:12:42.641" v="4271" actId="20577"/>
          <ac:spMkLst>
            <pc:docMk/>
            <pc:sldMk cId="1703247291" sldId="262"/>
            <ac:spMk id="4" creationId="{AA5FF543-5E5A-4A85-87B5-81440E6E8ECF}"/>
          </ac:spMkLst>
        </pc:spChg>
        <pc:spChg chg="add mod">
          <ac:chgData name="Gordon Watts" userId="a0850f2b96f54c79" providerId="LiveId" clId="{5FC2FDED-8C6A-42F2-A01A-E1F92F59DA9A}" dt="2020-06-29T07:17:15.384" v="4564" actId="1076"/>
          <ac:spMkLst>
            <pc:docMk/>
            <pc:sldMk cId="1703247291" sldId="262"/>
            <ac:spMk id="6" creationId="{8A898D71-06A4-4F45-BE02-5F554C0F79E2}"/>
          </ac:spMkLst>
        </pc:spChg>
        <pc:spChg chg="add mod">
          <ac:chgData name="Gordon Watts" userId="a0850f2b96f54c79" providerId="LiveId" clId="{5FC2FDED-8C6A-42F2-A01A-E1F92F59DA9A}" dt="2020-06-29T07:17:13.306" v="4563" actId="1076"/>
          <ac:spMkLst>
            <pc:docMk/>
            <pc:sldMk cId="1703247291" sldId="262"/>
            <ac:spMk id="7" creationId="{D9E8FC56-4529-4364-AB40-6884C21C4549}"/>
          </ac:spMkLst>
        </pc:spChg>
        <pc:spChg chg="add mod">
          <ac:chgData name="Gordon Watts" userId="a0850f2b96f54c79" providerId="LiveId" clId="{5FC2FDED-8C6A-42F2-A01A-E1F92F59DA9A}" dt="2020-06-29T07:16:22.166" v="4541" actId="14100"/>
          <ac:spMkLst>
            <pc:docMk/>
            <pc:sldMk cId="1703247291" sldId="262"/>
            <ac:spMk id="8" creationId="{022AD1EA-B735-4806-A834-138C46E953DD}"/>
          </ac:spMkLst>
        </pc:spChg>
        <pc:spChg chg="add mod">
          <ac:chgData name="Gordon Watts" userId="a0850f2b96f54c79" providerId="LiveId" clId="{5FC2FDED-8C6A-42F2-A01A-E1F92F59DA9A}" dt="2020-06-29T07:17:13.306" v="4563" actId="1076"/>
          <ac:spMkLst>
            <pc:docMk/>
            <pc:sldMk cId="1703247291" sldId="262"/>
            <ac:spMk id="9" creationId="{41711E72-DF80-4712-A85B-7BFFC4DF3EFF}"/>
          </ac:spMkLst>
        </pc:spChg>
        <pc:spChg chg="add mod">
          <ac:chgData name="Gordon Watts" userId="a0850f2b96f54c79" providerId="LiveId" clId="{5FC2FDED-8C6A-42F2-A01A-E1F92F59DA9A}" dt="2020-06-29T07:16:39.461" v="4555" actId="1076"/>
          <ac:spMkLst>
            <pc:docMk/>
            <pc:sldMk cId="1703247291" sldId="262"/>
            <ac:spMk id="10" creationId="{FE955528-71EF-45C5-BBAB-30DE34933356}"/>
          </ac:spMkLst>
        </pc:spChg>
        <pc:spChg chg="add mod">
          <ac:chgData name="Gordon Watts" userId="a0850f2b96f54c79" providerId="LiveId" clId="{5FC2FDED-8C6A-42F2-A01A-E1F92F59DA9A}" dt="2020-06-29T07:17:03.156" v="4562" actId="207"/>
          <ac:spMkLst>
            <pc:docMk/>
            <pc:sldMk cId="1703247291" sldId="262"/>
            <ac:spMk id="13" creationId="{AA762681-0B11-46EA-946B-24405A3E7633}"/>
          </ac:spMkLst>
        </pc:spChg>
        <pc:spChg chg="add mod">
          <ac:chgData name="Gordon Watts" userId="a0850f2b96f54c79" providerId="LiveId" clId="{5FC2FDED-8C6A-42F2-A01A-E1F92F59DA9A}" dt="2020-06-29T07:19:03.164" v="4608" actId="113"/>
          <ac:spMkLst>
            <pc:docMk/>
            <pc:sldMk cId="1703247291" sldId="262"/>
            <ac:spMk id="14" creationId="{D4005A17-115F-4815-83EE-2EAE0781B363}"/>
          </ac:spMkLst>
        </pc:spChg>
        <pc:graphicFrameChg chg="add mod modGraphic">
          <ac:chgData name="Gordon Watts" userId="a0850f2b96f54c79" providerId="LiveId" clId="{5FC2FDED-8C6A-42F2-A01A-E1F92F59DA9A}" dt="2020-06-29T07:12:31.133" v="4241" actId="1076"/>
          <ac:graphicFrameMkLst>
            <pc:docMk/>
            <pc:sldMk cId="1703247291" sldId="262"/>
            <ac:graphicFrameMk id="5" creationId="{F7515787-F59F-4A11-B9B2-F284E9262860}"/>
          </ac:graphicFrameMkLst>
        </pc:graphicFrameChg>
        <pc:cxnChg chg="add">
          <ac:chgData name="Gordon Watts" userId="a0850f2b96f54c79" providerId="LiveId" clId="{5FC2FDED-8C6A-42F2-A01A-E1F92F59DA9A}" dt="2020-06-29T07:16:44.562" v="4556" actId="11529"/>
          <ac:cxnSpMkLst>
            <pc:docMk/>
            <pc:sldMk cId="1703247291" sldId="262"/>
            <ac:cxnSpMk id="12" creationId="{EB95DF65-2EA7-4135-8450-21BD4DE418E7}"/>
          </ac:cxnSpMkLst>
        </pc:cxnChg>
      </pc:sldChg>
      <pc:sldChg chg="addSp modSp new mod">
        <pc:chgData name="Gordon Watts" userId="a0850f2b96f54c79" providerId="LiveId" clId="{5FC2FDED-8C6A-42F2-A01A-E1F92F59DA9A}" dt="2020-06-29T07:24:32.080" v="5285" actId="20577"/>
        <pc:sldMkLst>
          <pc:docMk/>
          <pc:sldMk cId="3874901564" sldId="263"/>
        </pc:sldMkLst>
        <pc:spChg chg="mod">
          <ac:chgData name="Gordon Watts" userId="a0850f2b96f54c79" providerId="LiveId" clId="{5FC2FDED-8C6A-42F2-A01A-E1F92F59DA9A}" dt="2020-06-29T07:22:00.572" v="4802" actId="20577"/>
          <ac:spMkLst>
            <pc:docMk/>
            <pc:sldMk cId="3874901564" sldId="263"/>
            <ac:spMk id="2" creationId="{FF81B0B2-1217-48A4-BD30-AE2C31E3567B}"/>
          </ac:spMkLst>
        </pc:spChg>
        <pc:spChg chg="add mod">
          <ac:chgData name="Gordon Watts" userId="a0850f2b96f54c79" providerId="LiveId" clId="{5FC2FDED-8C6A-42F2-A01A-E1F92F59DA9A}" dt="2020-06-29T07:21:54.278" v="4774" actId="21"/>
          <ac:spMkLst>
            <pc:docMk/>
            <pc:sldMk cId="3874901564" sldId="263"/>
            <ac:spMk id="3" creationId="{A8B5EA79-D109-4DA0-A59A-C033A8460DA5}"/>
          </ac:spMkLst>
        </pc:spChg>
        <pc:spChg chg="add mod">
          <ac:chgData name="Gordon Watts" userId="a0850f2b96f54c79" providerId="LiveId" clId="{5FC2FDED-8C6A-42F2-A01A-E1F92F59DA9A}" dt="2020-06-29T07:24:32.080" v="5285" actId="20577"/>
          <ac:spMkLst>
            <pc:docMk/>
            <pc:sldMk cId="3874901564" sldId="263"/>
            <ac:spMk id="4" creationId="{B2C1E018-1767-4CA0-9DA1-16B55B5CEF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707DE-64FC-4893-9DF5-F190CA967B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E360-D651-4C5C-925E-E80DB16B8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0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2699-269E-4842-A445-2EEF1806C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0D9CF-0459-4787-A9CA-E06BBD81E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711F-731B-47FA-B090-13ACCA5B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54C8-EEEA-4F09-A073-5DFCCAEA47E3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0C533-0FB9-4858-B4C8-0558EB3DB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CB1A3-E0DF-4AA1-9DC7-FA0EB3CD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9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9B83D-D2DA-4FC3-8D06-7D65463E9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2E6FD-B8FC-46D7-9E32-D9FE0928B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6233A-7208-4F46-95DB-635E92CD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94DF-DDE3-4FE0-984A-1AC56A69535A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FB7F0-FE58-47E3-ADD8-5582832D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614E0-1437-4E11-B19D-06D406AC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6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BC1270-0012-4771-BE17-1B9770F19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2280F-36C1-43B8-97A8-FA744A98B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DBB20-2142-44B8-908E-E99D7AF6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D6A8-BE7C-4B94-96B9-53A7016462B5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ED6F3-D519-4780-8872-208BCB23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E8873-F90C-493A-AD8B-38CEF68CC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3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B618-2F13-42BC-B083-5B17B19B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F742-A39E-4A25-98A5-EA24B52D4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84B0B-9570-4677-95AE-0F7EEDBD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E8ED-27F9-4DAB-871C-039B58939548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72DF3-679D-4093-8BA2-6B9475F8A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1D6DE-DB90-4566-B0E9-11A78707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6AF9-E8C4-4702-96C0-93EC9651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FBC44-A795-4C32-A04B-435291AD2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3DC36-D9B2-4C92-A647-76651F34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C533-503F-4407-9F5D-A4B09D588A45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8F904-FD21-493B-A9FF-1AFB181D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45080-E9F3-4069-B030-AB64D13D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8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6255-F3CD-45CB-8708-176141E6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5F446-2D6A-4997-B615-B01A6B381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4A7A8-96CE-4293-971D-11A256697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D87E8-4204-4C7D-8332-9BF9DBD9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4974-FF44-44CC-A3E8-00718D0924EE}" type="datetime1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6A2A2-7C4A-4260-A323-C22E718A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9C36D-780F-4CDD-836F-A0DD264D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3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36F42-0D2D-4CFB-A368-2181616D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39A07-64F9-407B-98A1-89788FA85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EC45B-26B7-4447-901E-C1F773155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2FFDA-FBFD-4E55-8B55-682BF598A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3E5C64-7DBE-498F-B461-078734663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18D96D-5DE6-4C73-98B6-6A391E0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6D56-6C2D-413D-AC49-104403FC9107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1F6093-2544-4C30-8752-E542AF11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E8F8F-EE7C-4C03-A622-D574927F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3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CE5F9-DBF8-42B2-B425-1B3A17C2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FB8808-D619-4AF2-B849-BE79741D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52D5-3118-4F6C-A3D4-8965CC495445}" type="datetime1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11EAA-93D8-48BD-AEA0-501D2E0FF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1839-DD7F-4DBB-97B4-1A89D751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6EC2E-1279-4A36-93D2-032DCF68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7FB4-DEFB-4AC5-B872-6C27563AD833}" type="datetime1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EB176-CE6A-441E-AF55-CA93C982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89CBF-5A19-4E5B-B43B-0C616F14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BCD03-53A8-4828-87D0-26DFA397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1B985-0B7A-412F-8F03-C2091AD38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DCAA0-DD37-4078-9752-7BE4C21BC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72DC-BA40-454A-A2C8-4C08B82C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12F-96F6-4BA3-B7DC-4909B156DD44}" type="datetime1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24DE2-7E29-4FD5-B0B4-939DB2489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3BEBB-595D-44FA-AC62-39CC00971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7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81BB6-E5CB-434F-9E1E-59DFEA33A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135FB1-DDDD-476A-A001-8621B191F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58DF9-5997-4CCA-9E57-D2E5CDAE6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ACC67-0389-4405-8856-032CCA65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89A-985F-44D2-AF6C-7CBC4B02414B}" type="datetime1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2C690-CF38-46D4-8EB4-33CA2E51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90CE8-B641-4E15-B06D-140CACB8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2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D7F3E-AE34-491C-938B-A4CF25E1D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E0B71-B8FD-4344-B6BD-02ABABDD0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D6888-8BBA-48F7-8630-187110BE4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D8070-7541-4307-99CA-FCD006B8DB90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D32D0-29EA-4D7D-86C0-5A650CA6D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60C55-B687-4467-85DD-B55C7D6C4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F0B38-C074-4372-A9DD-9AA569984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1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782953/" TargetMode="External"/><Relationship Id="rId2" Type="http://schemas.openxmlformats.org/officeDocument/2006/relationships/hyperlink" Target="https://conferences.fnal.gov/dpf201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C549B-E473-46E3-AC26-C1C8ABC02B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Seattle Snowmass 2021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DPF 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6843A-DF36-418F-9E32-6ABB73874A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S.-C. Hsu</a:t>
            </a:r>
          </a:p>
          <a:p>
            <a:r>
              <a:rPr lang="en-US" dirty="0"/>
              <a:t>G. Watts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C57D859-C8BF-4355-BE46-CAE7C1D24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769" y="4069176"/>
            <a:ext cx="1666461" cy="166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9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66916-D691-4B34-83B0-C4FDB427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Snowmass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B8FF-2D76-4671-B3B1-53DA52444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Meeting Room Reservations</a:t>
            </a:r>
          </a:p>
          <a:p>
            <a:pPr lvl="1"/>
            <a:r>
              <a:rPr lang="en-US" dirty="0"/>
              <a:t>Most of the big rooms are fixed</a:t>
            </a:r>
          </a:p>
          <a:p>
            <a:pPr lvl="1"/>
            <a:r>
              <a:rPr lang="en-US" dirty="0"/>
              <a:t>There is one day (the first Monday) where we do not yet have a larger meeting room.</a:t>
            </a:r>
          </a:p>
          <a:p>
            <a:pPr lvl="2"/>
            <a:r>
              <a:rPr lang="en-US" dirty="0"/>
              <a:t>COVID upset a number of our reservations</a:t>
            </a:r>
          </a:p>
          <a:p>
            <a:r>
              <a:rPr lang="en-US" dirty="0"/>
              <a:t>Cut-off Dates</a:t>
            </a:r>
          </a:p>
          <a:p>
            <a:pPr lvl="1"/>
            <a:r>
              <a:rPr lang="en-US" dirty="0"/>
              <a:t>We do not want to be Captain of the Torrey Canyon</a:t>
            </a:r>
          </a:p>
          <a:p>
            <a:pPr lvl="1"/>
            <a:r>
              <a:rPr lang="en-US" dirty="0"/>
              <a:t>We do need to think about COVID-19, travel restrictions in the USA, and what the summer will be like</a:t>
            </a:r>
          </a:p>
          <a:p>
            <a:pPr lvl="1"/>
            <a:r>
              <a:rPr lang="en-US" dirty="0"/>
              <a:t>A last-minute cancelation is very expensive (and will be born primary by UW, not something they will be comfortable with!)</a:t>
            </a:r>
          </a:p>
          <a:p>
            <a:pPr lvl="1"/>
            <a:r>
              <a:rPr lang="en-US" dirty="0"/>
              <a:t>We are planning to have discussions with local conference services to understand where we need to back out to best mitigate this</a:t>
            </a:r>
          </a:p>
          <a:p>
            <a:pPr lvl="1"/>
            <a:r>
              <a:rPr lang="en-US" dirty="0"/>
              <a:t>But we all should expect a conversation months before the Snowmass meeting on its in-person viability.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1C6BF5-0BAD-413F-B870-0AC93D3E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2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EBE8-EB00-4295-8881-D3587494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0848B-FAAD-4938-A102-7D8AB56E7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Previous Conferences:</a:t>
            </a:r>
          </a:p>
          <a:p>
            <a:pPr lvl="1"/>
            <a:r>
              <a:rPr lang="en-US" dirty="0">
                <a:hlinkClick r:id="rId2"/>
              </a:rPr>
              <a:t>DPF 2017</a:t>
            </a:r>
            <a:r>
              <a:rPr lang="en-US" dirty="0"/>
              <a:t> – 4.5 days – xx Plenary, xx Parallel, </a:t>
            </a:r>
            <a:r>
              <a:rPr lang="en-US" dirty="0" err="1"/>
              <a:t>zz</a:t>
            </a:r>
            <a:r>
              <a:rPr lang="en-US" dirty="0"/>
              <a:t> Posters</a:t>
            </a:r>
          </a:p>
          <a:p>
            <a:pPr lvl="1"/>
            <a:r>
              <a:rPr lang="en-US" dirty="0">
                <a:hlinkClick r:id="rId3"/>
              </a:rPr>
              <a:t>DPF 2019</a:t>
            </a:r>
            <a:r>
              <a:rPr lang="en-US" dirty="0"/>
              <a:t> – 5 days – xx Plenary, xx Parallel, </a:t>
            </a:r>
            <a:r>
              <a:rPr lang="en-US" dirty="0" err="1"/>
              <a:t>zz</a:t>
            </a:r>
            <a:r>
              <a:rPr lang="en-US" dirty="0"/>
              <a:t> Posters</a:t>
            </a:r>
          </a:p>
          <a:p>
            <a:pPr lvl="1"/>
            <a:r>
              <a:rPr lang="en-US" dirty="0"/>
              <a:t>These are approximate numbers, and posters weren’t always listed in indico (why!?!?)</a:t>
            </a:r>
          </a:p>
          <a:p>
            <a:r>
              <a:rPr lang="en-US" dirty="0"/>
              <a:t>Goals for putting DPF adjacent to Snowmass</a:t>
            </a:r>
          </a:p>
          <a:p>
            <a:pPr lvl="1"/>
            <a:r>
              <a:rPr lang="en-US" dirty="0"/>
              <a:t>Current scientific state of the field, latest results, near future</a:t>
            </a:r>
          </a:p>
          <a:p>
            <a:pPr lvl="1"/>
            <a:r>
              <a:rPr lang="en-US" dirty="0"/>
              <a:t>Bring people to Seattle and have them stay for Snowmass (or vice versa)</a:t>
            </a:r>
          </a:p>
          <a:p>
            <a:pPr lvl="1"/>
            <a:r>
              <a:rPr lang="en-US" dirty="0"/>
              <a:t>Give post-docs and perhaps students a talk to for experience and travel justification</a:t>
            </a:r>
          </a:p>
          <a:p>
            <a:r>
              <a:rPr lang="en-US" dirty="0"/>
              <a:t>Additional Goal from UW:</a:t>
            </a:r>
          </a:p>
          <a:p>
            <a:pPr lvl="1"/>
            <a:r>
              <a:rPr lang="en-US" dirty="0"/>
              <a:t>Minimize financial exposure to a canceled conference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6E5BC-25C7-4F45-93A3-B3E81874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4662-A87B-4AB6-AB62-6BAB32D2D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at DPF?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4BCD7-D601-41CC-9619-68250E880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91440">
            <a:normAutofit fontScale="70000" lnSpcReduction="20000"/>
          </a:bodyPr>
          <a:lstStyle/>
          <a:p>
            <a:r>
              <a:rPr lang="en-US" dirty="0"/>
              <a:t>Plenary talks</a:t>
            </a:r>
          </a:p>
          <a:p>
            <a:pPr lvl="1"/>
            <a:r>
              <a:rPr lang="en-US" dirty="0"/>
              <a:t>State of the field summaries</a:t>
            </a:r>
          </a:p>
          <a:p>
            <a:pPr lvl="2"/>
            <a:r>
              <a:rPr lang="en-US" dirty="0"/>
              <a:t>Theory, experiment, Heavy Ions, etc.</a:t>
            </a:r>
          </a:p>
          <a:p>
            <a:pPr lvl="2"/>
            <a:r>
              <a:rPr lang="en-US" dirty="0"/>
              <a:t>LHC as well as fixed target, and other direct detection experiments</a:t>
            </a:r>
          </a:p>
          <a:p>
            <a:pPr lvl="2"/>
            <a:r>
              <a:rPr lang="en-US" dirty="0"/>
              <a:t>Astrophysics</a:t>
            </a:r>
          </a:p>
          <a:p>
            <a:pPr lvl="2"/>
            <a:r>
              <a:rPr lang="en-US" dirty="0"/>
              <a:t>Neutrinos</a:t>
            </a:r>
          </a:p>
          <a:p>
            <a:pPr lvl="2"/>
            <a:r>
              <a:rPr lang="en-US" dirty="0"/>
              <a:t>DOE/NSF Outlook/State</a:t>
            </a:r>
          </a:p>
          <a:p>
            <a:pPr lvl="1"/>
            <a:r>
              <a:rPr lang="en-US" dirty="0"/>
              <a:t>Education and Outreach</a:t>
            </a:r>
          </a:p>
          <a:p>
            <a:pPr lvl="1"/>
            <a:r>
              <a:rPr lang="en-US" dirty="0"/>
              <a:t>D&amp;I</a:t>
            </a:r>
          </a:p>
          <a:p>
            <a:pPr lvl="1"/>
            <a:r>
              <a:rPr lang="en-US" dirty="0"/>
              <a:t>Accelerators</a:t>
            </a:r>
          </a:p>
          <a:p>
            <a:pPr lvl="1"/>
            <a:r>
              <a:rPr lang="en-US" dirty="0"/>
              <a:t>DPF Awards</a:t>
            </a:r>
          </a:p>
          <a:p>
            <a:r>
              <a:rPr lang="en-US" dirty="0"/>
              <a:t>Parallel Sessions</a:t>
            </a:r>
          </a:p>
          <a:p>
            <a:pPr lvl="1"/>
            <a:r>
              <a:rPr lang="en-US" dirty="0"/>
              <a:t>Cosmology &amp; Dark Energy; </a:t>
            </a:r>
            <a:r>
              <a:rPr lang="en-US" dirty="0" err="1"/>
              <a:t>Astroparticles</a:t>
            </a:r>
            <a:r>
              <a:rPr lang="en-US" dirty="0"/>
              <a:t> &amp; CMB; Dark Matter, Neutrino Physics; BSM; Higgs &amp; EW; Top Quark; Quark &amp; Lepton Flavor; QCD &amp; HI; Field &amp; String Theory; Particle Detectors; Accelerators; Computing, Analysis Tools, Data Handling; Diversity &amp; Inclusion; Education &amp; Outreach</a:t>
            </a:r>
          </a:p>
          <a:p>
            <a:r>
              <a:rPr lang="en-US" dirty="0"/>
              <a:t>Poster Session</a:t>
            </a:r>
          </a:p>
          <a:p>
            <a:pPr lvl="1"/>
            <a:r>
              <a:rPr lang="en-US" dirty="0"/>
              <a:t>~80 posters</a:t>
            </a:r>
          </a:p>
          <a:p>
            <a:pPr lvl="1"/>
            <a:r>
              <a:rPr lang="en-US" dirty="0"/>
              <a:t>All topics</a:t>
            </a:r>
          </a:p>
          <a:p>
            <a:r>
              <a:rPr lang="en-US" dirty="0"/>
              <a:t>Other Meetings</a:t>
            </a:r>
          </a:p>
          <a:p>
            <a:pPr lvl="1"/>
            <a:r>
              <a:rPr lang="en-US" dirty="0"/>
              <a:t>DPF Executive Committee</a:t>
            </a:r>
          </a:p>
          <a:p>
            <a:pPr lvl="1"/>
            <a:r>
              <a:rPr lang="en-US" dirty="0"/>
              <a:t>DOE and NSF PI Meetings</a:t>
            </a:r>
          </a:p>
          <a:p>
            <a:pPr lvl="1"/>
            <a:r>
              <a:rPr lang="en-US" dirty="0"/>
              <a:t>NSF Early Career Scientists Meeting</a:t>
            </a:r>
          </a:p>
          <a:p>
            <a:pPr lvl="1"/>
            <a:r>
              <a:rPr lang="en-US" dirty="0"/>
              <a:t>Education &amp; Outreach</a:t>
            </a:r>
          </a:p>
          <a:p>
            <a:pPr lvl="1"/>
            <a:r>
              <a:rPr lang="en-US" dirty="0"/>
              <a:t>Townhalls</a:t>
            </a:r>
          </a:p>
          <a:p>
            <a:r>
              <a:rPr lang="en-US" dirty="0"/>
              <a:t>Social Program</a:t>
            </a:r>
          </a:p>
          <a:p>
            <a:pPr lvl="1"/>
            <a:r>
              <a:rPr lang="en-US" dirty="0"/>
              <a:t>Banquet</a:t>
            </a:r>
          </a:p>
          <a:p>
            <a:pPr lvl="1"/>
            <a:r>
              <a:rPr lang="en-US" dirty="0"/>
              <a:t>Reception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ED7B2C-733B-4FB0-AAB6-C755CAE4FBE3}"/>
              </a:ext>
            </a:extLst>
          </p:cNvPr>
          <p:cNvSpPr txBox="1"/>
          <p:nvPr/>
        </p:nvSpPr>
        <p:spPr>
          <a:xfrm>
            <a:off x="7567448" y="5992297"/>
            <a:ext cx="4030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may have missed one or two things…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BD41F-608F-4AE9-867D-D1A751EB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5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9F469-646B-4280-A0A6-6FE85CBE2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Seattle DPF…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FC070-F560-445A-924F-0B9F51C83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from the full time of 4.5 days to be 2.5 or 3 days</a:t>
            </a:r>
          </a:p>
          <a:p>
            <a:r>
              <a:rPr lang="en-US" dirty="0"/>
              <a:t>Many of the extra meetings take place during Snowmass</a:t>
            </a:r>
          </a:p>
          <a:p>
            <a:pPr lvl="1"/>
            <a:r>
              <a:rPr lang="en-US" dirty="0"/>
              <a:t>PI meetings, townhalls</a:t>
            </a:r>
          </a:p>
          <a:p>
            <a:r>
              <a:rPr lang="en-US" dirty="0"/>
              <a:t>What should we do for the social program?</a:t>
            </a:r>
          </a:p>
          <a:p>
            <a:pPr lvl="1"/>
            <a:r>
              <a:rPr lang="en-US" dirty="0"/>
              <a:t>Banquet in addition to the planned one at Snowmass?</a:t>
            </a:r>
          </a:p>
          <a:p>
            <a:pPr lvl="1"/>
            <a:r>
              <a:rPr lang="en-US" dirty="0"/>
              <a:t>Reception combined with DPF Poster Session</a:t>
            </a:r>
          </a:p>
          <a:p>
            <a:pPr lvl="1"/>
            <a:r>
              <a:rPr lang="en-US" dirty="0"/>
              <a:t>If we do a Poster Session here? One at Snowmass too?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5FA00-F254-4B49-A568-20E847BA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3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FFD4-7153-4CFD-AF81-F8F6D5C86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2784C-A3A2-4501-A9B4-229ED698A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DPF is going to be intense. Snowmass is intense, by its very nature</a:t>
            </a:r>
          </a:p>
          <a:p>
            <a:pPr lvl="1"/>
            <a:r>
              <a:rPr lang="en-US" dirty="0"/>
              <a:t>Need a day off between the two</a:t>
            </a:r>
          </a:p>
          <a:p>
            <a:pPr lvl="1"/>
            <a:r>
              <a:rPr lang="en-US" dirty="0"/>
              <a:t>lodging for that day between should be possible</a:t>
            </a:r>
          </a:p>
          <a:p>
            <a:r>
              <a:rPr lang="en-US" dirty="0"/>
              <a:t>Slight preference to do this before Snowmass</a:t>
            </a:r>
          </a:p>
          <a:p>
            <a:pPr lvl="1"/>
            <a:r>
              <a:rPr lang="en-US" dirty="0"/>
              <a:t>From present to future</a:t>
            </a:r>
          </a:p>
          <a:p>
            <a:pPr lvl="1"/>
            <a:r>
              <a:rPr lang="en-US" dirty="0"/>
              <a:t>Will depend on room availability</a:t>
            </a:r>
          </a:p>
          <a:p>
            <a:pPr lvl="1"/>
            <a:r>
              <a:rPr lang="en-US" dirty="0"/>
              <a:t>Thinking 500 people</a:t>
            </a:r>
          </a:p>
          <a:p>
            <a:r>
              <a:rPr lang="en-US" dirty="0"/>
              <a:t>Restrict plenaries</a:t>
            </a:r>
          </a:p>
          <a:p>
            <a:r>
              <a:rPr lang="en-US" dirty="0"/>
              <a:t>Try to keep parallels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E3C44-D3F1-418A-A47A-E633F854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5FF543-5E5A-4A85-87B5-81440E6E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Plan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515787-F59F-4A11-B9B2-F284E9262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49330"/>
              </p:ext>
            </p:extLst>
          </p:nvPr>
        </p:nvGraphicFramePr>
        <p:xfrm>
          <a:off x="953813" y="1796185"/>
          <a:ext cx="4637692" cy="4696690"/>
        </p:xfrm>
        <a:graphic>
          <a:graphicData uri="http://schemas.openxmlformats.org/drawingml/2006/table">
            <a:tbl>
              <a:tblPr firstRow="1" firstCol="1">
                <a:tableStyleId>{85BE263C-DBD7-4A20-BB59-AAB30ACAA65A}</a:tableStyleId>
              </a:tblPr>
              <a:tblGrid>
                <a:gridCol w="1159423">
                  <a:extLst>
                    <a:ext uri="{9D8B030D-6E8A-4147-A177-3AD203B41FA5}">
                      <a16:colId xmlns:a16="http://schemas.microsoft.com/office/drawing/2014/main" val="752213075"/>
                    </a:ext>
                  </a:extLst>
                </a:gridCol>
                <a:gridCol w="1159423">
                  <a:extLst>
                    <a:ext uri="{9D8B030D-6E8A-4147-A177-3AD203B41FA5}">
                      <a16:colId xmlns:a16="http://schemas.microsoft.com/office/drawing/2014/main" val="1432646008"/>
                    </a:ext>
                  </a:extLst>
                </a:gridCol>
                <a:gridCol w="1159423">
                  <a:extLst>
                    <a:ext uri="{9D8B030D-6E8A-4147-A177-3AD203B41FA5}">
                      <a16:colId xmlns:a16="http://schemas.microsoft.com/office/drawing/2014/main" val="3539616851"/>
                    </a:ext>
                  </a:extLst>
                </a:gridCol>
                <a:gridCol w="1159423">
                  <a:extLst>
                    <a:ext uri="{9D8B030D-6E8A-4147-A177-3AD203B41FA5}">
                      <a16:colId xmlns:a16="http://schemas.microsoft.com/office/drawing/2014/main" val="876216316"/>
                    </a:ext>
                  </a:extLst>
                </a:gridCol>
              </a:tblGrid>
              <a:tr h="414805">
                <a:tc>
                  <a:txBody>
                    <a:bodyPr/>
                    <a:lstStyle/>
                    <a:p>
                      <a:pPr rtl="0" fontAlgn="b"/>
                      <a:endParaRPr lang="en-US" sz="15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Wed July 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Thu July 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Fri July 9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01663771"/>
                  </a:ext>
                </a:extLst>
              </a:tr>
              <a:tr h="4148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dirty="0">
                          <a:effectLst/>
                        </a:rPr>
                        <a:t>7:30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Registration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6430944"/>
                  </a:ext>
                </a:extLst>
              </a:tr>
              <a:tr h="4148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dirty="0">
                          <a:effectLst/>
                        </a:rPr>
                        <a:t>8:30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Plenary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Plenary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Plenary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50869223"/>
                  </a:ext>
                </a:extLst>
              </a:tr>
              <a:tr h="4148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10:30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Break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Break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Break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723281335"/>
                  </a:ext>
                </a:extLst>
              </a:tr>
              <a:tr h="4148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11:00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Parallel x 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Parallel x 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Parallel x 10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11422921"/>
                  </a:ext>
                </a:extLst>
              </a:tr>
              <a:tr h="4148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12:30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Lunch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Lunch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Lunch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81382733"/>
                  </a:ext>
                </a:extLst>
              </a:tr>
              <a:tr h="4148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14:00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Parallel x 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Parallel x 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Parallel x 10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61785638"/>
                  </a:ext>
                </a:extLst>
              </a:tr>
              <a:tr h="4148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15:30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Break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Break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Break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4088891"/>
                  </a:ext>
                </a:extLst>
              </a:tr>
              <a:tr h="4148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16:00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Parallel x 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Parallel x 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Plenary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40978897"/>
                  </a:ext>
                </a:extLst>
              </a:tr>
              <a:tr h="4148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17:30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Photos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21845272"/>
                  </a:ext>
                </a:extLst>
              </a:tr>
              <a:tr h="41480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>
                          <a:effectLst/>
                        </a:rPr>
                        <a:t>18:30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Poster &amp; Reception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 dirty="0"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1349150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898D71-06A4-4F45-BE02-5F554C0F79E2}"/>
              </a:ext>
            </a:extLst>
          </p:cNvPr>
          <p:cNvSpPr txBox="1"/>
          <p:nvPr/>
        </p:nvSpPr>
        <p:spPr>
          <a:xfrm>
            <a:off x="6915807" y="1796185"/>
            <a:ext cx="4237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Ends on Friday. Snowmass starts on Sunday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9E8FC56-4529-4364-AB40-6884C21C4549}"/>
              </a:ext>
            </a:extLst>
          </p:cNvPr>
          <p:cNvSpPr/>
          <p:nvPr/>
        </p:nvSpPr>
        <p:spPr>
          <a:xfrm>
            <a:off x="6379779" y="1875354"/>
            <a:ext cx="536028" cy="23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2AD1EA-B735-4806-A834-138C46E953DD}"/>
              </a:ext>
            </a:extLst>
          </p:cNvPr>
          <p:cNvSpPr txBox="1"/>
          <p:nvPr/>
        </p:nvSpPr>
        <p:spPr>
          <a:xfrm>
            <a:off x="6915807" y="2564524"/>
            <a:ext cx="4719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Plenaries: 25 min (including questions)</a:t>
            </a:r>
          </a:p>
          <a:p>
            <a:r>
              <a:rPr lang="en-US" dirty="0"/>
              <a:t>Parallel: 18 min (including questions)</a:t>
            </a:r>
          </a:p>
          <a:p>
            <a:endParaRPr lang="en-US" dirty="0"/>
          </a:p>
          <a:p>
            <a:r>
              <a:rPr lang="en-US" dirty="0"/>
              <a:t>Plenaries: 14 (3.6 in each block)</a:t>
            </a:r>
          </a:p>
          <a:p>
            <a:r>
              <a:rPr lang="en-US" dirty="0"/>
              <a:t>Parallel: 533 (5 in each block)</a:t>
            </a:r>
          </a:p>
          <a:p>
            <a:endParaRPr lang="en-US" dirty="0"/>
          </a:p>
          <a:p>
            <a:r>
              <a:rPr lang="en-US" dirty="0"/>
              <a:t>We have 10 parallel rather than 8 or 9. May be too many!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1711E72-DF80-4712-A85B-7BFFC4DF3EFF}"/>
              </a:ext>
            </a:extLst>
          </p:cNvPr>
          <p:cNvSpPr/>
          <p:nvPr/>
        </p:nvSpPr>
        <p:spPr>
          <a:xfrm>
            <a:off x="6379779" y="4266458"/>
            <a:ext cx="536028" cy="23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955528-71EF-45C5-BBAB-30DE34933356}"/>
              </a:ext>
            </a:extLst>
          </p:cNvPr>
          <p:cNvSpPr txBox="1"/>
          <p:nvPr/>
        </p:nvSpPr>
        <p:spPr>
          <a:xfrm>
            <a:off x="5933551" y="5562018"/>
            <a:ext cx="133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Awards, etc.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95DF65-2EA7-4135-8450-21BD4DE418E7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5160579" y="5454869"/>
            <a:ext cx="772972" cy="291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AA762681-0B11-46EA-946B-24405A3E7633}"/>
              </a:ext>
            </a:extLst>
          </p:cNvPr>
          <p:cNvSpPr/>
          <p:nvPr/>
        </p:nvSpPr>
        <p:spPr>
          <a:xfrm>
            <a:off x="1878494" y="2564131"/>
            <a:ext cx="3884034" cy="6201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005A17-115F-4815-83EE-2EAE0781B363}"/>
              </a:ext>
            </a:extLst>
          </p:cNvPr>
          <p:cNvSpPr txBox="1"/>
          <p:nvPr/>
        </p:nvSpPr>
        <p:spPr>
          <a:xfrm>
            <a:off x="7746125" y="6308209"/>
            <a:ext cx="2860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Note there are no half days!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D2254230-5955-4C69-BDFA-BB36231A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4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B0B2-1217-48A4-BD30-AE2C31E3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1E018-1767-4CA0-9DA1-16B55B5CE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DPF</a:t>
            </a:r>
          </a:p>
          <a:p>
            <a:pPr lvl="1"/>
            <a:r>
              <a:rPr lang="en-US" dirty="0"/>
              <a:t>Will attempt to make it look a lot like Snowmass</a:t>
            </a:r>
          </a:p>
          <a:p>
            <a:pPr lvl="2"/>
            <a:r>
              <a:rPr lang="en-US" dirty="0"/>
              <a:t>Dorm rooms availible</a:t>
            </a:r>
          </a:p>
          <a:p>
            <a:pPr lvl="2"/>
            <a:r>
              <a:rPr lang="en-US" dirty="0"/>
              <a:t>University lecture halls</a:t>
            </a:r>
          </a:p>
          <a:p>
            <a:pPr lvl="2"/>
            <a:r>
              <a:rPr lang="en-US" dirty="0"/>
              <a:t>Lunches provided to keep breaks reasonable</a:t>
            </a:r>
          </a:p>
          <a:p>
            <a:pPr lvl="1"/>
            <a:r>
              <a:rPr lang="en-US" dirty="0"/>
              <a:t>Move many traditional meetings into Snowmass week</a:t>
            </a:r>
          </a:p>
          <a:p>
            <a:pPr lvl="1"/>
            <a:r>
              <a:rPr lang="en-US" dirty="0"/>
              <a:t>Social Program?</a:t>
            </a:r>
          </a:p>
          <a:p>
            <a:pPr lvl="1"/>
            <a:r>
              <a:rPr lang="en-US" dirty="0"/>
              <a:t>We at UW need to understand financial exposure to canceled meeting</a:t>
            </a:r>
          </a:p>
          <a:p>
            <a:r>
              <a:rPr lang="en-US" dirty="0"/>
              <a:t>Seattle Snowmass</a:t>
            </a:r>
          </a:p>
          <a:p>
            <a:pPr lvl="1"/>
            <a:r>
              <a:rPr lang="en-US" dirty="0"/>
              <a:t>Need to get serious about </a:t>
            </a:r>
            <a:r>
              <a:rPr lang="en-US"/>
              <a:t>cut-off dates for moving online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B5EA79-D109-4DA0-A59A-C033A8460DA5}"/>
              </a:ext>
            </a:extLst>
          </p:cNvPr>
          <p:cNvSpPr txBox="1"/>
          <p:nvPr/>
        </p:nvSpPr>
        <p:spPr>
          <a:xfrm>
            <a:off x="838200" y="169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C6243F-E165-49A2-AC27-3A403A8A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0B38-C074-4372-A9DD-9AA569984C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0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728</Words>
  <Application>Microsoft Office PowerPoint</Application>
  <PresentationFormat>Widescreen</PresentationFormat>
  <Paragraphs>136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Seattle Snowmass 2021 and DPF Annual Meeting</vt:lpstr>
      <vt:lpstr>Snowmass Schedule</vt:lpstr>
      <vt:lpstr>DPF</vt:lpstr>
      <vt:lpstr>What happens at DPF?</vt:lpstr>
      <vt:lpstr>Seattle DPF…</vt:lpstr>
      <vt:lpstr>Scheduling Thoughts</vt:lpstr>
      <vt:lpstr>Basic Plan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Snowmass 2021 and DPF Annual Meeting</dc:title>
  <dc:creator>Gordon Watts</dc:creator>
  <cp:lastModifiedBy>Gordon Watts</cp:lastModifiedBy>
  <cp:revision>1</cp:revision>
  <dcterms:created xsi:type="dcterms:W3CDTF">2020-06-29T06:39:40Z</dcterms:created>
  <dcterms:modified xsi:type="dcterms:W3CDTF">2020-06-29T07:25:01Z</dcterms:modified>
</cp:coreProperties>
</file>