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60" r:id="rId2"/>
    <p:sldId id="259" r:id="rId3"/>
    <p:sldId id="263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91"/>
    <p:restoredTop sz="94663"/>
  </p:normalViewPr>
  <p:slideViewPr>
    <p:cSldViewPr snapToGrid="0" snapToObjects="1">
      <p:cViewPr varScale="1">
        <p:scale>
          <a:sx n="93" d="100"/>
          <a:sy n="93" d="100"/>
        </p:scale>
        <p:origin x="7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53FDC-B059-C448-BF90-F16130402176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EE19B-63AA-CA41-A8C4-7E281F10B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3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ACFC-DBE3-0D4C-99AB-C9F2605EB466}" type="datetime1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96E2-14EE-1D43-91D2-E23CC0D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6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F441-C71D-D44E-A643-E7D549D92A34}" type="datetime1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96E2-14EE-1D43-91D2-E23CC0D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93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7042-8274-814D-A2A6-E7851D944F58}" type="datetime1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96E2-14EE-1D43-91D2-E23CC0D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6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A19E-2022-7A49-98C5-E148A9AC8481}" type="datetime1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96E2-14EE-1D43-91D2-E23CC0D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3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92BE-0371-804C-9D6C-ABEF7A15CA72}" type="datetime1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96E2-14EE-1D43-91D2-E23CC0D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0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42C4A-3253-2844-A7B7-57F6BE7BFEE6}" type="datetime1">
              <a:rPr lang="en-US" smtClean="0"/>
              <a:t>11/16/20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96E2-14EE-1D43-91D2-E23CC0D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49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1E0A-6E02-A644-9176-5BB88DB40AF4}" type="datetime1">
              <a:rPr lang="en-US" smtClean="0"/>
              <a:t>11/16/20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96E2-14EE-1D43-91D2-E23CC0D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1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FD99-3F6E-234F-A0B6-0CB173D4E553}" type="datetime1">
              <a:rPr lang="en-US" smtClean="0"/>
              <a:t>11/16/20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96E2-14EE-1D43-91D2-E23CC0D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49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A7E4E-F4F9-E849-9529-76A4D31C1168}" type="datetime1">
              <a:rPr lang="en-US" smtClean="0"/>
              <a:t>11/16/20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96E2-14EE-1D43-91D2-E23CC0D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19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84F2-74CC-8747-8682-1ED0B538D0E9}" type="datetime1">
              <a:rPr lang="en-US" smtClean="0"/>
              <a:t>11/16/20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96E2-14EE-1D43-91D2-E23CC0D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7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290A-629F-8044-B8B7-3F1DF7796AA6}" type="datetime1">
              <a:rPr lang="en-US" smtClean="0"/>
              <a:t>11/16/20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96E2-14EE-1D43-91D2-E23CC0D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6F164-F317-CB46-A11E-7B5ADFC47214}" type="datetime1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196E2-14EE-1D43-91D2-E23CC0DD2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35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641CE-6329-B94E-8196-77DB2DA323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Feedback from Neutrino Frontier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A1F3FD-D1A6-B649-9FB5-C992CA31A5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/>
              <a:t>Patrick Huber, Kate </a:t>
            </a:r>
            <a:r>
              <a:rPr lang="en-US" dirty="0" err="1"/>
              <a:t>Scholberg</a:t>
            </a:r>
            <a:r>
              <a:rPr lang="en-US" dirty="0"/>
              <a:t>, </a:t>
            </a:r>
            <a:r>
              <a:rPr lang="en-US" b="1" dirty="0"/>
              <a:t>Elizabeth  Worcester</a:t>
            </a:r>
          </a:p>
          <a:p>
            <a:pPr algn="r"/>
            <a:r>
              <a:rPr lang="en-US" dirty="0"/>
              <a:t>Snowmass All Frontier Conveners’ Meeting</a:t>
            </a:r>
          </a:p>
          <a:p>
            <a:pPr algn="r"/>
            <a:r>
              <a:rPr lang="en-US" dirty="0"/>
              <a:t>November 16, 2020</a:t>
            </a:r>
          </a:p>
          <a:p>
            <a:pPr algn="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CE5AF8-A4E2-964D-8A20-D9B049734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96E2-14EE-1D43-91D2-E23CC0DD27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5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2B2B7-AB4D-214F-B562-E31C7B59D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NF Response To Proposed Report Structure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455DA61-E3F7-BF49-B490-CFE497CD1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Defining “subgroup” as distinct from topical groups seems very likely to  cause confusion</a:t>
            </a:r>
          </a:p>
          <a:p>
            <a:pPr lvl="1"/>
            <a:r>
              <a:rPr lang="en-US" dirty="0"/>
              <a:t>Propose removing this concept</a:t>
            </a:r>
          </a:p>
          <a:p>
            <a:r>
              <a:rPr lang="en-US" dirty="0"/>
              <a:t>Our preferred NF report:</a:t>
            </a:r>
          </a:p>
          <a:p>
            <a:pPr lvl="1"/>
            <a:r>
              <a:rPr lang="en-US" dirty="0"/>
              <a:t>~70 page coherent report (structure not linked to any groups)</a:t>
            </a:r>
          </a:p>
          <a:p>
            <a:pPr lvl="1"/>
            <a:r>
              <a:rPr lang="en-US" dirty="0"/>
              <a:t>Readable as a standalone document, citing whitepapers and other reference material as needed for more detailed information</a:t>
            </a:r>
          </a:p>
          <a:p>
            <a:pPr lvl="1"/>
            <a:r>
              <a:rPr lang="en-US" dirty="0"/>
              <a:t>Developing report outline now</a:t>
            </a:r>
          </a:p>
          <a:p>
            <a:pPr lvl="1"/>
            <a:r>
              <a:rPr lang="en-US" dirty="0"/>
              <a:t>Each frontier can define own structure as needed</a:t>
            </a:r>
          </a:p>
          <a:p>
            <a:r>
              <a:rPr lang="en-US" dirty="0"/>
              <a:t>Topical group reports:</a:t>
            </a:r>
          </a:p>
          <a:p>
            <a:pPr marL="742950" lvl="1" indent="-285750"/>
            <a:r>
              <a:rPr lang="en-US" dirty="0"/>
              <a:t>We prefer not to have separate Topical Group reports</a:t>
            </a:r>
          </a:p>
          <a:p>
            <a:pPr marL="1200150" lvl="2" indent="-285750"/>
            <a:r>
              <a:rPr lang="en-US" dirty="0"/>
              <a:t>Concern among TG conveners about redundancy</a:t>
            </a:r>
          </a:p>
          <a:p>
            <a:pPr marL="742950" lvl="1" indent="-285750"/>
            <a:r>
              <a:rPr lang="en-US" dirty="0"/>
              <a:t>But if everyone else is doing these, we will too:</a:t>
            </a:r>
          </a:p>
          <a:p>
            <a:pPr marL="1200150" lvl="2" indent="-285750"/>
            <a:r>
              <a:rPr lang="en-US" dirty="0"/>
              <a:t>We would like to leave these up to Topical Group conveners + community</a:t>
            </a:r>
          </a:p>
          <a:p>
            <a:pPr marL="1200150" lvl="2" indent="-285750"/>
            <a:r>
              <a:rPr lang="en-US" dirty="0"/>
              <a:t>Lengths may vary </a:t>
            </a:r>
          </a:p>
          <a:p>
            <a:pPr marL="742950" lvl="1" indent="-285750"/>
            <a:r>
              <a:rPr lang="en-US" dirty="0"/>
              <a:t>We do like the idea of including community members as authors</a:t>
            </a:r>
          </a:p>
          <a:p>
            <a:pPr marL="1200150" lvl="2" indent="-285750"/>
            <a:r>
              <a:rPr lang="en-US" dirty="0"/>
              <a:t>Is there another way to bring in community authors?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E755F4-2D67-A747-9313-3F2A31E68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96E2-14EE-1D43-91D2-E23CC0DD27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28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9BF9-7C9B-6247-BF62-2006BD02F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 from SEC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D4D67-A799-DC41-846B-4B0792533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935393"/>
          </a:xfrm>
        </p:spPr>
        <p:txBody>
          <a:bodyPr>
            <a:normAutofit fontScale="92500" lnSpcReduction="20000"/>
          </a:bodyPr>
          <a:lstStyle/>
          <a:p>
            <a:pPr marL="285750" indent="-285750"/>
            <a:r>
              <a:rPr lang="en-US" dirty="0"/>
              <a:t>White paper organization</a:t>
            </a:r>
          </a:p>
          <a:p>
            <a:pPr marL="742950" lvl="1" indent="-285750"/>
            <a:r>
              <a:rPr lang="en-US" dirty="0"/>
              <a:t>We are thinking of conveners’ role as “gentle cat herding”</a:t>
            </a:r>
          </a:p>
          <a:p>
            <a:pPr marL="742950" lvl="1" indent="-285750"/>
            <a:r>
              <a:rPr lang="en-US" dirty="0"/>
              <a:t>Contributions are driven by community</a:t>
            </a:r>
          </a:p>
          <a:p>
            <a:pPr marL="742950" lvl="1" indent="-285750"/>
            <a:r>
              <a:rPr lang="en-US" dirty="0"/>
              <a:t>Conveners make sure there are no gaps, encourage consolidation if it makes sense, put people in touch with each other</a:t>
            </a:r>
          </a:p>
          <a:p>
            <a:pPr marL="742950" lvl="1" indent="-285750"/>
            <a:r>
              <a:rPr lang="en-US" dirty="0"/>
              <a:t>LOI submitters may or may not be contacted, and are very welcome to communicate with conveners</a:t>
            </a:r>
          </a:p>
          <a:p>
            <a:pPr marL="742950" lvl="1" indent="-285750"/>
            <a:r>
              <a:rPr lang="en-US" dirty="0"/>
              <a:t>NF “content development workshops” are intended to help with coordination</a:t>
            </a:r>
          </a:p>
          <a:p>
            <a:pPr marL="742950" lvl="1" indent="-285750"/>
            <a:r>
              <a:rPr lang="en-US" dirty="0"/>
              <a:t>We will try to improve the website information </a:t>
            </a:r>
          </a:p>
          <a:p>
            <a:pPr marL="285750" indent="-285750"/>
            <a:r>
              <a:rPr lang="en-US" dirty="0"/>
              <a:t>Feedback, inclusion: </a:t>
            </a:r>
          </a:p>
          <a:p>
            <a:pPr marL="742950" lvl="1" indent="-285750"/>
            <a:r>
              <a:rPr lang="en-US" dirty="0"/>
              <a:t>We checked with our SEC-NF reps and found they are happy with their level of inclusion </a:t>
            </a:r>
          </a:p>
          <a:p>
            <a:pPr marL="1200150" lvl="2" indent="-285750"/>
            <a:r>
              <a:rPr lang="en-US" dirty="0"/>
              <a:t>SEC liaisons have a standing slot in all convener meetings and are active in topical groups</a:t>
            </a:r>
          </a:p>
          <a:p>
            <a:pPr marL="742950" lvl="1" indent="-285750"/>
            <a:r>
              <a:rPr lang="en-US" dirty="0"/>
              <a:t>Always happy for communication and feedback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127C3-AA83-5649-853D-DB96D834F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96E2-14EE-1D43-91D2-E23CC0DD27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34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3486A-E8D8-BF4E-87D4-8F027FCD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D5B09-D7D6-6348-84D1-D1ACE8DE9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CSS Date</a:t>
            </a:r>
            <a:r>
              <a:rPr lang="en-US" dirty="0"/>
              <a:t>: Prefer original date</a:t>
            </a:r>
          </a:p>
          <a:p>
            <a:pPr marL="742950" lvl="1" indent="-285750"/>
            <a:r>
              <a:rPr lang="en-US" dirty="0"/>
              <a:t>We feel our NF story can be in pretty good shape by summer 2021</a:t>
            </a:r>
          </a:p>
          <a:p>
            <a:pPr marL="742950" lvl="1" indent="-285750"/>
            <a:r>
              <a:rPr lang="en-US" dirty="0"/>
              <a:t>We are not enthusiastic about extending the process beyond 2021</a:t>
            </a:r>
          </a:p>
          <a:p>
            <a:pPr marL="285750" indent="-285750"/>
            <a:r>
              <a:rPr lang="en-US" b="1" dirty="0"/>
              <a:t>Workshop Plans</a:t>
            </a:r>
            <a:r>
              <a:rPr lang="en-US" dirty="0"/>
              <a:t>: </a:t>
            </a:r>
          </a:p>
          <a:p>
            <a:pPr marL="742950" lvl="1" indent="-285750"/>
            <a:r>
              <a:rPr lang="en-US" dirty="0"/>
              <a:t>Assorted topical group workshops on the calendar</a:t>
            </a:r>
          </a:p>
          <a:p>
            <a:pPr marL="742950" lvl="1" indent="-285750"/>
            <a:r>
              <a:rPr lang="en-US" dirty="0"/>
              <a:t>Regular content development workshops open to community, each focused on a particular topic (whitepaper writing, report draft feedback, </a:t>
            </a:r>
            <a:r>
              <a:rPr lang="en-US" dirty="0" err="1"/>
              <a:t>etc</a:t>
            </a:r>
            <a:r>
              <a:rPr lang="en-US" dirty="0"/>
              <a:t>) – details being finalized</a:t>
            </a:r>
          </a:p>
          <a:p>
            <a:pPr marL="742950" lvl="1" indent="-285750"/>
            <a:r>
              <a:rPr lang="en-US" dirty="0"/>
              <a:t>Neutrino Frontier Workshop: March 15-17, hosted (virtually) by ORNL, logistics organization underway</a:t>
            </a:r>
          </a:p>
          <a:p>
            <a:pPr marL="285750" indent="-285750"/>
            <a:endParaRPr lang="en-US" dirty="0"/>
          </a:p>
          <a:p>
            <a:pPr marL="742950" lvl="1" indent="-285750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77B77F-B8D9-B448-A828-A88A8302C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96E2-14EE-1D43-91D2-E23CC0DD27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29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</TotalTime>
  <Words>379</Words>
  <Application>Microsoft Macintosh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Feedback from Neutrino Frontier</vt:lpstr>
      <vt:lpstr>NF Response To Proposed Report Structure</vt:lpstr>
      <vt:lpstr>Questions from SEC</vt:lpstr>
      <vt:lpstr>Other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Worcester, Elizabeth</dc:creator>
  <cp:lastModifiedBy>Worcester, Elizabeth</cp:lastModifiedBy>
  <cp:revision>19</cp:revision>
  <cp:lastPrinted>2020-11-16T14:26:30Z</cp:lastPrinted>
  <dcterms:created xsi:type="dcterms:W3CDTF">2020-11-11T21:29:54Z</dcterms:created>
  <dcterms:modified xsi:type="dcterms:W3CDTF">2020-11-16T14:26:39Z</dcterms:modified>
</cp:coreProperties>
</file>