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2" r:id="rId2"/>
  </p:sldMasterIdLst>
  <p:notesMasterIdLst>
    <p:notesMasterId r:id="rId8"/>
  </p:notesMasterIdLst>
  <p:handoutMasterIdLst>
    <p:handoutMasterId r:id="rId9"/>
  </p:handoutMasterIdLst>
  <p:sldIdLst>
    <p:sldId id="1564" r:id="rId3"/>
    <p:sldId id="1786" r:id="rId4"/>
    <p:sldId id="1785" r:id="rId5"/>
    <p:sldId id="1784" r:id="rId6"/>
    <p:sldId id="176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7F7F7F"/>
    <a:srgbClr val="21FFF5"/>
    <a:srgbClr val="F400FF"/>
    <a:srgbClr val="000000"/>
    <a:srgbClr val="C31310"/>
    <a:srgbClr val="B53511"/>
    <a:srgbClr val="FF9300"/>
    <a:srgbClr val="115CA9"/>
    <a:srgbClr val="21FFF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19" autoAdjust="0"/>
    <p:restoredTop sz="85592" autoAdjust="0"/>
  </p:normalViewPr>
  <p:slideViewPr>
    <p:cSldViewPr snapToGrid="0" snapToObjects="1">
      <p:cViewPr varScale="1">
        <p:scale>
          <a:sx n="94" d="100"/>
          <a:sy n="94" d="100"/>
        </p:scale>
        <p:origin x="1000" y="184"/>
      </p:cViewPr>
      <p:guideLst>
        <p:guide orient="horz" pos="2160"/>
        <p:guide pos="2880"/>
      </p:guideLst>
    </p:cSldViewPr>
  </p:slideViewPr>
  <p:outlineViewPr>
    <p:cViewPr>
      <p:scale>
        <a:sx n="33" d="100"/>
        <a:sy n="33" d="100"/>
      </p:scale>
      <p:origin x="0" y="800"/>
    </p:cViewPr>
  </p:outlineViewPr>
  <p:notesTextViewPr>
    <p:cViewPr>
      <p:scale>
        <a:sx n="100" d="100"/>
        <a:sy n="100" d="100"/>
      </p:scale>
      <p:origin x="0" y="0"/>
    </p:cViewPr>
  </p:notesTextViewPr>
  <p:sorterViewPr>
    <p:cViewPr varScale="1">
      <p:scale>
        <a:sx n="100" d="100"/>
        <a:sy n="100" d="100"/>
      </p:scale>
      <p:origin x="0" y="22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5433A4-C87D-204E-A6FB-BA3B5AE045B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E583118-3117-A14C-98BA-42DA97FAB8A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413E5EE-3063-A84B-8C71-E27CE0BB0F63}" type="datetimeFigureOut">
              <a:rPr lang="en-US" smtClean="0"/>
              <a:t>12/15/20</a:t>
            </a:fld>
            <a:endParaRPr lang="en-US"/>
          </a:p>
        </p:txBody>
      </p:sp>
      <p:sp>
        <p:nvSpPr>
          <p:cNvPr id="4" name="Footer Placeholder 3">
            <a:extLst>
              <a:ext uri="{FF2B5EF4-FFF2-40B4-BE49-F238E27FC236}">
                <a16:creationId xmlns:a16="http://schemas.microsoft.com/office/drawing/2014/main" id="{D1A707AF-0688-824F-A29C-D793648085C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EC45689-833C-3C49-A421-FF40C18F34F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567444F-994F-F547-AFF7-212BE49D2BE7}" type="slidenum">
              <a:rPr lang="en-US" smtClean="0"/>
              <a:t>‹#›</a:t>
            </a:fld>
            <a:endParaRPr lang="en-US"/>
          </a:p>
        </p:txBody>
      </p:sp>
    </p:spTree>
    <p:extLst>
      <p:ext uri="{BB962C8B-B14F-4D97-AF65-F5344CB8AC3E}">
        <p14:creationId xmlns:p14="http://schemas.microsoft.com/office/powerpoint/2010/main" val="37205362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E616E7-6442-8C42-AB7D-1A52A9F103E5}" type="datetimeFigureOut">
              <a:rPr lang="en-US" smtClean="0"/>
              <a:t>12/15/20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5C62E9-0A14-0247-BAF3-2DD368B97050}" type="slidenum">
              <a:rPr lang="en-US" smtClean="0"/>
              <a:t>‹#›</a:t>
            </a:fld>
            <a:endParaRPr lang="en-US"/>
          </a:p>
        </p:txBody>
      </p:sp>
    </p:spTree>
    <p:extLst>
      <p:ext uri="{BB962C8B-B14F-4D97-AF65-F5344CB8AC3E}">
        <p14:creationId xmlns:p14="http://schemas.microsoft.com/office/powerpoint/2010/main" val="1256373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2324271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32655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632658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4/18/20</a:t>
            </a: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a:t>Young-Kee Kim (U.Chicago), DPF Chair</a:t>
            </a:r>
            <a:endParaRPr lang="en-US" dirty="0"/>
          </a:p>
        </p:txBody>
      </p:sp>
      <p:sp>
        <p:nvSpPr>
          <p:cNvPr id="5" name="Slide Number Placeholder 4"/>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1984748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4/18/20</a:t>
            </a: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a:t>Young-Kee Kim (U.Chicago), DPF Chair</a:t>
            </a:r>
            <a:endParaRPr lang="en-US" dirty="0"/>
          </a:p>
        </p:txBody>
      </p:sp>
      <p:sp>
        <p:nvSpPr>
          <p:cNvPr id="5" name="Slide Number Placeholder 4"/>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358990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r>
              <a:rPr lang="en-US"/>
              <a:t>4/18/20</a:t>
            </a: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r>
              <a:rPr lang="en-US"/>
              <a:t>Young-Kee Kim (U.Chicago), DPF Chair</a:t>
            </a: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8A7BBD36-3257-8E4A-8984-B9E452B60DAC}" type="slidenum">
              <a:rPr lang="en-US"/>
              <a:pPr/>
              <a:t>‹#›</a:t>
            </a:fld>
            <a:endParaRPr lang="en-US"/>
          </a:p>
        </p:txBody>
      </p:sp>
    </p:spTree>
    <p:extLst>
      <p:ext uri="{BB962C8B-B14F-4D97-AF65-F5344CB8AC3E}">
        <p14:creationId xmlns:p14="http://schemas.microsoft.com/office/powerpoint/2010/main" val="3630370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5662"/>
          </a:xfrm>
        </p:spPr>
        <p:txBody>
          <a:bodyPr/>
          <a:lstStyle/>
          <a:p>
            <a:r>
              <a:rPr lang="en-US"/>
              <a:t>Click to edit Master title style</a:t>
            </a:r>
          </a:p>
        </p:txBody>
      </p:sp>
      <p:sp>
        <p:nvSpPr>
          <p:cNvPr id="3" name="Text Placeholder 2"/>
          <p:cNvSpPr>
            <a:spLocks noGrp="1"/>
          </p:cNvSpPr>
          <p:nvPr>
            <p:ph type="body" sz="half" idx="1"/>
          </p:nvPr>
        </p:nvSpPr>
        <p:spPr>
          <a:xfrm>
            <a:off x="457200" y="1312863"/>
            <a:ext cx="4038600" cy="4813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12863"/>
            <a:ext cx="4038600" cy="4813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4/18/20</a:t>
            </a:r>
          </a:p>
        </p:txBody>
      </p:sp>
      <p:sp>
        <p:nvSpPr>
          <p:cNvPr id="6" name="Footer Placeholder 5"/>
          <p:cNvSpPr>
            <a:spLocks noGrp="1" noChangeArrowheads="1"/>
          </p:cNvSpPr>
          <p:nvPr>
            <p:ph type="ftr" sz="quarter" idx="11"/>
          </p:nvPr>
        </p:nvSpPr>
        <p:spPr>
          <a:xfrm>
            <a:off x="3124200" y="6356350"/>
            <a:ext cx="2895600" cy="365125"/>
          </a:xfrm>
          <a:prstGeom prst="rect">
            <a:avLst/>
          </a:prstGeom>
          <a:ln/>
        </p:spPr>
        <p:txBody>
          <a:bodyPr/>
          <a:lstStyle>
            <a:lvl1pPr>
              <a:defRPr/>
            </a:lvl1pPr>
          </a:lstStyle>
          <a:p>
            <a:pPr>
              <a:defRPr/>
            </a:pPr>
            <a:r>
              <a:rPr lang="en-US"/>
              <a:t>Young-Kee Kim (U.Chicago), DPF Chair</a:t>
            </a:r>
          </a:p>
        </p:txBody>
      </p:sp>
      <p:sp>
        <p:nvSpPr>
          <p:cNvPr id="7" name="Rectangle 6"/>
          <p:cNvSpPr>
            <a:spLocks noGrp="1" noChangeArrowheads="1"/>
          </p:cNvSpPr>
          <p:nvPr>
            <p:ph type="sldNum" sz="quarter" idx="12"/>
          </p:nvPr>
        </p:nvSpPr>
        <p:spPr>
          <a:ln/>
        </p:spPr>
        <p:txBody>
          <a:bodyPr/>
          <a:lstStyle>
            <a:lvl1pPr>
              <a:defRPr/>
            </a:lvl1pPr>
          </a:lstStyle>
          <a:p>
            <a:fld id="{C1E73930-EDB2-5B4C-99D8-72732A3B2E2F}" type="slidenum">
              <a:rPr lang="en-US"/>
              <a:pPr/>
              <a:t>‹#›</a:t>
            </a:fld>
            <a:endParaRPr lang="en-US"/>
          </a:p>
        </p:txBody>
      </p:sp>
    </p:spTree>
    <p:extLst>
      <p:ext uri="{BB962C8B-B14F-4D97-AF65-F5344CB8AC3E}">
        <p14:creationId xmlns:p14="http://schemas.microsoft.com/office/powerpoint/2010/main" val="839205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Logo Bottom: Picture &amp; Caption">
  <p:cSld name="Logo Bottom: Picture &amp; Caption">
    <p:spTree>
      <p:nvGrpSpPr>
        <p:cNvPr id="1" name="Shape 21"/>
        <p:cNvGrpSpPr/>
        <p:nvPr/>
      </p:nvGrpSpPr>
      <p:grpSpPr>
        <a:xfrm>
          <a:off x="0" y="0"/>
          <a:ext cx="0" cy="0"/>
          <a:chOff x="0" y="0"/>
          <a:chExt cx="0" cy="0"/>
        </a:xfrm>
      </p:grpSpPr>
      <p:sp>
        <p:nvSpPr>
          <p:cNvPr id="22" name="Google Shape;22;p3"/>
          <p:cNvSpPr>
            <a:spLocks noGrp="1"/>
          </p:cNvSpPr>
          <p:nvPr>
            <p:ph type="pic" idx="2"/>
          </p:nvPr>
        </p:nvSpPr>
        <p:spPr>
          <a:xfrm>
            <a:off x="224073" y="971550"/>
            <a:ext cx="8686800" cy="3726717"/>
          </a:xfrm>
          <a:prstGeom prst="rect">
            <a:avLst/>
          </a:prstGeom>
          <a:noFill/>
          <a:ln>
            <a:noFill/>
          </a:ln>
        </p:spPr>
        <p:txBody>
          <a:bodyPr spcFirstLastPara="1" wrap="square" lIns="0" tIns="0" rIns="0" bIns="0" anchor="t" anchorCtr="0"/>
          <a:lstStyle>
            <a:lvl1pPr marR="0" lvl="0" algn="l" rtl="0">
              <a:lnSpc>
                <a:spcPct val="100000"/>
              </a:lnSpc>
              <a:spcBef>
                <a:spcPts val="320"/>
              </a:spcBef>
              <a:spcAft>
                <a:spcPts val="0"/>
              </a:spcAft>
              <a:buClr>
                <a:srgbClr val="505050"/>
              </a:buClr>
              <a:buSzPts val="1600"/>
              <a:buFont typeface="Arial"/>
              <a:buNone/>
              <a:defRPr sz="1600" b="0" i="0" u="none" strike="noStrike" cap="none">
                <a:solidFill>
                  <a:srgbClr val="505050"/>
                </a:solidFill>
                <a:latin typeface="Calibri"/>
                <a:ea typeface="Calibri"/>
                <a:cs typeface="Calibri"/>
                <a:sym typeface="Calibri"/>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23" name="Google Shape;23;p3"/>
          <p:cNvSpPr txBox="1">
            <a:spLocks noGrp="1"/>
          </p:cNvSpPr>
          <p:nvPr>
            <p:ph type="body" idx="1"/>
          </p:nvPr>
        </p:nvSpPr>
        <p:spPr>
          <a:xfrm>
            <a:off x="224073" y="4943005"/>
            <a:ext cx="8686800" cy="1091259"/>
          </a:xfrm>
          <a:prstGeom prst="rect">
            <a:avLst/>
          </a:prstGeom>
          <a:noFill/>
          <a:ln>
            <a:noFill/>
          </a:ln>
        </p:spPr>
        <p:txBody>
          <a:bodyPr spcFirstLastPara="1" wrap="square" lIns="0" tIns="0" rIns="0" bIns="0" anchor="t" anchorCtr="0"/>
          <a:lstStyle>
            <a:lvl1pPr marL="457200" lvl="0" indent="-228600" algn="l">
              <a:lnSpc>
                <a:spcPct val="100000"/>
              </a:lnSpc>
              <a:spcBef>
                <a:spcPts val="320"/>
              </a:spcBef>
              <a:spcAft>
                <a:spcPts val="0"/>
              </a:spcAft>
              <a:buClr>
                <a:srgbClr val="004C97"/>
              </a:buClr>
              <a:buSzPts val="1600"/>
              <a:buNone/>
              <a:defRPr sz="1600" b="1" i="0">
                <a:solidFill>
                  <a:srgbClr val="004C97"/>
                </a:solidFill>
              </a:defRPr>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24" name="Google Shape;24;p3"/>
          <p:cNvSpPr txBox="1">
            <a:spLocks noGrp="1"/>
          </p:cNvSpPr>
          <p:nvPr>
            <p:ph type="dt" idx="10"/>
          </p:nvPr>
        </p:nvSpPr>
        <p:spPr>
          <a:xfrm>
            <a:off x="736827" y="6504213"/>
            <a:ext cx="675368" cy="241300"/>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SzPts val="1400"/>
              <a:buNone/>
              <a:defRPr sz="1200">
                <a:solidFill>
                  <a:srgbClr val="004C97"/>
                </a:solidFill>
                <a:latin typeface="Helvetica Neue"/>
                <a:ea typeface="Helvetica Neue"/>
                <a:cs typeface="Helvetica Neue"/>
                <a:sym typeface="Helvetica Neu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4/18/20</a:t>
            </a:r>
            <a:endParaRPr/>
          </a:p>
        </p:txBody>
      </p:sp>
      <p:sp>
        <p:nvSpPr>
          <p:cNvPr id="25" name="Google Shape;25;p3"/>
          <p:cNvSpPr txBox="1">
            <a:spLocks noGrp="1"/>
          </p:cNvSpPr>
          <p:nvPr>
            <p:ph type="ftr" idx="11"/>
          </p:nvPr>
        </p:nvSpPr>
        <p:spPr>
          <a:xfrm>
            <a:off x="1530603" y="6504213"/>
            <a:ext cx="6251958" cy="242873"/>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SzPts val="1400"/>
              <a:buNone/>
              <a:defRPr sz="1200">
                <a:solidFill>
                  <a:srgbClr val="004C97"/>
                </a:solidFill>
                <a:latin typeface="Helvetica Neue"/>
                <a:ea typeface="Helvetica Neue"/>
                <a:cs typeface="Helvetica Neue"/>
                <a:sym typeface="Helvetica Neu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Young-Kee Kim (U.Chicago), DPF Chair</a:t>
            </a:r>
            <a:endParaRPr/>
          </a:p>
        </p:txBody>
      </p:sp>
      <p:sp>
        <p:nvSpPr>
          <p:cNvPr id="26" name="Google Shape;26;p3"/>
          <p:cNvSpPr txBox="1">
            <a:spLocks noGrp="1"/>
          </p:cNvSpPr>
          <p:nvPr>
            <p:ph type="sldNum" idx="12"/>
          </p:nvPr>
        </p:nvSpPr>
        <p:spPr>
          <a:xfrm>
            <a:off x="222250" y="6504213"/>
            <a:ext cx="414338" cy="237285"/>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004C97"/>
                </a:solidFill>
                <a:latin typeface="Helvetica Neue"/>
                <a:ea typeface="Helvetica Neue"/>
                <a:cs typeface="Helvetica Neue"/>
                <a:sym typeface="Helvetica Neue"/>
              </a:defRPr>
            </a:lvl9pPr>
          </a:lstStyle>
          <a:p>
            <a:pPr marL="0" lvl="0" indent="0" algn="r" rtl="0">
              <a:spcBef>
                <a:spcPts val="0"/>
              </a:spcBef>
              <a:spcAft>
                <a:spcPts val="0"/>
              </a:spcAft>
              <a:buNone/>
            </a:pPr>
            <a:fld id="{00000000-1234-1234-1234-123412341234}" type="slidenum">
              <a:rPr lang="en-US"/>
              <a:t>‹#›</a:t>
            </a:fld>
            <a:endParaRPr/>
          </a:p>
        </p:txBody>
      </p:sp>
      <p:sp>
        <p:nvSpPr>
          <p:cNvPr id="27" name="Google Shape;27;p3"/>
          <p:cNvSpPr txBox="1">
            <a:spLocks noGrp="1"/>
          </p:cNvSpPr>
          <p:nvPr>
            <p:ph type="title"/>
          </p:nvPr>
        </p:nvSpPr>
        <p:spPr>
          <a:xfrm>
            <a:off x="228600" y="251752"/>
            <a:ext cx="8686800" cy="427877"/>
          </a:xfrm>
          <a:prstGeom prst="rect">
            <a:avLst/>
          </a:prstGeom>
          <a:noFill/>
          <a:ln>
            <a:noFill/>
          </a:ln>
        </p:spPr>
        <p:txBody>
          <a:bodyPr spcFirstLastPara="1" wrap="square" lIns="0" tIns="0" rIns="0" bIns="0" anchor="b" anchorCtr="0"/>
          <a:lstStyle>
            <a:lvl1pPr lvl="0" algn="ctr">
              <a:lnSpc>
                <a:spcPct val="100000"/>
              </a:lnSpc>
              <a:spcBef>
                <a:spcPts val="0"/>
              </a:spcBef>
              <a:spcAft>
                <a:spcPts val="0"/>
              </a:spcAft>
              <a:buClr>
                <a:srgbClr val="004C97"/>
              </a:buClr>
              <a:buSzPts val="2800"/>
              <a:buFont typeface="Calibri"/>
              <a:buNone/>
              <a:defRPr sz="2800">
                <a:solidFill>
                  <a:srgbClr val="004C9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37743678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41488605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17979456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411807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19387851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4/18/20</a:t>
            </a:r>
          </a:p>
        </p:txBody>
      </p:sp>
      <p:sp>
        <p:nvSpPr>
          <p:cNvPr id="6" name="Footer Placeholder 5"/>
          <p:cNvSpPr>
            <a:spLocks noGrp="1"/>
          </p:cNvSpPr>
          <p:nvPr>
            <p:ph type="ftr" sz="quarter" idx="11"/>
          </p:nvPr>
        </p:nvSpPr>
        <p:spPr/>
        <p:txBody>
          <a:bodyPr/>
          <a:lstStyle/>
          <a:p>
            <a:r>
              <a:rPr lang="en-US"/>
              <a:t>Young-Kee Kim (U.Chicago), DPF Chair</a:t>
            </a:r>
          </a:p>
        </p:txBody>
      </p:sp>
      <p:sp>
        <p:nvSpPr>
          <p:cNvPr id="7" name="Slide Number Placeholder 6"/>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30888581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4/18/20</a:t>
            </a:r>
          </a:p>
        </p:txBody>
      </p:sp>
      <p:sp>
        <p:nvSpPr>
          <p:cNvPr id="8" name="Footer Placeholder 7"/>
          <p:cNvSpPr>
            <a:spLocks noGrp="1"/>
          </p:cNvSpPr>
          <p:nvPr>
            <p:ph type="ftr" sz="quarter" idx="11"/>
          </p:nvPr>
        </p:nvSpPr>
        <p:spPr/>
        <p:txBody>
          <a:bodyPr/>
          <a:lstStyle/>
          <a:p>
            <a:r>
              <a:rPr lang="en-US"/>
              <a:t>Young-Kee Kim (U.Chicago), DPF Chair</a:t>
            </a:r>
          </a:p>
        </p:txBody>
      </p:sp>
      <p:sp>
        <p:nvSpPr>
          <p:cNvPr id="9" name="Slide Number Placeholder 8"/>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24925462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4/18/20</a:t>
            </a:r>
          </a:p>
        </p:txBody>
      </p:sp>
      <p:sp>
        <p:nvSpPr>
          <p:cNvPr id="4" name="Footer Placeholder 3"/>
          <p:cNvSpPr>
            <a:spLocks noGrp="1"/>
          </p:cNvSpPr>
          <p:nvPr>
            <p:ph type="ftr" sz="quarter" idx="11"/>
          </p:nvPr>
        </p:nvSpPr>
        <p:spPr/>
        <p:txBody>
          <a:bodyPr/>
          <a:lstStyle/>
          <a:p>
            <a:r>
              <a:rPr lang="en-US"/>
              <a:t>Young-Kee Kim (U.Chicago), DPF Chair</a:t>
            </a:r>
          </a:p>
        </p:txBody>
      </p:sp>
      <p:sp>
        <p:nvSpPr>
          <p:cNvPr id="5" name="Slide Number Placeholder 4"/>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13843809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4/18/20</a:t>
            </a:r>
          </a:p>
        </p:txBody>
      </p:sp>
      <p:sp>
        <p:nvSpPr>
          <p:cNvPr id="3" name="Footer Placeholder 2"/>
          <p:cNvSpPr>
            <a:spLocks noGrp="1"/>
          </p:cNvSpPr>
          <p:nvPr>
            <p:ph type="ftr" sz="quarter" idx="11"/>
          </p:nvPr>
        </p:nvSpPr>
        <p:spPr/>
        <p:txBody>
          <a:bodyPr/>
          <a:lstStyle/>
          <a:p>
            <a:r>
              <a:rPr lang="en-US"/>
              <a:t>Young-Kee Kim (U.Chicago), DPF Chair</a:t>
            </a:r>
          </a:p>
        </p:txBody>
      </p:sp>
      <p:sp>
        <p:nvSpPr>
          <p:cNvPr id="4" name="Slide Number Placeholder 3"/>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24071578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4/18/20</a:t>
            </a:r>
          </a:p>
        </p:txBody>
      </p:sp>
      <p:sp>
        <p:nvSpPr>
          <p:cNvPr id="6" name="Footer Placeholder 5"/>
          <p:cNvSpPr>
            <a:spLocks noGrp="1"/>
          </p:cNvSpPr>
          <p:nvPr>
            <p:ph type="ftr" sz="quarter" idx="11"/>
          </p:nvPr>
        </p:nvSpPr>
        <p:spPr/>
        <p:txBody>
          <a:bodyPr/>
          <a:lstStyle/>
          <a:p>
            <a:r>
              <a:rPr lang="en-US"/>
              <a:t>Young-Kee Kim (U.Chicago), DPF Chair</a:t>
            </a:r>
          </a:p>
        </p:txBody>
      </p:sp>
      <p:sp>
        <p:nvSpPr>
          <p:cNvPr id="7" name="Slide Number Placeholder 6"/>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36783697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4/18/20</a:t>
            </a:r>
          </a:p>
        </p:txBody>
      </p:sp>
      <p:sp>
        <p:nvSpPr>
          <p:cNvPr id="6" name="Footer Placeholder 5"/>
          <p:cNvSpPr>
            <a:spLocks noGrp="1"/>
          </p:cNvSpPr>
          <p:nvPr>
            <p:ph type="ftr" sz="quarter" idx="11"/>
          </p:nvPr>
        </p:nvSpPr>
        <p:spPr/>
        <p:txBody>
          <a:bodyPr/>
          <a:lstStyle/>
          <a:p>
            <a:r>
              <a:rPr lang="en-US"/>
              <a:t>Young-Kee Kim (U.Chicago), DPF Chair</a:t>
            </a:r>
          </a:p>
        </p:txBody>
      </p:sp>
      <p:sp>
        <p:nvSpPr>
          <p:cNvPr id="7" name="Slide Number Placeholder 6"/>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11927543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37351643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a:p>
        </p:txBody>
      </p:sp>
    </p:spTree>
    <p:extLst>
      <p:ext uri="{BB962C8B-B14F-4D97-AF65-F5344CB8AC3E}">
        <p14:creationId xmlns:p14="http://schemas.microsoft.com/office/powerpoint/2010/main" val="147452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4/18/20</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75733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4/18/20</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7" name="Slide Number Placeholder 6"/>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3691978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4/18/20</a:t>
            </a: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9" name="Slide Number Placeholder 8"/>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3586031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4/18/20</a:t>
            </a: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5" name="Slide Number Placeholder 4"/>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3902345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4/18/20</a:t>
            </a: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4" name="Slide Number Placeholder 3"/>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2463521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4/18/20</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7" name="Slide Number Placeholder 6"/>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3393419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4/18/20</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a:t>Young-Kee Kim (U.Chicago), DPF Chair</a:t>
            </a:r>
          </a:p>
        </p:txBody>
      </p:sp>
      <p:sp>
        <p:nvSpPr>
          <p:cNvPr id="7" name="Slide Number Placeholder 6"/>
          <p:cNvSpPr>
            <a:spLocks noGrp="1"/>
          </p:cNvSpPr>
          <p:nvPr>
            <p:ph type="sldNum" sz="quarter" idx="12"/>
          </p:nvPr>
        </p:nvSpPr>
        <p:spPr/>
        <p:txBody>
          <a:bodyPr/>
          <a:lstStyle/>
          <a:p>
            <a:fld id="{FB881E7D-5A17-EB4A-B013-04381A7C357D}" type="slidenum">
              <a:rPr lang="en-US" smtClean="0"/>
              <a:t>‹#›</a:t>
            </a:fld>
            <a:endParaRPr lang="en-US"/>
          </a:p>
        </p:txBody>
      </p:sp>
    </p:spTree>
    <p:extLst>
      <p:ext uri="{BB962C8B-B14F-4D97-AF65-F5344CB8AC3E}">
        <p14:creationId xmlns:p14="http://schemas.microsoft.com/office/powerpoint/2010/main" val="2447197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68792"/>
            <a:ext cx="9144000" cy="83207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181958"/>
            <a:ext cx="8229600" cy="51743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4/18/20</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881E7D-5A17-EB4A-B013-04381A7C357D}" type="slidenum">
              <a:rPr lang="en-US" smtClean="0"/>
              <a:t>‹#›</a:t>
            </a:fld>
            <a:endParaRPr lang="en-US"/>
          </a:p>
        </p:txBody>
      </p:sp>
      <p:sp>
        <p:nvSpPr>
          <p:cNvPr id="7" name="Footer Placeholder 6">
            <a:extLst>
              <a:ext uri="{FF2B5EF4-FFF2-40B4-BE49-F238E27FC236}">
                <a16:creationId xmlns:a16="http://schemas.microsoft.com/office/drawing/2014/main" id="{68075663-5F42-8241-B1B1-982C249CF90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Young-</a:t>
            </a:r>
            <a:r>
              <a:rPr lang="en-US" dirty="0" err="1"/>
              <a:t>Kee</a:t>
            </a:r>
            <a:r>
              <a:rPr lang="en-US" dirty="0"/>
              <a:t> Kim (</a:t>
            </a:r>
            <a:r>
              <a:rPr lang="en-US" dirty="0" err="1"/>
              <a:t>U.Chicago</a:t>
            </a:r>
            <a:r>
              <a:rPr lang="en-US" dirty="0"/>
              <a:t>), DPF Chair</a:t>
            </a:r>
          </a:p>
        </p:txBody>
      </p:sp>
    </p:spTree>
    <p:extLst>
      <p:ext uri="{BB962C8B-B14F-4D97-AF65-F5344CB8AC3E}">
        <p14:creationId xmlns:p14="http://schemas.microsoft.com/office/powerpoint/2010/main" val="2627806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4" r:id="rId13"/>
    <p:sldLayoutId id="2147483676" r:id="rId14"/>
    <p:sldLayoutId id="2147483677" r:id="rId15"/>
    <p:sldLayoutId id="2147483678" r:id="rId16"/>
  </p:sldLayoutIdLst>
  <p:hf hdr="0"/>
  <p:txStyles>
    <p:titleStyle>
      <a:lvl1pPr algn="ctr" defTabSz="457200" rtl="0" eaLnBrk="1" latinLnBrk="0" hangingPunct="1">
        <a:spcBef>
          <a:spcPct val="0"/>
        </a:spcBef>
        <a:buNone/>
        <a:defRPr sz="3400" kern="1200">
          <a:solidFill>
            <a:schemeClr val="bg2">
              <a:lumMod val="50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4/18/20</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Young-Kee Kim (U.Chicago), DPF Chair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9032D-4BF8-2E4C-A9D5-B04F356B7598}" type="slidenum">
              <a:rPr lang="en-US" smtClean="0"/>
              <a:t>‹#›</a:t>
            </a:fld>
            <a:endParaRPr lang="en-US"/>
          </a:p>
        </p:txBody>
      </p:sp>
    </p:spTree>
    <p:extLst>
      <p:ext uri="{BB962C8B-B14F-4D97-AF65-F5344CB8AC3E}">
        <p14:creationId xmlns:p14="http://schemas.microsoft.com/office/powerpoint/2010/main" val="238077074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snowmass21.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ocs.google.com/spreadsheets/d/1qEY63fbtqg1_CqY3cXCwaxbIpE1s1mr2X-Mdp-yHlKk/edit#gid=0"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88391-2D34-244F-9CD2-21D62A4A6DE4}"/>
              </a:ext>
            </a:extLst>
          </p:cNvPr>
          <p:cNvSpPr>
            <a:spLocks noGrp="1"/>
          </p:cNvSpPr>
          <p:nvPr>
            <p:ph type="ctrTitle"/>
          </p:nvPr>
        </p:nvSpPr>
        <p:spPr>
          <a:xfrm>
            <a:off x="0" y="1475475"/>
            <a:ext cx="9144000" cy="1470025"/>
          </a:xfrm>
        </p:spPr>
        <p:txBody>
          <a:bodyPr>
            <a:normAutofit fontScale="90000"/>
          </a:bodyPr>
          <a:lstStyle/>
          <a:p>
            <a:r>
              <a:rPr lang="en-US" sz="4800" dirty="0"/>
              <a:t>Snowmass: </a:t>
            </a:r>
            <a:br>
              <a:rPr lang="en-US" sz="4800" dirty="0"/>
            </a:br>
            <a:r>
              <a:rPr lang="en-US" sz="4800" dirty="0"/>
              <a:t>New Schedule and Structure</a:t>
            </a:r>
            <a:endParaRPr lang="en-US" sz="4000" dirty="0"/>
          </a:p>
        </p:txBody>
      </p:sp>
      <p:sp>
        <p:nvSpPr>
          <p:cNvPr id="3" name="Subtitle 2">
            <a:extLst>
              <a:ext uri="{FF2B5EF4-FFF2-40B4-BE49-F238E27FC236}">
                <a16:creationId xmlns:a16="http://schemas.microsoft.com/office/drawing/2014/main" id="{F5AF5C6D-E38C-3E43-9429-F77C93942C1F}"/>
              </a:ext>
            </a:extLst>
          </p:cNvPr>
          <p:cNvSpPr>
            <a:spLocks noGrp="1"/>
          </p:cNvSpPr>
          <p:nvPr>
            <p:ph type="subTitle" idx="1"/>
          </p:nvPr>
        </p:nvSpPr>
        <p:spPr>
          <a:xfrm>
            <a:off x="0" y="3553097"/>
            <a:ext cx="9144000" cy="1867990"/>
          </a:xfrm>
        </p:spPr>
        <p:txBody>
          <a:bodyPr>
            <a:normAutofit fontScale="85000" lnSpcReduction="20000"/>
          </a:bodyPr>
          <a:lstStyle/>
          <a:p>
            <a:r>
              <a:rPr lang="en-US" sz="2000" dirty="0"/>
              <a:t>December 14, 2020</a:t>
            </a:r>
          </a:p>
          <a:p>
            <a:r>
              <a:rPr lang="en-US" sz="2000" dirty="0"/>
              <a:t>All Conveners Meeting</a:t>
            </a:r>
          </a:p>
          <a:p>
            <a:endParaRPr lang="en-US" sz="2000" dirty="0"/>
          </a:p>
          <a:p>
            <a:r>
              <a:rPr lang="en-US" sz="2000" dirty="0"/>
              <a:t>Young-</a:t>
            </a:r>
            <a:r>
              <a:rPr lang="en-US" sz="2000" dirty="0" err="1"/>
              <a:t>Kee</a:t>
            </a:r>
            <a:r>
              <a:rPr lang="en-US" sz="2000" dirty="0"/>
              <a:t> Kim</a:t>
            </a:r>
          </a:p>
          <a:p>
            <a:r>
              <a:rPr lang="en-US" sz="2000" dirty="0"/>
              <a:t>University of Chicago</a:t>
            </a:r>
          </a:p>
          <a:p>
            <a:r>
              <a:rPr lang="en-US" sz="2000" dirty="0"/>
              <a:t>Chair, Division of Particles and Fields (DPF), American Physical Society</a:t>
            </a:r>
          </a:p>
          <a:p>
            <a:r>
              <a:rPr lang="en-US" sz="2000" dirty="0"/>
              <a:t>On behalf of the Snowmass Organization Team</a:t>
            </a:r>
          </a:p>
        </p:txBody>
      </p:sp>
    </p:spTree>
    <p:extLst>
      <p:ext uri="{BB962C8B-B14F-4D97-AF65-F5344CB8AC3E}">
        <p14:creationId xmlns:p14="http://schemas.microsoft.com/office/powerpoint/2010/main" val="3015474100"/>
      </p:ext>
    </p:extLst>
  </p:cSld>
  <p:clrMapOvr>
    <a:masterClrMapping/>
  </p:clrMapOvr>
  <mc:AlternateContent xmlns:mc="http://schemas.openxmlformats.org/markup-compatibility/2006" xmlns:p14="http://schemas.microsoft.com/office/powerpoint/2010/main">
    <mc:Choice Requires="p14">
      <p:transition spd="slow" p14:dur="2000" advTm="7639"/>
    </mc:Choice>
    <mc:Fallback xmlns="">
      <p:transition spd="slow" advTm="763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004DB9-9EF9-8042-8EF8-B3AB60DEE87D}"/>
              </a:ext>
            </a:extLst>
          </p:cNvPr>
          <p:cNvSpPr>
            <a:spLocks noGrp="1"/>
          </p:cNvSpPr>
          <p:nvPr>
            <p:ph idx="1"/>
          </p:nvPr>
        </p:nvSpPr>
        <p:spPr>
          <a:xfrm>
            <a:off x="0" y="850745"/>
            <a:ext cx="9144000" cy="5669381"/>
          </a:xfrm>
        </p:spPr>
        <p:txBody>
          <a:bodyPr>
            <a:normAutofit fontScale="92500" lnSpcReduction="10000"/>
          </a:bodyPr>
          <a:lstStyle/>
          <a:p>
            <a:r>
              <a:rPr lang="en-US" sz="1600" dirty="0"/>
              <a:t>A number of large construction projects, based on the 2014 P5 recommendations, got delayed due to the COVID-19 pandemic. As a result, the original P5 timeline (the P5 report by the end of 2022) can be relaxed and we have flexibility in the Snowmass timeline. We reached out to the community for their feedback on delaying the Snowmass process and many  members have provided their prompt feedback. </a:t>
            </a:r>
          </a:p>
          <a:p>
            <a:endParaRPr lang="en-US" sz="1600" dirty="0"/>
          </a:p>
          <a:p>
            <a:r>
              <a:rPr lang="en-US" sz="1600" dirty="0"/>
              <a:t>Based on this, we decided to delay the Snowmass process by one year.  This new schedule allows a broader community (especially those who have been struggling in engaging in the Snowmass process due to their circumstances related to cope with COVID-19 impacts) to participate in the Snowmass process more meaningfully.  </a:t>
            </a:r>
          </a:p>
          <a:p>
            <a:endParaRPr lang="en-US" sz="1600" dirty="0"/>
          </a:p>
          <a:p>
            <a:r>
              <a:rPr lang="en-US" sz="1600" dirty="0"/>
              <a:t>The new Snowmass timeline that applies to all the frontiers includes</a:t>
            </a:r>
          </a:p>
          <a:p>
            <a:pPr lvl="1" fontAlgn="base"/>
            <a:r>
              <a:rPr lang="en-US" sz="1400" dirty="0"/>
              <a:t>No Frontier-level workshops in Spring 2021 (planned workshops will be postponed to later times)</a:t>
            </a:r>
          </a:p>
          <a:p>
            <a:pPr lvl="1" fontAlgn="base"/>
            <a:r>
              <a:rPr lang="en-US" sz="1400" dirty="0"/>
              <a:t>Deadline for Contributed Papers on January 31, 2022</a:t>
            </a:r>
          </a:p>
          <a:p>
            <a:pPr lvl="1" fontAlgn="base"/>
            <a:r>
              <a:rPr lang="en-US" sz="1400" dirty="0"/>
              <a:t>Preliminary Topical Group Reports early Spring 2022</a:t>
            </a:r>
          </a:p>
          <a:p>
            <a:pPr lvl="1" fontAlgn="base"/>
            <a:r>
              <a:rPr lang="en-US" sz="1400" dirty="0"/>
              <a:t>Preliminary Frontier Reports late Spring 2022</a:t>
            </a:r>
          </a:p>
          <a:p>
            <a:pPr lvl="1" fontAlgn="base"/>
            <a:r>
              <a:rPr lang="en-US" sz="1400" dirty="0"/>
              <a:t>Snowmass Community Summer Study in Summer 2022</a:t>
            </a:r>
          </a:p>
          <a:p>
            <a:pPr lvl="1" fontAlgn="base"/>
            <a:r>
              <a:rPr lang="en-US" sz="1400" dirty="0"/>
              <a:t>Snowmass Book on October 31, 2022</a:t>
            </a:r>
          </a:p>
          <a:p>
            <a:pPr fontAlgn="base"/>
            <a:endParaRPr lang="en-US" sz="1600" dirty="0"/>
          </a:p>
          <a:p>
            <a:pPr fontAlgn="base"/>
            <a:r>
              <a:rPr lang="en-US" sz="1600" dirty="0"/>
              <a:t>In January 2021, each Frontier will communicate with their frontier community and related frontier communities (for cross-frontier topics) to develop a more specific work plan for their frontier. While we plan to have uniformity between frontiers, some topical groups (e.g., CES’s Applications and Industry Topical Group) or small communities (e.g., the heavy ion community that is tied to the activities in the nuclear physics planning process) could use different timelines. Frontier plans will be established by January 31, 2022 and will be available at </a:t>
            </a:r>
            <a:r>
              <a:rPr lang="en-US" sz="1600" u="sng" dirty="0">
                <a:hlinkClick r:id="rId2"/>
              </a:rPr>
              <a:t>Snowmass wiki page.</a:t>
            </a:r>
            <a:r>
              <a:rPr lang="en-US" sz="1600" dirty="0"/>
              <a:t> </a:t>
            </a:r>
            <a:br>
              <a:rPr lang="en-US" sz="1600" dirty="0"/>
            </a:br>
            <a:endParaRPr lang="en-US" sz="1600" dirty="0"/>
          </a:p>
        </p:txBody>
      </p:sp>
      <p:sp>
        <p:nvSpPr>
          <p:cNvPr id="4" name="Date Placeholder 3">
            <a:extLst>
              <a:ext uri="{FF2B5EF4-FFF2-40B4-BE49-F238E27FC236}">
                <a16:creationId xmlns:a16="http://schemas.microsoft.com/office/drawing/2014/main" id="{3F13C078-894C-E242-B912-C21782D1ADC2}"/>
              </a:ext>
            </a:extLst>
          </p:cNvPr>
          <p:cNvSpPr>
            <a:spLocks noGrp="1"/>
          </p:cNvSpPr>
          <p:nvPr>
            <p:ph type="dt" sz="half" idx="10"/>
          </p:nvPr>
        </p:nvSpPr>
        <p:spPr>
          <a:xfrm>
            <a:off x="457200" y="6533772"/>
            <a:ext cx="2133600" cy="365125"/>
          </a:xfrm>
        </p:spPr>
        <p:txBody>
          <a:bodyPr/>
          <a:lstStyle/>
          <a:p>
            <a:r>
              <a:rPr lang="en-US" dirty="0"/>
              <a:t>12/15/2020</a:t>
            </a:r>
          </a:p>
        </p:txBody>
      </p:sp>
      <p:sp>
        <p:nvSpPr>
          <p:cNvPr id="5" name="Footer Placeholder 4">
            <a:extLst>
              <a:ext uri="{FF2B5EF4-FFF2-40B4-BE49-F238E27FC236}">
                <a16:creationId xmlns:a16="http://schemas.microsoft.com/office/drawing/2014/main" id="{204D6940-2729-984D-AFB2-6EA8536C49CC}"/>
              </a:ext>
            </a:extLst>
          </p:cNvPr>
          <p:cNvSpPr>
            <a:spLocks noGrp="1"/>
          </p:cNvSpPr>
          <p:nvPr>
            <p:ph type="ftr" sz="quarter" idx="11"/>
          </p:nvPr>
        </p:nvSpPr>
        <p:spPr>
          <a:xfrm>
            <a:off x="3124200" y="6533772"/>
            <a:ext cx="2895600" cy="365125"/>
          </a:xfrm>
        </p:spPr>
        <p:txBody>
          <a:bodyPr/>
          <a:lstStyle/>
          <a:p>
            <a:r>
              <a:rPr lang="en-US" dirty="0"/>
              <a:t>Young-</a:t>
            </a:r>
            <a:r>
              <a:rPr lang="en-US" dirty="0" err="1"/>
              <a:t>Kee</a:t>
            </a:r>
            <a:r>
              <a:rPr lang="en-US" dirty="0"/>
              <a:t> Kim (</a:t>
            </a:r>
            <a:r>
              <a:rPr lang="en-US" dirty="0" err="1"/>
              <a:t>U.Chicago</a:t>
            </a:r>
            <a:r>
              <a:rPr lang="en-US" dirty="0"/>
              <a:t>), DPF Chair</a:t>
            </a:r>
          </a:p>
        </p:txBody>
      </p:sp>
      <p:sp>
        <p:nvSpPr>
          <p:cNvPr id="6" name="Slide Number Placeholder 5">
            <a:extLst>
              <a:ext uri="{FF2B5EF4-FFF2-40B4-BE49-F238E27FC236}">
                <a16:creationId xmlns:a16="http://schemas.microsoft.com/office/drawing/2014/main" id="{301D765F-DCF2-534F-B827-FF172DA54A27}"/>
              </a:ext>
            </a:extLst>
          </p:cNvPr>
          <p:cNvSpPr>
            <a:spLocks noGrp="1"/>
          </p:cNvSpPr>
          <p:nvPr>
            <p:ph type="sldNum" sz="quarter" idx="12"/>
          </p:nvPr>
        </p:nvSpPr>
        <p:spPr>
          <a:xfrm>
            <a:off x="6553200" y="6533772"/>
            <a:ext cx="2133600" cy="365125"/>
          </a:xfrm>
        </p:spPr>
        <p:txBody>
          <a:bodyPr/>
          <a:lstStyle/>
          <a:p>
            <a:fld id="{FB881E7D-5A17-EB4A-B013-04381A7C357D}" type="slidenum">
              <a:rPr lang="en-US" smtClean="0"/>
              <a:t>2</a:t>
            </a:fld>
            <a:endParaRPr lang="en-US"/>
          </a:p>
        </p:txBody>
      </p:sp>
      <p:sp>
        <p:nvSpPr>
          <p:cNvPr id="7" name="Title 1">
            <a:extLst>
              <a:ext uri="{FF2B5EF4-FFF2-40B4-BE49-F238E27FC236}">
                <a16:creationId xmlns:a16="http://schemas.microsoft.com/office/drawing/2014/main" id="{43FCDB2A-BA15-B342-A418-40E620457BF3}"/>
              </a:ext>
            </a:extLst>
          </p:cNvPr>
          <p:cNvSpPr>
            <a:spLocks noGrp="1"/>
          </p:cNvSpPr>
          <p:nvPr>
            <p:ph type="title"/>
          </p:nvPr>
        </p:nvSpPr>
        <p:spPr>
          <a:xfrm>
            <a:off x="0" y="6541"/>
            <a:ext cx="9144000" cy="680428"/>
          </a:xfrm>
        </p:spPr>
        <p:txBody>
          <a:bodyPr>
            <a:normAutofit/>
          </a:bodyPr>
          <a:lstStyle/>
          <a:p>
            <a:r>
              <a:rPr lang="en-US" sz="2800" dirty="0"/>
              <a:t>Snowmass 2022 Timeline &amp; Process (Preliminary)</a:t>
            </a:r>
          </a:p>
        </p:txBody>
      </p:sp>
    </p:spTree>
    <p:extLst>
      <p:ext uri="{BB962C8B-B14F-4D97-AF65-F5344CB8AC3E}">
        <p14:creationId xmlns:p14="http://schemas.microsoft.com/office/powerpoint/2010/main" val="1478738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9C904-855C-D142-9520-45CFC0200570}"/>
              </a:ext>
            </a:extLst>
          </p:cNvPr>
          <p:cNvSpPr>
            <a:spLocks noGrp="1"/>
          </p:cNvSpPr>
          <p:nvPr>
            <p:ph type="title"/>
          </p:nvPr>
        </p:nvSpPr>
        <p:spPr>
          <a:xfrm>
            <a:off x="0" y="6541"/>
            <a:ext cx="9144000" cy="680428"/>
          </a:xfrm>
        </p:spPr>
        <p:txBody>
          <a:bodyPr>
            <a:normAutofit/>
          </a:bodyPr>
          <a:lstStyle/>
          <a:p>
            <a:r>
              <a:rPr lang="en-US" sz="2800" dirty="0"/>
              <a:t>Snowmass 2022 Timeline &amp; Process (Preliminary)</a:t>
            </a:r>
          </a:p>
        </p:txBody>
      </p:sp>
      <p:sp>
        <p:nvSpPr>
          <p:cNvPr id="11" name="TextBox 10">
            <a:extLst>
              <a:ext uri="{FF2B5EF4-FFF2-40B4-BE49-F238E27FC236}">
                <a16:creationId xmlns:a16="http://schemas.microsoft.com/office/drawing/2014/main" id="{E0B63D35-461E-5945-B317-4A79EF4EEE16}"/>
              </a:ext>
            </a:extLst>
          </p:cNvPr>
          <p:cNvSpPr txBox="1"/>
          <p:nvPr/>
        </p:nvSpPr>
        <p:spPr>
          <a:xfrm>
            <a:off x="7103077" y="768700"/>
            <a:ext cx="2081074" cy="738664"/>
          </a:xfrm>
          <a:prstGeom prst="rect">
            <a:avLst/>
          </a:prstGeom>
          <a:noFill/>
        </p:spPr>
        <p:txBody>
          <a:bodyPr wrap="square" rtlCol="0">
            <a:spAutoFit/>
          </a:bodyPr>
          <a:lstStyle/>
          <a:p>
            <a:pPr algn="r"/>
            <a:r>
              <a:rPr lang="en-US" sz="1400" dirty="0">
                <a:solidFill>
                  <a:srgbClr val="C00000"/>
                </a:solidFill>
              </a:rPr>
              <a:t>Virtual Community </a:t>
            </a:r>
          </a:p>
          <a:p>
            <a:pPr algn="r"/>
            <a:r>
              <a:rPr lang="en-US" sz="1400" dirty="0">
                <a:solidFill>
                  <a:srgbClr val="C00000"/>
                </a:solidFill>
              </a:rPr>
              <a:t>Planning  Meeting (CPM)</a:t>
            </a:r>
          </a:p>
          <a:p>
            <a:pPr algn="r"/>
            <a:r>
              <a:rPr lang="en-US" sz="1400" dirty="0">
                <a:solidFill>
                  <a:srgbClr val="C00000"/>
                </a:solidFill>
              </a:rPr>
              <a:t>Oct. 5-8</a:t>
            </a:r>
          </a:p>
        </p:txBody>
      </p:sp>
      <p:sp>
        <p:nvSpPr>
          <p:cNvPr id="13" name="TextBox 12">
            <a:extLst>
              <a:ext uri="{FF2B5EF4-FFF2-40B4-BE49-F238E27FC236}">
                <a16:creationId xmlns:a16="http://schemas.microsoft.com/office/drawing/2014/main" id="{B1F2AFE9-83EC-404C-877A-700E5AA421D6}"/>
              </a:ext>
            </a:extLst>
          </p:cNvPr>
          <p:cNvSpPr txBox="1"/>
          <p:nvPr/>
        </p:nvSpPr>
        <p:spPr>
          <a:xfrm>
            <a:off x="8231051" y="4846239"/>
            <a:ext cx="953402" cy="523220"/>
          </a:xfrm>
          <a:prstGeom prst="rect">
            <a:avLst/>
          </a:prstGeom>
          <a:noFill/>
        </p:spPr>
        <p:txBody>
          <a:bodyPr wrap="none" rtlCol="0">
            <a:spAutoFit/>
          </a:bodyPr>
          <a:lstStyle/>
          <a:p>
            <a:pPr algn="r"/>
            <a:r>
              <a:rPr lang="en-US" sz="1400" dirty="0">
                <a:solidFill>
                  <a:srgbClr val="C00000"/>
                </a:solidFill>
              </a:rPr>
              <a:t>Snowmass</a:t>
            </a:r>
          </a:p>
          <a:p>
            <a:pPr algn="r"/>
            <a:r>
              <a:rPr lang="en-US" sz="1400" dirty="0">
                <a:solidFill>
                  <a:srgbClr val="C00000"/>
                </a:solidFill>
              </a:rPr>
              <a:t>Report</a:t>
            </a:r>
          </a:p>
        </p:txBody>
      </p:sp>
      <p:sp>
        <p:nvSpPr>
          <p:cNvPr id="16" name="Left Arrow 15">
            <a:extLst>
              <a:ext uri="{FF2B5EF4-FFF2-40B4-BE49-F238E27FC236}">
                <a16:creationId xmlns:a16="http://schemas.microsoft.com/office/drawing/2014/main" id="{CAF49128-5A70-614D-85A5-B2C283B8D36E}"/>
              </a:ext>
            </a:extLst>
          </p:cNvPr>
          <p:cNvSpPr/>
          <p:nvPr/>
        </p:nvSpPr>
        <p:spPr>
          <a:xfrm>
            <a:off x="3846786" y="2253541"/>
            <a:ext cx="5297214" cy="475525"/>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t>Contributed Papers</a:t>
            </a:r>
          </a:p>
        </p:txBody>
      </p:sp>
      <p:sp>
        <p:nvSpPr>
          <p:cNvPr id="17" name="TextBox 16">
            <a:extLst>
              <a:ext uri="{FF2B5EF4-FFF2-40B4-BE49-F238E27FC236}">
                <a16:creationId xmlns:a16="http://schemas.microsoft.com/office/drawing/2014/main" id="{FAEFCED6-FAE8-DD4F-B4DA-95BF29569475}"/>
              </a:ext>
            </a:extLst>
          </p:cNvPr>
          <p:cNvSpPr txBox="1"/>
          <p:nvPr/>
        </p:nvSpPr>
        <p:spPr>
          <a:xfrm>
            <a:off x="3422181" y="755641"/>
            <a:ext cx="1502976" cy="738664"/>
          </a:xfrm>
          <a:prstGeom prst="rect">
            <a:avLst/>
          </a:prstGeom>
          <a:noFill/>
        </p:spPr>
        <p:txBody>
          <a:bodyPr wrap="none" rtlCol="0">
            <a:spAutoFit/>
          </a:bodyPr>
          <a:lstStyle/>
          <a:p>
            <a:pPr algn="ctr"/>
            <a:r>
              <a:rPr lang="en-US" sz="1400" dirty="0">
                <a:solidFill>
                  <a:srgbClr val="C00000"/>
                </a:solidFill>
              </a:rPr>
              <a:t>Virtual Kick-off </a:t>
            </a:r>
          </a:p>
          <a:p>
            <a:pPr algn="ctr"/>
            <a:r>
              <a:rPr lang="en-US" sz="1400" dirty="0">
                <a:solidFill>
                  <a:srgbClr val="C00000"/>
                </a:solidFill>
              </a:rPr>
              <a:t>Town Hall</a:t>
            </a:r>
          </a:p>
          <a:p>
            <a:pPr algn="ctr"/>
            <a:r>
              <a:rPr lang="en-US" sz="1400" dirty="0">
                <a:solidFill>
                  <a:srgbClr val="C00000"/>
                </a:solidFill>
              </a:rPr>
              <a:t>APS April Meeting</a:t>
            </a:r>
          </a:p>
        </p:txBody>
      </p:sp>
      <p:sp>
        <p:nvSpPr>
          <p:cNvPr id="19" name="Right Arrow 18">
            <a:extLst>
              <a:ext uri="{FF2B5EF4-FFF2-40B4-BE49-F238E27FC236}">
                <a16:creationId xmlns:a16="http://schemas.microsoft.com/office/drawing/2014/main" id="{03149FA7-1C7A-6C4B-B721-CEE1814DB378}"/>
              </a:ext>
            </a:extLst>
          </p:cNvPr>
          <p:cNvSpPr/>
          <p:nvPr/>
        </p:nvSpPr>
        <p:spPr>
          <a:xfrm>
            <a:off x="0" y="1963934"/>
            <a:ext cx="3809947" cy="46499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t>Preparation</a:t>
            </a:r>
          </a:p>
        </p:txBody>
      </p:sp>
      <p:sp>
        <p:nvSpPr>
          <p:cNvPr id="9" name="TextBox 8">
            <a:extLst>
              <a:ext uri="{FF2B5EF4-FFF2-40B4-BE49-F238E27FC236}">
                <a16:creationId xmlns:a16="http://schemas.microsoft.com/office/drawing/2014/main" id="{ACFF7841-9FD9-F54C-857F-361B1B6713B8}"/>
              </a:ext>
            </a:extLst>
          </p:cNvPr>
          <p:cNvSpPr txBox="1"/>
          <p:nvPr/>
        </p:nvSpPr>
        <p:spPr>
          <a:xfrm>
            <a:off x="3390046" y="4856855"/>
            <a:ext cx="1556144" cy="523220"/>
          </a:xfrm>
          <a:prstGeom prst="rect">
            <a:avLst/>
          </a:prstGeom>
          <a:noFill/>
        </p:spPr>
        <p:txBody>
          <a:bodyPr wrap="square" rtlCol="0">
            <a:spAutoFit/>
          </a:bodyPr>
          <a:lstStyle/>
          <a:p>
            <a:pPr algn="ctr"/>
            <a:r>
              <a:rPr lang="en-US" sz="1400" dirty="0">
                <a:solidFill>
                  <a:srgbClr val="C00000"/>
                </a:solidFill>
              </a:rPr>
              <a:t>APS </a:t>
            </a:r>
          </a:p>
          <a:p>
            <a:pPr algn="ctr"/>
            <a:r>
              <a:rPr lang="en-US" sz="1400" dirty="0">
                <a:solidFill>
                  <a:srgbClr val="C00000"/>
                </a:solidFill>
              </a:rPr>
              <a:t>April Meeting</a:t>
            </a:r>
          </a:p>
        </p:txBody>
      </p:sp>
      <p:sp>
        <p:nvSpPr>
          <p:cNvPr id="15" name="TextBox 14">
            <a:extLst>
              <a:ext uri="{FF2B5EF4-FFF2-40B4-BE49-F238E27FC236}">
                <a16:creationId xmlns:a16="http://schemas.microsoft.com/office/drawing/2014/main" id="{E694D6D7-C166-6943-8C2E-092FABD75D9F}"/>
              </a:ext>
            </a:extLst>
          </p:cNvPr>
          <p:cNvSpPr txBox="1"/>
          <p:nvPr/>
        </p:nvSpPr>
        <p:spPr>
          <a:xfrm>
            <a:off x="5058788" y="760055"/>
            <a:ext cx="1323970" cy="738664"/>
          </a:xfrm>
          <a:prstGeom prst="rect">
            <a:avLst/>
          </a:prstGeom>
          <a:noFill/>
        </p:spPr>
        <p:txBody>
          <a:bodyPr wrap="square" rtlCol="0">
            <a:spAutoFit/>
          </a:bodyPr>
          <a:lstStyle/>
          <a:p>
            <a:pPr algn="ctr"/>
            <a:r>
              <a:rPr lang="en-US" sz="1400" dirty="0">
                <a:solidFill>
                  <a:schemeClr val="bg1">
                    <a:lumMod val="50000"/>
                  </a:schemeClr>
                </a:solidFill>
              </a:rPr>
              <a:t>European Strategy Update</a:t>
            </a:r>
          </a:p>
        </p:txBody>
      </p:sp>
      <p:sp>
        <p:nvSpPr>
          <p:cNvPr id="21" name="TextBox 20">
            <a:extLst>
              <a:ext uri="{FF2B5EF4-FFF2-40B4-BE49-F238E27FC236}">
                <a16:creationId xmlns:a16="http://schemas.microsoft.com/office/drawing/2014/main" id="{FCFEBD36-508E-CA43-B36E-C7355B435F01}"/>
              </a:ext>
            </a:extLst>
          </p:cNvPr>
          <p:cNvSpPr txBox="1"/>
          <p:nvPr/>
        </p:nvSpPr>
        <p:spPr>
          <a:xfrm>
            <a:off x="5168100" y="4856163"/>
            <a:ext cx="2550698" cy="523220"/>
          </a:xfrm>
          <a:prstGeom prst="rect">
            <a:avLst/>
          </a:prstGeom>
          <a:noFill/>
        </p:spPr>
        <p:txBody>
          <a:bodyPr wrap="none" rtlCol="0">
            <a:spAutoFit/>
          </a:bodyPr>
          <a:lstStyle/>
          <a:p>
            <a:pPr algn="ctr"/>
            <a:r>
              <a:rPr lang="en-US" sz="1400" dirty="0">
                <a:solidFill>
                  <a:srgbClr val="C00000"/>
                </a:solidFill>
              </a:rPr>
              <a:t>Community Summer Study (CSS)</a:t>
            </a:r>
          </a:p>
          <a:p>
            <a:pPr algn="ctr"/>
            <a:r>
              <a:rPr lang="en-US" sz="1400" dirty="0">
                <a:solidFill>
                  <a:srgbClr val="C00000"/>
                </a:solidFill>
              </a:rPr>
              <a:t>2022 (UW Seattle)</a:t>
            </a:r>
          </a:p>
        </p:txBody>
      </p:sp>
      <p:sp>
        <p:nvSpPr>
          <p:cNvPr id="5" name="Left-Right Arrow 4">
            <a:extLst>
              <a:ext uri="{FF2B5EF4-FFF2-40B4-BE49-F238E27FC236}">
                <a16:creationId xmlns:a16="http://schemas.microsoft.com/office/drawing/2014/main" id="{45DB06FC-4E4A-E542-A3BF-82273EDAD97A}"/>
              </a:ext>
            </a:extLst>
          </p:cNvPr>
          <p:cNvSpPr/>
          <p:nvPr/>
        </p:nvSpPr>
        <p:spPr>
          <a:xfrm>
            <a:off x="3846786" y="1955082"/>
            <a:ext cx="3799490" cy="475525"/>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t>Letters of Interest</a:t>
            </a:r>
          </a:p>
        </p:txBody>
      </p:sp>
      <p:sp>
        <p:nvSpPr>
          <p:cNvPr id="6" name="Left Arrow 5">
            <a:extLst>
              <a:ext uri="{FF2B5EF4-FFF2-40B4-BE49-F238E27FC236}">
                <a16:creationId xmlns:a16="http://schemas.microsoft.com/office/drawing/2014/main" id="{4FFD4D36-1954-5846-8974-E02FA02F4882}"/>
              </a:ext>
            </a:extLst>
          </p:cNvPr>
          <p:cNvSpPr/>
          <p:nvPr/>
        </p:nvSpPr>
        <p:spPr>
          <a:xfrm>
            <a:off x="4298127" y="2557349"/>
            <a:ext cx="4857750" cy="473465"/>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t>10 Frontier &amp; 80 Topical Groups: Meetings &amp; Workshops</a:t>
            </a:r>
          </a:p>
        </p:txBody>
      </p:sp>
      <p:graphicFrame>
        <p:nvGraphicFramePr>
          <p:cNvPr id="52" name="Table 51">
            <a:extLst>
              <a:ext uri="{FF2B5EF4-FFF2-40B4-BE49-F238E27FC236}">
                <a16:creationId xmlns:a16="http://schemas.microsoft.com/office/drawing/2014/main" id="{630FFA63-6AF4-B348-AB71-EA8CA21B6D16}"/>
              </a:ext>
            </a:extLst>
          </p:cNvPr>
          <p:cNvGraphicFramePr>
            <a:graphicFrameLocks noGrp="1"/>
          </p:cNvGraphicFramePr>
          <p:nvPr>
            <p:extLst>
              <p:ext uri="{D42A27DB-BD31-4B8C-83A1-F6EECF244321}">
                <p14:modId xmlns:p14="http://schemas.microsoft.com/office/powerpoint/2010/main" val="472691627"/>
              </p:ext>
            </p:extLst>
          </p:nvPr>
        </p:nvGraphicFramePr>
        <p:xfrm>
          <a:off x="0" y="1436045"/>
          <a:ext cx="9144000" cy="497465"/>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3370718653"/>
                    </a:ext>
                  </a:extLst>
                </a:gridCol>
                <a:gridCol w="762000">
                  <a:extLst>
                    <a:ext uri="{9D8B030D-6E8A-4147-A177-3AD203B41FA5}">
                      <a16:colId xmlns:a16="http://schemas.microsoft.com/office/drawing/2014/main" val="3834699344"/>
                    </a:ext>
                  </a:extLst>
                </a:gridCol>
                <a:gridCol w="762000">
                  <a:extLst>
                    <a:ext uri="{9D8B030D-6E8A-4147-A177-3AD203B41FA5}">
                      <a16:colId xmlns:a16="http://schemas.microsoft.com/office/drawing/2014/main" val="1728109270"/>
                    </a:ext>
                  </a:extLst>
                </a:gridCol>
                <a:gridCol w="762000">
                  <a:extLst>
                    <a:ext uri="{9D8B030D-6E8A-4147-A177-3AD203B41FA5}">
                      <a16:colId xmlns:a16="http://schemas.microsoft.com/office/drawing/2014/main" val="2992038267"/>
                    </a:ext>
                  </a:extLst>
                </a:gridCol>
                <a:gridCol w="762000">
                  <a:extLst>
                    <a:ext uri="{9D8B030D-6E8A-4147-A177-3AD203B41FA5}">
                      <a16:colId xmlns:a16="http://schemas.microsoft.com/office/drawing/2014/main" val="537212458"/>
                    </a:ext>
                  </a:extLst>
                </a:gridCol>
                <a:gridCol w="762000">
                  <a:extLst>
                    <a:ext uri="{9D8B030D-6E8A-4147-A177-3AD203B41FA5}">
                      <a16:colId xmlns:a16="http://schemas.microsoft.com/office/drawing/2014/main" val="2115067025"/>
                    </a:ext>
                  </a:extLst>
                </a:gridCol>
                <a:gridCol w="762000">
                  <a:extLst>
                    <a:ext uri="{9D8B030D-6E8A-4147-A177-3AD203B41FA5}">
                      <a16:colId xmlns:a16="http://schemas.microsoft.com/office/drawing/2014/main" val="1177974539"/>
                    </a:ext>
                  </a:extLst>
                </a:gridCol>
                <a:gridCol w="762000">
                  <a:extLst>
                    <a:ext uri="{9D8B030D-6E8A-4147-A177-3AD203B41FA5}">
                      <a16:colId xmlns:a16="http://schemas.microsoft.com/office/drawing/2014/main" val="3746851346"/>
                    </a:ext>
                  </a:extLst>
                </a:gridCol>
                <a:gridCol w="762000">
                  <a:extLst>
                    <a:ext uri="{9D8B030D-6E8A-4147-A177-3AD203B41FA5}">
                      <a16:colId xmlns:a16="http://schemas.microsoft.com/office/drawing/2014/main" val="3587150892"/>
                    </a:ext>
                  </a:extLst>
                </a:gridCol>
                <a:gridCol w="762000">
                  <a:extLst>
                    <a:ext uri="{9D8B030D-6E8A-4147-A177-3AD203B41FA5}">
                      <a16:colId xmlns:a16="http://schemas.microsoft.com/office/drawing/2014/main" val="303063181"/>
                    </a:ext>
                  </a:extLst>
                </a:gridCol>
                <a:gridCol w="762000">
                  <a:extLst>
                    <a:ext uri="{9D8B030D-6E8A-4147-A177-3AD203B41FA5}">
                      <a16:colId xmlns:a16="http://schemas.microsoft.com/office/drawing/2014/main" val="3104678577"/>
                    </a:ext>
                  </a:extLst>
                </a:gridCol>
                <a:gridCol w="762000">
                  <a:extLst>
                    <a:ext uri="{9D8B030D-6E8A-4147-A177-3AD203B41FA5}">
                      <a16:colId xmlns:a16="http://schemas.microsoft.com/office/drawing/2014/main" val="2688884560"/>
                    </a:ext>
                  </a:extLst>
                </a:gridCol>
              </a:tblGrid>
              <a:tr h="497465">
                <a:tc>
                  <a:txBody>
                    <a:bodyPr/>
                    <a:lstStyle/>
                    <a:p>
                      <a:pPr algn="ctr"/>
                      <a:endParaRPr lang="en-US" sz="1600" b="0" dirty="0">
                        <a:solidFill>
                          <a:schemeClr val="bg1"/>
                        </a:solidFill>
                      </a:endParaRPr>
                    </a:p>
                  </a:txBody>
                  <a:tcPr anchor="ctr">
                    <a:solidFill>
                      <a:schemeClr val="tx1"/>
                    </a:solidFill>
                  </a:tcPr>
                </a:tc>
                <a:tc>
                  <a:txBody>
                    <a:bodyPr/>
                    <a:lstStyle/>
                    <a:p>
                      <a:pPr algn="ctr"/>
                      <a:endParaRPr lang="en-US" sz="1600" b="0" dirty="0"/>
                    </a:p>
                  </a:txBody>
                  <a:tcPr anchor="ctr">
                    <a:solidFill>
                      <a:schemeClr val="tx1"/>
                    </a:solidFill>
                  </a:tcPr>
                </a:tc>
                <a:tc>
                  <a:txBody>
                    <a:bodyPr/>
                    <a:lstStyle/>
                    <a:p>
                      <a:pPr algn="ctr"/>
                      <a:endParaRPr lang="en-US" sz="1600" b="0" dirty="0"/>
                    </a:p>
                  </a:txBody>
                  <a:tcPr anchor="ctr">
                    <a:solidFill>
                      <a:schemeClr val="tx1"/>
                    </a:solidFill>
                  </a:tcPr>
                </a:tc>
                <a:tc>
                  <a:txBody>
                    <a:bodyPr/>
                    <a:lstStyle/>
                    <a:p>
                      <a:pPr algn="ctr"/>
                      <a:endParaRPr lang="en-US" sz="1600" b="0" dirty="0"/>
                    </a:p>
                  </a:txBody>
                  <a:tcPr anchor="ctr">
                    <a:solidFill>
                      <a:schemeClr val="tx1"/>
                    </a:solidFill>
                  </a:tcPr>
                </a:tc>
                <a:tc>
                  <a:txBody>
                    <a:bodyPr/>
                    <a:lstStyle/>
                    <a:p>
                      <a:pPr algn="ctr"/>
                      <a:endParaRPr lang="en-US" sz="1600" b="0" dirty="0"/>
                    </a:p>
                  </a:txBody>
                  <a:tcPr anchor="ctr">
                    <a:solidFill>
                      <a:schemeClr val="tx1"/>
                    </a:solidFill>
                  </a:tcPr>
                </a:tc>
                <a:tc>
                  <a:txBody>
                    <a:bodyPr/>
                    <a:lstStyle/>
                    <a:p>
                      <a:pPr algn="ctr"/>
                      <a:endParaRPr lang="en-US" sz="1600" b="0" dirty="0">
                        <a:solidFill>
                          <a:schemeClr val="accent6"/>
                        </a:solidFill>
                      </a:endParaRPr>
                    </a:p>
                  </a:txBody>
                  <a:tcPr anchor="ctr">
                    <a:solidFill>
                      <a:schemeClr val="tx1"/>
                    </a:solidFill>
                  </a:tcPr>
                </a:tc>
                <a:tc>
                  <a:txBody>
                    <a:bodyPr/>
                    <a:lstStyle/>
                    <a:p>
                      <a:pPr algn="ctr"/>
                      <a:endParaRPr lang="en-US" sz="1600" b="0" dirty="0"/>
                    </a:p>
                  </a:txBody>
                  <a:tcPr anchor="ctr">
                    <a:solidFill>
                      <a:schemeClr val="tx1"/>
                    </a:solidFill>
                  </a:tcPr>
                </a:tc>
                <a:tc>
                  <a:txBody>
                    <a:bodyPr/>
                    <a:lstStyle/>
                    <a:p>
                      <a:pPr algn="ctr"/>
                      <a:endParaRPr lang="en-US" sz="1600" b="0" dirty="0"/>
                    </a:p>
                  </a:txBody>
                  <a:tcPr anchor="ctr">
                    <a:solidFill>
                      <a:schemeClr val="tx1"/>
                    </a:solidFill>
                  </a:tcPr>
                </a:tc>
                <a:tc>
                  <a:txBody>
                    <a:bodyPr/>
                    <a:lstStyle/>
                    <a:p>
                      <a:pPr algn="ctr"/>
                      <a:endParaRPr lang="en-US" sz="1600" b="0" dirty="0">
                        <a:solidFill>
                          <a:schemeClr val="accent6"/>
                        </a:solidFill>
                      </a:endParaRPr>
                    </a:p>
                  </a:txBody>
                  <a:tcPr anchor="ctr">
                    <a:solidFill>
                      <a:schemeClr val="tx1"/>
                    </a:solidFill>
                  </a:tcPr>
                </a:tc>
                <a:tc>
                  <a:txBody>
                    <a:bodyPr/>
                    <a:lstStyle/>
                    <a:p>
                      <a:pPr algn="ctr"/>
                      <a:endParaRPr lang="en-US" sz="1600" b="0" dirty="0"/>
                    </a:p>
                  </a:txBody>
                  <a:tcPr anchor="ctr">
                    <a:solidFill>
                      <a:schemeClr val="tx1"/>
                    </a:solidFill>
                  </a:tcPr>
                </a:tc>
                <a:tc>
                  <a:txBody>
                    <a:bodyPr/>
                    <a:lstStyle/>
                    <a:p>
                      <a:pPr algn="ctr"/>
                      <a:endParaRPr lang="en-US" sz="1600" b="0" dirty="0"/>
                    </a:p>
                  </a:txBody>
                  <a:tcPr anchor="ctr">
                    <a:solidFill>
                      <a:schemeClr val="tx1"/>
                    </a:solidFill>
                  </a:tcPr>
                </a:tc>
                <a:tc>
                  <a:txBody>
                    <a:bodyPr/>
                    <a:lstStyle/>
                    <a:p>
                      <a:pPr algn="ctr"/>
                      <a:endParaRPr lang="en-US" sz="1600" b="0" dirty="0">
                        <a:solidFill>
                          <a:schemeClr val="accent6"/>
                        </a:solidFill>
                      </a:endParaRPr>
                    </a:p>
                  </a:txBody>
                  <a:tcPr anchor="ctr">
                    <a:solidFill>
                      <a:schemeClr val="tx1"/>
                    </a:solidFill>
                  </a:tcPr>
                </a:tc>
                <a:extLst>
                  <a:ext uri="{0D108BD9-81ED-4DB2-BD59-A6C34878D82A}">
                    <a16:rowId xmlns:a16="http://schemas.microsoft.com/office/drawing/2014/main" val="960377608"/>
                  </a:ext>
                </a:extLst>
              </a:tr>
            </a:tbl>
          </a:graphicData>
        </a:graphic>
      </p:graphicFrame>
      <p:sp>
        <p:nvSpPr>
          <p:cNvPr id="53" name="TextBox 52">
            <a:extLst>
              <a:ext uri="{FF2B5EF4-FFF2-40B4-BE49-F238E27FC236}">
                <a16:creationId xmlns:a16="http://schemas.microsoft.com/office/drawing/2014/main" id="{48817B58-1B6E-D44C-805E-778B85B4411E}"/>
              </a:ext>
            </a:extLst>
          </p:cNvPr>
          <p:cNvSpPr txBox="1"/>
          <p:nvPr/>
        </p:nvSpPr>
        <p:spPr>
          <a:xfrm>
            <a:off x="125554" y="1428645"/>
            <a:ext cx="498856" cy="461665"/>
          </a:xfrm>
          <a:prstGeom prst="rect">
            <a:avLst/>
          </a:prstGeom>
          <a:noFill/>
        </p:spPr>
        <p:txBody>
          <a:bodyPr wrap="none" rtlCol="0">
            <a:spAutoFit/>
          </a:bodyPr>
          <a:lstStyle/>
          <a:p>
            <a:pPr algn="ctr"/>
            <a:r>
              <a:rPr lang="en-US" sz="1200" dirty="0">
                <a:solidFill>
                  <a:schemeClr val="bg1"/>
                </a:solidFill>
              </a:rPr>
              <a:t>Nov.</a:t>
            </a:r>
          </a:p>
          <a:p>
            <a:pPr algn="ctr"/>
            <a:r>
              <a:rPr lang="en-US" sz="1200" dirty="0">
                <a:solidFill>
                  <a:schemeClr val="bg1"/>
                </a:solidFill>
              </a:rPr>
              <a:t>2019</a:t>
            </a:r>
          </a:p>
        </p:txBody>
      </p:sp>
      <p:sp>
        <p:nvSpPr>
          <p:cNvPr id="54" name="TextBox 53">
            <a:extLst>
              <a:ext uri="{FF2B5EF4-FFF2-40B4-BE49-F238E27FC236}">
                <a16:creationId xmlns:a16="http://schemas.microsoft.com/office/drawing/2014/main" id="{D753230E-74CB-644F-AA2D-DC5DFF48F005}"/>
              </a:ext>
            </a:extLst>
          </p:cNvPr>
          <p:cNvSpPr txBox="1"/>
          <p:nvPr/>
        </p:nvSpPr>
        <p:spPr>
          <a:xfrm>
            <a:off x="912526" y="1444005"/>
            <a:ext cx="498856" cy="461665"/>
          </a:xfrm>
          <a:prstGeom prst="rect">
            <a:avLst/>
          </a:prstGeom>
          <a:noFill/>
        </p:spPr>
        <p:txBody>
          <a:bodyPr wrap="none" rtlCol="0">
            <a:spAutoFit/>
          </a:bodyPr>
          <a:lstStyle/>
          <a:p>
            <a:pPr algn="ctr"/>
            <a:r>
              <a:rPr lang="en-US" sz="1200" dirty="0">
                <a:solidFill>
                  <a:schemeClr val="bg1"/>
                </a:solidFill>
              </a:rPr>
              <a:t>Dec.</a:t>
            </a:r>
          </a:p>
          <a:p>
            <a:pPr algn="ctr"/>
            <a:r>
              <a:rPr lang="en-US" sz="1200" dirty="0">
                <a:solidFill>
                  <a:schemeClr val="bg1"/>
                </a:solidFill>
              </a:rPr>
              <a:t>2019</a:t>
            </a:r>
          </a:p>
        </p:txBody>
      </p:sp>
      <p:sp>
        <p:nvSpPr>
          <p:cNvPr id="55" name="TextBox 54">
            <a:extLst>
              <a:ext uri="{FF2B5EF4-FFF2-40B4-BE49-F238E27FC236}">
                <a16:creationId xmlns:a16="http://schemas.microsoft.com/office/drawing/2014/main" id="{0E077418-FB6D-9746-815E-355501347FB9}"/>
              </a:ext>
            </a:extLst>
          </p:cNvPr>
          <p:cNvSpPr txBox="1"/>
          <p:nvPr/>
        </p:nvSpPr>
        <p:spPr>
          <a:xfrm>
            <a:off x="1664558" y="1449858"/>
            <a:ext cx="498856" cy="461665"/>
          </a:xfrm>
          <a:prstGeom prst="rect">
            <a:avLst/>
          </a:prstGeom>
          <a:noFill/>
        </p:spPr>
        <p:txBody>
          <a:bodyPr wrap="none" rtlCol="0">
            <a:spAutoFit/>
          </a:bodyPr>
          <a:lstStyle/>
          <a:p>
            <a:pPr algn="ctr"/>
            <a:r>
              <a:rPr lang="en-US" sz="1200" dirty="0">
                <a:solidFill>
                  <a:schemeClr val="bg1"/>
                </a:solidFill>
              </a:rPr>
              <a:t>Jan.</a:t>
            </a:r>
          </a:p>
          <a:p>
            <a:pPr algn="ctr"/>
            <a:r>
              <a:rPr lang="en-US" sz="1200" dirty="0">
                <a:solidFill>
                  <a:schemeClr val="bg1"/>
                </a:solidFill>
              </a:rPr>
              <a:t>2020</a:t>
            </a:r>
          </a:p>
        </p:txBody>
      </p:sp>
      <p:sp>
        <p:nvSpPr>
          <p:cNvPr id="56" name="TextBox 55">
            <a:extLst>
              <a:ext uri="{FF2B5EF4-FFF2-40B4-BE49-F238E27FC236}">
                <a16:creationId xmlns:a16="http://schemas.microsoft.com/office/drawing/2014/main" id="{1F0F9B31-5984-9148-B7B8-D3F6E45BD6AC}"/>
              </a:ext>
            </a:extLst>
          </p:cNvPr>
          <p:cNvSpPr txBox="1"/>
          <p:nvPr/>
        </p:nvSpPr>
        <p:spPr>
          <a:xfrm>
            <a:off x="7006977" y="1429365"/>
            <a:ext cx="498856" cy="461665"/>
          </a:xfrm>
          <a:prstGeom prst="rect">
            <a:avLst/>
          </a:prstGeom>
          <a:noFill/>
        </p:spPr>
        <p:txBody>
          <a:bodyPr wrap="none" rtlCol="0">
            <a:spAutoFit/>
          </a:bodyPr>
          <a:lstStyle/>
          <a:p>
            <a:pPr algn="ctr"/>
            <a:r>
              <a:rPr lang="en-US" sz="1200" dirty="0">
                <a:solidFill>
                  <a:schemeClr val="bg1"/>
                </a:solidFill>
              </a:rPr>
              <a:t>Aug.</a:t>
            </a:r>
          </a:p>
          <a:p>
            <a:pPr algn="ctr"/>
            <a:r>
              <a:rPr lang="en-US" sz="1200" dirty="0">
                <a:solidFill>
                  <a:schemeClr val="bg1"/>
                </a:solidFill>
              </a:rPr>
              <a:t>2020</a:t>
            </a:r>
          </a:p>
        </p:txBody>
      </p:sp>
      <p:sp>
        <p:nvSpPr>
          <p:cNvPr id="57" name="TextBox 56">
            <a:extLst>
              <a:ext uri="{FF2B5EF4-FFF2-40B4-BE49-F238E27FC236}">
                <a16:creationId xmlns:a16="http://schemas.microsoft.com/office/drawing/2014/main" id="{F456FD31-A8FC-E942-BCD8-C746BD6EB557}"/>
              </a:ext>
            </a:extLst>
          </p:cNvPr>
          <p:cNvSpPr txBox="1"/>
          <p:nvPr/>
        </p:nvSpPr>
        <p:spPr>
          <a:xfrm>
            <a:off x="6206078" y="1446986"/>
            <a:ext cx="498856" cy="461665"/>
          </a:xfrm>
          <a:prstGeom prst="rect">
            <a:avLst/>
          </a:prstGeom>
          <a:noFill/>
        </p:spPr>
        <p:txBody>
          <a:bodyPr wrap="none" rtlCol="0">
            <a:spAutoFit/>
          </a:bodyPr>
          <a:lstStyle/>
          <a:p>
            <a:pPr algn="ctr"/>
            <a:r>
              <a:rPr lang="en-US" sz="1200" dirty="0">
                <a:solidFill>
                  <a:schemeClr val="accent6"/>
                </a:solidFill>
              </a:rPr>
              <a:t>Jul.</a:t>
            </a:r>
          </a:p>
          <a:p>
            <a:pPr algn="ctr"/>
            <a:r>
              <a:rPr lang="en-US" sz="1200" dirty="0">
                <a:solidFill>
                  <a:schemeClr val="accent6"/>
                </a:solidFill>
              </a:rPr>
              <a:t>2020</a:t>
            </a:r>
          </a:p>
        </p:txBody>
      </p:sp>
      <p:sp>
        <p:nvSpPr>
          <p:cNvPr id="58" name="TextBox 57">
            <a:extLst>
              <a:ext uri="{FF2B5EF4-FFF2-40B4-BE49-F238E27FC236}">
                <a16:creationId xmlns:a16="http://schemas.microsoft.com/office/drawing/2014/main" id="{D3F0B3C1-2B99-4948-AAC0-E551606753B2}"/>
              </a:ext>
            </a:extLst>
          </p:cNvPr>
          <p:cNvSpPr txBox="1"/>
          <p:nvPr/>
        </p:nvSpPr>
        <p:spPr>
          <a:xfrm>
            <a:off x="3162855" y="1449856"/>
            <a:ext cx="498856" cy="461665"/>
          </a:xfrm>
          <a:prstGeom prst="rect">
            <a:avLst/>
          </a:prstGeom>
          <a:noFill/>
        </p:spPr>
        <p:txBody>
          <a:bodyPr wrap="none" rtlCol="0">
            <a:spAutoFit/>
          </a:bodyPr>
          <a:lstStyle/>
          <a:p>
            <a:pPr algn="ctr"/>
            <a:r>
              <a:rPr lang="en-US" sz="1200" dirty="0">
                <a:solidFill>
                  <a:schemeClr val="bg1"/>
                </a:solidFill>
              </a:rPr>
              <a:t>Mar.</a:t>
            </a:r>
          </a:p>
          <a:p>
            <a:pPr algn="ctr"/>
            <a:r>
              <a:rPr lang="en-US" sz="1200" dirty="0">
                <a:solidFill>
                  <a:schemeClr val="bg1"/>
                </a:solidFill>
              </a:rPr>
              <a:t>2020</a:t>
            </a:r>
          </a:p>
        </p:txBody>
      </p:sp>
      <p:sp>
        <p:nvSpPr>
          <p:cNvPr id="59" name="TextBox 58">
            <a:extLst>
              <a:ext uri="{FF2B5EF4-FFF2-40B4-BE49-F238E27FC236}">
                <a16:creationId xmlns:a16="http://schemas.microsoft.com/office/drawing/2014/main" id="{DBB12946-598C-0E46-A6D6-05902C8622FF}"/>
              </a:ext>
            </a:extLst>
          </p:cNvPr>
          <p:cNvSpPr txBox="1"/>
          <p:nvPr/>
        </p:nvSpPr>
        <p:spPr>
          <a:xfrm>
            <a:off x="2413707" y="1455493"/>
            <a:ext cx="498855" cy="461665"/>
          </a:xfrm>
          <a:prstGeom prst="rect">
            <a:avLst/>
          </a:prstGeom>
          <a:noFill/>
        </p:spPr>
        <p:txBody>
          <a:bodyPr wrap="none" rtlCol="0">
            <a:spAutoFit/>
          </a:bodyPr>
          <a:lstStyle/>
          <a:p>
            <a:pPr algn="ctr"/>
            <a:r>
              <a:rPr lang="en-US" sz="1200" dirty="0">
                <a:solidFill>
                  <a:schemeClr val="bg1"/>
                </a:solidFill>
              </a:rPr>
              <a:t>Feb.</a:t>
            </a:r>
          </a:p>
          <a:p>
            <a:pPr algn="ctr"/>
            <a:r>
              <a:rPr lang="en-US" sz="1200" dirty="0">
                <a:solidFill>
                  <a:schemeClr val="bg1"/>
                </a:solidFill>
              </a:rPr>
              <a:t>2020</a:t>
            </a:r>
          </a:p>
        </p:txBody>
      </p:sp>
      <p:sp>
        <p:nvSpPr>
          <p:cNvPr id="60" name="TextBox 59">
            <a:extLst>
              <a:ext uri="{FF2B5EF4-FFF2-40B4-BE49-F238E27FC236}">
                <a16:creationId xmlns:a16="http://schemas.microsoft.com/office/drawing/2014/main" id="{3AB4D4B3-9063-A542-B116-1CB870F495D2}"/>
              </a:ext>
            </a:extLst>
          </p:cNvPr>
          <p:cNvSpPr txBox="1"/>
          <p:nvPr/>
        </p:nvSpPr>
        <p:spPr>
          <a:xfrm>
            <a:off x="5456930" y="1446987"/>
            <a:ext cx="498856" cy="461665"/>
          </a:xfrm>
          <a:prstGeom prst="rect">
            <a:avLst/>
          </a:prstGeom>
          <a:noFill/>
        </p:spPr>
        <p:txBody>
          <a:bodyPr wrap="none" rtlCol="0">
            <a:spAutoFit/>
          </a:bodyPr>
          <a:lstStyle/>
          <a:p>
            <a:pPr algn="ctr"/>
            <a:r>
              <a:rPr lang="en-US" sz="1200" dirty="0">
                <a:solidFill>
                  <a:schemeClr val="bg1"/>
                </a:solidFill>
              </a:rPr>
              <a:t>Jun.</a:t>
            </a:r>
          </a:p>
          <a:p>
            <a:pPr algn="ctr"/>
            <a:r>
              <a:rPr lang="en-US" sz="1200" dirty="0">
                <a:solidFill>
                  <a:schemeClr val="bg1"/>
                </a:solidFill>
              </a:rPr>
              <a:t>2020</a:t>
            </a:r>
          </a:p>
        </p:txBody>
      </p:sp>
      <p:sp>
        <p:nvSpPr>
          <p:cNvPr id="61" name="TextBox 60">
            <a:extLst>
              <a:ext uri="{FF2B5EF4-FFF2-40B4-BE49-F238E27FC236}">
                <a16:creationId xmlns:a16="http://schemas.microsoft.com/office/drawing/2014/main" id="{B5E899F9-CA37-6742-98FC-025E5D251000}"/>
              </a:ext>
            </a:extLst>
          </p:cNvPr>
          <p:cNvSpPr txBox="1"/>
          <p:nvPr/>
        </p:nvSpPr>
        <p:spPr>
          <a:xfrm>
            <a:off x="8522306" y="1428646"/>
            <a:ext cx="498855" cy="461665"/>
          </a:xfrm>
          <a:prstGeom prst="rect">
            <a:avLst/>
          </a:prstGeom>
          <a:noFill/>
        </p:spPr>
        <p:txBody>
          <a:bodyPr wrap="none" rtlCol="0">
            <a:spAutoFit/>
          </a:bodyPr>
          <a:lstStyle/>
          <a:p>
            <a:pPr algn="ctr"/>
            <a:r>
              <a:rPr lang="en-US" sz="1200" dirty="0">
                <a:solidFill>
                  <a:schemeClr val="accent6"/>
                </a:solidFill>
              </a:rPr>
              <a:t>Oct.</a:t>
            </a:r>
          </a:p>
          <a:p>
            <a:pPr algn="ctr"/>
            <a:r>
              <a:rPr lang="en-US" sz="1200" dirty="0">
                <a:solidFill>
                  <a:schemeClr val="accent6"/>
                </a:solidFill>
              </a:rPr>
              <a:t>2020</a:t>
            </a:r>
          </a:p>
        </p:txBody>
      </p:sp>
      <p:sp>
        <p:nvSpPr>
          <p:cNvPr id="62" name="TextBox 61">
            <a:extLst>
              <a:ext uri="{FF2B5EF4-FFF2-40B4-BE49-F238E27FC236}">
                <a16:creationId xmlns:a16="http://schemas.microsoft.com/office/drawing/2014/main" id="{BF367A9B-0CB0-1748-A2F5-8A57F6D1B586}"/>
              </a:ext>
            </a:extLst>
          </p:cNvPr>
          <p:cNvSpPr txBox="1"/>
          <p:nvPr/>
        </p:nvSpPr>
        <p:spPr>
          <a:xfrm>
            <a:off x="3925509" y="1451982"/>
            <a:ext cx="498855" cy="461665"/>
          </a:xfrm>
          <a:prstGeom prst="rect">
            <a:avLst/>
          </a:prstGeom>
          <a:noFill/>
        </p:spPr>
        <p:txBody>
          <a:bodyPr wrap="none" rtlCol="0">
            <a:spAutoFit/>
          </a:bodyPr>
          <a:lstStyle/>
          <a:p>
            <a:pPr algn="ctr"/>
            <a:r>
              <a:rPr lang="en-US" sz="1200" dirty="0">
                <a:solidFill>
                  <a:schemeClr val="accent6"/>
                </a:solidFill>
              </a:rPr>
              <a:t>Apr.</a:t>
            </a:r>
          </a:p>
          <a:p>
            <a:pPr algn="ctr"/>
            <a:r>
              <a:rPr lang="en-US" sz="1200" dirty="0">
                <a:solidFill>
                  <a:schemeClr val="accent6"/>
                </a:solidFill>
              </a:rPr>
              <a:t>2020</a:t>
            </a:r>
          </a:p>
        </p:txBody>
      </p:sp>
      <p:sp>
        <p:nvSpPr>
          <p:cNvPr id="63" name="TextBox 62">
            <a:extLst>
              <a:ext uri="{FF2B5EF4-FFF2-40B4-BE49-F238E27FC236}">
                <a16:creationId xmlns:a16="http://schemas.microsoft.com/office/drawing/2014/main" id="{E78288B4-A715-BA42-BD7E-DFE9E6B6B49A}"/>
              </a:ext>
            </a:extLst>
          </p:cNvPr>
          <p:cNvSpPr txBox="1"/>
          <p:nvPr/>
        </p:nvSpPr>
        <p:spPr>
          <a:xfrm>
            <a:off x="7754068" y="1428647"/>
            <a:ext cx="498855" cy="461665"/>
          </a:xfrm>
          <a:prstGeom prst="rect">
            <a:avLst/>
          </a:prstGeom>
          <a:noFill/>
        </p:spPr>
        <p:txBody>
          <a:bodyPr wrap="none" rtlCol="0">
            <a:spAutoFit/>
          </a:bodyPr>
          <a:lstStyle/>
          <a:p>
            <a:pPr algn="ctr"/>
            <a:r>
              <a:rPr lang="en-US" sz="1200" dirty="0">
                <a:solidFill>
                  <a:schemeClr val="bg1"/>
                </a:solidFill>
              </a:rPr>
              <a:t>Sep.</a:t>
            </a:r>
          </a:p>
          <a:p>
            <a:pPr algn="ctr"/>
            <a:r>
              <a:rPr lang="en-US" sz="1200" dirty="0">
                <a:solidFill>
                  <a:schemeClr val="bg1"/>
                </a:solidFill>
              </a:rPr>
              <a:t>2020</a:t>
            </a:r>
          </a:p>
        </p:txBody>
      </p:sp>
      <p:sp>
        <p:nvSpPr>
          <p:cNvPr id="64" name="TextBox 63">
            <a:extLst>
              <a:ext uri="{FF2B5EF4-FFF2-40B4-BE49-F238E27FC236}">
                <a16:creationId xmlns:a16="http://schemas.microsoft.com/office/drawing/2014/main" id="{08C21E6C-A140-6E46-93EA-D03550264C6F}"/>
              </a:ext>
            </a:extLst>
          </p:cNvPr>
          <p:cNvSpPr txBox="1"/>
          <p:nvPr/>
        </p:nvSpPr>
        <p:spPr>
          <a:xfrm>
            <a:off x="4733045" y="1449857"/>
            <a:ext cx="498855" cy="461665"/>
          </a:xfrm>
          <a:prstGeom prst="rect">
            <a:avLst/>
          </a:prstGeom>
          <a:noFill/>
        </p:spPr>
        <p:txBody>
          <a:bodyPr wrap="none" rtlCol="0">
            <a:spAutoFit/>
          </a:bodyPr>
          <a:lstStyle/>
          <a:p>
            <a:pPr algn="ctr"/>
            <a:r>
              <a:rPr lang="en-US" sz="1200" dirty="0">
                <a:solidFill>
                  <a:schemeClr val="bg1"/>
                </a:solidFill>
              </a:rPr>
              <a:t>May</a:t>
            </a:r>
          </a:p>
          <a:p>
            <a:pPr algn="ctr"/>
            <a:r>
              <a:rPr lang="en-US" sz="1200" dirty="0">
                <a:solidFill>
                  <a:schemeClr val="bg1"/>
                </a:solidFill>
              </a:rPr>
              <a:t>2020</a:t>
            </a:r>
          </a:p>
        </p:txBody>
      </p:sp>
      <p:graphicFrame>
        <p:nvGraphicFramePr>
          <p:cNvPr id="65" name="Table 64">
            <a:extLst>
              <a:ext uri="{FF2B5EF4-FFF2-40B4-BE49-F238E27FC236}">
                <a16:creationId xmlns:a16="http://schemas.microsoft.com/office/drawing/2014/main" id="{FC2FFED4-123F-B94D-B7DE-B4E3C1D7E28B}"/>
              </a:ext>
            </a:extLst>
          </p:cNvPr>
          <p:cNvGraphicFramePr>
            <a:graphicFrameLocks noGrp="1"/>
          </p:cNvGraphicFramePr>
          <p:nvPr>
            <p:extLst>
              <p:ext uri="{D42A27DB-BD31-4B8C-83A1-F6EECF244321}">
                <p14:modId xmlns:p14="http://schemas.microsoft.com/office/powerpoint/2010/main" val="52197176"/>
              </p:ext>
            </p:extLst>
          </p:nvPr>
        </p:nvGraphicFramePr>
        <p:xfrm>
          <a:off x="-912" y="5319200"/>
          <a:ext cx="9144000" cy="497465"/>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3370718653"/>
                    </a:ext>
                  </a:extLst>
                </a:gridCol>
                <a:gridCol w="762000">
                  <a:extLst>
                    <a:ext uri="{9D8B030D-6E8A-4147-A177-3AD203B41FA5}">
                      <a16:colId xmlns:a16="http://schemas.microsoft.com/office/drawing/2014/main" val="3834699344"/>
                    </a:ext>
                  </a:extLst>
                </a:gridCol>
                <a:gridCol w="762000">
                  <a:extLst>
                    <a:ext uri="{9D8B030D-6E8A-4147-A177-3AD203B41FA5}">
                      <a16:colId xmlns:a16="http://schemas.microsoft.com/office/drawing/2014/main" val="1728109270"/>
                    </a:ext>
                  </a:extLst>
                </a:gridCol>
                <a:gridCol w="762000">
                  <a:extLst>
                    <a:ext uri="{9D8B030D-6E8A-4147-A177-3AD203B41FA5}">
                      <a16:colId xmlns:a16="http://schemas.microsoft.com/office/drawing/2014/main" val="2992038267"/>
                    </a:ext>
                  </a:extLst>
                </a:gridCol>
                <a:gridCol w="762000">
                  <a:extLst>
                    <a:ext uri="{9D8B030D-6E8A-4147-A177-3AD203B41FA5}">
                      <a16:colId xmlns:a16="http://schemas.microsoft.com/office/drawing/2014/main" val="537212458"/>
                    </a:ext>
                  </a:extLst>
                </a:gridCol>
                <a:gridCol w="762000">
                  <a:extLst>
                    <a:ext uri="{9D8B030D-6E8A-4147-A177-3AD203B41FA5}">
                      <a16:colId xmlns:a16="http://schemas.microsoft.com/office/drawing/2014/main" val="2115067025"/>
                    </a:ext>
                  </a:extLst>
                </a:gridCol>
                <a:gridCol w="762000">
                  <a:extLst>
                    <a:ext uri="{9D8B030D-6E8A-4147-A177-3AD203B41FA5}">
                      <a16:colId xmlns:a16="http://schemas.microsoft.com/office/drawing/2014/main" val="1177974539"/>
                    </a:ext>
                  </a:extLst>
                </a:gridCol>
                <a:gridCol w="762000">
                  <a:extLst>
                    <a:ext uri="{9D8B030D-6E8A-4147-A177-3AD203B41FA5}">
                      <a16:colId xmlns:a16="http://schemas.microsoft.com/office/drawing/2014/main" val="3746851346"/>
                    </a:ext>
                  </a:extLst>
                </a:gridCol>
                <a:gridCol w="762000">
                  <a:extLst>
                    <a:ext uri="{9D8B030D-6E8A-4147-A177-3AD203B41FA5}">
                      <a16:colId xmlns:a16="http://schemas.microsoft.com/office/drawing/2014/main" val="3587150892"/>
                    </a:ext>
                  </a:extLst>
                </a:gridCol>
                <a:gridCol w="762000">
                  <a:extLst>
                    <a:ext uri="{9D8B030D-6E8A-4147-A177-3AD203B41FA5}">
                      <a16:colId xmlns:a16="http://schemas.microsoft.com/office/drawing/2014/main" val="303063181"/>
                    </a:ext>
                  </a:extLst>
                </a:gridCol>
                <a:gridCol w="762000">
                  <a:extLst>
                    <a:ext uri="{9D8B030D-6E8A-4147-A177-3AD203B41FA5}">
                      <a16:colId xmlns:a16="http://schemas.microsoft.com/office/drawing/2014/main" val="3104678577"/>
                    </a:ext>
                  </a:extLst>
                </a:gridCol>
                <a:gridCol w="762000">
                  <a:extLst>
                    <a:ext uri="{9D8B030D-6E8A-4147-A177-3AD203B41FA5}">
                      <a16:colId xmlns:a16="http://schemas.microsoft.com/office/drawing/2014/main" val="2688884560"/>
                    </a:ext>
                  </a:extLst>
                </a:gridCol>
              </a:tblGrid>
              <a:tr h="497465">
                <a:tc>
                  <a:txBody>
                    <a:bodyPr/>
                    <a:lstStyle/>
                    <a:p>
                      <a:pPr algn="ctr"/>
                      <a:endParaRPr lang="en-US" sz="1600" b="0" dirty="0">
                        <a:solidFill>
                          <a:schemeClr val="bg1"/>
                        </a:solidFill>
                      </a:endParaRPr>
                    </a:p>
                  </a:txBody>
                  <a:tcPr anchor="ctr">
                    <a:solidFill>
                      <a:schemeClr val="tx1"/>
                    </a:solidFill>
                  </a:tcPr>
                </a:tc>
                <a:tc>
                  <a:txBody>
                    <a:bodyPr/>
                    <a:lstStyle/>
                    <a:p>
                      <a:pPr algn="ctr"/>
                      <a:endParaRPr lang="en-US" sz="1600" b="0" dirty="0"/>
                    </a:p>
                  </a:txBody>
                  <a:tcPr anchor="ctr">
                    <a:solidFill>
                      <a:schemeClr val="tx1"/>
                    </a:solidFill>
                  </a:tcPr>
                </a:tc>
                <a:tc>
                  <a:txBody>
                    <a:bodyPr/>
                    <a:lstStyle/>
                    <a:p>
                      <a:pPr algn="ctr"/>
                      <a:endParaRPr lang="en-US" sz="1600" b="0" dirty="0"/>
                    </a:p>
                  </a:txBody>
                  <a:tcPr anchor="ctr">
                    <a:solidFill>
                      <a:schemeClr val="tx1"/>
                    </a:solidFill>
                  </a:tcPr>
                </a:tc>
                <a:tc>
                  <a:txBody>
                    <a:bodyPr/>
                    <a:lstStyle/>
                    <a:p>
                      <a:pPr algn="ctr"/>
                      <a:endParaRPr lang="en-US" sz="1600" b="0" dirty="0"/>
                    </a:p>
                  </a:txBody>
                  <a:tcPr anchor="ctr">
                    <a:solidFill>
                      <a:schemeClr val="tx1"/>
                    </a:solidFill>
                  </a:tcPr>
                </a:tc>
                <a:tc>
                  <a:txBody>
                    <a:bodyPr/>
                    <a:lstStyle/>
                    <a:p>
                      <a:pPr algn="ctr"/>
                      <a:endParaRPr lang="en-US" sz="1600" b="0" dirty="0"/>
                    </a:p>
                  </a:txBody>
                  <a:tcPr anchor="ctr">
                    <a:solidFill>
                      <a:schemeClr val="tx1"/>
                    </a:solidFill>
                  </a:tcPr>
                </a:tc>
                <a:tc>
                  <a:txBody>
                    <a:bodyPr/>
                    <a:lstStyle/>
                    <a:p>
                      <a:pPr algn="ctr"/>
                      <a:endParaRPr lang="en-US" sz="1600" b="0" dirty="0">
                        <a:solidFill>
                          <a:schemeClr val="accent6"/>
                        </a:solidFill>
                      </a:endParaRPr>
                    </a:p>
                  </a:txBody>
                  <a:tcPr anchor="ctr">
                    <a:solidFill>
                      <a:schemeClr val="tx1"/>
                    </a:solidFill>
                  </a:tcPr>
                </a:tc>
                <a:tc>
                  <a:txBody>
                    <a:bodyPr/>
                    <a:lstStyle/>
                    <a:p>
                      <a:pPr algn="ctr"/>
                      <a:endParaRPr lang="en-US" sz="1600" b="0" dirty="0"/>
                    </a:p>
                  </a:txBody>
                  <a:tcPr anchor="ctr">
                    <a:solidFill>
                      <a:schemeClr val="tx1"/>
                    </a:solidFill>
                  </a:tcPr>
                </a:tc>
                <a:tc>
                  <a:txBody>
                    <a:bodyPr/>
                    <a:lstStyle/>
                    <a:p>
                      <a:pPr algn="ctr"/>
                      <a:endParaRPr lang="en-US" sz="1600" b="0" dirty="0"/>
                    </a:p>
                  </a:txBody>
                  <a:tcPr anchor="ctr">
                    <a:solidFill>
                      <a:schemeClr val="tx1"/>
                    </a:solidFill>
                  </a:tcPr>
                </a:tc>
                <a:tc>
                  <a:txBody>
                    <a:bodyPr/>
                    <a:lstStyle/>
                    <a:p>
                      <a:pPr algn="ctr"/>
                      <a:endParaRPr lang="en-US" sz="1600" b="0" dirty="0">
                        <a:solidFill>
                          <a:schemeClr val="accent6"/>
                        </a:solidFill>
                      </a:endParaRPr>
                    </a:p>
                  </a:txBody>
                  <a:tcPr anchor="ctr">
                    <a:solidFill>
                      <a:schemeClr val="tx1"/>
                    </a:solidFill>
                  </a:tcPr>
                </a:tc>
                <a:tc>
                  <a:txBody>
                    <a:bodyPr/>
                    <a:lstStyle/>
                    <a:p>
                      <a:pPr algn="ctr"/>
                      <a:endParaRPr lang="en-US" sz="1600" b="0" dirty="0"/>
                    </a:p>
                  </a:txBody>
                  <a:tcPr anchor="ctr">
                    <a:solidFill>
                      <a:schemeClr val="tx1"/>
                    </a:solidFill>
                  </a:tcPr>
                </a:tc>
                <a:tc>
                  <a:txBody>
                    <a:bodyPr/>
                    <a:lstStyle/>
                    <a:p>
                      <a:pPr algn="ctr"/>
                      <a:endParaRPr lang="en-US" sz="1600" b="0" dirty="0"/>
                    </a:p>
                  </a:txBody>
                  <a:tcPr anchor="ctr">
                    <a:solidFill>
                      <a:schemeClr val="tx1"/>
                    </a:solidFill>
                  </a:tcPr>
                </a:tc>
                <a:tc>
                  <a:txBody>
                    <a:bodyPr/>
                    <a:lstStyle/>
                    <a:p>
                      <a:pPr algn="ctr"/>
                      <a:endParaRPr lang="en-US" sz="1600" b="0" dirty="0">
                        <a:solidFill>
                          <a:schemeClr val="accent6"/>
                        </a:solidFill>
                      </a:endParaRPr>
                    </a:p>
                  </a:txBody>
                  <a:tcPr anchor="ctr">
                    <a:solidFill>
                      <a:schemeClr val="tx1"/>
                    </a:solidFill>
                  </a:tcPr>
                </a:tc>
                <a:extLst>
                  <a:ext uri="{0D108BD9-81ED-4DB2-BD59-A6C34878D82A}">
                    <a16:rowId xmlns:a16="http://schemas.microsoft.com/office/drawing/2014/main" val="960377608"/>
                  </a:ext>
                </a:extLst>
              </a:tr>
            </a:tbl>
          </a:graphicData>
        </a:graphic>
      </p:graphicFrame>
      <p:sp>
        <p:nvSpPr>
          <p:cNvPr id="66" name="TextBox 65">
            <a:extLst>
              <a:ext uri="{FF2B5EF4-FFF2-40B4-BE49-F238E27FC236}">
                <a16:creationId xmlns:a16="http://schemas.microsoft.com/office/drawing/2014/main" id="{D605E876-C49E-334F-A7D0-5779F3C68BB8}"/>
              </a:ext>
            </a:extLst>
          </p:cNvPr>
          <p:cNvSpPr txBox="1"/>
          <p:nvPr/>
        </p:nvSpPr>
        <p:spPr>
          <a:xfrm>
            <a:off x="124642" y="5311800"/>
            <a:ext cx="498856" cy="461665"/>
          </a:xfrm>
          <a:prstGeom prst="rect">
            <a:avLst/>
          </a:prstGeom>
          <a:noFill/>
        </p:spPr>
        <p:txBody>
          <a:bodyPr wrap="none" rtlCol="0">
            <a:spAutoFit/>
          </a:bodyPr>
          <a:lstStyle/>
          <a:p>
            <a:pPr algn="ctr"/>
            <a:r>
              <a:rPr lang="en-US" sz="1200" dirty="0">
                <a:solidFill>
                  <a:schemeClr val="bg1"/>
                </a:solidFill>
              </a:rPr>
              <a:t>Nov.</a:t>
            </a:r>
          </a:p>
          <a:p>
            <a:pPr algn="ctr"/>
            <a:r>
              <a:rPr lang="en-US" sz="1200" dirty="0">
                <a:solidFill>
                  <a:schemeClr val="bg1"/>
                </a:solidFill>
              </a:rPr>
              <a:t>2021</a:t>
            </a:r>
          </a:p>
        </p:txBody>
      </p:sp>
      <p:sp>
        <p:nvSpPr>
          <p:cNvPr id="67" name="TextBox 66">
            <a:extLst>
              <a:ext uri="{FF2B5EF4-FFF2-40B4-BE49-F238E27FC236}">
                <a16:creationId xmlns:a16="http://schemas.microsoft.com/office/drawing/2014/main" id="{8CEA9705-8389-BD41-A0C1-D3DD05356813}"/>
              </a:ext>
            </a:extLst>
          </p:cNvPr>
          <p:cNvSpPr txBox="1"/>
          <p:nvPr/>
        </p:nvSpPr>
        <p:spPr>
          <a:xfrm>
            <a:off x="911614" y="5327160"/>
            <a:ext cx="498856" cy="461665"/>
          </a:xfrm>
          <a:prstGeom prst="rect">
            <a:avLst/>
          </a:prstGeom>
          <a:noFill/>
        </p:spPr>
        <p:txBody>
          <a:bodyPr wrap="none" rtlCol="0">
            <a:spAutoFit/>
          </a:bodyPr>
          <a:lstStyle/>
          <a:p>
            <a:pPr algn="ctr"/>
            <a:r>
              <a:rPr lang="en-US" sz="1200" dirty="0">
                <a:solidFill>
                  <a:schemeClr val="bg1"/>
                </a:solidFill>
              </a:rPr>
              <a:t>Dec.</a:t>
            </a:r>
          </a:p>
          <a:p>
            <a:pPr algn="ctr"/>
            <a:r>
              <a:rPr lang="en-US" sz="1200" dirty="0">
                <a:solidFill>
                  <a:schemeClr val="bg1"/>
                </a:solidFill>
              </a:rPr>
              <a:t>2021</a:t>
            </a:r>
          </a:p>
        </p:txBody>
      </p:sp>
      <p:sp>
        <p:nvSpPr>
          <p:cNvPr id="68" name="TextBox 67">
            <a:extLst>
              <a:ext uri="{FF2B5EF4-FFF2-40B4-BE49-F238E27FC236}">
                <a16:creationId xmlns:a16="http://schemas.microsoft.com/office/drawing/2014/main" id="{F190CD0C-0B1F-E847-98B5-D4FB7D42A11A}"/>
              </a:ext>
            </a:extLst>
          </p:cNvPr>
          <p:cNvSpPr txBox="1"/>
          <p:nvPr/>
        </p:nvSpPr>
        <p:spPr>
          <a:xfrm>
            <a:off x="1663646" y="5333013"/>
            <a:ext cx="498856" cy="461665"/>
          </a:xfrm>
          <a:prstGeom prst="rect">
            <a:avLst/>
          </a:prstGeom>
          <a:noFill/>
        </p:spPr>
        <p:txBody>
          <a:bodyPr wrap="none" rtlCol="0">
            <a:spAutoFit/>
          </a:bodyPr>
          <a:lstStyle/>
          <a:p>
            <a:pPr algn="ctr"/>
            <a:r>
              <a:rPr lang="en-US" sz="1200" dirty="0">
                <a:solidFill>
                  <a:schemeClr val="bg1"/>
                </a:solidFill>
              </a:rPr>
              <a:t>Jan.</a:t>
            </a:r>
          </a:p>
          <a:p>
            <a:pPr algn="ctr"/>
            <a:r>
              <a:rPr lang="en-US" sz="1200" dirty="0">
                <a:solidFill>
                  <a:schemeClr val="bg1"/>
                </a:solidFill>
              </a:rPr>
              <a:t>2022</a:t>
            </a:r>
          </a:p>
        </p:txBody>
      </p:sp>
      <p:sp>
        <p:nvSpPr>
          <p:cNvPr id="69" name="TextBox 68">
            <a:extLst>
              <a:ext uri="{FF2B5EF4-FFF2-40B4-BE49-F238E27FC236}">
                <a16:creationId xmlns:a16="http://schemas.microsoft.com/office/drawing/2014/main" id="{E9D59E4E-32C8-6540-9415-A5BA5879D05C}"/>
              </a:ext>
            </a:extLst>
          </p:cNvPr>
          <p:cNvSpPr txBox="1"/>
          <p:nvPr/>
        </p:nvSpPr>
        <p:spPr>
          <a:xfrm>
            <a:off x="7006065" y="5312520"/>
            <a:ext cx="498856" cy="461665"/>
          </a:xfrm>
          <a:prstGeom prst="rect">
            <a:avLst/>
          </a:prstGeom>
          <a:noFill/>
        </p:spPr>
        <p:txBody>
          <a:bodyPr wrap="none" rtlCol="0">
            <a:spAutoFit/>
          </a:bodyPr>
          <a:lstStyle/>
          <a:p>
            <a:pPr algn="ctr"/>
            <a:r>
              <a:rPr lang="en-US" sz="1200" dirty="0">
                <a:solidFill>
                  <a:schemeClr val="bg1"/>
                </a:solidFill>
              </a:rPr>
              <a:t>Aug.</a:t>
            </a:r>
          </a:p>
          <a:p>
            <a:pPr algn="ctr"/>
            <a:r>
              <a:rPr lang="en-US" sz="1200" dirty="0">
                <a:solidFill>
                  <a:schemeClr val="bg1"/>
                </a:solidFill>
              </a:rPr>
              <a:t>2022</a:t>
            </a:r>
          </a:p>
        </p:txBody>
      </p:sp>
      <p:sp>
        <p:nvSpPr>
          <p:cNvPr id="70" name="TextBox 69">
            <a:extLst>
              <a:ext uri="{FF2B5EF4-FFF2-40B4-BE49-F238E27FC236}">
                <a16:creationId xmlns:a16="http://schemas.microsoft.com/office/drawing/2014/main" id="{C81F3256-322F-1846-BA61-F85F272928FA}"/>
              </a:ext>
            </a:extLst>
          </p:cNvPr>
          <p:cNvSpPr txBox="1"/>
          <p:nvPr/>
        </p:nvSpPr>
        <p:spPr>
          <a:xfrm>
            <a:off x="6205166" y="5330141"/>
            <a:ext cx="498856" cy="461665"/>
          </a:xfrm>
          <a:prstGeom prst="rect">
            <a:avLst/>
          </a:prstGeom>
          <a:noFill/>
        </p:spPr>
        <p:txBody>
          <a:bodyPr wrap="none" rtlCol="0">
            <a:spAutoFit/>
          </a:bodyPr>
          <a:lstStyle/>
          <a:p>
            <a:pPr algn="ctr"/>
            <a:r>
              <a:rPr lang="en-US" sz="1200" dirty="0">
                <a:solidFill>
                  <a:schemeClr val="accent6"/>
                </a:solidFill>
              </a:rPr>
              <a:t>Jul.</a:t>
            </a:r>
          </a:p>
          <a:p>
            <a:pPr algn="ctr"/>
            <a:r>
              <a:rPr lang="en-US" sz="1200" dirty="0">
                <a:solidFill>
                  <a:schemeClr val="accent6"/>
                </a:solidFill>
              </a:rPr>
              <a:t>2022</a:t>
            </a:r>
          </a:p>
        </p:txBody>
      </p:sp>
      <p:sp>
        <p:nvSpPr>
          <p:cNvPr id="71" name="TextBox 70">
            <a:extLst>
              <a:ext uri="{FF2B5EF4-FFF2-40B4-BE49-F238E27FC236}">
                <a16:creationId xmlns:a16="http://schemas.microsoft.com/office/drawing/2014/main" id="{075689BE-3F18-9543-A02D-0C523E97AF89}"/>
              </a:ext>
            </a:extLst>
          </p:cNvPr>
          <p:cNvSpPr txBox="1"/>
          <p:nvPr/>
        </p:nvSpPr>
        <p:spPr>
          <a:xfrm>
            <a:off x="3161943" y="5333011"/>
            <a:ext cx="498856" cy="461665"/>
          </a:xfrm>
          <a:prstGeom prst="rect">
            <a:avLst/>
          </a:prstGeom>
          <a:noFill/>
        </p:spPr>
        <p:txBody>
          <a:bodyPr wrap="none" rtlCol="0">
            <a:spAutoFit/>
          </a:bodyPr>
          <a:lstStyle/>
          <a:p>
            <a:pPr algn="ctr"/>
            <a:r>
              <a:rPr lang="en-US" sz="1200" dirty="0">
                <a:solidFill>
                  <a:schemeClr val="bg1"/>
                </a:solidFill>
              </a:rPr>
              <a:t>Mar.</a:t>
            </a:r>
          </a:p>
          <a:p>
            <a:pPr algn="ctr"/>
            <a:r>
              <a:rPr lang="en-US" sz="1200" dirty="0">
                <a:solidFill>
                  <a:schemeClr val="bg1"/>
                </a:solidFill>
              </a:rPr>
              <a:t>2022</a:t>
            </a:r>
          </a:p>
        </p:txBody>
      </p:sp>
      <p:sp>
        <p:nvSpPr>
          <p:cNvPr id="72" name="TextBox 71">
            <a:extLst>
              <a:ext uri="{FF2B5EF4-FFF2-40B4-BE49-F238E27FC236}">
                <a16:creationId xmlns:a16="http://schemas.microsoft.com/office/drawing/2014/main" id="{C81FF519-922F-C440-8248-80B7A258CAEC}"/>
              </a:ext>
            </a:extLst>
          </p:cNvPr>
          <p:cNvSpPr txBox="1"/>
          <p:nvPr/>
        </p:nvSpPr>
        <p:spPr>
          <a:xfrm>
            <a:off x="2412795" y="5338648"/>
            <a:ext cx="498855" cy="461665"/>
          </a:xfrm>
          <a:prstGeom prst="rect">
            <a:avLst/>
          </a:prstGeom>
          <a:noFill/>
        </p:spPr>
        <p:txBody>
          <a:bodyPr wrap="none" rtlCol="0">
            <a:spAutoFit/>
          </a:bodyPr>
          <a:lstStyle/>
          <a:p>
            <a:pPr algn="ctr"/>
            <a:r>
              <a:rPr lang="en-US" sz="1200" dirty="0">
                <a:solidFill>
                  <a:schemeClr val="bg1"/>
                </a:solidFill>
              </a:rPr>
              <a:t>Feb.</a:t>
            </a:r>
          </a:p>
          <a:p>
            <a:pPr algn="ctr"/>
            <a:r>
              <a:rPr lang="en-US" sz="1200" dirty="0">
                <a:solidFill>
                  <a:schemeClr val="bg1"/>
                </a:solidFill>
              </a:rPr>
              <a:t>2022</a:t>
            </a:r>
          </a:p>
        </p:txBody>
      </p:sp>
      <p:sp>
        <p:nvSpPr>
          <p:cNvPr id="73" name="TextBox 72">
            <a:extLst>
              <a:ext uri="{FF2B5EF4-FFF2-40B4-BE49-F238E27FC236}">
                <a16:creationId xmlns:a16="http://schemas.microsoft.com/office/drawing/2014/main" id="{59368A3E-4259-354D-8560-375535D8A5AE}"/>
              </a:ext>
            </a:extLst>
          </p:cNvPr>
          <p:cNvSpPr txBox="1"/>
          <p:nvPr/>
        </p:nvSpPr>
        <p:spPr>
          <a:xfrm>
            <a:off x="5456018" y="5330142"/>
            <a:ext cx="498856" cy="461665"/>
          </a:xfrm>
          <a:prstGeom prst="rect">
            <a:avLst/>
          </a:prstGeom>
          <a:noFill/>
        </p:spPr>
        <p:txBody>
          <a:bodyPr wrap="none" rtlCol="0">
            <a:spAutoFit/>
          </a:bodyPr>
          <a:lstStyle/>
          <a:p>
            <a:pPr algn="ctr"/>
            <a:r>
              <a:rPr lang="en-US" sz="1200" dirty="0">
                <a:solidFill>
                  <a:schemeClr val="bg1"/>
                </a:solidFill>
              </a:rPr>
              <a:t>Jun.</a:t>
            </a:r>
          </a:p>
          <a:p>
            <a:pPr algn="ctr"/>
            <a:r>
              <a:rPr lang="en-US" sz="1200" dirty="0">
                <a:solidFill>
                  <a:schemeClr val="bg1"/>
                </a:solidFill>
              </a:rPr>
              <a:t>2022</a:t>
            </a:r>
          </a:p>
        </p:txBody>
      </p:sp>
      <p:sp>
        <p:nvSpPr>
          <p:cNvPr id="74" name="TextBox 73">
            <a:extLst>
              <a:ext uri="{FF2B5EF4-FFF2-40B4-BE49-F238E27FC236}">
                <a16:creationId xmlns:a16="http://schemas.microsoft.com/office/drawing/2014/main" id="{171F8CB7-76B6-724E-A662-4C4F0FCDCA96}"/>
              </a:ext>
            </a:extLst>
          </p:cNvPr>
          <p:cNvSpPr txBox="1"/>
          <p:nvPr/>
        </p:nvSpPr>
        <p:spPr>
          <a:xfrm>
            <a:off x="8521394" y="5311801"/>
            <a:ext cx="498855" cy="461665"/>
          </a:xfrm>
          <a:prstGeom prst="rect">
            <a:avLst/>
          </a:prstGeom>
          <a:noFill/>
        </p:spPr>
        <p:txBody>
          <a:bodyPr wrap="none" rtlCol="0">
            <a:spAutoFit/>
          </a:bodyPr>
          <a:lstStyle/>
          <a:p>
            <a:pPr algn="ctr"/>
            <a:r>
              <a:rPr lang="en-US" sz="1200" dirty="0">
                <a:solidFill>
                  <a:schemeClr val="accent6"/>
                </a:solidFill>
              </a:rPr>
              <a:t>Oct.</a:t>
            </a:r>
          </a:p>
          <a:p>
            <a:pPr algn="ctr"/>
            <a:r>
              <a:rPr lang="en-US" sz="1200" dirty="0">
                <a:solidFill>
                  <a:schemeClr val="accent6"/>
                </a:solidFill>
              </a:rPr>
              <a:t>2022</a:t>
            </a:r>
          </a:p>
        </p:txBody>
      </p:sp>
      <p:sp>
        <p:nvSpPr>
          <p:cNvPr id="75" name="TextBox 74">
            <a:extLst>
              <a:ext uri="{FF2B5EF4-FFF2-40B4-BE49-F238E27FC236}">
                <a16:creationId xmlns:a16="http://schemas.microsoft.com/office/drawing/2014/main" id="{8944680F-8A01-344C-8FC6-152573577C7A}"/>
              </a:ext>
            </a:extLst>
          </p:cNvPr>
          <p:cNvSpPr txBox="1"/>
          <p:nvPr/>
        </p:nvSpPr>
        <p:spPr>
          <a:xfrm>
            <a:off x="3924597" y="5335137"/>
            <a:ext cx="498855" cy="461665"/>
          </a:xfrm>
          <a:prstGeom prst="rect">
            <a:avLst/>
          </a:prstGeom>
          <a:noFill/>
        </p:spPr>
        <p:txBody>
          <a:bodyPr wrap="none" rtlCol="0">
            <a:spAutoFit/>
          </a:bodyPr>
          <a:lstStyle/>
          <a:p>
            <a:pPr algn="ctr"/>
            <a:r>
              <a:rPr lang="en-US" sz="1200" dirty="0">
                <a:solidFill>
                  <a:schemeClr val="accent6"/>
                </a:solidFill>
              </a:rPr>
              <a:t>Apr.</a:t>
            </a:r>
          </a:p>
          <a:p>
            <a:pPr algn="ctr"/>
            <a:r>
              <a:rPr lang="en-US" sz="1200" dirty="0">
                <a:solidFill>
                  <a:schemeClr val="accent6"/>
                </a:solidFill>
              </a:rPr>
              <a:t>2022</a:t>
            </a:r>
          </a:p>
        </p:txBody>
      </p:sp>
      <p:sp>
        <p:nvSpPr>
          <p:cNvPr id="76" name="TextBox 75">
            <a:extLst>
              <a:ext uri="{FF2B5EF4-FFF2-40B4-BE49-F238E27FC236}">
                <a16:creationId xmlns:a16="http://schemas.microsoft.com/office/drawing/2014/main" id="{9D45DF59-C59E-084B-8E5F-B57ADA455E8C}"/>
              </a:ext>
            </a:extLst>
          </p:cNvPr>
          <p:cNvSpPr txBox="1"/>
          <p:nvPr/>
        </p:nvSpPr>
        <p:spPr>
          <a:xfrm>
            <a:off x="7753156" y="5311802"/>
            <a:ext cx="498855" cy="461665"/>
          </a:xfrm>
          <a:prstGeom prst="rect">
            <a:avLst/>
          </a:prstGeom>
          <a:noFill/>
        </p:spPr>
        <p:txBody>
          <a:bodyPr wrap="none" rtlCol="0">
            <a:spAutoFit/>
          </a:bodyPr>
          <a:lstStyle/>
          <a:p>
            <a:pPr algn="ctr"/>
            <a:r>
              <a:rPr lang="en-US" sz="1200" dirty="0">
                <a:solidFill>
                  <a:schemeClr val="bg1"/>
                </a:solidFill>
              </a:rPr>
              <a:t>Sep.</a:t>
            </a:r>
          </a:p>
          <a:p>
            <a:pPr algn="ctr"/>
            <a:r>
              <a:rPr lang="en-US" sz="1200" dirty="0">
                <a:solidFill>
                  <a:schemeClr val="bg1"/>
                </a:solidFill>
              </a:rPr>
              <a:t>2022</a:t>
            </a:r>
          </a:p>
        </p:txBody>
      </p:sp>
      <p:sp>
        <p:nvSpPr>
          <p:cNvPr id="77" name="TextBox 76">
            <a:extLst>
              <a:ext uri="{FF2B5EF4-FFF2-40B4-BE49-F238E27FC236}">
                <a16:creationId xmlns:a16="http://schemas.microsoft.com/office/drawing/2014/main" id="{10629395-552D-964B-B3E1-7354FE8E8464}"/>
              </a:ext>
            </a:extLst>
          </p:cNvPr>
          <p:cNvSpPr txBox="1"/>
          <p:nvPr/>
        </p:nvSpPr>
        <p:spPr>
          <a:xfrm>
            <a:off x="4732133" y="5333012"/>
            <a:ext cx="498855" cy="461665"/>
          </a:xfrm>
          <a:prstGeom prst="rect">
            <a:avLst/>
          </a:prstGeom>
          <a:noFill/>
        </p:spPr>
        <p:txBody>
          <a:bodyPr wrap="none" rtlCol="0">
            <a:spAutoFit/>
          </a:bodyPr>
          <a:lstStyle/>
          <a:p>
            <a:pPr algn="ctr"/>
            <a:r>
              <a:rPr lang="en-US" sz="1200" dirty="0">
                <a:solidFill>
                  <a:schemeClr val="bg1"/>
                </a:solidFill>
              </a:rPr>
              <a:t>May</a:t>
            </a:r>
          </a:p>
          <a:p>
            <a:pPr algn="ctr"/>
            <a:r>
              <a:rPr lang="en-US" sz="1200" dirty="0">
                <a:solidFill>
                  <a:schemeClr val="bg1"/>
                </a:solidFill>
              </a:rPr>
              <a:t>2022</a:t>
            </a:r>
          </a:p>
        </p:txBody>
      </p:sp>
      <p:graphicFrame>
        <p:nvGraphicFramePr>
          <p:cNvPr id="46" name="Table 45">
            <a:extLst>
              <a:ext uri="{FF2B5EF4-FFF2-40B4-BE49-F238E27FC236}">
                <a16:creationId xmlns:a16="http://schemas.microsoft.com/office/drawing/2014/main" id="{A2C83B48-4742-0548-9EB7-5A21C625C0D0}"/>
              </a:ext>
            </a:extLst>
          </p:cNvPr>
          <p:cNvGraphicFramePr>
            <a:graphicFrameLocks noGrp="1"/>
          </p:cNvGraphicFramePr>
          <p:nvPr>
            <p:extLst>
              <p:ext uri="{D42A27DB-BD31-4B8C-83A1-F6EECF244321}">
                <p14:modId xmlns:p14="http://schemas.microsoft.com/office/powerpoint/2010/main" val="537462262"/>
              </p:ext>
            </p:extLst>
          </p:nvPr>
        </p:nvGraphicFramePr>
        <p:xfrm>
          <a:off x="-16752" y="3560907"/>
          <a:ext cx="9144000" cy="497465"/>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3370718653"/>
                    </a:ext>
                  </a:extLst>
                </a:gridCol>
                <a:gridCol w="762000">
                  <a:extLst>
                    <a:ext uri="{9D8B030D-6E8A-4147-A177-3AD203B41FA5}">
                      <a16:colId xmlns:a16="http://schemas.microsoft.com/office/drawing/2014/main" val="3834699344"/>
                    </a:ext>
                  </a:extLst>
                </a:gridCol>
                <a:gridCol w="762000">
                  <a:extLst>
                    <a:ext uri="{9D8B030D-6E8A-4147-A177-3AD203B41FA5}">
                      <a16:colId xmlns:a16="http://schemas.microsoft.com/office/drawing/2014/main" val="1728109270"/>
                    </a:ext>
                  </a:extLst>
                </a:gridCol>
                <a:gridCol w="762000">
                  <a:extLst>
                    <a:ext uri="{9D8B030D-6E8A-4147-A177-3AD203B41FA5}">
                      <a16:colId xmlns:a16="http://schemas.microsoft.com/office/drawing/2014/main" val="2992038267"/>
                    </a:ext>
                  </a:extLst>
                </a:gridCol>
                <a:gridCol w="762000">
                  <a:extLst>
                    <a:ext uri="{9D8B030D-6E8A-4147-A177-3AD203B41FA5}">
                      <a16:colId xmlns:a16="http://schemas.microsoft.com/office/drawing/2014/main" val="537212458"/>
                    </a:ext>
                  </a:extLst>
                </a:gridCol>
                <a:gridCol w="762000">
                  <a:extLst>
                    <a:ext uri="{9D8B030D-6E8A-4147-A177-3AD203B41FA5}">
                      <a16:colId xmlns:a16="http://schemas.microsoft.com/office/drawing/2014/main" val="2115067025"/>
                    </a:ext>
                  </a:extLst>
                </a:gridCol>
                <a:gridCol w="762000">
                  <a:extLst>
                    <a:ext uri="{9D8B030D-6E8A-4147-A177-3AD203B41FA5}">
                      <a16:colId xmlns:a16="http://schemas.microsoft.com/office/drawing/2014/main" val="1177974539"/>
                    </a:ext>
                  </a:extLst>
                </a:gridCol>
                <a:gridCol w="762000">
                  <a:extLst>
                    <a:ext uri="{9D8B030D-6E8A-4147-A177-3AD203B41FA5}">
                      <a16:colId xmlns:a16="http://schemas.microsoft.com/office/drawing/2014/main" val="3746851346"/>
                    </a:ext>
                  </a:extLst>
                </a:gridCol>
                <a:gridCol w="762000">
                  <a:extLst>
                    <a:ext uri="{9D8B030D-6E8A-4147-A177-3AD203B41FA5}">
                      <a16:colId xmlns:a16="http://schemas.microsoft.com/office/drawing/2014/main" val="3587150892"/>
                    </a:ext>
                  </a:extLst>
                </a:gridCol>
                <a:gridCol w="762000">
                  <a:extLst>
                    <a:ext uri="{9D8B030D-6E8A-4147-A177-3AD203B41FA5}">
                      <a16:colId xmlns:a16="http://schemas.microsoft.com/office/drawing/2014/main" val="303063181"/>
                    </a:ext>
                  </a:extLst>
                </a:gridCol>
                <a:gridCol w="762000">
                  <a:extLst>
                    <a:ext uri="{9D8B030D-6E8A-4147-A177-3AD203B41FA5}">
                      <a16:colId xmlns:a16="http://schemas.microsoft.com/office/drawing/2014/main" val="3104678577"/>
                    </a:ext>
                  </a:extLst>
                </a:gridCol>
                <a:gridCol w="762000">
                  <a:extLst>
                    <a:ext uri="{9D8B030D-6E8A-4147-A177-3AD203B41FA5}">
                      <a16:colId xmlns:a16="http://schemas.microsoft.com/office/drawing/2014/main" val="2688884560"/>
                    </a:ext>
                  </a:extLst>
                </a:gridCol>
              </a:tblGrid>
              <a:tr h="497465">
                <a:tc>
                  <a:txBody>
                    <a:bodyPr/>
                    <a:lstStyle/>
                    <a:p>
                      <a:pPr algn="ctr"/>
                      <a:endParaRPr lang="en-US" sz="1600" b="0" dirty="0">
                        <a:solidFill>
                          <a:schemeClr val="bg1"/>
                        </a:solidFill>
                      </a:endParaRPr>
                    </a:p>
                  </a:txBody>
                  <a:tcPr anchor="ctr">
                    <a:solidFill>
                      <a:schemeClr val="tx1"/>
                    </a:solidFill>
                  </a:tcPr>
                </a:tc>
                <a:tc>
                  <a:txBody>
                    <a:bodyPr/>
                    <a:lstStyle/>
                    <a:p>
                      <a:pPr algn="ctr"/>
                      <a:endParaRPr lang="en-US" sz="1600" b="0" dirty="0"/>
                    </a:p>
                  </a:txBody>
                  <a:tcPr anchor="ctr">
                    <a:solidFill>
                      <a:schemeClr val="tx1"/>
                    </a:solidFill>
                  </a:tcPr>
                </a:tc>
                <a:tc>
                  <a:txBody>
                    <a:bodyPr/>
                    <a:lstStyle/>
                    <a:p>
                      <a:pPr algn="ctr"/>
                      <a:endParaRPr lang="en-US" sz="1600" b="0" dirty="0"/>
                    </a:p>
                  </a:txBody>
                  <a:tcPr anchor="ctr">
                    <a:solidFill>
                      <a:schemeClr val="tx1"/>
                    </a:solidFill>
                  </a:tcPr>
                </a:tc>
                <a:tc>
                  <a:txBody>
                    <a:bodyPr/>
                    <a:lstStyle/>
                    <a:p>
                      <a:pPr algn="ctr"/>
                      <a:endParaRPr lang="en-US" sz="1600" b="0" dirty="0"/>
                    </a:p>
                  </a:txBody>
                  <a:tcPr anchor="ctr">
                    <a:solidFill>
                      <a:schemeClr val="tx1"/>
                    </a:solidFill>
                  </a:tcPr>
                </a:tc>
                <a:tc>
                  <a:txBody>
                    <a:bodyPr/>
                    <a:lstStyle/>
                    <a:p>
                      <a:pPr algn="ctr"/>
                      <a:endParaRPr lang="en-US" sz="1600" b="0" dirty="0"/>
                    </a:p>
                  </a:txBody>
                  <a:tcPr anchor="ctr">
                    <a:solidFill>
                      <a:schemeClr val="tx1"/>
                    </a:solidFill>
                  </a:tcPr>
                </a:tc>
                <a:tc>
                  <a:txBody>
                    <a:bodyPr/>
                    <a:lstStyle/>
                    <a:p>
                      <a:pPr algn="ctr"/>
                      <a:endParaRPr lang="en-US" sz="1600" b="0" dirty="0">
                        <a:solidFill>
                          <a:schemeClr val="accent6"/>
                        </a:solidFill>
                      </a:endParaRPr>
                    </a:p>
                  </a:txBody>
                  <a:tcPr anchor="ctr">
                    <a:solidFill>
                      <a:schemeClr val="tx1"/>
                    </a:solidFill>
                  </a:tcPr>
                </a:tc>
                <a:tc>
                  <a:txBody>
                    <a:bodyPr/>
                    <a:lstStyle/>
                    <a:p>
                      <a:pPr algn="ctr"/>
                      <a:endParaRPr lang="en-US" sz="1600" b="0" dirty="0"/>
                    </a:p>
                  </a:txBody>
                  <a:tcPr anchor="ctr">
                    <a:solidFill>
                      <a:schemeClr val="tx1"/>
                    </a:solidFill>
                  </a:tcPr>
                </a:tc>
                <a:tc>
                  <a:txBody>
                    <a:bodyPr/>
                    <a:lstStyle/>
                    <a:p>
                      <a:pPr algn="ctr"/>
                      <a:endParaRPr lang="en-US" sz="1600" b="0" dirty="0"/>
                    </a:p>
                  </a:txBody>
                  <a:tcPr anchor="ctr">
                    <a:solidFill>
                      <a:schemeClr val="tx1"/>
                    </a:solidFill>
                  </a:tcPr>
                </a:tc>
                <a:tc>
                  <a:txBody>
                    <a:bodyPr/>
                    <a:lstStyle/>
                    <a:p>
                      <a:pPr algn="ctr"/>
                      <a:endParaRPr lang="en-US" sz="1600" b="0" dirty="0">
                        <a:solidFill>
                          <a:schemeClr val="accent6"/>
                        </a:solidFill>
                      </a:endParaRPr>
                    </a:p>
                  </a:txBody>
                  <a:tcPr anchor="ctr">
                    <a:solidFill>
                      <a:schemeClr val="tx1"/>
                    </a:solidFill>
                  </a:tcPr>
                </a:tc>
                <a:tc>
                  <a:txBody>
                    <a:bodyPr/>
                    <a:lstStyle/>
                    <a:p>
                      <a:pPr algn="ctr"/>
                      <a:endParaRPr lang="en-US" sz="1600" b="0" dirty="0"/>
                    </a:p>
                  </a:txBody>
                  <a:tcPr anchor="ctr">
                    <a:solidFill>
                      <a:schemeClr val="tx1"/>
                    </a:solidFill>
                  </a:tcPr>
                </a:tc>
                <a:tc>
                  <a:txBody>
                    <a:bodyPr/>
                    <a:lstStyle/>
                    <a:p>
                      <a:pPr algn="ctr"/>
                      <a:endParaRPr lang="en-US" sz="1600" b="0" dirty="0"/>
                    </a:p>
                  </a:txBody>
                  <a:tcPr anchor="ctr">
                    <a:solidFill>
                      <a:schemeClr val="tx1"/>
                    </a:solidFill>
                  </a:tcPr>
                </a:tc>
                <a:tc>
                  <a:txBody>
                    <a:bodyPr/>
                    <a:lstStyle/>
                    <a:p>
                      <a:pPr algn="ctr"/>
                      <a:endParaRPr lang="en-US" sz="1600" b="0" dirty="0">
                        <a:solidFill>
                          <a:schemeClr val="accent6"/>
                        </a:solidFill>
                      </a:endParaRPr>
                    </a:p>
                  </a:txBody>
                  <a:tcPr anchor="ctr">
                    <a:solidFill>
                      <a:schemeClr val="tx1"/>
                    </a:solidFill>
                  </a:tcPr>
                </a:tc>
                <a:extLst>
                  <a:ext uri="{0D108BD9-81ED-4DB2-BD59-A6C34878D82A}">
                    <a16:rowId xmlns:a16="http://schemas.microsoft.com/office/drawing/2014/main" val="960377608"/>
                  </a:ext>
                </a:extLst>
              </a:tr>
            </a:tbl>
          </a:graphicData>
        </a:graphic>
      </p:graphicFrame>
      <p:sp>
        <p:nvSpPr>
          <p:cNvPr id="47" name="TextBox 46">
            <a:extLst>
              <a:ext uri="{FF2B5EF4-FFF2-40B4-BE49-F238E27FC236}">
                <a16:creationId xmlns:a16="http://schemas.microsoft.com/office/drawing/2014/main" id="{749E7E5C-7AD8-3948-AEA2-2D423978F1B2}"/>
              </a:ext>
            </a:extLst>
          </p:cNvPr>
          <p:cNvSpPr txBox="1"/>
          <p:nvPr/>
        </p:nvSpPr>
        <p:spPr>
          <a:xfrm>
            <a:off x="108802" y="3553507"/>
            <a:ext cx="498856" cy="461665"/>
          </a:xfrm>
          <a:prstGeom prst="rect">
            <a:avLst/>
          </a:prstGeom>
          <a:noFill/>
        </p:spPr>
        <p:txBody>
          <a:bodyPr wrap="none" rtlCol="0">
            <a:spAutoFit/>
          </a:bodyPr>
          <a:lstStyle/>
          <a:p>
            <a:pPr algn="ctr"/>
            <a:r>
              <a:rPr lang="en-US" sz="1200" dirty="0">
                <a:solidFill>
                  <a:schemeClr val="bg1"/>
                </a:solidFill>
              </a:rPr>
              <a:t>Nov.</a:t>
            </a:r>
          </a:p>
          <a:p>
            <a:pPr algn="ctr"/>
            <a:r>
              <a:rPr lang="en-US" sz="1200" dirty="0">
                <a:solidFill>
                  <a:schemeClr val="bg1"/>
                </a:solidFill>
              </a:rPr>
              <a:t>2020</a:t>
            </a:r>
          </a:p>
        </p:txBody>
      </p:sp>
      <p:sp>
        <p:nvSpPr>
          <p:cNvPr id="48" name="TextBox 47">
            <a:extLst>
              <a:ext uri="{FF2B5EF4-FFF2-40B4-BE49-F238E27FC236}">
                <a16:creationId xmlns:a16="http://schemas.microsoft.com/office/drawing/2014/main" id="{D9CDF0C7-1C74-BC41-B20D-C00F39404D89}"/>
              </a:ext>
            </a:extLst>
          </p:cNvPr>
          <p:cNvSpPr txBox="1"/>
          <p:nvPr/>
        </p:nvSpPr>
        <p:spPr>
          <a:xfrm>
            <a:off x="895774" y="3568867"/>
            <a:ext cx="498856" cy="461665"/>
          </a:xfrm>
          <a:prstGeom prst="rect">
            <a:avLst/>
          </a:prstGeom>
          <a:noFill/>
        </p:spPr>
        <p:txBody>
          <a:bodyPr wrap="none" rtlCol="0">
            <a:spAutoFit/>
          </a:bodyPr>
          <a:lstStyle/>
          <a:p>
            <a:pPr algn="ctr"/>
            <a:r>
              <a:rPr lang="en-US" sz="1200" dirty="0">
                <a:solidFill>
                  <a:schemeClr val="bg1"/>
                </a:solidFill>
              </a:rPr>
              <a:t>Dec.</a:t>
            </a:r>
          </a:p>
          <a:p>
            <a:pPr algn="ctr"/>
            <a:r>
              <a:rPr lang="en-US" sz="1200" dirty="0">
                <a:solidFill>
                  <a:schemeClr val="bg1"/>
                </a:solidFill>
              </a:rPr>
              <a:t>2020</a:t>
            </a:r>
          </a:p>
        </p:txBody>
      </p:sp>
      <p:sp>
        <p:nvSpPr>
          <p:cNvPr id="49" name="TextBox 48">
            <a:extLst>
              <a:ext uri="{FF2B5EF4-FFF2-40B4-BE49-F238E27FC236}">
                <a16:creationId xmlns:a16="http://schemas.microsoft.com/office/drawing/2014/main" id="{F5803924-1A4C-6E4E-BE4A-8F5114ABF9C0}"/>
              </a:ext>
            </a:extLst>
          </p:cNvPr>
          <p:cNvSpPr txBox="1"/>
          <p:nvPr/>
        </p:nvSpPr>
        <p:spPr>
          <a:xfrm>
            <a:off x="1647806" y="3574720"/>
            <a:ext cx="498856" cy="461665"/>
          </a:xfrm>
          <a:prstGeom prst="rect">
            <a:avLst/>
          </a:prstGeom>
          <a:noFill/>
        </p:spPr>
        <p:txBody>
          <a:bodyPr wrap="none" rtlCol="0">
            <a:spAutoFit/>
          </a:bodyPr>
          <a:lstStyle/>
          <a:p>
            <a:pPr algn="ctr"/>
            <a:r>
              <a:rPr lang="en-US" sz="1200" dirty="0">
                <a:solidFill>
                  <a:schemeClr val="bg1"/>
                </a:solidFill>
              </a:rPr>
              <a:t>Jan.</a:t>
            </a:r>
          </a:p>
          <a:p>
            <a:pPr algn="ctr"/>
            <a:r>
              <a:rPr lang="en-US" sz="1200" dirty="0">
                <a:solidFill>
                  <a:schemeClr val="bg1"/>
                </a:solidFill>
              </a:rPr>
              <a:t>2021</a:t>
            </a:r>
          </a:p>
        </p:txBody>
      </p:sp>
      <p:sp>
        <p:nvSpPr>
          <p:cNvPr id="50" name="TextBox 49">
            <a:extLst>
              <a:ext uri="{FF2B5EF4-FFF2-40B4-BE49-F238E27FC236}">
                <a16:creationId xmlns:a16="http://schemas.microsoft.com/office/drawing/2014/main" id="{1377808C-A59B-8746-A4A9-867F3295C0C2}"/>
              </a:ext>
            </a:extLst>
          </p:cNvPr>
          <p:cNvSpPr txBox="1"/>
          <p:nvPr/>
        </p:nvSpPr>
        <p:spPr>
          <a:xfrm>
            <a:off x="6990225" y="3554227"/>
            <a:ext cx="498856" cy="461665"/>
          </a:xfrm>
          <a:prstGeom prst="rect">
            <a:avLst/>
          </a:prstGeom>
          <a:noFill/>
        </p:spPr>
        <p:txBody>
          <a:bodyPr wrap="none" rtlCol="0">
            <a:spAutoFit/>
          </a:bodyPr>
          <a:lstStyle/>
          <a:p>
            <a:pPr algn="ctr"/>
            <a:r>
              <a:rPr lang="en-US" sz="1200" dirty="0">
                <a:solidFill>
                  <a:schemeClr val="bg1"/>
                </a:solidFill>
              </a:rPr>
              <a:t>Aug.</a:t>
            </a:r>
          </a:p>
          <a:p>
            <a:pPr algn="ctr"/>
            <a:r>
              <a:rPr lang="en-US" sz="1200" dirty="0">
                <a:solidFill>
                  <a:schemeClr val="bg1"/>
                </a:solidFill>
              </a:rPr>
              <a:t>2021</a:t>
            </a:r>
          </a:p>
        </p:txBody>
      </p:sp>
      <p:sp>
        <p:nvSpPr>
          <p:cNvPr id="51" name="TextBox 50">
            <a:extLst>
              <a:ext uri="{FF2B5EF4-FFF2-40B4-BE49-F238E27FC236}">
                <a16:creationId xmlns:a16="http://schemas.microsoft.com/office/drawing/2014/main" id="{270AD8B7-60F0-0947-B3AB-1B5B9FB9A943}"/>
              </a:ext>
            </a:extLst>
          </p:cNvPr>
          <p:cNvSpPr txBox="1"/>
          <p:nvPr/>
        </p:nvSpPr>
        <p:spPr>
          <a:xfrm>
            <a:off x="6189326" y="3571848"/>
            <a:ext cx="498856" cy="461665"/>
          </a:xfrm>
          <a:prstGeom prst="rect">
            <a:avLst/>
          </a:prstGeom>
          <a:noFill/>
        </p:spPr>
        <p:txBody>
          <a:bodyPr wrap="none" rtlCol="0">
            <a:spAutoFit/>
          </a:bodyPr>
          <a:lstStyle/>
          <a:p>
            <a:pPr algn="ctr"/>
            <a:r>
              <a:rPr lang="en-US" sz="1200" dirty="0">
                <a:solidFill>
                  <a:srgbClr val="FFFF00"/>
                </a:solidFill>
              </a:rPr>
              <a:t>Jul.</a:t>
            </a:r>
          </a:p>
          <a:p>
            <a:pPr algn="ctr"/>
            <a:r>
              <a:rPr lang="en-US" sz="1200" dirty="0">
                <a:solidFill>
                  <a:srgbClr val="FFFF00"/>
                </a:solidFill>
              </a:rPr>
              <a:t>2021</a:t>
            </a:r>
          </a:p>
        </p:txBody>
      </p:sp>
      <p:sp>
        <p:nvSpPr>
          <p:cNvPr id="78" name="TextBox 77">
            <a:extLst>
              <a:ext uri="{FF2B5EF4-FFF2-40B4-BE49-F238E27FC236}">
                <a16:creationId xmlns:a16="http://schemas.microsoft.com/office/drawing/2014/main" id="{392CACD7-43B4-4B49-8F8A-955F58AF87DB}"/>
              </a:ext>
            </a:extLst>
          </p:cNvPr>
          <p:cNvSpPr txBox="1"/>
          <p:nvPr/>
        </p:nvSpPr>
        <p:spPr>
          <a:xfrm>
            <a:off x="3146103" y="3574718"/>
            <a:ext cx="498856" cy="461665"/>
          </a:xfrm>
          <a:prstGeom prst="rect">
            <a:avLst/>
          </a:prstGeom>
          <a:noFill/>
        </p:spPr>
        <p:txBody>
          <a:bodyPr wrap="none" rtlCol="0">
            <a:spAutoFit/>
          </a:bodyPr>
          <a:lstStyle/>
          <a:p>
            <a:pPr algn="ctr"/>
            <a:r>
              <a:rPr lang="en-US" sz="1200" dirty="0">
                <a:solidFill>
                  <a:schemeClr val="bg1"/>
                </a:solidFill>
              </a:rPr>
              <a:t>Mar.</a:t>
            </a:r>
          </a:p>
          <a:p>
            <a:pPr algn="ctr"/>
            <a:r>
              <a:rPr lang="en-US" sz="1200" dirty="0">
                <a:solidFill>
                  <a:schemeClr val="bg1"/>
                </a:solidFill>
              </a:rPr>
              <a:t>2021</a:t>
            </a:r>
          </a:p>
        </p:txBody>
      </p:sp>
      <p:sp>
        <p:nvSpPr>
          <p:cNvPr id="79" name="TextBox 78">
            <a:extLst>
              <a:ext uri="{FF2B5EF4-FFF2-40B4-BE49-F238E27FC236}">
                <a16:creationId xmlns:a16="http://schemas.microsoft.com/office/drawing/2014/main" id="{0266D6FF-FC36-E040-913F-6EB84D976ED0}"/>
              </a:ext>
            </a:extLst>
          </p:cNvPr>
          <p:cNvSpPr txBox="1"/>
          <p:nvPr/>
        </p:nvSpPr>
        <p:spPr>
          <a:xfrm>
            <a:off x="2396955" y="3580355"/>
            <a:ext cx="498855" cy="461665"/>
          </a:xfrm>
          <a:prstGeom prst="rect">
            <a:avLst/>
          </a:prstGeom>
          <a:noFill/>
        </p:spPr>
        <p:txBody>
          <a:bodyPr wrap="none" rtlCol="0">
            <a:spAutoFit/>
          </a:bodyPr>
          <a:lstStyle/>
          <a:p>
            <a:pPr algn="ctr"/>
            <a:r>
              <a:rPr lang="en-US" sz="1200" dirty="0">
                <a:solidFill>
                  <a:schemeClr val="bg1"/>
                </a:solidFill>
              </a:rPr>
              <a:t>Feb.</a:t>
            </a:r>
          </a:p>
          <a:p>
            <a:pPr algn="ctr"/>
            <a:r>
              <a:rPr lang="en-US" sz="1200" dirty="0">
                <a:solidFill>
                  <a:schemeClr val="bg1"/>
                </a:solidFill>
              </a:rPr>
              <a:t>2021</a:t>
            </a:r>
          </a:p>
        </p:txBody>
      </p:sp>
      <p:sp>
        <p:nvSpPr>
          <p:cNvPr id="80" name="TextBox 79">
            <a:extLst>
              <a:ext uri="{FF2B5EF4-FFF2-40B4-BE49-F238E27FC236}">
                <a16:creationId xmlns:a16="http://schemas.microsoft.com/office/drawing/2014/main" id="{0AF64E32-CF3E-FC46-BFD5-1FE2B75D6B05}"/>
              </a:ext>
            </a:extLst>
          </p:cNvPr>
          <p:cNvSpPr txBox="1"/>
          <p:nvPr/>
        </p:nvSpPr>
        <p:spPr>
          <a:xfrm>
            <a:off x="5440178" y="3571849"/>
            <a:ext cx="498856" cy="461665"/>
          </a:xfrm>
          <a:prstGeom prst="rect">
            <a:avLst/>
          </a:prstGeom>
          <a:noFill/>
        </p:spPr>
        <p:txBody>
          <a:bodyPr wrap="none" rtlCol="0">
            <a:spAutoFit/>
          </a:bodyPr>
          <a:lstStyle/>
          <a:p>
            <a:pPr algn="ctr"/>
            <a:r>
              <a:rPr lang="en-US" sz="1200" dirty="0">
                <a:solidFill>
                  <a:schemeClr val="bg1"/>
                </a:solidFill>
              </a:rPr>
              <a:t>Jun.</a:t>
            </a:r>
          </a:p>
          <a:p>
            <a:pPr algn="ctr"/>
            <a:r>
              <a:rPr lang="en-US" sz="1200" dirty="0">
                <a:solidFill>
                  <a:schemeClr val="bg1"/>
                </a:solidFill>
              </a:rPr>
              <a:t>2021</a:t>
            </a:r>
          </a:p>
        </p:txBody>
      </p:sp>
      <p:sp>
        <p:nvSpPr>
          <p:cNvPr id="81" name="TextBox 80">
            <a:extLst>
              <a:ext uri="{FF2B5EF4-FFF2-40B4-BE49-F238E27FC236}">
                <a16:creationId xmlns:a16="http://schemas.microsoft.com/office/drawing/2014/main" id="{FA5FB85A-6852-5F4B-86E2-B41DC6B314DB}"/>
              </a:ext>
            </a:extLst>
          </p:cNvPr>
          <p:cNvSpPr txBox="1"/>
          <p:nvPr/>
        </p:nvSpPr>
        <p:spPr>
          <a:xfrm>
            <a:off x="8505554" y="3553508"/>
            <a:ext cx="498855" cy="461665"/>
          </a:xfrm>
          <a:prstGeom prst="rect">
            <a:avLst/>
          </a:prstGeom>
          <a:noFill/>
        </p:spPr>
        <p:txBody>
          <a:bodyPr wrap="none" rtlCol="0">
            <a:spAutoFit/>
          </a:bodyPr>
          <a:lstStyle/>
          <a:p>
            <a:pPr algn="ctr"/>
            <a:r>
              <a:rPr lang="en-US" sz="1200" dirty="0">
                <a:solidFill>
                  <a:schemeClr val="bg1"/>
                </a:solidFill>
              </a:rPr>
              <a:t>Oct.</a:t>
            </a:r>
          </a:p>
          <a:p>
            <a:pPr algn="ctr"/>
            <a:r>
              <a:rPr lang="en-US" sz="1200" dirty="0">
                <a:solidFill>
                  <a:schemeClr val="bg1"/>
                </a:solidFill>
              </a:rPr>
              <a:t>2021</a:t>
            </a:r>
          </a:p>
        </p:txBody>
      </p:sp>
      <p:sp>
        <p:nvSpPr>
          <p:cNvPr id="82" name="TextBox 81">
            <a:extLst>
              <a:ext uri="{FF2B5EF4-FFF2-40B4-BE49-F238E27FC236}">
                <a16:creationId xmlns:a16="http://schemas.microsoft.com/office/drawing/2014/main" id="{33B95834-241B-ED49-8657-5C469ADB772E}"/>
              </a:ext>
            </a:extLst>
          </p:cNvPr>
          <p:cNvSpPr txBox="1"/>
          <p:nvPr/>
        </p:nvSpPr>
        <p:spPr>
          <a:xfrm>
            <a:off x="3908757" y="3576844"/>
            <a:ext cx="498855" cy="461665"/>
          </a:xfrm>
          <a:prstGeom prst="rect">
            <a:avLst/>
          </a:prstGeom>
          <a:noFill/>
        </p:spPr>
        <p:txBody>
          <a:bodyPr wrap="none" rtlCol="0">
            <a:spAutoFit/>
          </a:bodyPr>
          <a:lstStyle/>
          <a:p>
            <a:pPr algn="ctr"/>
            <a:r>
              <a:rPr lang="en-US" sz="1200" dirty="0">
                <a:solidFill>
                  <a:schemeClr val="accent6"/>
                </a:solidFill>
              </a:rPr>
              <a:t>Apr.</a:t>
            </a:r>
          </a:p>
          <a:p>
            <a:pPr algn="ctr"/>
            <a:r>
              <a:rPr lang="en-US" sz="1200" dirty="0">
                <a:solidFill>
                  <a:schemeClr val="accent6"/>
                </a:solidFill>
              </a:rPr>
              <a:t>2021</a:t>
            </a:r>
          </a:p>
        </p:txBody>
      </p:sp>
      <p:sp>
        <p:nvSpPr>
          <p:cNvPr id="83" name="TextBox 82">
            <a:extLst>
              <a:ext uri="{FF2B5EF4-FFF2-40B4-BE49-F238E27FC236}">
                <a16:creationId xmlns:a16="http://schemas.microsoft.com/office/drawing/2014/main" id="{7B0B99D3-80E8-9F40-97A8-838318E65840}"/>
              </a:ext>
            </a:extLst>
          </p:cNvPr>
          <p:cNvSpPr txBox="1"/>
          <p:nvPr/>
        </p:nvSpPr>
        <p:spPr>
          <a:xfrm>
            <a:off x="7737316" y="3553509"/>
            <a:ext cx="498855" cy="461665"/>
          </a:xfrm>
          <a:prstGeom prst="rect">
            <a:avLst/>
          </a:prstGeom>
          <a:noFill/>
        </p:spPr>
        <p:txBody>
          <a:bodyPr wrap="none" rtlCol="0">
            <a:spAutoFit/>
          </a:bodyPr>
          <a:lstStyle/>
          <a:p>
            <a:pPr algn="ctr"/>
            <a:r>
              <a:rPr lang="en-US" sz="1200" dirty="0">
                <a:solidFill>
                  <a:schemeClr val="bg1"/>
                </a:solidFill>
              </a:rPr>
              <a:t>Sep.</a:t>
            </a:r>
          </a:p>
          <a:p>
            <a:pPr algn="ctr"/>
            <a:r>
              <a:rPr lang="en-US" sz="1200" dirty="0">
                <a:solidFill>
                  <a:schemeClr val="bg1"/>
                </a:solidFill>
              </a:rPr>
              <a:t>2021</a:t>
            </a:r>
          </a:p>
        </p:txBody>
      </p:sp>
      <p:sp>
        <p:nvSpPr>
          <p:cNvPr id="84" name="TextBox 83">
            <a:extLst>
              <a:ext uri="{FF2B5EF4-FFF2-40B4-BE49-F238E27FC236}">
                <a16:creationId xmlns:a16="http://schemas.microsoft.com/office/drawing/2014/main" id="{092F752C-E745-BA48-B12B-27971C0920C7}"/>
              </a:ext>
            </a:extLst>
          </p:cNvPr>
          <p:cNvSpPr txBox="1"/>
          <p:nvPr/>
        </p:nvSpPr>
        <p:spPr>
          <a:xfrm>
            <a:off x="4716293" y="3574719"/>
            <a:ext cx="498855" cy="461665"/>
          </a:xfrm>
          <a:prstGeom prst="rect">
            <a:avLst/>
          </a:prstGeom>
          <a:noFill/>
        </p:spPr>
        <p:txBody>
          <a:bodyPr wrap="none" rtlCol="0">
            <a:spAutoFit/>
          </a:bodyPr>
          <a:lstStyle/>
          <a:p>
            <a:pPr algn="ctr"/>
            <a:r>
              <a:rPr lang="en-US" sz="1200" dirty="0">
                <a:solidFill>
                  <a:schemeClr val="bg1"/>
                </a:solidFill>
              </a:rPr>
              <a:t>May</a:t>
            </a:r>
          </a:p>
          <a:p>
            <a:pPr algn="ctr"/>
            <a:r>
              <a:rPr lang="en-US" sz="1200" dirty="0">
                <a:solidFill>
                  <a:schemeClr val="bg1"/>
                </a:solidFill>
              </a:rPr>
              <a:t>2021</a:t>
            </a:r>
          </a:p>
        </p:txBody>
      </p:sp>
      <p:sp>
        <p:nvSpPr>
          <p:cNvPr id="3" name="Rectangle 2">
            <a:extLst>
              <a:ext uri="{FF2B5EF4-FFF2-40B4-BE49-F238E27FC236}">
                <a16:creationId xmlns:a16="http://schemas.microsoft.com/office/drawing/2014/main" id="{865330B5-F5C4-5F4E-B98F-32D0F6751AE3}"/>
              </a:ext>
            </a:extLst>
          </p:cNvPr>
          <p:cNvSpPr/>
          <p:nvPr/>
        </p:nvSpPr>
        <p:spPr>
          <a:xfrm>
            <a:off x="0" y="4121630"/>
            <a:ext cx="9144000" cy="2609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t>Contributed Papers</a:t>
            </a:r>
          </a:p>
        </p:txBody>
      </p:sp>
      <p:sp>
        <p:nvSpPr>
          <p:cNvPr id="85" name="Right Arrow 84">
            <a:extLst>
              <a:ext uri="{FF2B5EF4-FFF2-40B4-BE49-F238E27FC236}">
                <a16:creationId xmlns:a16="http://schemas.microsoft.com/office/drawing/2014/main" id="{E8C35B1F-0676-5443-9C39-291316CCED7E}"/>
              </a:ext>
            </a:extLst>
          </p:cNvPr>
          <p:cNvSpPr/>
          <p:nvPr/>
        </p:nvSpPr>
        <p:spPr>
          <a:xfrm>
            <a:off x="-7740" y="5797833"/>
            <a:ext cx="2275544" cy="46499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t>Contributed Papers</a:t>
            </a:r>
          </a:p>
        </p:txBody>
      </p:sp>
      <p:sp>
        <p:nvSpPr>
          <p:cNvPr id="86" name="Right Arrow 85">
            <a:extLst>
              <a:ext uri="{FF2B5EF4-FFF2-40B4-BE49-F238E27FC236}">
                <a16:creationId xmlns:a16="http://schemas.microsoft.com/office/drawing/2014/main" id="{E5AA55AB-C105-934B-8578-63DE02CDBA59}"/>
              </a:ext>
            </a:extLst>
          </p:cNvPr>
          <p:cNvSpPr/>
          <p:nvPr/>
        </p:nvSpPr>
        <p:spPr>
          <a:xfrm>
            <a:off x="-16752" y="6099525"/>
            <a:ext cx="5786931" cy="46499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t>10 Frontier &amp; 80 Topical Groups: Meetings &amp; Workshops</a:t>
            </a:r>
          </a:p>
        </p:txBody>
      </p:sp>
      <p:sp>
        <p:nvSpPr>
          <p:cNvPr id="87" name="Rectangle 86">
            <a:extLst>
              <a:ext uri="{FF2B5EF4-FFF2-40B4-BE49-F238E27FC236}">
                <a16:creationId xmlns:a16="http://schemas.microsoft.com/office/drawing/2014/main" id="{79798285-7E6F-E942-8264-34F82661B5ED}"/>
              </a:ext>
            </a:extLst>
          </p:cNvPr>
          <p:cNvSpPr/>
          <p:nvPr/>
        </p:nvSpPr>
        <p:spPr>
          <a:xfrm>
            <a:off x="0" y="4464790"/>
            <a:ext cx="9144000" cy="2609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solidFill>
                  <a:srgbClr val="FF0000"/>
                </a:solidFill>
              </a:rPr>
              <a:t>Frontier + Topical Groups: Meetings &amp; Workshops: Slowdown including some pause: TO BE ESTBLISHED by Jan. 2021</a:t>
            </a:r>
          </a:p>
        </p:txBody>
      </p:sp>
      <p:sp>
        <p:nvSpPr>
          <p:cNvPr id="88" name="TextBox 87">
            <a:extLst>
              <a:ext uri="{FF2B5EF4-FFF2-40B4-BE49-F238E27FC236}">
                <a16:creationId xmlns:a16="http://schemas.microsoft.com/office/drawing/2014/main" id="{8DA89731-5510-E743-9AA0-54F8EE3A2DD7}"/>
              </a:ext>
            </a:extLst>
          </p:cNvPr>
          <p:cNvSpPr txBox="1"/>
          <p:nvPr/>
        </p:nvSpPr>
        <p:spPr>
          <a:xfrm>
            <a:off x="3411768" y="3057576"/>
            <a:ext cx="1556144" cy="523220"/>
          </a:xfrm>
          <a:prstGeom prst="rect">
            <a:avLst/>
          </a:prstGeom>
          <a:noFill/>
        </p:spPr>
        <p:txBody>
          <a:bodyPr wrap="square" rtlCol="0">
            <a:spAutoFit/>
          </a:bodyPr>
          <a:lstStyle/>
          <a:p>
            <a:pPr algn="ctr"/>
            <a:r>
              <a:rPr lang="en-US" sz="1400" dirty="0">
                <a:solidFill>
                  <a:srgbClr val="C00000"/>
                </a:solidFill>
              </a:rPr>
              <a:t>Virtual Town Hall APS April Meeting</a:t>
            </a:r>
          </a:p>
        </p:txBody>
      </p:sp>
      <p:sp>
        <p:nvSpPr>
          <p:cNvPr id="89" name="Date Placeholder 3">
            <a:extLst>
              <a:ext uri="{FF2B5EF4-FFF2-40B4-BE49-F238E27FC236}">
                <a16:creationId xmlns:a16="http://schemas.microsoft.com/office/drawing/2014/main" id="{8410987B-5239-FE4B-B124-4C1B1706E3A4}"/>
              </a:ext>
            </a:extLst>
          </p:cNvPr>
          <p:cNvSpPr>
            <a:spLocks noGrp="1"/>
          </p:cNvSpPr>
          <p:nvPr>
            <p:ph type="dt" sz="half" idx="10"/>
          </p:nvPr>
        </p:nvSpPr>
        <p:spPr>
          <a:xfrm>
            <a:off x="457200" y="6533772"/>
            <a:ext cx="2133600" cy="365125"/>
          </a:xfrm>
        </p:spPr>
        <p:txBody>
          <a:bodyPr/>
          <a:lstStyle/>
          <a:p>
            <a:r>
              <a:rPr lang="en-US" dirty="0"/>
              <a:t>12/15/2020</a:t>
            </a:r>
          </a:p>
        </p:txBody>
      </p:sp>
      <p:sp>
        <p:nvSpPr>
          <p:cNvPr id="90" name="Footer Placeholder 4">
            <a:extLst>
              <a:ext uri="{FF2B5EF4-FFF2-40B4-BE49-F238E27FC236}">
                <a16:creationId xmlns:a16="http://schemas.microsoft.com/office/drawing/2014/main" id="{2D2BDBF2-76AF-554B-9007-7741213AFE30}"/>
              </a:ext>
            </a:extLst>
          </p:cNvPr>
          <p:cNvSpPr>
            <a:spLocks noGrp="1"/>
          </p:cNvSpPr>
          <p:nvPr>
            <p:ph type="ftr" sz="quarter" idx="11"/>
          </p:nvPr>
        </p:nvSpPr>
        <p:spPr>
          <a:xfrm>
            <a:off x="3124200" y="6533772"/>
            <a:ext cx="2895600" cy="365125"/>
          </a:xfrm>
        </p:spPr>
        <p:txBody>
          <a:bodyPr/>
          <a:lstStyle/>
          <a:p>
            <a:r>
              <a:rPr lang="en-US" dirty="0"/>
              <a:t>Young-</a:t>
            </a:r>
            <a:r>
              <a:rPr lang="en-US" dirty="0" err="1"/>
              <a:t>Kee</a:t>
            </a:r>
            <a:r>
              <a:rPr lang="en-US" dirty="0"/>
              <a:t> Kim (</a:t>
            </a:r>
            <a:r>
              <a:rPr lang="en-US" dirty="0" err="1"/>
              <a:t>U.Chicago</a:t>
            </a:r>
            <a:r>
              <a:rPr lang="en-US" dirty="0"/>
              <a:t>), DPF Chair</a:t>
            </a:r>
          </a:p>
        </p:txBody>
      </p:sp>
      <p:sp>
        <p:nvSpPr>
          <p:cNvPr id="91" name="Slide Number Placeholder 5">
            <a:extLst>
              <a:ext uri="{FF2B5EF4-FFF2-40B4-BE49-F238E27FC236}">
                <a16:creationId xmlns:a16="http://schemas.microsoft.com/office/drawing/2014/main" id="{B9A5A7C6-3B60-A849-A36C-59061783DAFB}"/>
              </a:ext>
            </a:extLst>
          </p:cNvPr>
          <p:cNvSpPr>
            <a:spLocks noGrp="1"/>
          </p:cNvSpPr>
          <p:nvPr>
            <p:ph type="sldNum" sz="quarter" idx="12"/>
          </p:nvPr>
        </p:nvSpPr>
        <p:spPr>
          <a:xfrm>
            <a:off x="6553200" y="6533772"/>
            <a:ext cx="2133600" cy="365125"/>
          </a:xfrm>
        </p:spPr>
        <p:txBody>
          <a:bodyPr/>
          <a:lstStyle/>
          <a:p>
            <a:fld id="{FB881E7D-5A17-EB4A-B013-04381A7C357D}" type="slidenum">
              <a:rPr lang="en-US" smtClean="0"/>
              <a:t>3</a:t>
            </a:fld>
            <a:endParaRPr lang="en-US"/>
          </a:p>
        </p:txBody>
      </p:sp>
    </p:spTree>
    <p:extLst>
      <p:ext uri="{BB962C8B-B14F-4D97-AF65-F5344CB8AC3E}">
        <p14:creationId xmlns:p14="http://schemas.microsoft.com/office/powerpoint/2010/main" val="2284184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a:extLst>
              <a:ext uri="{FF2B5EF4-FFF2-40B4-BE49-F238E27FC236}">
                <a16:creationId xmlns:a16="http://schemas.microsoft.com/office/drawing/2014/main" id="{B5C7F364-60F1-F74F-8920-980AD6BDB898}"/>
              </a:ext>
            </a:extLst>
          </p:cNvPr>
          <p:cNvGrpSpPr/>
          <p:nvPr/>
        </p:nvGrpSpPr>
        <p:grpSpPr>
          <a:xfrm>
            <a:off x="227893" y="622035"/>
            <a:ext cx="8814599" cy="5777135"/>
            <a:chOff x="227893" y="622035"/>
            <a:chExt cx="8814599" cy="5777135"/>
          </a:xfrm>
        </p:grpSpPr>
        <p:sp>
          <p:nvSpPr>
            <p:cNvPr id="8" name="Rectangle 7">
              <a:extLst>
                <a:ext uri="{FF2B5EF4-FFF2-40B4-BE49-F238E27FC236}">
                  <a16:creationId xmlns:a16="http://schemas.microsoft.com/office/drawing/2014/main" id="{47AC6BBF-87D2-324D-B980-2F5DF48A5DE5}"/>
                </a:ext>
              </a:extLst>
            </p:cNvPr>
            <p:cNvSpPr/>
            <p:nvPr/>
          </p:nvSpPr>
          <p:spPr>
            <a:xfrm>
              <a:off x="227893" y="4881222"/>
              <a:ext cx="776734" cy="693959"/>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US" sz="1100" dirty="0">
                  <a:solidFill>
                    <a:schemeClr val="tx1"/>
                  </a:solidFill>
                </a:rPr>
                <a:t>TG #1 Key Questions</a:t>
              </a:r>
            </a:p>
          </p:txBody>
        </p:sp>
        <p:sp>
          <p:nvSpPr>
            <p:cNvPr id="9" name="Rectangle 8">
              <a:extLst>
                <a:ext uri="{FF2B5EF4-FFF2-40B4-BE49-F238E27FC236}">
                  <a16:creationId xmlns:a16="http://schemas.microsoft.com/office/drawing/2014/main" id="{4DFBB2B6-417A-A141-B715-33D3E910706F}"/>
                </a:ext>
              </a:extLst>
            </p:cNvPr>
            <p:cNvSpPr/>
            <p:nvPr/>
          </p:nvSpPr>
          <p:spPr>
            <a:xfrm>
              <a:off x="2150026" y="4881087"/>
              <a:ext cx="776734" cy="693959"/>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US" sz="1100" dirty="0">
                  <a:solidFill>
                    <a:schemeClr val="tx1"/>
                  </a:solidFill>
                </a:rPr>
                <a:t>TG #N Key Questions</a:t>
              </a:r>
            </a:p>
          </p:txBody>
        </p:sp>
        <p:sp>
          <p:nvSpPr>
            <p:cNvPr id="10" name="TextBox 9">
              <a:extLst>
                <a:ext uri="{FF2B5EF4-FFF2-40B4-BE49-F238E27FC236}">
                  <a16:creationId xmlns:a16="http://schemas.microsoft.com/office/drawing/2014/main" id="{06789375-D83A-2342-9B66-82095EE1EFA5}"/>
                </a:ext>
              </a:extLst>
            </p:cNvPr>
            <p:cNvSpPr txBox="1"/>
            <p:nvPr/>
          </p:nvSpPr>
          <p:spPr>
            <a:xfrm>
              <a:off x="1866268" y="5043534"/>
              <a:ext cx="277613" cy="307777"/>
            </a:xfrm>
            <a:prstGeom prst="rect">
              <a:avLst/>
            </a:prstGeom>
            <a:noFill/>
          </p:spPr>
          <p:txBody>
            <a:bodyPr wrap="square" rtlCol="0">
              <a:spAutoFit/>
            </a:bodyPr>
            <a:lstStyle/>
            <a:p>
              <a:r>
                <a:rPr lang="en-US" sz="1400" dirty="0"/>
                <a:t>…</a:t>
              </a:r>
            </a:p>
          </p:txBody>
        </p:sp>
        <p:sp>
          <p:nvSpPr>
            <p:cNvPr id="11" name="Rectangle 10">
              <a:extLst>
                <a:ext uri="{FF2B5EF4-FFF2-40B4-BE49-F238E27FC236}">
                  <a16:creationId xmlns:a16="http://schemas.microsoft.com/office/drawing/2014/main" id="{BFBFE5ED-3B92-3A49-B205-B176E56F7D10}"/>
                </a:ext>
              </a:extLst>
            </p:cNvPr>
            <p:cNvSpPr/>
            <p:nvPr/>
          </p:nvSpPr>
          <p:spPr>
            <a:xfrm>
              <a:off x="1065566" y="3717597"/>
              <a:ext cx="1011403" cy="693959"/>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US" sz="1100" dirty="0">
                  <a:solidFill>
                    <a:schemeClr val="tx1"/>
                  </a:solidFill>
                </a:rPr>
                <a:t>Frontier #1</a:t>
              </a:r>
            </a:p>
            <a:p>
              <a:pPr algn="ctr"/>
              <a:r>
                <a:rPr lang="en-US" sz="1100" dirty="0">
                  <a:solidFill>
                    <a:schemeClr val="tx1"/>
                  </a:solidFill>
                </a:rPr>
                <a:t>Key Questions</a:t>
              </a:r>
            </a:p>
          </p:txBody>
        </p:sp>
        <p:sp>
          <p:nvSpPr>
            <p:cNvPr id="12" name="Rectangle 11">
              <a:extLst>
                <a:ext uri="{FF2B5EF4-FFF2-40B4-BE49-F238E27FC236}">
                  <a16:creationId xmlns:a16="http://schemas.microsoft.com/office/drawing/2014/main" id="{A437E356-BE30-3C4A-A3ED-730D73C8086C}"/>
                </a:ext>
              </a:extLst>
            </p:cNvPr>
            <p:cNvSpPr/>
            <p:nvPr/>
          </p:nvSpPr>
          <p:spPr>
            <a:xfrm>
              <a:off x="1082649" y="4881087"/>
              <a:ext cx="776734" cy="693959"/>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US" sz="1100" dirty="0">
                  <a:solidFill>
                    <a:schemeClr val="tx1"/>
                  </a:solidFill>
                </a:rPr>
                <a:t>TG #2 Key Questions</a:t>
              </a:r>
            </a:p>
          </p:txBody>
        </p:sp>
        <p:sp>
          <p:nvSpPr>
            <p:cNvPr id="13" name="Left Brace 12">
              <a:extLst>
                <a:ext uri="{FF2B5EF4-FFF2-40B4-BE49-F238E27FC236}">
                  <a16:creationId xmlns:a16="http://schemas.microsoft.com/office/drawing/2014/main" id="{22B7AF28-B55F-C540-B370-3B28F8C7A304}"/>
                </a:ext>
              </a:extLst>
            </p:cNvPr>
            <p:cNvSpPr/>
            <p:nvPr/>
          </p:nvSpPr>
          <p:spPr>
            <a:xfrm rot="5400000">
              <a:off x="1375705" y="3717168"/>
              <a:ext cx="393136" cy="1898165"/>
            </a:xfrm>
            <a:prstGeom prst="leftBrace">
              <a:avLst>
                <a:gd name="adj1" fmla="val 59639"/>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400"/>
            </a:p>
          </p:txBody>
        </p:sp>
        <p:sp>
          <p:nvSpPr>
            <p:cNvPr id="14" name="Rectangle 13">
              <a:extLst>
                <a:ext uri="{FF2B5EF4-FFF2-40B4-BE49-F238E27FC236}">
                  <a16:creationId xmlns:a16="http://schemas.microsoft.com/office/drawing/2014/main" id="{D908CA09-9AA6-6042-8B7B-1AA9C8322809}"/>
                </a:ext>
              </a:extLst>
            </p:cNvPr>
            <p:cNvSpPr/>
            <p:nvPr/>
          </p:nvSpPr>
          <p:spPr>
            <a:xfrm>
              <a:off x="3654097" y="4881087"/>
              <a:ext cx="776734" cy="693959"/>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US" sz="1100" dirty="0">
                  <a:solidFill>
                    <a:schemeClr val="tx1"/>
                  </a:solidFill>
                </a:rPr>
                <a:t>TG #1 Key Questions</a:t>
              </a:r>
            </a:p>
          </p:txBody>
        </p:sp>
        <p:sp>
          <p:nvSpPr>
            <p:cNvPr id="15" name="Rectangle 14">
              <a:extLst>
                <a:ext uri="{FF2B5EF4-FFF2-40B4-BE49-F238E27FC236}">
                  <a16:creationId xmlns:a16="http://schemas.microsoft.com/office/drawing/2014/main" id="{09EA5175-6C3F-B646-83AC-47C09E99D881}"/>
                </a:ext>
              </a:extLst>
            </p:cNvPr>
            <p:cNvSpPr/>
            <p:nvPr/>
          </p:nvSpPr>
          <p:spPr>
            <a:xfrm>
              <a:off x="5579581" y="4880952"/>
              <a:ext cx="776734" cy="693959"/>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US" sz="1100" dirty="0">
                  <a:solidFill>
                    <a:schemeClr val="tx1"/>
                  </a:solidFill>
                </a:rPr>
                <a:t>TG #N Key Questions</a:t>
              </a:r>
            </a:p>
          </p:txBody>
        </p:sp>
        <p:sp>
          <p:nvSpPr>
            <p:cNvPr id="16" name="TextBox 15">
              <a:extLst>
                <a:ext uri="{FF2B5EF4-FFF2-40B4-BE49-F238E27FC236}">
                  <a16:creationId xmlns:a16="http://schemas.microsoft.com/office/drawing/2014/main" id="{B1E69876-8E8F-E948-80B1-299C0EF5FE83}"/>
                </a:ext>
              </a:extLst>
            </p:cNvPr>
            <p:cNvSpPr txBox="1"/>
            <p:nvPr/>
          </p:nvSpPr>
          <p:spPr>
            <a:xfrm>
              <a:off x="5295823" y="5043399"/>
              <a:ext cx="277613" cy="307777"/>
            </a:xfrm>
            <a:prstGeom prst="rect">
              <a:avLst/>
            </a:prstGeom>
            <a:noFill/>
          </p:spPr>
          <p:txBody>
            <a:bodyPr wrap="square" rtlCol="0">
              <a:spAutoFit/>
            </a:bodyPr>
            <a:lstStyle/>
            <a:p>
              <a:r>
                <a:rPr lang="en-US" sz="1400" dirty="0"/>
                <a:t>…</a:t>
              </a:r>
            </a:p>
          </p:txBody>
        </p:sp>
        <p:sp>
          <p:nvSpPr>
            <p:cNvPr id="17" name="Rectangle 16">
              <a:extLst>
                <a:ext uri="{FF2B5EF4-FFF2-40B4-BE49-F238E27FC236}">
                  <a16:creationId xmlns:a16="http://schemas.microsoft.com/office/drawing/2014/main" id="{B4B06E13-C0CB-0B4C-88D0-A7AD421E2B02}"/>
                </a:ext>
              </a:extLst>
            </p:cNvPr>
            <p:cNvSpPr/>
            <p:nvPr/>
          </p:nvSpPr>
          <p:spPr>
            <a:xfrm>
              <a:off x="4495601" y="4880952"/>
              <a:ext cx="776734" cy="693959"/>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US" sz="1100" dirty="0">
                  <a:solidFill>
                    <a:schemeClr val="tx1"/>
                  </a:solidFill>
                </a:rPr>
                <a:t>TG #2 Key Questions</a:t>
              </a:r>
            </a:p>
          </p:txBody>
        </p:sp>
        <p:sp>
          <p:nvSpPr>
            <p:cNvPr id="18" name="Left Brace 17">
              <a:extLst>
                <a:ext uri="{FF2B5EF4-FFF2-40B4-BE49-F238E27FC236}">
                  <a16:creationId xmlns:a16="http://schemas.microsoft.com/office/drawing/2014/main" id="{ED57DC5D-47F1-FB43-8216-A99F1E0DF258}"/>
                </a:ext>
              </a:extLst>
            </p:cNvPr>
            <p:cNvSpPr/>
            <p:nvPr/>
          </p:nvSpPr>
          <p:spPr>
            <a:xfrm rot="5400000">
              <a:off x="4805260" y="3717033"/>
              <a:ext cx="393137" cy="1898165"/>
            </a:xfrm>
            <a:prstGeom prst="leftBrace">
              <a:avLst>
                <a:gd name="adj1" fmla="val 52799"/>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400"/>
            </a:p>
          </p:txBody>
        </p:sp>
        <p:sp>
          <p:nvSpPr>
            <p:cNvPr id="20" name="Left Brace 19">
              <a:extLst>
                <a:ext uri="{FF2B5EF4-FFF2-40B4-BE49-F238E27FC236}">
                  <a16:creationId xmlns:a16="http://schemas.microsoft.com/office/drawing/2014/main" id="{093B2958-CAFF-E44F-820C-0E4F68CA2633}"/>
                </a:ext>
              </a:extLst>
            </p:cNvPr>
            <p:cNvSpPr/>
            <p:nvPr/>
          </p:nvSpPr>
          <p:spPr>
            <a:xfrm rot="5400000">
              <a:off x="3092886" y="1699669"/>
              <a:ext cx="439446" cy="3477723"/>
            </a:xfrm>
            <a:prstGeom prst="leftBrace">
              <a:avLst>
                <a:gd name="adj1" fmla="val 75653"/>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400"/>
            </a:p>
          </p:txBody>
        </p:sp>
        <p:sp>
          <p:nvSpPr>
            <p:cNvPr id="21" name="Rectangle 20">
              <a:extLst>
                <a:ext uri="{FF2B5EF4-FFF2-40B4-BE49-F238E27FC236}">
                  <a16:creationId xmlns:a16="http://schemas.microsoft.com/office/drawing/2014/main" id="{FDD5D552-2613-D648-A50B-3711CD9189D0}"/>
                </a:ext>
              </a:extLst>
            </p:cNvPr>
            <p:cNvSpPr/>
            <p:nvPr/>
          </p:nvSpPr>
          <p:spPr>
            <a:xfrm>
              <a:off x="2622326" y="2578949"/>
              <a:ext cx="1381321" cy="576400"/>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US" sz="1400" b="1" dirty="0">
                  <a:solidFill>
                    <a:srgbClr val="C00000"/>
                  </a:solidFill>
                </a:rPr>
                <a:t>Snowmass </a:t>
              </a:r>
            </a:p>
            <a:p>
              <a:pPr algn="ctr"/>
              <a:r>
                <a:rPr lang="en-US" sz="1400" b="1" dirty="0">
                  <a:solidFill>
                    <a:srgbClr val="C00000"/>
                  </a:solidFill>
                </a:rPr>
                <a:t>Key Questions</a:t>
              </a:r>
            </a:p>
          </p:txBody>
        </p:sp>
        <p:sp>
          <p:nvSpPr>
            <p:cNvPr id="22" name="Rectangle 21">
              <a:extLst>
                <a:ext uri="{FF2B5EF4-FFF2-40B4-BE49-F238E27FC236}">
                  <a16:creationId xmlns:a16="http://schemas.microsoft.com/office/drawing/2014/main" id="{D0E3086F-26B3-2140-8548-7038A2EB64A0}"/>
                </a:ext>
              </a:extLst>
            </p:cNvPr>
            <p:cNvSpPr/>
            <p:nvPr/>
          </p:nvSpPr>
          <p:spPr>
            <a:xfrm>
              <a:off x="4495122" y="3717597"/>
              <a:ext cx="1011403" cy="693959"/>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US" sz="1100" dirty="0">
                  <a:solidFill>
                    <a:schemeClr val="tx1"/>
                  </a:solidFill>
                </a:rPr>
                <a:t>Frontier #10</a:t>
              </a:r>
            </a:p>
            <a:p>
              <a:pPr algn="ctr"/>
              <a:r>
                <a:rPr lang="en-US" sz="1100" dirty="0">
                  <a:solidFill>
                    <a:schemeClr val="tx1"/>
                  </a:solidFill>
                </a:rPr>
                <a:t>Key Questions</a:t>
              </a:r>
            </a:p>
          </p:txBody>
        </p:sp>
        <p:cxnSp>
          <p:nvCxnSpPr>
            <p:cNvPr id="3" name="Straight Connector 2">
              <a:extLst>
                <a:ext uri="{FF2B5EF4-FFF2-40B4-BE49-F238E27FC236}">
                  <a16:creationId xmlns:a16="http://schemas.microsoft.com/office/drawing/2014/main" id="{FD535447-5185-D54B-B325-30CFDDCF45B1}"/>
                </a:ext>
              </a:extLst>
            </p:cNvPr>
            <p:cNvCxnSpPr>
              <a:cxnSpLocks/>
            </p:cNvCxnSpPr>
            <p:nvPr/>
          </p:nvCxnSpPr>
          <p:spPr>
            <a:xfrm>
              <a:off x="2625809" y="4038100"/>
              <a:ext cx="1412065"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C7469E07-5FCA-EC41-A444-FD34F51D6927}"/>
                </a:ext>
              </a:extLst>
            </p:cNvPr>
            <p:cNvCxnSpPr>
              <a:cxnSpLocks/>
            </p:cNvCxnSpPr>
            <p:nvPr/>
          </p:nvCxnSpPr>
          <p:spPr>
            <a:xfrm>
              <a:off x="3057992" y="5218635"/>
              <a:ext cx="473960"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41" name="Rectangle 40">
              <a:extLst>
                <a:ext uri="{FF2B5EF4-FFF2-40B4-BE49-F238E27FC236}">
                  <a16:creationId xmlns:a16="http://schemas.microsoft.com/office/drawing/2014/main" id="{1CFBE942-0923-1C43-A33D-E5614A92680B}"/>
                </a:ext>
              </a:extLst>
            </p:cNvPr>
            <p:cNvSpPr/>
            <p:nvPr/>
          </p:nvSpPr>
          <p:spPr>
            <a:xfrm>
              <a:off x="6724375" y="1254553"/>
              <a:ext cx="904844" cy="1399562"/>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US" sz="1400" b="1" dirty="0">
                  <a:solidFill>
                    <a:schemeClr val="tx1"/>
                  </a:solidFill>
                </a:rPr>
                <a:t>Summary</a:t>
              </a:r>
            </a:p>
            <a:p>
              <a:pPr algn="ctr"/>
              <a:r>
                <a:rPr lang="en-US" sz="1400" b="1" dirty="0">
                  <a:solidFill>
                    <a:schemeClr val="tx1"/>
                  </a:solidFill>
                </a:rPr>
                <a:t>&amp; Book</a:t>
              </a:r>
            </a:p>
          </p:txBody>
        </p:sp>
        <p:sp>
          <p:nvSpPr>
            <p:cNvPr id="42" name="Rectangle 41">
              <a:extLst>
                <a:ext uri="{FF2B5EF4-FFF2-40B4-BE49-F238E27FC236}">
                  <a16:creationId xmlns:a16="http://schemas.microsoft.com/office/drawing/2014/main" id="{799662BB-8BF6-4040-89C9-730DCF21C74E}"/>
                </a:ext>
              </a:extLst>
            </p:cNvPr>
            <p:cNvSpPr/>
            <p:nvPr/>
          </p:nvSpPr>
          <p:spPr>
            <a:xfrm>
              <a:off x="6724374" y="2873212"/>
              <a:ext cx="904844" cy="1096530"/>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US" sz="1400" dirty="0">
                  <a:solidFill>
                    <a:schemeClr val="tx1"/>
                  </a:solidFill>
                </a:rPr>
                <a:t>Frontier Reports</a:t>
              </a:r>
            </a:p>
          </p:txBody>
        </p:sp>
        <p:sp>
          <p:nvSpPr>
            <p:cNvPr id="43" name="Rectangle 42">
              <a:extLst>
                <a:ext uri="{FF2B5EF4-FFF2-40B4-BE49-F238E27FC236}">
                  <a16:creationId xmlns:a16="http://schemas.microsoft.com/office/drawing/2014/main" id="{240365E3-16C5-2F47-A31C-B2A2EF5BFF59}"/>
                </a:ext>
              </a:extLst>
            </p:cNvPr>
            <p:cNvSpPr/>
            <p:nvPr/>
          </p:nvSpPr>
          <p:spPr>
            <a:xfrm>
              <a:off x="6720607" y="4188839"/>
              <a:ext cx="904844" cy="1017345"/>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US" sz="1400" dirty="0">
                  <a:solidFill>
                    <a:schemeClr val="tx1"/>
                  </a:solidFill>
                </a:rPr>
                <a:t>TG</a:t>
              </a:r>
            </a:p>
            <a:p>
              <a:pPr algn="ctr"/>
              <a:r>
                <a:rPr lang="en-US" sz="1400" dirty="0">
                  <a:solidFill>
                    <a:schemeClr val="tx1"/>
                  </a:solidFill>
                </a:rPr>
                <a:t>Reports</a:t>
              </a:r>
            </a:p>
          </p:txBody>
        </p:sp>
        <p:sp>
          <p:nvSpPr>
            <p:cNvPr id="50" name="TextBox 49">
              <a:extLst>
                <a:ext uri="{FF2B5EF4-FFF2-40B4-BE49-F238E27FC236}">
                  <a16:creationId xmlns:a16="http://schemas.microsoft.com/office/drawing/2014/main" id="{71E73EDA-1016-2040-B363-A53ADC918780}"/>
                </a:ext>
              </a:extLst>
            </p:cNvPr>
            <p:cNvSpPr txBox="1"/>
            <p:nvPr/>
          </p:nvSpPr>
          <p:spPr>
            <a:xfrm>
              <a:off x="2005074" y="622035"/>
              <a:ext cx="6833922" cy="646331"/>
            </a:xfrm>
            <a:prstGeom prst="rect">
              <a:avLst/>
            </a:prstGeom>
            <a:noFill/>
          </p:spPr>
          <p:txBody>
            <a:bodyPr wrap="none" rtlCol="0">
              <a:spAutoFit/>
            </a:bodyPr>
            <a:lstStyle/>
            <a:p>
              <a:r>
                <a:rPr lang="en-US" dirty="0"/>
                <a:t>Developing Key Questions                                            Reports   Timeline</a:t>
              </a:r>
            </a:p>
            <a:p>
              <a:r>
                <a:rPr lang="en-US" dirty="0"/>
                <a:t>                                                                                                                  (2022) </a:t>
              </a:r>
            </a:p>
          </p:txBody>
        </p:sp>
        <p:sp>
          <p:nvSpPr>
            <p:cNvPr id="19" name="Striped Right Arrow 18">
              <a:extLst>
                <a:ext uri="{FF2B5EF4-FFF2-40B4-BE49-F238E27FC236}">
                  <a16:creationId xmlns:a16="http://schemas.microsoft.com/office/drawing/2014/main" id="{15D5574F-3A66-7641-A1FF-47D2EF0DAB79}"/>
                </a:ext>
              </a:extLst>
            </p:cNvPr>
            <p:cNvSpPr/>
            <p:nvPr/>
          </p:nvSpPr>
          <p:spPr>
            <a:xfrm rot="20580000">
              <a:off x="4796793" y="2060257"/>
              <a:ext cx="1579627" cy="433728"/>
            </a:xfrm>
            <a:prstGeom prst="stripedRightArrow">
              <a:avLst>
                <a:gd name="adj1" fmla="val 50000"/>
                <a:gd name="adj2" fmla="val 71066"/>
              </a:avLst>
            </a:prstGeom>
            <a:solidFill>
              <a:srgbClr val="7F7F7F">
                <a:alpha val="29804"/>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Striped Right Arrow 34">
              <a:extLst>
                <a:ext uri="{FF2B5EF4-FFF2-40B4-BE49-F238E27FC236}">
                  <a16:creationId xmlns:a16="http://schemas.microsoft.com/office/drawing/2014/main" id="{7EE83A7B-B40E-EB4A-81CA-50FEA715D862}"/>
                </a:ext>
              </a:extLst>
            </p:cNvPr>
            <p:cNvSpPr/>
            <p:nvPr/>
          </p:nvSpPr>
          <p:spPr>
            <a:xfrm rot="20580000">
              <a:off x="5576265" y="3630740"/>
              <a:ext cx="996694" cy="421607"/>
            </a:xfrm>
            <a:prstGeom prst="stripedRightArrow">
              <a:avLst>
                <a:gd name="adj1" fmla="val 50000"/>
                <a:gd name="adj2" fmla="val 71066"/>
              </a:avLst>
            </a:prstGeom>
            <a:solidFill>
              <a:srgbClr val="7F7F7F">
                <a:alpha val="29804"/>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E8867CD-3C13-1141-96E3-0D517087B73D}"/>
                </a:ext>
              </a:extLst>
            </p:cNvPr>
            <p:cNvSpPr/>
            <p:nvPr/>
          </p:nvSpPr>
          <p:spPr>
            <a:xfrm>
              <a:off x="227893" y="5718923"/>
              <a:ext cx="7397558" cy="68024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Deadline for Contributed Papers: January 31, 2022</a:t>
              </a:r>
            </a:p>
          </p:txBody>
        </p:sp>
        <p:cxnSp>
          <p:nvCxnSpPr>
            <p:cNvPr id="32" name="Straight Arrow Connector 31">
              <a:extLst>
                <a:ext uri="{FF2B5EF4-FFF2-40B4-BE49-F238E27FC236}">
                  <a16:creationId xmlns:a16="http://schemas.microsoft.com/office/drawing/2014/main" id="{080BB929-7A71-A14D-892E-46F0259730BC}"/>
                </a:ext>
              </a:extLst>
            </p:cNvPr>
            <p:cNvCxnSpPr>
              <a:cxnSpLocks/>
            </p:cNvCxnSpPr>
            <p:nvPr/>
          </p:nvCxnSpPr>
          <p:spPr>
            <a:xfrm flipV="1">
              <a:off x="7918578" y="998425"/>
              <a:ext cx="0" cy="54007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8" name="Striped Right Arrow 37">
              <a:extLst>
                <a:ext uri="{FF2B5EF4-FFF2-40B4-BE49-F238E27FC236}">
                  <a16:creationId xmlns:a16="http://schemas.microsoft.com/office/drawing/2014/main" id="{83AFC6DF-E7D8-9047-9239-2A5FEB4B5370}"/>
                </a:ext>
              </a:extLst>
            </p:cNvPr>
            <p:cNvSpPr/>
            <p:nvPr/>
          </p:nvSpPr>
          <p:spPr>
            <a:xfrm rot="20580000">
              <a:off x="6146550" y="4706369"/>
              <a:ext cx="594479" cy="422132"/>
            </a:xfrm>
            <a:prstGeom prst="stripedRightArrow">
              <a:avLst>
                <a:gd name="adj1" fmla="val 50000"/>
                <a:gd name="adj2" fmla="val 71066"/>
              </a:avLst>
            </a:prstGeom>
            <a:solidFill>
              <a:srgbClr val="7F7F7F">
                <a:alpha val="29804"/>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3A22B84E-34A1-5340-9855-B330D7231AFD}"/>
                </a:ext>
              </a:extLst>
            </p:cNvPr>
            <p:cNvSpPr txBox="1"/>
            <p:nvPr/>
          </p:nvSpPr>
          <p:spPr>
            <a:xfrm>
              <a:off x="7767656" y="1105220"/>
              <a:ext cx="1274836" cy="4770537"/>
            </a:xfrm>
            <a:prstGeom prst="rect">
              <a:avLst/>
            </a:prstGeom>
            <a:noFill/>
          </p:spPr>
          <p:txBody>
            <a:bodyPr wrap="none" rtlCol="0">
              <a:spAutoFit/>
            </a:bodyPr>
            <a:lstStyle/>
            <a:p>
              <a:r>
                <a:rPr lang="en-US" sz="1600" dirty="0">
                  <a:solidFill>
                    <a:schemeClr val="accent6"/>
                  </a:solidFill>
                </a:rPr>
                <a:t>-- </a:t>
              </a:r>
              <a:r>
                <a:rPr lang="en-US" sz="1600" b="1" dirty="0"/>
                <a:t>October</a:t>
              </a:r>
            </a:p>
            <a:p>
              <a:endParaRPr lang="en-US" sz="1600" dirty="0"/>
            </a:p>
            <a:p>
              <a:r>
                <a:rPr lang="en-US" sz="1600" dirty="0"/>
                <a:t>-- September</a:t>
              </a:r>
            </a:p>
            <a:p>
              <a:endParaRPr lang="en-US" sz="1600" dirty="0"/>
            </a:p>
            <a:p>
              <a:r>
                <a:rPr lang="en-US" sz="1600" dirty="0"/>
                <a:t>-- August</a:t>
              </a:r>
            </a:p>
            <a:p>
              <a:endParaRPr lang="en-US" sz="1600" dirty="0"/>
            </a:p>
            <a:p>
              <a:r>
                <a:rPr lang="en-US" sz="1600" b="1" dirty="0">
                  <a:solidFill>
                    <a:srgbClr val="C00000"/>
                  </a:solidFill>
                </a:rPr>
                <a:t>-- July (CSS)</a:t>
              </a:r>
            </a:p>
            <a:p>
              <a:endParaRPr lang="en-US" sz="1600" dirty="0"/>
            </a:p>
            <a:p>
              <a:r>
                <a:rPr lang="en-US" sz="1600" dirty="0"/>
                <a:t>-- June</a:t>
              </a:r>
            </a:p>
            <a:p>
              <a:endParaRPr lang="en-US" sz="1600" dirty="0"/>
            </a:p>
            <a:p>
              <a:r>
                <a:rPr lang="en-US" sz="1600" dirty="0"/>
                <a:t>-- May</a:t>
              </a:r>
            </a:p>
            <a:p>
              <a:endParaRPr lang="en-US" sz="1600" dirty="0"/>
            </a:p>
            <a:p>
              <a:r>
                <a:rPr lang="en-US" sz="1600" dirty="0"/>
                <a:t>-- April</a:t>
              </a:r>
            </a:p>
            <a:p>
              <a:endParaRPr lang="en-US" sz="1600" dirty="0"/>
            </a:p>
            <a:p>
              <a:r>
                <a:rPr lang="en-US" sz="1600" dirty="0"/>
                <a:t>-- March</a:t>
              </a:r>
            </a:p>
            <a:p>
              <a:endParaRPr lang="en-US" sz="1600" dirty="0"/>
            </a:p>
            <a:p>
              <a:r>
                <a:rPr lang="en-US" sz="1600" dirty="0"/>
                <a:t>-- February</a:t>
              </a:r>
            </a:p>
            <a:p>
              <a:endParaRPr lang="en-US" sz="1600" dirty="0"/>
            </a:p>
            <a:p>
              <a:r>
                <a:rPr lang="en-US" sz="1600" dirty="0"/>
                <a:t>-- January </a:t>
              </a:r>
            </a:p>
          </p:txBody>
        </p:sp>
      </p:grpSp>
      <p:sp>
        <p:nvSpPr>
          <p:cNvPr id="40" name="Date Placeholder 3">
            <a:extLst>
              <a:ext uri="{FF2B5EF4-FFF2-40B4-BE49-F238E27FC236}">
                <a16:creationId xmlns:a16="http://schemas.microsoft.com/office/drawing/2014/main" id="{1CF14BEE-DF82-D146-95CC-89EC885D2332}"/>
              </a:ext>
            </a:extLst>
          </p:cNvPr>
          <p:cNvSpPr>
            <a:spLocks noGrp="1"/>
          </p:cNvSpPr>
          <p:nvPr>
            <p:ph type="dt" sz="half" idx="10"/>
          </p:nvPr>
        </p:nvSpPr>
        <p:spPr>
          <a:xfrm>
            <a:off x="457200" y="6533772"/>
            <a:ext cx="2133600" cy="365125"/>
          </a:xfrm>
        </p:spPr>
        <p:txBody>
          <a:bodyPr/>
          <a:lstStyle/>
          <a:p>
            <a:r>
              <a:rPr lang="en-US" dirty="0"/>
              <a:t>12/15/2020</a:t>
            </a:r>
          </a:p>
        </p:txBody>
      </p:sp>
      <p:sp>
        <p:nvSpPr>
          <p:cNvPr id="44" name="Footer Placeholder 4">
            <a:extLst>
              <a:ext uri="{FF2B5EF4-FFF2-40B4-BE49-F238E27FC236}">
                <a16:creationId xmlns:a16="http://schemas.microsoft.com/office/drawing/2014/main" id="{091F4E91-60F2-2F44-ABD3-B7C231485B72}"/>
              </a:ext>
            </a:extLst>
          </p:cNvPr>
          <p:cNvSpPr>
            <a:spLocks noGrp="1"/>
          </p:cNvSpPr>
          <p:nvPr>
            <p:ph type="ftr" sz="quarter" idx="11"/>
          </p:nvPr>
        </p:nvSpPr>
        <p:spPr>
          <a:xfrm>
            <a:off x="3124200" y="6533772"/>
            <a:ext cx="2895600" cy="365125"/>
          </a:xfrm>
        </p:spPr>
        <p:txBody>
          <a:bodyPr/>
          <a:lstStyle/>
          <a:p>
            <a:r>
              <a:rPr lang="en-US" dirty="0"/>
              <a:t>Young-</a:t>
            </a:r>
            <a:r>
              <a:rPr lang="en-US" dirty="0" err="1"/>
              <a:t>Kee</a:t>
            </a:r>
            <a:r>
              <a:rPr lang="en-US" dirty="0"/>
              <a:t> Kim (</a:t>
            </a:r>
            <a:r>
              <a:rPr lang="en-US" dirty="0" err="1"/>
              <a:t>U.Chicago</a:t>
            </a:r>
            <a:r>
              <a:rPr lang="en-US" dirty="0"/>
              <a:t>), DPF Chair</a:t>
            </a:r>
          </a:p>
        </p:txBody>
      </p:sp>
      <p:sp>
        <p:nvSpPr>
          <p:cNvPr id="45" name="Slide Number Placeholder 5">
            <a:extLst>
              <a:ext uri="{FF2B5EF4-FFF2-40B4-BE49-F238E27FC236}">
                <a16:creationId xmlns:a16="http://schemas.microsoft.com/office/drawing/2014/main" id="{44A1A9ED-56A5-C64A-B2C7-502E41994B9C}"/>
              </a:ext>
            </a:extLst>
          </p:cNvPr>
          <p:cNvSpPr>
            <a:spLocks noGrp="1"/>
          </p:cNvSpPr>
          <p:nvPr>
            <p:ph type="sldNum" sz="quarter" idx="12"/>
          </p:nvPr>
        </p:nvSpPr>
        <p:spPr>
          <a:xfrm>
            <a:off x="6553200" y="6533772"/>
            <a:ext cx="2133600" cy="365125"/>
          </a:xfrm>
        </p:spPr>
        <p:txBody>
          <a:bodyPr/>
          <a:lstStyle/>
          <a:p>
            <a:fld id="{FB881E7D-5A17-EB4A-B013-04381A7C357D}" type="slidenum">
              <a:rPr lang="en-US" smtClean="0"/>
              <a:t>4</a:t>
            </a:fld>
            <a:endParaRPr lang="en-US"/>
          </a:p>
        </p:txBody>
      </p:sp>
      <p:sp>
        <p:nvSpPr>
          <p:cNvPr id="46" name="Title 1">
            <a:extLst>
              <a:ext uri="{FF2B5EF4-FFF2-40B4-BE49-F238E27FC236}">
                <a16:creationId xmlns:a16="http://schemas.microsoft.com/office/drawing/2014/main" id="{ABEE5DD9-2164-C64D-9747-4878160CDE35}"/>
              </a:ext>
            </a:extLst>
          </p:cNvPr>
          <p:cNvSpPr>
            <a:spLocks noGrp="1"/>
          </p:cNvSpPr>
          <p:nvPr>
            <p:ph type="title"/>
          </p:nvPr>
        </p:nvSpPr>
        <p:spPr>
          <a:xfrm>
            <a:off x="0" y="6541"/>
            <a:ext cx="9144000" cy="680428"/>
          </a:xfrm>
        </p:spPr>
        <p:txBody>
          <a:bodyPr>
            <a:normAutofit/>
          </a:bodyPr>
          <a:lstStyle/>
          <a:p>
            <a:r>
              <a:rPr lang="en-US" sz="2800" dirty="0"/>
              <a:t>Snowmass 2022 Timeline &amp; Process (Preliminary)</a:t>
            </a:r>
          </a:p>
        </p:txBody>
      </p:sp>
    </p:spTree>
    <p:extLst>
      <p:ext uri="{BB962C8B-B14F-4D97-AF65-F5344CB8AC3E}">
        <p14:creationId xmlns:p14="http://schemas.microsoft.com/office/powerpoint/2010/main" val="2627508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9C904-855C-D142-9520-45CFC0200570}"/>
              </a:ext>
            </a:extLst>
          </p:cNvPr>
          <p:cNvSpPr>
            <a:spLocks noGrp="1"/>
          </p:cNvSpPr>
          <p:nvPr>
            <p:ph type="title"/>
          </p:nvPr>
        </p:nvSpPr>
        <p:spPr/>
        <p:txBody>
          <a:bodyPr>
            <a:normAutofit/>
          </a:bodyPr>
          <a:lstStyle/>
          <a:p>
            <a:r>
              <a:rPr lang="en-US" dirty="0"/>
              <a:t>Snowmass Frontier-Level Workshops</a:t>
            </a:r>
          </a:p>
        </p:txBody>
      </p:sp>
      <p:sp>
        <p:nvSpPr>
          <p:cNvPr id="38" name="TextBox 37">
            <a:extLst>
              <a:ext uri="{FF2B5EF4-FFF2-40B4-BE49-F238E27FC236}">
                <a16:creationId xmlns:a16="http://schemas.microsoft.com/office/drawing/2014/main" id="{E8071915-C65B-9147-B2A1-ECF50E579D02}"/>
              </a:ext>
            </a:extLst>
          </p:cNvPr>
          <p:cNvSpPr txBox="1"/>
          <p:nvPr/>
        </p:nvSpPr>
        <p:spPr>
          <a:xfrm>
            <a:off x="0" y="853471"/>
            <a:ext cx="9144000" cy="369332"/>
          </a:xfrm>
          <a:prstGeom prst="rect">
            <a:avLst/>
          </a:prstGeom>
          <a:noFill/>
        </p:spPr>
        <p:txBody>
          <a:bodyPr wrap="square" rtlCol="0">
            <a:spAutoFit/>
          </a:bodyPr>
          <a:lstStyle/>
          <a:p>
            <a:pPr algn="ctr"/>
            <a:r>
              <a:rPr lang="en-US" dirty="0">
                <a:hlinkClick r:id="rId2"/>
              </a:rPr>
              <a:t>Google spreadsheet (continue to be updated with more information)</a:t>
            </a:r>
            <a:endParaRPr lang="en-US" dirty="0"/>
          </a:p>
        </p:txBody>
      </p:sp>
      <p:pic>
        <p:nvPicPr>
          <p:cNvPr id="7" name="Picture 6">
            <a:extLst>
              <a:ext uri="{FF2B5EF4-FFF2-40B4-BE49-F238E27FC236}">
                <a16:creationId xmlns:a16="http://schemas.microsoft.com/office/drawing/2014/main" id="{D247AE16-B4F0-A143-B2F6-C618E746E73A}"/>
              </a:ext>
            </a:extLst>
          </p:cNvPr>
          <p:cNvPicPr>
            <a:picLocks noChangeAspect="1"/>
          </p:cNvPicPr>
          <p:nvPr/>
        </p:nvPicPr>
        <p:blipFill>
          <a:blip r:embed="rId3"/>
          <a:stretch>
            <a:fillRect/>
          </a:stretch>
        </p:blipFill>
        <p:spPr>
          <a:xfrm>
            <a:off x="334607" y="1937045"/>
            <a:ext cx="8459770" cy="1792407"/>
          </a:xfrm>
          <a:prstGeom prst="rect">
            <a:avLst/>
          </a:prstGeom>
        </p:spPr>
      </p:pic>
      <p:sp>
        <p:nvSpPr>
          <p:cNvPr id="9" name="TextBox 8">
            <a:extLst>
              <a:ext uri="{FF2B5EF4-FFF2-40B4-BE49-F238E27FC236}">
                <a16:creationId xmlns:a16="http://schemas.microsoft.com/office/drawing/2014/main" id="{ED212845-12BD-0449-975D-DF3E5F7C9CCF}"/>
              </a:ext>
            </a:extLst>
          </p:cNvPr>
          <p:cNvSpPr txBox="1"/>
          <p:nvPr/>
        </p:nvSpPr>
        <p:spPr>
          <a:xfrm>
            <a:off x="253925" y="1657726"/>
            <a:ext cx="2755947" cy="338554"/>
          </a:xfrm>
          <a:prstGeom prst="rect">
            <a:avLst/>
          </a:prstGeom>
          <a:noFill/>
        </p:spPr>
        <p:txBody>
          <a:bodyPr wrap="none" rtlCol="0">
            <a:spAutoFit/>
          </a:bodyPr>
          <a:lstStyle/>
          <a:p>
            <a:r>
              <a:rPr lang="en-US" sz="1600" b="1" dirty="0">
                <a:solidFill>
                  <a:srgbClr val="0432FF"/>
                </a:solidFill>
              </a:rPr>
              <a:t>Snowmass Workshops in 2021</a:t>
            </a:r>
          </a:p>
        </p:txBody>
      </p:sp>
      <p:sp>
        <p:nvSpPr>
          <p:cNvPr id="3" name="Rectangle 2">
            <a:extLst>
              <a:ext uri="{FF2B5EF4-FFF2-40B4-BE49-F238E27FC236}">
                <a16:creationId xmlns:a16="http://schemas.microsoft.com/office/drawing/2014/main" id="{5B258724-F115-0E45-8A7F-B8CE8B72966E}"/>
              </a:ext>
            </a:extLst>
          </p:cNvPr>
          <p:cNvSpPr/>
          <p:nvPr/>
        </p:nvSpPr>
        <p:spPr>
          <a:xfrm>
            <a:off x="1159375" y="4509011"/>
            <a:ext cx="6810233" cy="91440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i="1" dirty="0">
                <a:solidFill>
                  <a:srgbClr val="C00000"/>
                </a:solidFill>
              </a:rPr>
              <a:t>All of these workshops will be postponed to later times</a:t>
            </a:r>
          </a:p>
        </p:txBody>
      </p:sp>
      <p:sp>
        <p:nvSpPr>
          <p:cNvPr id="12" name="Date Placeholder 3">
            <a:extLst>
              <a:ext uri="{FF2B5EF4-FFF2-40B4-BE49-F238E27FC236}">
                <a16:creationId xmlns:a16="http://schemas.microsoft.com/office/drawing/2014/main" id="{9131590F-D904-A145-AF99-4E464486C4C8}"/>
              </a:ext>
            </a:extLst>
          </p:cNvPr>
          <p:cNvSpPr>
            <a:spLocks noGrp="1"/>
          </p:cNvSpPr>
          <p:nvPr>
            <p:ph type="dt" sz="half" idx="10"/>
          </p:nvPr>
        </p:nvSpPr>
        <p:spPr>
          <a:xfrm>
            <a:off x="457200" y="6533772"/>
            <a:ext cx="2133600" cy="365125"/>
          </a:xfrm>
        </p:spPr>
        <p:txBody>
          <a:bodyPr/>
          <a:lstStyle/>
          <a:p>
            <a:r>
              <a:rPr lang="en-US" dirty="0"/>
              <a:t>12/15/2020</a:t>
            </a:r>
          </a:p>
        </p:txBody>
      </p:sp>
      <p:sp>
        <p:nvSpPr>
          <p:cNvPr id="13" name="Footer Placeholder 4">
            <a:extLst>
              <a:ext uri="{FF2B5EF4-FFF2-40B4-BE49-F238E27FC236}">
                <a16:creationId xmlns:a16="http://schemas.microsoft.com/office/drawing/2014/main" id="{E0EB3EF0-F1B9-914A-AD70-57DC436198D1}"/>
              </a:ext>
            </a:extLst>
          </p:cNvPr>
          <p:cNvSpPr>
            <a:spLocks noGrp="1"/>
          </p:cNvSpPr>
          <p:nvPr>
            <p:ph type="ftr" sz="quarter" idx="11"/>
          </p:nvPr>
        </p:nvSpPr>
        <p:spPr>
          <a:xfrm>
            <a:off x="3124200" y="6533772"/>
            <a:ext cx="2895600" cy="365125"/>
          </a:xfrm>
        </p:spPr>
        <p:txBody>
          <a:bodyPr/>
          <a:lstStyle/>
          <a:p>
            <a:r>
              <a:rPr lang="en-US" dirty="0"/>
              <a:t>Young-</a:t>
            </a:r>
            <a:r>
              <a:rPr lang="en-US" dirty="0" err="1"/>
              <a:t>Kee</a:t>
            </a:r>
            <a:r>
              <a:rPr lang="en-US" dirty="0"/>
              <a:t> Kim (</a:t>
            </a:r>
            <a:r>
              <a:rPr lang="en-US" dirty="0" err="1"/>
              <a:t>U.Chicago</a:t>
            </a:r>
            <a:r>
              <a:rPr lang="en-US" dirty="0"/>
              <a:t>), DPF Chair</a:t>
            </a:r>
          </a:p>
        </p:txBody>
      </p:sp>
      <p:sp>
        <p:nvSpPr>
          <p:cNvPr id="15" name="Slide Number Placeholder 5">
            <a:extLst>
              <a:ext uri="{FF2B5EF4-FFF2-40B4-BE49-F238E27FC236}">
                <a16:creationId xmlns:a16="http://schemas.microsoft.com/office/drawing/2014/main" id="{AC4856EC-28D8-424B-BDD2-129BEF11E683}"/>
              </a:ext>
            </a:extLst>
          </p:cNvPr>
          <p:cNvSpPr>
            <a:spLocks noGrp="1"/>
          </p:cNvSpPr>
          <p:nvPr>
            <p:ph type="sldNum" sz="quarter" idx="12"/>
          </p:nvPr>
        </p:nvSpPr>
        <p:spPr>
          <a:xfrm>
            <a:off x="6553200" y="6533772"/>
            <a:ext cx="2133600" cy="365125"/>
          </a:xfrm>
        </p:spPr>
        <p:txBody>
          <a:bodyPr/>
          <a:lstStyle/>
          <a:p>
            <a:fld id="{FB881E7D-5A17-EB4A-B013-04381A7C357D}" type="slidenum">
              <a:rPr lang="en-US" smtClean="0"/>
              <a:t>5</a:t>
            </a:fld>
            <a:endParaRPr lang="en-US"/>
          </a:p>
        </p:txBody>
      </p:sp>
      <p:cxnSp>
        <p:nvCxnSpPr>
          <p:cNvPr id="6" name="Straight Connector 5">
            <a:extLst>
              <a:ext uri="{FF2B5EF4-FFF2-40B4-BE49-F238E27FC236}">
                <a16:creationId xmlns:a16="http://schemas.microsoft.com/office/drawing/2014/main" id="{DA75DC8B-E673-C341-83D9-02BD65CDD3B9}"/>
              </a:ext>
            </a:extLst>
          </p:cNvPr>
          <p:cNvCxnSpPr/>
          <p:nvPr/>
        </p:nvCxnSpPr>
        <p:spPr>
          <a:xfrm flipV="1">
            <a:off x="1159375" y="1400233"/>
            <a:ext cx="6796585" cy="2866030"/>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68285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170152</TotalTime>
  <Words>733</Words>
  <Application>Microsoft Macintosh PowerPoint</Application>
  <PresentationFormat>On-screen Show (4:3)</PresentationFormat>
  <Paragraphs>175</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Helvetica Neue</vt:lpstr>
      <vt:lpstr>Office Theme</vt:lpstr>
      <vt:lpstr>Custom Design</vt:lpstr>
      <vt:lpstr>Snowmass:  New Schedule and Structure</vt:lpstr>
      <vt:lpstr>Snowmass 2022 Timeline &amp; Process (Preliminary)</vt:lpstr>
      <vt:lpstr>Snowmass 2022 Timeline &amp; Process (Preliminary)</vt:lpstr>
      <vt:lpstr>Snowmass 2022 Timeline &amp; Process (Preliminary)</vt:lpstr>
      <vt:lpstr>Snowmass Frontier-Level Workshops</vt:lpstr>
    </vt:vector>
  </TitlesOfParts>
  <Company>The University of Chicago</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Highlights</dc:title>
  <dc:creator>Young-Kee Kim</dc:creator>
  <cp:lastModifiedBy>ykkim</cp:lastModifiedBy>
  <cp:revision>5612</cp:revision>
  <cp:lastPrinted>2020-12-04T16:07:06Z</cp:lastPrinted>
  <dcterms:created xsi:type="dcterms:W3CDTF">2014-06-24T05:51:31Z</dcterms:created>
  <dcterms:modified xsi:type="dcterms:W3CDTF">2020-12-14T21:35:33Z</dcterms:modified>
</cp:coreProperties>
</file>