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60" r:id="rId5"/>
    <p:sldId id="258" r:id="rId6"/>
    <p:sldId id="259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6FE36-EC87-43CA-A38A-A730F1053B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F6D7DE-30AF-48CC-B135-FCEB20F4B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A837D-0B5E-4E7B-AF23-2D16F6B64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E59F-5B4F-4C27-B609-9C407DB421F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1A28B-EED6-4EBC-8C89-D75229A1F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42891-F42E-441A-B5B7-CE67A14BA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74AB-2936-40B0-B9BA-E360885CA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70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560D7-B0A4-4D4F-AAFA-7F1BB3990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A8F634-7657-480F-B368-573881645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DD29-A122-493A-A644-1C958909B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E59F-5B4F-4C27-B609-9C407DB421F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1E08C-13D4-4D3B-BCC8-0D6394F8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F0EA1-0559-4402-AE29-A04479CA7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74AB-2936-40B0-B9BA-E360885CA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50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FEB7EF-654F-4536-87A2-F23E99FD9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2288DE-3EC6-443B-984B-3D471A54E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10996-638C-42E0-92EF-8F7A20869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E59F-5B4F-4C27-B609-9C407DB421F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BA84D-051B-41B5-85EA-BC915AEB6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2BD6A-1770-4CAC-81EA-86DC5CD7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74AB-2936-40B0-B9BA-E360885CA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01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84E3F-B83D-4C26-BB85-39C7439DC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0484E-70A4-4012-9265-629E54D22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0068A-A3DE-4154-98C6-2B8CCFDFF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E59F-5B4F-4C27-B609-9C407DB421F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CC871-3951-4AA2-8178-B958F6D65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D4AA6-89B0-4EE3-9B48-B265FB359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74AB-2936-40B0-B9BA-E360885CA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19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3B721-AD3D-408E-9D4D-C2C06B018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8E22D-DC76-4926-BEA3-B32C0284C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BDC5A-4440-49BA-81C6-82404C812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E59F-5B4F-4C27-B609-9C407DB421F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DCEC7-5D8A-499A-9A50-A586C8D36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12FA4-2E08-4B98-9FE9-4178F8B04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74AB-2936-40B0-B9BA-E360885CA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54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D870B-7947-4202-AC66-9B8E84040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86FA4-A69E-4A16-A335-AB99DECC2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55C9F-F8BA-414C-9111-11EF07B6A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597A44-8D10-453B-BE64-A36A43280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E59F-5B4F-4C27-B609-9C407DB421F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AC8D5-B0F4-46CB-BD5A-608258111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5C50C-615C-4897-A0EF-71EFB78EA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74AB-2936-40B0-B9BA-E360885CA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33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760B-82BC-49E9-BCDB-03D470CD0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4BD82-45BF-4B3C-BD64-E184BDE82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C98BA-BB31-448D-9736-50FDCD3D1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2FB50-57B9-44B3-AD34-4971DF3611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D5BC15-1D5C-4A89-AF21-52ED370676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78AD6C-5BC8-4773-A878-11C03FD7B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E59F-5B4F-4C27-B609-9C407DB421F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F6BC04-4AA9-41B5-BAFA-91A163F1F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348BB1-89BD-420D-BAEC-237A2D588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74AB-2936-40B0-B9BA-E360885CA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80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80833-F9C9-4C65-85FF-0912A507E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BAED65-3138-40CE-A133-63062A9ED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E59F-5B4F-4C27-B609-9C407DB421F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73C940-021C-49B9-9334-C9398B006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F3DF46-504A-4FC1-9EF4-CE263B55E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74AB-2936-40B0-B9BA-E360885CA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95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0920DE-4013-4644-9FC7-BCD5B7BE5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E59F-5B4F-4C27-B609-9C407DB421F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133892-C37D-4E67-B730-1A4CC4F86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1BFAC-9003-49B0-9E89-7CD251738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74AB-2936-40B0-B9BA-E360885CA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9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61BAB-2C80-4079-8DE8-F137D77D0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539D8-B806-46EC-8AEC-ED40CE6EB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E250F7-0575-49D2-8C8C-923BA7810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2BFF5-FC00-4124-96DA-8B025E490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E59F-5B4F-4C27-B609-9C407DB421F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35FF8-F9B4-41C6-964A-DE9BF832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438DE7-9DF2-4C33-A013-824A0A500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74AB-2936-40B0-B9BA-E360885CA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34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7C8A-BF44-4879-BFCB-01F0A931C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796B77-7F6F-49DD-920B-9E624C70DD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658823-6510-498F-A615-DF6635D78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8ABAEF-ED0D-49E1-AA7B-F13007ACE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E59F-5B4F-4C27-B609-9C407DB421F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C3FEF-CDF7-40A1-A00B-421DC7AC9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5060F8-F743-480B-AA1F-EB1A9584A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74AB-2936-40B0-B9BA-E360885CA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63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DFCE09-2471-47EB-9250-60F205BE4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48E88-C9FA-4195-B57D-B6E020928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51F58-95C5-4459-AB60-CA3550E8CF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3E59F-5B4F-4C27-B609-9C407DB421F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4CDDC-F5E4-4AC6-BA26-8F9DB23E4C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F47A1-8587-4E5C-AE68-3438F004FC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B74AB-2936-40B0-B9BA-E360885CA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6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A4EC01-C592-4621-B53F-7B9EA61F40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Ionization Laser Update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EC317F3-0595-442B-9193-CD95E0AF64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 Boissevain</a:t>
            </a:r>
          </a:p>
          <a:p>
            <a:r>
              <a:rPr lang="en-US" dirty="0"/>
              <a:t>Laser WG Meeting</a:t>
            </a:r>
          </a:p>
          <a:p>
            <a:r>
              <a:rPr lang="en-US" dirty="0"/>
              <a:t>March 26, 2020</a:t>
            </a:r>
          </a:p>
        </p:txBody>
      </p:sp>
    </p:spTree>
    <p:extLst>
      <p:ext uri="{BB962C8B-B14F-4D97-AF65-F5344CB8AC3E}">
        <p14:creationId xmlns:p14="http://schemas.microsoft.com/office/powerpoint/2010/main" val="4232346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01C8F09-30ED-48C6-9DBE-EFBE9EA47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8118" y="0"/>
            <a:ext cx="316388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9D4DE2-07BC-471F-B109-5E70A0107AA1}"/>
              </a:ext>
            </a:extLst>
          </p:cNvPr>
          <p:cNvSpPr txBox="1"/>
          <p:nvPr/>
        </p:nvSpPr>
        <p:spPr>
          <a:xfrm>
            <a:off x="7813326" y="4169436"/>
            <a:ext cx="16274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38mm mirrors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7941F19-2331-4E5C-B8B6-B92F0C690CAF}"/>
              </a:ext>
            </a:extLst>
          </p:cNvPr>
          <p:cNvCxnSpPr>
            <a:cxnSpLocks/>
          </p:cNvCxnSpPr>
          <p:nvPr/>
        </p:nvCxnSpPr>
        <p:spPr>
          <a:xfrm>
            <a:off x="8355835" y="4538768"/>
            <a:ext cx="1756837" cy="3693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2720E8C-AFD1-4B3E-A2FA-48141C565095}"/>
              </a:ext>
            </a:extLst>
          </p:cNvPr>
          <p:cNvCxnSpPr>
            <a:cxnSpLocks/>
          </p:cNvCxnSpPr>
          <p:nvPr/>
        </p:nvCxnSpPr>
        <p:spPr>
          <a:xfrm>
            <a:off x="8356236" y="4538768"/>
            <a:ext cx="2253823" cy="14761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9C47E19-3569-4C11-B0EA-44F1DF7A072C}"/>
              </a:ext>
            </a:extLst>
          </p:cNvPr>
          <p:cNvSpPr txBox="1"/>
          <p:nvPr/>
        </p:nvSpPr>
        <p:spPr>
          <a:xfrm>
            <a:off x="3112316" y="343949"/>
            <a:ext cx="4546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Design Study to check viability of increasing the mirror size from 25.4mm diameter to 38.1mm diameter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07DD3B-5AC0-4C30-BB50-63A8A8FF7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5634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A9E5E4-66D4-4C5F-AF89-507FAF71D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4522" y="2229268"/>
            <a:ext cx="4459746" cy="46287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CC997CE-F491-48F2-8A07-E0AF8FCED56F}"/>
              </a:ext>
            </a:extLst>
          </p:cNvPr>
          <p:cNvSpPr txBox="1"/>
          <p:nvPr/>
        </p:nvSpPr>
        <p:spPr>
          <a:xfrm>
            <a:off x="3495578" y="1859936"/>
            <a:ext cx="2938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View of bottom – looking up</a:t>
            </a:r>
          </a:p>
        </p:txBody>
      </p:sp>
    </p:spTree>
    <p:extLst>
      <p:ext uri="{BB962C8B-B14F-4D97-AF65-F5344CB8AC3E}">
        <p14:creationId xmlns:p14="http://schemas.microsoft.com/office/powerpoint/2010/main" val="175646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1B6F9C-5B92-4024-AE6B-61D5C5F434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74" r="6001"/>
          <a:stretch/>
        </p:blipFill>
        <p:spPr>
          <a:xfrm>
            <a:off x="0" y="887604"/>
            <a:ext cx="5981350" cy="59703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01B8D7-E8BF-498D-BE14-6240AD7DB1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6" r="7204"/>
          <a:stretch/>
        </p:blipFill>
        <p:spPr>
          <a:xfrm>
            <a:off x="6316910" y="824223"/>
            <a:ext cx="5875090" cy="60337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6B1BD3-58E2-4A08-90CE-2A9E5709ED42}"/>
              </a:ext>
            </a:extLst>
          </p:cNvPr>
          <p:cNvSpPr txBox="1"/>
          <p:nvPr/>
        </p:nvSpPr>
        <p:spPr>
          <a:xfrm>
            <a:off x="9254455" y="177892"/>
            <a:ext cx="2290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Worst Case mirror view blockage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D5397A2-FA6C-4FF8-A214-980FC3B62695}"/>
              </a:ext>
            </a:extLst>
          </p:cNvPr>
          <p:cNvCxnSpPr/>
          <p:nvPr/>
        </p:nvCxnSpPr>
        <p:spPr>
          <a:xfrm flipH="1">
            <a:off x="8875552" y="738231"/>
            <a:ext cx="378903" cy="27515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6ED51F0-26D2-4CA1-9F1D-4EB3DE84CF13}"/>
              </a:ext>
            </a:extLst>
          </p:cNvPr>
          <p:cNvSpPr txBox="1"/>
          <p:nvPr/>
        </p:nvSpPr>
        <p:spPr>
          <a:xfrm>
            <a:off x="5050172" y="252396"/>
            <a:ext cx="229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38.1mm Mirrors</a:t>
            </a:r>
          </a:p>
        </p:txBody>
      </p:sp>
    </p:spTree>
    <p:extLst>
      <p:ext uri="{BB962C8B-B14F-4D97-AF65-F5344CB8AC3E}">
        <p14:creationId xmlns:p14="http://schemas.microsoft.com/office/powerpoint/2010/main" val="78501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1F84CB1-DE3E-4CE9-8A3C-0BABDC137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962" y="75501"/>
            <a:ext cx="508887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2B1AE4-DE56-4544-9C52-56E0F7459AD5}"/>
              </a:ext>
            </a:extLst>
          </p:cNvPr>
          <p:cNvSpPr txBox="1"/>
          <p:nvPr/>
        </p:nvSpPr>
        <p:spPr>
          <a:xfrm>
            <a:off x="1946246" y="2548156"/>
            <a:ext cx="21140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Worst Case Rotating Mirror location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7C8E7C0-6E70-4699-A666-F9313697AA7E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4060272" y="2871322"/>
            <a:ext cx="855677" cy="5576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088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FE958AD-C998-4F1B-ADF0-F4C4B0D49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473" y="25167"/>
            <a:ext cx="4576527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B43939-C6ED-4775-A34E-C9A3CCAEE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6425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908FF3-AD42-4A2D-9AED-35E5078C4A11}"/>
              </a:ext>
            </a:extLst>
          </p:cNvPr>
          <p:cNvSpPr txBox="1"/>
          <p:nvPr/>
        </p:nvSpPr>
        <p:spPr>
          <a:xfrm>
            <a:off x="5385732" y="5729681"/>
            <a:ext cx="2122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Torlon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34356EA-EF57-4A47-816C-D243AA047261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3129094" y="5251508"/>
            <a:ext cx="2256638" cy="6628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FC3C3C3-5F9B-4C00-BF20-EAD9BB82E522}"/>
              </a:ext>
            </a:extLst>
          </p:cNvPr>
          <p:cNvSpPr txBox="1"/>
          <p:nvPr/>
        </p:nvSpPr>
        <p:spPr>
          <a:xfrm>
            <a:off x="5385732" y="4588778"/>
            <a:ext cx="855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Peek?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6EF70EF-52FB-4E95-BC48-F734E11BA695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3691156" y="3984771"/>
            <a:ext cx="1694576" cy="7886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4C5AC4E-B67A-4D3F-A2EA-4071A948E74C}"/>
              </a:ext>
            </a:extLst>
          </p:cNvPr>
          <p:cNvSpPr txBox="1"/>
          <p:nvPr/>
        </p:nvSpPr>
        <p:spPr>
          <a:xfrm>
            <a:off x="5984712" y="3176978"/>
            <a:ext cx="1775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Simplified Rotating Mirror Support - Peek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C9BF0B0-D398-4268-B4E3-FDC7BA91C999}"/>
              </a:ext>
            </a:extLst>
          </p:cNvPr>
          <p:cNvCxnSpPr>
            <a:cxnSpLocks/>
          </p:cNvCxnSpPr>
          <p:nvPr/>
        </p:nvCxnSpPr>
        <p:spPr>
          <a:xfrm>
            <a:off x="7508147" y="3841610"/>
            <a:ext cx="1459684" cy="3780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4EF21AB-6A45-478D-9849-C6F2832137E4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3414319" y="5444455"/>
            <a:ext cx="1971413" cy="4698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C9223C5-BB80-463F-A436-C9AD73F77A6F}"/>
              </a:ext>
            </a:extLst>
          </p:cNvPr>
          <p:cNvSpPr txBox="1"/>
          <p:nvPr/>
        </p:nvSpPr>
        <p:spPr>
          <a:xfrm>
            <a:off x="5050172" y="167780"/>
            <a:ext cx="2734811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Question: Can we substitute Peek for </a:t>
            </a:r>
            <a:r>
              <a:rPr lang="en-US" dirty="0" err="1"/>
              <a:t>Torlon</a:t>
            </a:r>
            <a:r>
              <a:rPr lang="en-US" dirty="0"/>
              <a:t>?</a:t>
            </a:r>
          </a:p>
          <a:p>
            <a:pPr marL="285750" indent="-285750">
              <a:buFontTx/>
              <a:buChar char="-"/>
            </a:pPr>
            <a:r>
              <a:rPr lang="en-US" dirty="0"/>
              <a:t>Cheaper</a:t>
            </a:r>
          </a:p>
          <a:p>
            <a:pPr marL="285750" indent="-285750">
              <a:buFontTx/>
              <a:buChar char="-"/>
            </a:pPr>
            <a:r>
              <a:rPr lang="en-US" dirty="0"/>
              <a:t>More vendor choices for material</a:t>
            </a:r>
          </a:p>
          <a:p>
            <a:pPr marL="285750" indent="-285750">
              <a:buFontTx/>
              <a:buChar char="-"/>
            </a:pPr>
            <a:r>
              <a:rPr lang="en-US" dirty="0"/>
              <a:t>More choices about machining</a:t>
            </a:r>
          </a:p>
        </p:txBody>
      </p:sp>
    </p:spTree>
    <p:extLst>
      <p:ext uri="{BB962C8B-B14F-4D97-AF65-F5344CB8AC3E}">
        <p14:creationId xmlns:p14="http://schemas.microsoft.com/office/powerpoint/2010/main" val="1678529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FA2160-5542-47D6-8857-AB2A575E1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8292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B6512D-EC91-42E5-A63C-A35E515E0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183" y="0"/>
            <a:ext cx="360416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67D761-E1F5-4F5E-818D-08D5CA25E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5627" y="0"/>
            <a:ext cx="334637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686C84-6B25-40E3-B569-DA0EAD184A0E}"/>
              </a:ext>
            </a:extLst>
          </p:cNvPr>
          <p:cNvSpPr txBox="1"/>
          <p:nvPr/>
        </p:nvSpPr>
        <p:spPr>
          <a:xfrm>
            <a:off x="6262024" y="4928342"/>
            <a:ext cx="10849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Electrical Break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803B225-4CD7-4B30-A70A-4B0D842C6578}"/>
              </a:ext>
            </a:extLst>
          </p:cNvPr>
          <p:cNvCxnSpPr/>
          <p:nvPr/>
        </p:nvCxnSpPr>
        <p:spPr>
          <a:xfrm flipH="1">
            <a:off x="5419288" y="5251507"/>
            <a:ext cx="842736" cy="2348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050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FFEB73-E9E5-4867-9C87-B7F34578B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28800"/>
            <a:ext cx="7594566" cy="5029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691251-6F17-42A5-9137-EFD34D6DA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820" y="2105637"/>
            <a:ext cx="4618179" cy="39985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091E7D-4EC1-4D0D-8352-11D618759D0B}"/>
              </a:ext>
            </a:extLst>
          </p:cNvPr>
          <p:cNvSpPr txBox="1"/>
          <p:nvPr/>
        </p:nvSpPr>
        <p:spPr>
          <a:xfrm>
            <a:off x="7894040" y="604007"/>
            <a:ext cx="3582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Made a request to MDC for a cost for a ceramic break with </a:t>
            </a:r>
            <a:r>
              <a:rPr lang="en-US" dirty="0" err="1"/>
              <a:t>Conflat</a:t>
            </a:r>
            <a:r>
              <a:rPr lang="en-US" dirty="0"/>
              <a:t> flanges welded in place</a:t>
            </a:r>
          </a:p>
        </p:txBody>
      </p:sp>
    </p:spTree>
    <p:extLst>
      <p:ext uri="{BB962C8B-B14F-4D97-AF65-F5344CB8AC3E}">
        <p14:creationId xmlns:p14="http://schemas.microsoft.com/office/powerpoint/2010/main" val="632570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412812-C528-48BC-A519-E66ADE856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1191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F62AC6-A5E6-44DD-96BC-B09A1A468AEC}"/>
              </a:ext>
            </a:extLst>
          </p:cNvPr>
          <p:cNvSpPr txBox="1"/>
          <p:nvPr/>
        </p:nvSpPr>
        <p:spPr>
          <a:xfrm>
            <a:off x="4370664" y="5125673"/>
            <a:ext cx="203852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Alignment Target in place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47966AA-353C-43C2-9595-C25291B0AC4C}"/>
              </a:ext>
            </a:extLst>
          </p:cNvPr>
          <p:cNvCxnSpPr/>
          <p:nvPr/>
        </p:nvCxnSpPr>
        <p:spPr>
          <a:xfrm flipH="1" flipV="1">
            <a:off x="2843868" y="4353886"/>
            <a:ext cx="1526796" cy="838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EAF43BC-8026-4678-8A29-099EA93FC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709" y="0"/>
            <a:ext cx="464613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85567C-7058-479E-86C9-0736356DA3F4}"/>
              </a:ext>
            </a:extLst>
          </p:cNvPr>
          <p:cNvSpPr txBox="1"/>
          <p:nvPr/>
        </p:nvSpPr>
        <p:spPr>
          <a:xfrm>
            <a:off x="6249798" y="1711354"/>
            <a:ext cx="1434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Alignment Target Retracted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04E2F1C-1D52-42BB-9244-CE369E56851E}"/>
              </a:ext>
            </a:extLst>
          </p:cNvPr>
          <p:cNvCxnSpPr/>
          <p:nvPr/>
        </p:nvCxnSpPr>
        <p:spPr>
          <a:xfrm>
            <a:off x="7141433" y="2155971"/>
            <a:ext cx="1672403" cy="8053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518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</TotalTime>
  <Words>103</Words>
  <Application>Microsoft Office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Ionization Laser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 Boissevain</dc:creator>
  <cp:lastModifiedBy>Jan Boissevain</cp:lastModifiedBy>
  <cp:revision>12</cp:revision>
  <dcterms:created xsi:type="dcterms:W3CDTF">2020-03-25T13:29:35Z</dcterms:created>
  <dcterms:modified xsi:type="dcterms:W3CDTF">2020-03-26T16:23:43Z</dcterms:modified>
</cp:coreProperties>
</file>