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1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9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14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408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94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87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46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77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4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1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5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1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7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9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1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7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0EDE300-125D-498D-BAA6-A7BB480E8B2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1BA42-CB6D-4411-B2AD-796839163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28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EC782-1ACA-4F8C-BB68-04D0E6E37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954" y="373050"/>
            <a:ext cx="10551375" cy="1692299"/>
          </a:xfrm>
        </p:spPr>
        <p:txBody>
          <a:bodyPr/>
          <a:lstStyle/>
          <a:p>
            <a:r>
              <a:rPr lang="en-US" dirty="0"/>
              <a:t>IOTA/FAST Run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A5B76-5FE3-4D0D-A54C-AB569D576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Darren Crawford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806BE6-0856-4CF9-AAF8-8AC26D019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" y="5988572"/>
            <a:ext cx="12040108" cy="46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4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EFF52-5999-43F0-B884-5319FC0DD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8992" y="697044"/>
            <a:ext cx="3186091" cy="1223983"/>
          </a:xfrm>
        </p:spPr>
        <p:txBody>
          <a:bodyPr>
            <a:normAutofit/>
          </a:bodyPr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103CB-16B0-48BE-AB84-5A5161673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9876" y="1439172"/>
            <a:ext cx="6404321" cy="4293945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lnSpc>
                <a:spcPct val="90000"/>
              </a:lnSpc>
            </a:pPr>
            <a:r>
              <a:rPr lang="en-US" dirty="0"/>
              <a:t>NIO studies on Friday and Saturday</a:t>
            </a:r>
          </a:p>
          <a:p>
            <a:pPr marL="285750" indent="-285750">
              <a:lnSpc>
                <a:spcPct val="90000"/>
              </a:lnSpc>
            </a:pPr>
            <a:r>
              <a:rPr lang="en-US" dirty="0"/>
              <a:t>Lab closure on Saturday due to stay-at–home directive</a:t>
            </a:r>
          </a:p>
          <a:p>
            <a:pPr marL="685800" lvl="1">
              <a:lnSpc>
                <a:spcPct val="90000"/>
              </a:lnSpc>
            </a:pPr>
            <a:r>
              <a:rPr lang="en-US" dirty="0"/>
              <a:t>Laser systems turned off, seed laser still on</a:t>
            </a:r>
          </a:p>
          <a:p>
            <a:pPr marL="685800" lvl="1">
              <a:lnSpc>
                <a:spcPct val="90000"/>
              </a:lnSpc>
            </a:pPr>
            <a:r>
              <a:rPr lang="en-US" dirty="0"/>
              <a:t>RF stations turned off</a:t>
            </a:r>
          </a:p>
          <a:p>
            <a:pPr marL="685800" lvl="1">
              <a:lnSpc>
                <a:spcPct val="90000"/>
              </a:lnSpc>
            </a:pPr>
            <a:r>
              <a:rPr lang="en-US" dirty="0"/>
              <a:t>FAST LE and HE magnet power supplies turned off</a:t>
            </a:r>
          </a:p>
          <a:p>
            <a:pPr marL="685800" lvl="1">
              <a:lnSpc>
                <a:spcPct val="90000"/>
              </a:lnSpc>
            </a:pPr>
            <a:r>
              <a:rPr lang="en-US" dirty="0"/>
              <a:t>IOTA magnet power supplies turned off</a:t>
            </a:r>
          </a:p>
          <a:p>
            <a:pPr marL="685800" lvl="1">
              <a:lnSpc>
                <a:spcPct val="90000"/>
              </a:lnSpc>
            </a:pPr>
            <a:r>
              <a:rPr lang="en-US" dirty="0"/>
              <a:t>Vacuum valves closed</a:t>
            </a:r>
          </a:p>
          <a:p>
            <a:pPr marL="685800" lvl="1">
              <a:lnSpc>
                <a:spcPct val="90000"/>
              </a:lnSpc>
            </a:pPr>
            <a:r>
              <a:rPr lang="en-US" dirty="0" err="1"/>
              <a:t>Cryo</a:t>
            </a:r>
            <a:r>
              <a:rPr lang="en-US" dirty="0"/>
              <a:t> cavities detuned</a:t>
            </a:r>
          </a:p>
          <a:p>
            <a:pPr marL="685800" lvl="1">
              <a:lnSpc>
                <a:spcPct val="90000"/>
              </a:lnSpc>
            </a:pPr>
            <a:r>
              <a:rPr lang="en-US" dirty="0"/>
              <a:t>Kinney skid turned off and </a:t>
            </a:r>
            <a:r>
              <a:rPr lang="en-US" dirty="0" err="1"/>
              <a:t>cryo</a:t>
            </a:r>
            <a:r>
              <a:rPr lang="en-US" dirty="0"/>
              <a:t> warmed to 4 K</a:t>
            </a:r>
          </a:p>
          <a:p>
            <a:pPr marL="685800" lvl="1">
              <a:lnSpc>
                <a:spcPct val="90000"/>
              </a:lnSpc>
            </a:pPr>
            <a:r>
              <a:rPr lang="en-US" dirty="0"/>
              <a:t>Enclosure key delivered to the MCR</a:t>
            </a:r>
          </a:p>
          <a:p>
            <a:r>
              <a:rPr lang="en-US" dirty="0"/>
              <a:t>What’s left on?</a:t>
            </a:r>
          </a:p>
          <a:p>
            <a:pPr lvl="1"/>
            <a:r>
              <a:rPr lang="en-US" dirty="0"/>
              <a:t>LCW system is still flowing – Frank Rios monitoring</a:t>
            </a:r>
          </a:p>
          <a:p>
            <a:pPr lvl="1"/>
            <a:r>
              <a:rPr lang="en-US" dirty="0"/>
              <a:t>Air compressor systems left on – Frank Rios monitoring</a:t>
            </a:r>
          </a:p>
          <a:p>
            <a:pPr lvl="1"/>
            <a:r>
              <a:rPr lang="en-US" dirty="0" err="1"/>
              <a:t>Cryo</a:t>
            </a:r>
            <a:r>
              <a:rPr lang="en-US" dirty="0"/>
              <a:t> system – Joe Hurd monitoring</a:t>
            </a:r>
          </a:p>
        </p:txBody>
      </p:sp>
    </p:spTree>
    <p:extLst>
      <p:ext uri="{BB962C8B-B14F-4D97-AF65-F5344CB8AC3E}">
        <p14:creationId xmlns:p14="http://schemas.microsoft.com/office/powerpoint/2010/main" val="4253951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3814</TotalTime>
  <Words>103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IOTA/FAST Run Report</vt:lpstr>
      <vt:lpstr>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 Shutdown/Startup Report</dc:title>
  <dc:creator>Darren J Crawford</dc:creator>
  <cp:lastModifiedBy>Darren Crawford</cp:lastModifiedBy>
  <cp:revision>83</cp:revision>
  <dcterms:created xsi:type="dcterms:W3CDTF">2020-01-24T16:57:47Z</dcterms:created>
  <dcterms:modified xsi:type="dcterms:W3CDTF">2020-03-27T15:59:13Z</dcterms:modified>
</cp:coreProperties>
</file>