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2"/>
    <p:restoredTop sz="94699"/>
  </p:normalViewPr>
  <p:slideViewPr>
    <p:cSldViewPr snapToGrid="0" snapToObjects="1">
      <p:cViewPr varScale="1">
        <p:scale>
          <a:sx n="138" d="100"/>
          <a:sy n="138" d="100"/>
        </p:scale>
        <p:origin x="11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0B5EE-26B6-5A40-A863-D3C8C262F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702809-C753-E44A-B365-E340111AB2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9D2E5C-9EF1-8242-830A-B4F31FA9D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13D3-22EC-774A-AF8B-03377BF1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FF6E1F-22EE-EB4F-A6B0-696CE3A4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49368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E8782-5B1E-EC4D-9F04-B2D73725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2255CA-FFDB-5642-B622-8509610C4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D3B4A-726C-964A-A160-7CBB590A4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56762-F025-3541-9294-1DE97F67D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76E2FF-B7F2-5D49-BA1F-19E5D568B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759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9BB544-3852-F145-977C-126B385282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96B0CE-2D64-B544-9280-F2079B7D4C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177EA3-03B8-F641-AC85-2A760397F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2CC880-F170-C94E-9F5B-CF76499A2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84023-9FC0-C64B-977D-83DAEE1E9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59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60A07-2E6D-C64D-BEF5-5C54D2FC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63026-B1ED-0F49-8246-460F1AE90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7FCF4-D13C-3744-83E4-46B739C96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597E5B-2980-E94F-8B89-E426A2CE5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11B38-D11F-5546-86D9-EE294E71A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646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004E0-FE9D-4040-9AC6-CF046203E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6B4409-AF3C-2342-B0D3-FB7A801E1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138823-DDF5-D64B-A176-DC3A786EA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81472-3E3A-8D46-A37B-BBE904994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E42D42-9A15-1A43-B611-0DC17677B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5159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BA1CD-3F88-C24D-8DD2-0AEBD2A60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CFA44-305A-E940-B529-006F7E317B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5F5FB-E43D-3F40-A6E9-223CFF670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BA850-57C3-0C44-BFB9-D14AC89B2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6F68C-C0DE-AB4F-8E53-644AB875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CFE2D-CD53-6942-8D90-93A57E2C7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4543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B4DFF-FFD9-D140-A72A-23864FE3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5BC81E-8BB9-1443-A41F-22D754E835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D522DC0-EDA0-1245-8114-54E79D6E74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153720-25C7-9942-B543-7CF608A0E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F5E3EAB-A977-BE4F-B4A7-ACD296848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FC9612-6712-B442-8240-7AB8EBFA4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74D537-44EC-6B44-884E-A36FBBAC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0689E4-BDA5-5544-BD2D-B517C3750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4412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BBC0E-9AFF-2242-8540-0F14E2E85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851890-1AF3-5544-8500-C4526934E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6955BA-06AD-074C-A599-CA1E66B18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158BD4-F867-8A41-976E-8504ABA1B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51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297235-82D3-0348-8428-8D9D0A39E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02A42E-5092-5A48-8893-D5D167B00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A8EEA-D1DA-F649-B1C6-4E603C1D5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4679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E0AA1-E9DF-8346-84C5-6ACDD7373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4FD56-AEED-774D-851C-B82CCD99F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9E2184-10F2-6F42-A453-54DAB415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6A1EFA-E231-1E42-8AB2-2F2657B31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12156-DEFA-4C45-8064-31F31C041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71147A-A8AE-3E40-B37F-106976445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39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382C1-0103-634B-A13C-40B9599C7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CE1CD2-4021-EB46-B847-BB8752CD2C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79B730-810F-9B4B-BC5D-24B7B839CC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D8141-1635-4D42-81D8-F02DF84CB0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88F890-1D2E-FB45-9962-2A8FF0220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E495C-B1E3-3F47-ACFF-5AE02C9FD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863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A2A75F-9E77-8844-A2E7-B9A465DA2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4DEC3-D54F-8C46-8D3F-4ACD749885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8A624-85B2-A540-92A2-02BCCDD70F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57353-EA48-6E46-AA81-846D19F43928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C447B-4B17-934F-BFD7-610E796188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ABE18-396D-7B4D-85C6-7AB3C16F68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41CE8-7E25-7048-A185-210FAE92F7E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18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francesca.stocker@cern.ch" TargetMode="External"/><Relationship Id="rId2" Type="http://schemas.openxmlformats.org/officeDocument/2006/relationships/hyperlink" Target="https://www.overleaf.com/3626342825mpxczgxyvq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ECF6-919F-164A-99DC-6F5C6EF62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442" y="0"/>
            <a:ext cx="10515600" cy="1325563"/>
          </a:xfrm>
        </p:spPr>
        <p:txBody>
          <a:bodyPr/>
          <a:lstStyle/>
          <a:p>
            <a:r>
              <a:rPr lang="en-US" dirty="0" err="1"/>
              <a:t>ProtoDUNE</a:t>
            </a:r>
            <a:r>
              <a:rPr lang="en-US" dirty="0"/>
              <a:t> NP04 technical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59770-576F-4E4D-8BE7-AE540B84F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835" y="1690688"/>
            <a:ext cx="10515600" cy="4839204"/>
          </a:xfrm>
        </p:spPr>
        <p:txBody>
          <a:bodyPr>
            <a:normAutofit/>
          </a:bodyPr>
          <a:lstStyle/>
          <a:p>
            <a:r>
              <a:rPr lang="en-US" dirty="0"/>
              <a:t>Editors: </a:t>
            </a:r>
          </a:p>
          <a:p>
            <a:pPr lvl="1"/>
            <a:r>
              <a:rPr lang="en-US" dirty="0"/>
              <a:t>G </a:t>
            </a:r>
            <a:r>
              <a:rPr lang="en-US" dirty="0" err="1"/>
              <a:t>Rameika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S. </a:t>
            </a:r>
            <a:r>
              <a:rPr lang="en-US" dirty="0" err="1"/>
              <a:t>Bordoni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F. Stocker, </a:t>
            </a:r>
          </a:p>
          <a:p>
            <a:pPr lvl="1"/>
            <a:r>
              <a:rPr lang="en-US" dirty="0"/>
              <a:t>S. </a:t>
            </a:r>
            <a:r>
              <a:rPr lang="en-US" dirty="0" err="1"/>
              <a:t>Tufanli</a:t>
            </a:r>
            <a:r>
              <a:rPr lang="en-US" dirty="0"/>
              <a:t>, </a:t>
            </a:r>
          </a:p>
          <a:p>
            <a:pPr lvl="1"/>
            <a:r>
              <a:rPr lang="en-US" dirty="0"/>
              <a:t>B. </a:t>
            </a:r>
            <a:r>
              <a:rPr lang="fr-FR" dirty="0" err="1"/>
              <a:t>Ramson</a:t>
            </a:r>
            <a:endParaRPr lang="en-US" dirty="0"/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131CEFF-B015-E34C-9FC6-7B2D0EE791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2588" y="455386"/>
            <a:ext cx="4846211" cy="6858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B2ADA04D-3415-3449-A00E-1013D579D0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53221" y="472705"/>
            <a:ext cx="48462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32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EECF6-919F-164A-99DC-6F5C6EF62F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ProtoDUNE</a:t>
            </a:r>
            <a:r>
              <a:rPr lang="en-US" dirty="0"/>
              <a:t> NP04 technical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59770-576F-4E4D-8BE7-AE540B84FB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9108" y="1703183"/>
            <a:ext cx="10515600" cy="4839204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Francesca is the responsible of the chapter on HV/CPA/FC/Beam Plug.</a:t>
            </a:r>
          </a:p>
          <a:p>
            <a:r>
              <a:rPr lang="en-US" dirty="0"/>
              <a:t>She edited most of the text, based on the “</a:t>
            </a:r>
            <a:r>
              <a:rPr lang="en-US" dirty="0" err="1"/>
              <a:t>ProtoDUNE</a:t>
            </a:r>
            <a:r>
              <a:rPr lang="en-US" dirty="0"/>
              <a:t> TDR” and on the “Lessons Learned” sections prepared for the DUNE SP TDR.</a:t>
            </a:r>
          </a:p>
          <a:p>
            <a:r>
              <a:rPr lang="en-US" dirty="0"/>
              <a:t>The present draft version is available, attached to the </a:t>
            </a:r>
            <a:r>
              <a:rPr lang="en-US" dirty="0" err="1"/>
              <a:t>Indico</a:t>
            </a:r>
            <a:r>
              <a:rPr lang="en-US" dirty="0"/>
              <a:t> page of this meeting </a:t>
            </a:r>
          </a:p>
          <a:p>
            <a:r>
              <a:rPr lang="en-US" dirty="0"/>
              <a:t>The Overleaf link for editing the document is here:    </a:t>
            </a:r>
            <a:r>
              <a:rPr lang="en-US" dirty="0">
                <a:hlinkClick r:id="rId2"/>
              </a:rPr>
              <a:t>https://www.overleaf.com/3626342825mpxczgxyvqhp</a:t>
            </a:r>
            <a:endParaRPr lang="en-US" dirty="0"/>
          </a:p>
          <a:p>
            <a:r>
              <a:rPr lang="en-US" dirty="0"/>
              <a:t>The allocated space for the HV/CPA/FC/Beam Plug part is about 15-20 pages. </a:t>
            </a:r>
          </a:p>
          <a:p>
            <a:r>
              <a:rPr lang="en-US" i="1" dirty="0"/>
              <a:t>We are all invited to review the draft and possibly revise/correct the content </a:t>
            </a:r>
          </a:p>
          <a:p>
            <a:r>
              <a:rPr lang="en-US" dirty="0"/>
              <a:t>Please send any comments or suggestions to Francesca (</a:t>
            </a:r>
            <a:r>
              <a:rPr lang="en-US" dirty="0">
                <a:hlinkClick r:id="rId3"/>
              </a:rPr>
              <a:t>francesca.stocker@cern.ch</a:t>
            </a:r>
            <a:r>
              <a:rPr lang="en-US" dirty="0"/>
              <a:t>) or directly update the overleaf document.</a:t>
            </a:r>
          </a:p>
          <a:p>
            <a:r>
              <a:rPr lang="en-US" dirty="0"/>
              <a:t>The editorial board will meet on Friday this week to put together a first version of the paper that will be circulated within the collaboration soon.</a:t>
            </a:r>
            <a:br>
              <a:rPr lang="en-US" dirty="0"/>
            </a:br>
            <a:endParaRPr lang="en-US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566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194</Words>
  <Application>Microsoft Macintosh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ProtoDUNE NP04 technical paper</vt:lpstr>
      <vt:lpstr>ProtoDUNE NP04 technical paper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FPP</dc:creator>
  <cp:lastModifiedBy>Francesca Stocker</cp:lastModifiedBy>
  <cp:revision>7</cp:revision>
  <dcterms:created xsi:type="dcterms:W3CDTF">2020-03-31T11:20:00Z</dcterms:created>
  <dcterms:modified xsi:type="dcterms:W3CDTF">2020-03-31T12:34:39Z</dcterms:modified>
</cp:coreProperties>
</file>