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4122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6" r:id="rId11"/>
    <p:sldId id="260" r:id="rId12"/>
    <p:sldId id="264" r:id="rId13"/>
    <p:sldId id="262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76" y="3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0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5109-C1CB-437D-99D9-9DAA8B81EAB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EE53-E101-4884-AC9C-C61AF81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AC76CDFC-ABFB-49B7-B566-4A68D0A76C44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CB3D4E-4C39-4339-9372-53FC6748798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200"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7A2BC8-0A8C-4983-8944-A7AD2D2FCB8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7405ED3-8749-488A-8B5B-BCC5A5AAFE7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4083" y="6487605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10">
            <a:extLst>
              <a:ext uri="{FF2B5EF4-FFF2-40B4-BE49-F238E27FC236}">
                <a16:creationId xmlns:a16="http://schemas.microsoft.com/office/drawing/2014/main" id="{D1092409-8DFE-4DB4-8979-BFF05908E49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C6117AE5-BBB1-4852-BCAA-A63783BE59B9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AA421B9A-C412-4086-98A1-CDEA5D7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D37AFF1-02DB-4D6A-BEF1-21077892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C767F3C0-1663-43C6-81D6-B919F0D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DDEA90C-5B09-4424-8120-ADF1EFD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01D86377-0EDE-4DFB-89CA-7DADA966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5E0DA075-2226-401E-BD9A-FC30A33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812110B3-A11B-40E7-B18E-AF31538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D65E794-B08E-4560-A2C5-B3FE0FB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427F8C8-83E0-45CE-9B58-860DABFB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3CD7B25F-9566-4797-A56C-21D9B78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0">
            <a:extLst>
              <a:ext uri="{FF2B5EF4-FFF2-40B4-BE49-F238E27FC236}">
                <a16:creationId xmlns:a16="http://schemas.microsoft.com/office/drawing/2014/main" id="{42F3F090-3C97-4AB8-B4EE-BAAB4EC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966DF8D4-7E05-4230-B71C-576ED2B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D8F0163-F6F4-45A8-AF06-8D52E7851801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B7CCB0-6B4D-4C40-9F89-5E1BF13F9297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5051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0615A-41AC-4942-B8B6-7C6C6B373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E. Alcaraz</a:t>
            </a:r>
          </a:p>
          <a:p>
            <a:r>
              <a:rPr lang="en-US" dirty="0"/>
              <a:t>Requirements and Specifications Review</a:t>
            </a:r>
          </a:p>
          <a:p>
            <a:r>
              <a:rPr lang="en-US" dirty="0"/>
              <a:t>14 April 2020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2E3-2003-4B43-8F4C-A71E20952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Booster Connection (WBS 121.06.06)</a:t>
            </a:r>
          </a:p>
        </p:txBody>
      </p:sp>
    </p:spTree>
    <p:extLst>
      <p:ext uri="{BB962C8B-B14F-4D97-AF65-F5344CB8AC3E}">
        <p14:creationId xmlns:p14="http://schemas.microsoft.com/office/powerpoint/2010/main" val="115457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65F2-A552-491B-963B-D3C824AA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53E-E6F7-4BCF-B1A2-BEAEB261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  <a:p>
            <a:r>
              <a:rPr lang="en-US" dirty="0"/>
              <a:t>Requirements Basis</a:t>
            </a:r>
          </a:p>
          <a:p>
            <a:pPr lvl="1"/>
            <a:r>
              <a:rPr lang="en-US" dirty="0"/>
              <a:t>Functional Requirements Specification</a:t>
            </a:r>
          </a:p>
          <a:p>
            <a:pPr lvl="1"/>
            <a:r>
              <a:rPr lang="en-US" dirty="0"/>
              <a:t>Room Data Sheets</a:t>
            </a:r>
          </a:p>
          <a:p>
            <a:pPr lvl="1"/>
            <a:r>
              <a:rPr lang="en-US" dirty="0"/>
              <a:t>Technical Requirements Specification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4EA1-A491-4F3F-B2EC-62C91426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2763-A53A-4993-933E-05D20C0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1ED-7F0F-4043-908D-4171F914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953564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7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1B94-CCE0-4F81-B7D9-0AD3D55B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86800" cy="4786253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The PIP-II Booster Connection will connect the Beam Transfer Line Enclosure to the existing Booster and includes the Main Ring Crossing and tie-in to the Booster.</a:t>
            </a:r>
            <a:endParaRPr lang="en-US" sz="2000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0" y="6495482"/>
            <a:ext cx="5963503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95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252857DD-1928-46DA-8084-5D608E79B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32" y="939793"/>
            <a:ext cx="7166336" cy="51936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79061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B1CCD-F3A6-422A-A731-6409DA5B487C}"/>
              </a:ext>
            </a:extLst>
          </p:cNvPr>
          <p:cNvSpPr/>
          <p:nvPr/>
        </p:nvSpPr>
        <p:spPr>
          <a:xfrm>
            <a:off x="1858878" y="1049176"/>
            <a:ext cx="1118937" cy="5811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262F-C7CD-44CD-AA28-B76E53B91D38}"/>
              </a:ext>
            </a:extLst>
          </p:cNvPr>
          <p:cNvSpPr txBox="1"/>
          <p:nvPr/>
        </p:nvSpPr>
        <p:spPr>
          <a:xfrm>
            <a:off x="1752940" y="293462"/>
            <a:ext cx="151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Connection</a:t>
            </a:r>
          </a:p>
        </p:txBody>
      </p:sp>
    </p:spTree>
    <p:extLst>
      <p:ext uri="{BB962C8B-B14F-4D97-AF65-F5344CB8AC3E}">
        <p14:creationId xmlns:p14="http://schemas.microsoft.com/office/powerpoint/2010/main" val="2332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84475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ADE3-9B81-42C3-9155-BB23CAA7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6B7E1-0699-48D7-890C-06506B219A06}"/>
              </a:ext>
            </a:extLst>
          </p:cNvPr>
          <p:cNvSpPr txBox="1"/>
          <p:nvPr/>
        </p:nvSpPr>
        <p:spPr>
          <a:xfrm>
            <a:off x="6484364" y="3752599"/>
            <a:ext cx="209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Teamcenter ED0006794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F0778C-C9DA-4ACF-B6EA-C2B108A0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74" y="582404"/>
            <a:ext cx="2445321" cy="31701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A7EA6-68A6-4980-ADEC-5942D666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1451018"/>
            <a:ext cx="5472363" cy="48121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3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850773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ADE3-9B81-42C3-9155-BB23CAA7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Requirements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6B7E1-0699-48D7-890C-06506B219A06}"/>
              </a:ext>
            </a:extLst>
          </p:cNvPr>
          <p:cNvSpPr txBox="1"/>
          <p:nvPr/>
        </p:nvSpPr>
        <p:spPr>
          <a:xfrm>
            <a:off x="6852649" y="3134665"/>
            <a:ext cx="209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Teamcenter ED0006795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8A6E4-AF61-419D-8B11-4DB216D4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512204"/>
            <a:ext cx="4412939" cy="42472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8082A-D676-4CD7-A5B5-F5493CC2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42" y="3446337"/>
            <a:ext cx="4938828" cy="27507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4CF077-0D1A-4BF2-9203-2CBDB843F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649" y="397192"/>
            <a:ext cx="2110799" cy="27507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42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794538" cy="243248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ADE3-9B81-42C3-9155-BB23CAA7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Room Data Sheets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6B7E1-0699-48D7-890C-06506B219A06}"/>
              </a:ext>
            </a:extLst>
          </p:cNvPr>
          <p:cNvSpPr txBox="1"/>
          <p:nvPr/>
        </p:nvSpPr>
        <p:spPr>
          <a:xfrm>
            <a:off x="429419" y="5842197"/>
            <a:ext cx="209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Teamcenter ED0009544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CCCF0-2B6A-4916-AF94-B9D93102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510821"/>
            <a:ext cx="7473760" cy="42430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2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D2F6-867D-41A0-90DF-7889133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990A-78AF-4D88-99CB-14D91609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BBF78-98AB-45CD-B9B8-E67455D1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E214-AEF3-4B90-8F4C-60913482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834295" cy="362518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Overview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585152"/>
      </p:ext>
    </p:extLst>
  </p:cSld>
  <p:clrMapOvr>
    <a:masterClrMapping/>
  </p:clrMapOvr>
</p:sld>
</file>

<file path=ppt/theme/theme1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0" ma:contentTypeDescription="Create a new document." ma:contentTypeScope="" ma:versionID="a0b6e8503d83ae9ad9f020fa2494e9bc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9437F8A-0BC8-4AC9-BDF9-7F01D71E9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F7B322-768B-4FE5-8CB6-5EF975DB78E6}">
  <ds:schemaRefs>
    <ds:schemaRef ds:uri="5c9f3ab6-242c-461d-a351-c910a751d111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0910D4-71BA-4FD1-AE9D-9A828711A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5502D8-8AA3-463A-82AF-465ED0EB316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P2MACtheme</Template>
  <TotalTime>421</TotalTime>
  <Words>160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P2MACtheme</vt:lpstr>
      <vt:lpstr>Fermilab_PPT_090815</vt:lpstr>
      <vt:lpstr>PowerPoint Presentation</vt:lpstr>
      <vt:lpstr>Outline</vt:lpstr>
      <vt:lpstr>Scope</vt:lpstr>
      <vt:lpstr>Scope</vt:lpstr>
      <vt:lpstr>Requirement Basis</vt:lpstr>
      <vt:lpstr>Requirement Basis</vt:lpstr>
      <vt:lpstr>Requirement Basis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Ernesto Alcaraz</cp:lastModifiedBy>
  <cp:revision>37</cp:revision>
  <dcterms:created xsi:type="dcterms:W3CDTF">2019-09-16T15:09:18Z</dcterms:created>
  <dcterms:modified xsi:type="dcterms:W3CDTF">2020-03-27T16:11:59Z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