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C44FB39-2A38-4C44-ACA9-26E796DD9FC8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9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971B-6143-8A4A-A887-A9CD7E15158F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C652-597D-1E46-A090-62E10BD8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1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971B-6143-8A4A-A887-A9CD7E15158F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C652-597D-1E46-A090-62E10BD8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4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971B-6143-8A4A-A887-A9CD7E15158F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C652-597D-1E46-A090-62E10BD8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9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971B-6143-8A4A-A887-A9CD7E15158F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C652-597D-1E46-A090-62E10BD8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5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971B-6143-8A4A-A887-A9CD7E15158F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C652-597D-1E46-A090-62E10BD8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5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971B-6143-8A4A-A887-A9CD7E15158F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C652-597D-1E46-A090-62E10BD8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971B-6143-8A4A-A887-A9CD7E15158F}" type="datetimeFigureOut">
              <a:rPr lang="en-US" smtClean="0"/>
              <a:t>4/2/20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C652-597D-1E46-A090-62E10BD8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971B-6143-8A4A-A887-A9CD7E15158F}" type="datetimeFigureOut">
              <a:rPr lang="en-US" smtClean="0"/>
              <a:t>4/2/20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C652-597D-1E46-A090-62E10BD8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0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971B-6143-8A4A-A887-A9CD7E15158F}" type="datetimeFigureOut">
              <a:rPr lang="en-US" smtClean="0"/>
              <a:t>4/2/20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C652-597D-1E46-A090-62E10BD8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7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971B-6143-8A4A-A887-A9CD7E15158F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C652-597D-1E46-A090-62E10BD8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0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971B-6143-8A4A-A887-A9CD7E15158F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C652-597D-1E46-A090-62E10BD8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2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9971B-6143-8A4A-A887-A9CD7E15158F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4C652-597D-1E46-A090-62E10BD80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6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95ECF-4CFE-9744-B5E9-36F297E1D1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ShutCo</a:t>
            </a:r>
            <a:r>
              <a:rPr lang="en-US" dirty="0"/>
              <a:t>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8C701A-D8A0-9E42-8905-758BB05CAC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IOTA/FAST Shutdown 2020 Plan and Status</a:t>
            </a:r>
          </a:p>
          <a:p>
            <a:r>
              <a:rPr lang="en-US" dirty="0"/>
              <a:t>-Jamie Santucci, </a:t>
            </a:r>
            <a:r>
              <a:rPr lang="en-US" dirty="0" err="1"/>
              <a:t>ShutCo</a:t>
            </a:r>
            <a:r>
              <a:rPr lang="en-US" dirty="0"/>
              <a:t> April 1 till ?</a:t>
            </a:r>
          </a:p>
        </p:txBody>
      </p:sp>
    </p:spTree>
    <p:extLst>
      <p:ext uri="{BB962C8B-B14F-4D97-AF65-F5344CB8AC3E}">
        <p14:creationId xmlns:p14="http://schemas.microsoft.com/office/powerpoint/2010/main" val="50517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A3DB4-A93F-944F-A342-7B8D8AD32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Shutdown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ED372-A2EC-0449-B984-A3C4C93A9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Fermilab complies with “Stay-at-home” order</a:t>
            </a:r>
          </a:p>
          <a:p>
            <a:r>
              <a:rPr lang="en-US" dirty="0"/>
              <a:t>Run 2 ended Saturday, March 21 (Lab closing)</a:t>
            </a:r>
          </a:p>
          <a:p>
            <a:r>
              <a:rPr lang="en-US" dirty="0"/>
              <a:t>Shutdown 2020 started March 22</a:t>
            </a:r>
          </a:p>
          <a:p>
            <a:r>
              <a:rPr lang="en-US" dirty="0"/>
              <a:t>On-site </a:t>
            </a:r>
            <a:r>
              <a:rPr lang="en-US"/>
              <a:t>activities currently suspended</a:t>
            </a:r>
            <a:endParaRPr lang="en-US" dirty="0"/>
          </a:p>
          <a:p>
            <a:r>
              <a:rPr lang="en-US" dirty="0"/>
              <a:t>On-line shutdown tasks can still be accomplished</a:t>
            </a:r>
          </a:p>
          <a:p>
            <a:pPr lvl="1"/>
            <a:r>
              <a:rPr lang="en-US" dirty="0"/>
              <a:t>Begin posting jobs with procedures and times</a:t>
            </a:r>
          </a:p>
          <a:p>
            <a:pPr lvl="2"/>
            <a:r>
              <a:rPr lang="en-US" dirty="0"/>
              <a:t>“Shutdown 2020” channel in Teams</a:t>
            </a:r>
          </a:p>
          <a:p>
            <a:r>
              <a:rPr lang="en-US" dirty="0"/>
              <a:t>All shutdown jobs must go through the </a:t>
            </a:r>
            <a:r>
              <a:rPr lang="en-US" dirty="0" err="1"/>
              <a:t>ShutCo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51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77</Words>
  <Application>Microsoft Macintosh PowerPoint</Application>
  <PresentationFormat>Letter Paper (8.5x11 in)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ShutCo Report</vt:lpstr>
      <vt:lpstr>Shutdown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ShutCo Report</dc:title>
  <dc:creator>James K Santucci</dc:creator>
  <cp:lastModifiedBy>James K Santucci</cp:lastModifiedBy>
  <cp:revision>5</cp:revision>
  <dcterms:created xsi:type="dcterms:W3CDTF">2020-04-03T00:12:18Z</dcterms:created>
  <dcterms:modified xsi:type="dcterms:W3CDTF">2020-04-03T01:12:00Z</dcterms:modified>
</cp:coreProperties>
</file>