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63" r:id="rId3"/>
    <p:sldId id="328" r:id="rId4"/>
    <p:sldId id="370" r:id="rId5"/>
    <p:sldId id="340" r:id="rId6"/>
    <p:sldId id="385" r:id="rId7"/>
    <p:sldId id="386" r:id="rId8"/>
    <p:sldId id="387" r:id="rId9"/>
    <p:sldId id="388" r:id="rId10"/>
    <p:sldId id="372" r:id="rId11"/>
    <p:sldId id="373" r:id="rId12"/>
    <p:sldId id="374" r:id="rId13"/>
    <p:sldId id="375" r:id="rId14"/>
    <p:sldId id="376" r:id="rId15"/>
    <p:sldId id="377" r:id="rId16"/>
    <p:sldId id="379" r:id="rId17"/>
    <p:sldId id="389" r:id="rId18"/>
    <p:sldId id="371" r:id="rId19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79646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8464" autoAdjust="0"/>
  </p:normalViewPr>
  <p:slideViewPr>
    <p:cSldViewPr snapToGrid="0" snapToObjects="1">
      <p:cViewPr varScale="1">
        <p:scale>
          <a:sx n="101" d="100"/>
          <a:sy n="101" d="100"/>
        </p:scale>
        <p:origin x="126" y="228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64343" y="1381504"/>
            <a:ext cx="8218488" cy="145165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Neutrino Beamline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Horn A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Preliminary Design Review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61168" y="4670423"/>
            <a:ext cx="8221663" cy="79378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Zhijing Tang, Cory Crowley</a:t>
            </a:r>
          </a:p>
          <a:p>
            <a:r>
              <a:rPr lang="en-US" dirty="0">
                <a:latin typeface="Helvetica" charset="0"/>
              </a:rPr>
              <a:t>23 April 2020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E82728-9F5E-49DE-A354-8C40A65F00D7}"/>
              </a:ext>
            </a:extLst>
          </p:cNvPr>
          <p:cNvSpPr txBox="1">
            <a:spLocks/>
          </p:cNvSpPr>
          <p:nvPr/>
        </p:nvSpPr>
        <p:spPr bwMode="auto">
          <a:xfrm>
            <a:off x="461168" y="3489122"/>
            <a:ext cx="8221663" cy="5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Stripline</a:t>
            </a:r>
            <a:r>
              <a:rPr lang="en-US" sz="2800" dirty="0"/>
              <a:t> FEA &amp; Final Run Plans</a:t>
            </a:r>
            <a:endParaRPr lang="en-US" sz="2800" dirty="0">
              <a:latin typeface="Helvetic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Model Loads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Thermal load --- temperature (fluctuation in time &lt; 0.01 C)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Gravity --- weight (Constant)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Magnetic load --- use ANSYS Maxwell 3D to calculate the magnetic force (varies with time)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Bolt preload --- 26688 newton per bolt (constant)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solve two sets of solutions: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1) Solution with (maximum) magnetic load and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2) Solution without magnetic load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Tang| Preliminary Design Review – Horn A </a:t>
            </a:r>
            <a:r>
              <a:rPr lang="en-US" dirty="0" err="1"/>
              <a:t>Stripline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D35A37B5-BEE2-4F0A-8074-18DB29F8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4.23.20</a:t>
            </a:r>
          </a:p>
        </p:txBody>
      </p:sp>
    </p:spTree>
    <p:extLst>
      <p:ext uri="{BB962C8B-B14F-4D97-AF65-F5344CB8AC3E}">
        <p14:creationId xmlns:p14="http://schemas.microsoft.com/office/powerpoint/2010/main" val="216377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Displacements (mm)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Tang| Preliminary Design Review – Horn A </a:t>
            </a:r>
            <a:r>
              <a:rPr lang="en-US" dirty="0" err="1"/>
              <a:t>Stripline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2" y="1238250"/>
            <a:ext cx="7657015" cy="48466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18621105-02C7-4239-8933-04319D47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4.23.20</a:t>
            </a:r>
          </a:p>
        </p:txBody>
      </p:sp>
    </p:spTree>
    <p:extLst>
      <p:ext uri="{BB962C8B-B14F-4D97-AF65-F5344CB8AC3E}">
        <p14:creationId xmlns:p14="http://schemas.microsoft.com/office/powerpoint/2010/main" val="393571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Stresses (</a:t>
            </a:r>
            <a:r>
              <a:rPr lang="en-US" dirty="0" err="1"/>
              <a:t>Striplines</a:t>
            </a:r>
            <a:r>
              <a:rPr lang="en-US" dirty="0"/>
              <a:t> only) (</a:t>
            </a:r>
            <a:r>
              <a:rPr lang="en-US" dirty="0" err="1"/>
              <a:t>Mpa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Tang| Preliminary Design Review – Horn A </a:t>
            </a:r>
            <a:r>
              <a:rPr lang="en-US" dirty="0" err="1"/>
              <a:t>Stripline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6" y="1238250"/>
            <a:ext cx="7950567" cy="48466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BBB7D29F-53FD-4D4E-9ACC-7CCEB99B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4.23.20</a:t>
            </a:r>
          </a:p>
        </p:txBody>
      </p:sp>
    </p:spTree>
    <p:extLst>
      <p:ext uri="{BB962C8B-B14F-4D97-AF65-F5344CB8AC3E}">
        <p14:creationId xmlns:p14="http://schemas.microsoft.com/office/powerpoint/2010/main" val="2148107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Strength for Al 6101-T6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Tang| Preliminary Design Review – Horn A </a:t>
            </a:r>
            <a:r>
              <a:rPr lang="en-US" dirty="0" err="1"/>
              <a:t>Stripline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Static stress maximum 42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Mpa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compared with yield strength, safety factor is more than 4.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Fatigue safety factor SF can be calculated using modified Goodman equation: Sa/Sf + Sm/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1/SF,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SF = 2.823 for 10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cycles, and SF =2.035 for 10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cycles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387282"/>
              </p:ext>
            </p:extLst>
          </p:nvPr>
        </p:nvGraphicFramePr>
        <p:xfrm>
          <a:off x="1984610" y="1836084"/>
          <a:ext cx="4722495" cy="1352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2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Ultimate stress Su (MPa)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Yield stress Sy (MPa)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# of cycles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Fatigue Stress 2*Sf (MPa)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r>
                        <a:rPr lang="en-US" sz="1600" baseline="300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r>
                        <a:rPr lang="en-US" sz="1600" baseline="300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C52D4B8C-E610-4888-8FEC-0F5CAE70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4.23.20</a:t>
            </a:r>
          </a:p>
        </p:txBody>
      </p:sp>
    </p:spTree>
    <p:extLst>
      <p:ext uri="{BB962C8B-B14F-4D97-AF65-F5344CB8AC3E}">
        <p14:creationId xmlns:p14="http://schemas.microsoft.com/office/powerpoint/2010/main" val="4025217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Fatigue Safety Factor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Tang| Preliminary Design Review – Horn A </a:t>
            </a:r>
            <a:r>
              <a:rPr lang="en-US" dirty="0" err="1"/>
              <a:t>Stripline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2" y="1238250"/>
            <a:ext cx="8219175" cy="48466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8E7712D5-312D-4C69-B977-6DD51E46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4.23.20</a:t>
            </a:r>
          </a:p>
        </p:txBody>
      </p:sp>
    </p:spTree>
    <p:extLst>
      <p:ext uri="{BB962C8B-B14F-4D97-AF65-F5344CB8AC3E}">
        <p14:creationId xmlns:p14="http://schemas.microsoft.com/office/powerpoint/2010/main" val="2956418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 Analysis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Tang| Preliminary Design Review – Horn A </a:t>
            </a:r>
            <a:r>
              <a:rPr lang="en-US" dirty="0" err="1"/>
              <a:t>Stripline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6" y="1152525"/>
            <a:ext cx="2784474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11539A2-2F46-4BC0-90E0-51003AF91B5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1" y="1152524"/>
            <a:ext cx="2784474" cy="217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1A5D979E-09EF-4211-8C05-507A3B33F08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7" y="1152525"/>
            <a:ext cx="2663823" cy="217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1D969D03-466A-4C69-A031-8F309D1114C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32" y="3820476"/>
            <a:ext cx="3016771" cy="217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9CC0D989-3DC3-4FB3-BE41-AE09DD49200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488" y="3820475"/>
            <a:ext cx="3083814" cy="21717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3FF27E8-0DC8-4BE2-969B-F06B79368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409830"/>
              </p:ext>
            </p:extLst>
          </p:nvPr>
        </p:nvGraphicFramePr>
        <p:xfrm>
          <a:off x="494856" y="3816523"/>
          <a:ext cx="2041891" cy="2171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2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Mode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Frequency (Hz)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32.127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47.094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59.234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72.816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89.043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01DCACE7-3205-4B16-BFA5-3945A4CBC3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4.23.20</a:t>
            </a:r>
          </a:p>
        </p:txBody>
      </p:sp>
    </p:spTree>
    <p:extLst>
      <p:ext uri="{BB962C8B-B14F-4D97-AF65-F5344CB8AC3E}">
        <p14:creationId xmlns:p14="http://schemas.microsoft.com/office/powerpoint/2010/main" val="2628736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Stripline</a:t>
            </a:r>
            <a:r>
              <a:rPr lang="en-US" dirty="0"/>
              <a:t> Summary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7703989-AC3B-406E-A64D-BAB105E756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 assuming half symmetry.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Thermal solution is solved for temperature distribution. Maximum temperature is 50 C.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Structural solutions are solved for displacement and stress for both with magnetic load and without magnetic load. Maximum displacement is 0.42 mm, and maximum stress is 42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Mpa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Fatigue safety factor is calculated from the structural solutions. Minimum SF = 2.035 for 10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cycles.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five frequencies and vibration modes are extracted from modal analysis.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EA31F69-A9BB-4308-B862-86BB92C3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Tang| Preliminary Design Review – Horn A </a:t>
            </a:r>
            <a:r>
              <a:rPr lang="en-US" dirty="0" err="1"/>
              <a:t>Stripline</a:t>
            </a:r>
            <a:r>
              <a:rPr lang="en-US" dirty="0"/>
              <a:t> 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7B50ACF3-F4D3-4E76-8441-994F268B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4.23.20</a:t>
            </a:r>
          </a:p>
        </p:txBody>
      </p:sp>
    </p:spTree>
    <p:extLst>
      <p:ext uri="{BB962C8B-B14F-4D97-AF65-F5344CB8AC3E}">
        <p14:creationId xmlns:p14="http://schemas.microsoft.com/office/powerpoint/2010/main" val="1711483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564D-1385-439C-A29C-80920A66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Plans for Final </a:t>
            </a:r>
            <a:r>
              <a:rPr lang="en-US" dirty="0" err="1"/>
              <a:t>Stripline</a:t>
            </a:r>
            <a:r>
              <a:rPr lang="en-US" dirty="0"/>
              <a:t> Run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7A991-1904-406A-B52E-D4644C1D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E549940-3671-4607-A668-19A1178725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49"/>
            <a:ext cx="8293100" cy="501967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most recent snapshot of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geometry.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updated conductor analysis for boundary condition inputs.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Incorporate bolt group additions &amp; changes assuming prototype efforts are successful.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Confirm operating temperatures for pull-up block and remote clamp connection.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115%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EDEP to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account for further target iterations or backscatter concerns.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 experimentally confirm HTC values during mounted test stand run.</a:t>
            </a:r>
          </a:p>
          <a:p>
            <a:pPr marL="3200400" lvl="7" indent="0">
              <a:buNone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555A7A9-7873-4F08-8F0E-08F47A13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Tang| Preliminary Design Review – Horn A </a:t>
            </a:r>
            <a:r>
              <a:rPr lang="en-US" dirty="0" err="1"/>
              <a:t>Stripline</a:t>
            </a:r>
            <a:r>
              <a:rPr lang="en-US" dirty="0"/>
              <a:t> 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BB41A378-2A93-4F77-8E52-BC99AC571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4.23.20</a:t>
            </a:r>
          </a:p>
        </p:txBody>
      </p:sp>
    </p:spTree>
    <p:extLst>
      <p:ext uri="{BB962C8B-B14F-4D97-AF65-F5344CB8AC3E}">
        <p14:creationId xmlns:p14="http://schemas.microsoft.com/office/powerpoint/2010/main" val="272153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7703989-AC3B-406E-A64D-BAB105E756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5105400"/>
          </a:xfrm>
        </p:spPr>
        <p:txBody>
          <a:bodyPr lIns="274320"/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Inputs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Events and Time Scales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Thermal Model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Heat loads, boundary conditions, solutions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Structural Model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Mechanical loads, load cases, displacements, stresses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Fatigue Safety Factors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Final FEA run plans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4.23.20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EA31F69-A9BB-4308-B862-86BB92C3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Tang| Preliminary Design Review – Horn A </a:t>
            </a:r>
          </a:p>
        </p:txBody>
      </p:sp>
    </p:spTree>
    <p:extLst>
      <p:ext uri="{BB962C8B-B14F-4D97-AF65-F5344CB8AC3E}">
        <p14:creationId xmlns:p14="http://schemas.microsoft.com/office/powerpoint/2010/main" val="260765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Stripline</a:t>
            </a:r>
            <a:r>
              <a:rPr lang="en-US" dirty="0"/>
              <a:t> Inputs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Geometry snapshot from 2018 using Beam Optimization Task Force (BOTF) parameters, defined in DUNE-doc-2901 &amp; preliminary Horn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stripline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model.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Backscatter EDEP from RAL 2m cylindrical target as defined from DUNE-doc-8759, with 1.15 multiplier for uncertainty.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Cooling conditions from AD/TSD HTC test summary &amp; historical inputs.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pulse parameters from BOTF / DUNE-doc-294 / DUNE-doc-10494.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Tang| Preliminary Design Review – Horn A 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C22736DF-C5EB-43E1-9CA4-5A2A7D8F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4.23.20</a:t>
            </a:r>
          </a:p>
        </p:txBody>
      </p:sp>
    </p:spTree>
    <p:extLst>
      <p:ext uri="{BB962C8B-B14F-4D97-AF65-F5344CB8AC3E}">
        <p14:creationId xmlns:p14="http://schemas.microsoft.com/office/powerpoint/2010/main" val="16363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and Time Scales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Pulse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Length 0.8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Peak 300 kA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Beam Pulse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Length 10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120 GeV beam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7.5e13 Protons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Tang| Preliminary Design Review – Horn A </a:t>
            </a:r>
            <a:r>
              <a:rPr lang="en-US" dirty="0" err="1"/>
              <a:t>Stripline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90" y="1238250"/>
            <a:ext cx="5937250" cy="27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228088B3-FEFE-4499-BC1B-65FC67F94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4.23.20</a:t>
            </a:r>
          </a:p>
        </p:txBody>
      </p:sp>
    </p:spTree>
    <p:extLst>
      <p:ext uri="{BB962C8B-B14F-4D97-AF65-F5344CB8AC3E}">
        <p14:creationId xmlns:p14="http://schemas.microsoft.com/office/powerpoint/2010/main" val="423645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err="1"/>
              <a:t>Stripline</a:t>
            </a:r>
            <a:r>
              <a:rPr lang="en-US" dirty="0"/>
              <a:t> Finite Element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Tang| Preliminary Design Review – Horn A </a:t>
            </a:r>
            <a:r>
              <a:rPr lang="en-US" dirty="0" err="1"/>
              <a:t>Stripline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79" y="1238250"/>
            <a:ext cx="5987942" cy="48466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4A8AA031-9CC1-4CA9-89B0-06FE1536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4.23.20</a:t>
            </a:r>
          </a:p>
        </p:txBody>
      </p:sp>
    </p:spTree>
    <p:extLst>
      <p:ext uri="{BB962C8B-B14F-4D97-AF65-F5344CB8AC3E}">
        <p14:creationId xmlns:p14="http://schemas.microsoft.com/office/powerpoint/2010/main" val="74165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Loads (W/m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Joule Heating --- current input, program will calculate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Beam Heat --- From Mars simulation (about 1/6 of joule heating)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Tang| Preliminary Design Review – Horn A </a:t>
            </a:r>
            <a:r>
              <a:rPr lang="en-US" dirty="0" err="1"/>
              <a:t>Stripline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14168" y="2202422"/>
          <a:ext cx="5978013" cy="3952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1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1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6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segment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915.5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974.5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5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1652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1651.5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1881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1672.5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1676.5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1738.5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1992.5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5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1626.5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1671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1698.5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1661.5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5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1653.5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2046.5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5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1586.5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1702.5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1405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5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1469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1544.5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1571.5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1652.5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1569.5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5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1798.5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2109.5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5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1882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2179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2298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2000.5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5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1742.5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1682.5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1698.5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5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1931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2206.5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2287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2023.5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5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3066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2037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5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3341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3163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CFB36142-A832-4088-AA53-E37F2EC7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4.23.20</a:t>
            </a:r>
          </a:p>
        </p:txBody>
      </p:sp>
    </p:spTree>
    <p:extLst>
      <p:ext uri="{BB962C8B-B14F-4D97-AF65-F5344CB8AC3E}">
        <p14:creationId xmlns:p14="http://schemas.microsoft.com/office/powerpoint/2010/main" val="142648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Conditions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Tang| Preliminary Design Review – Horn A </a:t>
            </a:r>
            <a:r>
              <a:rPr lang="en-US" dirty="0" err="1"/>
              <a:t>Stripline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7371"/>
            <a:ext cx="8293100" cy="45883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8932F6CA-CA6C-48DE-979D-D2AFA9DE8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4.23.20</a:t>
            </a:r>
          </a:p>
        </p:txBody>
      </p:sp>
    </p:spTree>
    <p:extLst>
      <p:ext uri="{BB962C8B-B14F-4D97-AF65-F5344CB8AC3E}">
        <p14:creationId xmlns:p14="http://schemas.microsoft.com/office/powerpoint/2010/main" val="17891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Conditions Cont.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Tang| Preliminary Design Review – Horn A </a:t>
            </a:r>
            <a:r>
              <a:rPr lang="en-US" dirty="0" err="1"/>
              <a:t>Stripline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05" y="1238250"/>
            <a:ext cx="6823290" cy="48466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777DF89B-BE9B-4117-96AC-00A4F6AB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4.23.20</a:t>
            </a:r>
          </a:p>
        </p:txBody>
      </p:sp>
    </p:spTree>
    <p:extLst>
      <p:ext uri="{BB962C8B-B14F-4D97-AF65-F5344CB8AC3E}">
        <p14:creationId xmlns:p14="http://schemas.microsoft.com/office/powerpoint/2010/main" val="292370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Solution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24EC733-65E0-47A4-8E2E-12F028D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Z Tang| Preliminary Design Review – Horn A </a:t>
            </a:r>
            <a:r>
              <a:rPr lang="en-US" dirty="0" err="1"/>
              <a:t>Stripline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865187" y="1251744"/>
            <a:ext cx="7477125" cy="4819650"/>
          </a:xfrm>
          <a:prstGeom prst="rect">
            <a:avLst/>
          </a:prstGeom>
        </p:spPr>
      </p:pic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8B77541-7992-4BA4-910F-FAFAAC58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4.23.20</a:t>
            </a:r>
          </a:p>
        </p:txBody>
      </p:sp>
    </p:spTree>
    <p:extLst>
      <p:ext uri="{BB962C8B-B14F-4D97-AF65-F5344CB8AC3E}">
        <p14:creationId xmlns:p14="http://schemas.microsoft.com/office/powerpoint/2010/main" val="1436943025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13133</TotalTime>
  <Words>809</Words>
  <Application>Microsoft Office PowerPoint</Application>
  <PresentationFormat>On-screen Show (4:3)</PresentationFormat>
  <Paragraphs>224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Helvetica</vt:lpstr>
      <vt:lpstr>Lucida Grande</vt:lpstr>
      <vt:lpstr>Symbol</vt:lpstr>
      <vt:lpstr>LBNF Template_051215</vt:lpstr>
      <vt:lpstr>LBNF Content-Footer Theme</vt:lpstr>
      <vt:lpstr>Neutrino Beamline Horn A Preliminary Design Review</vt:lpstr>
      <vt:lpstr>Outline </vt:lpstr>
      <vt:lpstr>Stripline Inputs </vt:lpstr>
      <vt:lpstr>Events and Time Scales </vt:lpstr>
      <vt:lpstr>Preliminary Stripline Finite Element Model</vt:lpstr>
      <vt:lpstr>Heat Loads (W/m3)</vt:lpstr>
      <vt:lpstr>Cooling Conditions </vt:lpstr>
      <vt:lpstr>Cooling Conditions Cont.</vt:lpstr>
      <vt:lpstr>Temperature Solution </vt:lpstr>
      <vt:lpstr>Structural Model Loads </vt:lpstr>
      <vt:lpstr>Displacements (mm) </vt:lpstr>
      <vt:lpstr>Equivalent Stresses (Striplines only) (Mpa)</vt:lpstr>
      <vt:lpstr>Material Strength for Al 6101-T6</vt:lpstr>
      <vt:lpstr>Calculate Fatigue Safety Factor</vt:lpstr>
      <vt:lpstr>Modal Analysis </vt:lpstr>
      <vt:lpstr>Stripline Summary </vt:lpstr>
      <vt:lpstr>Analysis Plans for Final Stripline Run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Cory F. Crowley</cp:lastModifiedBy>
  <cp:revision>327</cp:revision>
  <cp:lastPrinted>2015-05-22T11:54:13Z</cp:lastPrinted>
  <dcterms:created xsi:type="dcterms:W3CDTF">2015-04-30T14:29:22Z</dcterms:created>
  <dcterms:modified xsi:type="dcterms:W3CDTF">2020-04-19T21:47:28Z</dcterms:modified>
</cp:coreProperties>
</file>