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4"/>
    <p:sldMasterId id="2147484171" r:id="rId5"/>
  </p:sldMasterIdLst>
  <p:notesMasterIdLst>
    <p:notesMasterId r:id="rId25"/>
  </p:notesMasterIdLst>
  <p:handoutMasterIdLst>
    <p:handoutMasterId r:id="rId26"/>
  </p:handoutMasterIdLst>
  <p:sldIdLst>
    <p:sldId id="2470" r:id="rId6"/>
    <p:sldId id="2616" r:id="rId7"/>
    <p:sldId id="2617" r:id="rId8"/>
    <p:sldId id="296" r:id="rId9"/>
    <p:sldId id="298" r:id="rId10"/>
    <p:sldId id="295" r:id="rId11"/>
    <p:sldId id="297" r:id="rId12"/>
    <p:sldId id="305" r:id="rId13"/>
    <p:sldId id="301" r:id="rId14"/>
    <p:sldId id="304" r:id="rId15"/>
    <p:sldId id="302" r:id="rId16"/>
    <p:sldId id="300" r:id="rId17"/>
    <p:sldId id="2622" r:id="rId18"/>
    <p:sldId id="2623" r:id="rId19"/>
    <p:sldId id="2618" r:id="rId20"/>
    <p:sldId id="2621" r:id="rId21"/>
    <p:sldId id="2620" r:id="rId22"/>
    <p:sldId id="2619" r:id="rId23"/>
    <p:sldId id="303" r:id="rId24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616"/>
            <p14:sldId id="2617"/>
            <p14:sldId id="296"/>
            <p14:sldId id="298"/>
            <p14:sldId id="295"/>
            <p14:sldId id="297"/>
            <p14:sldId id="305"/>
            <p14:sldId id="301"/>
            <p14:sldId id="304"/>
            <p14:sldId id="302"/>
            <p14:sldId id="300"/>
            <p14:sldId id="2622"/>
            <p14:sldId id="2623"/>
            <p14:sldId id="2618"/>
            <p14:sldId id="2621"/>
            <p14:sldId id="2620"/>
            <p14:sldId id="2619"/>
          </p14:sldIdLst>
        </p14:section>
        <p14:section name="Backup" id="{58EDEA92-FFE7-40E0-AB2C-D3FD54F7D5A7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6EA"/>
    <a:srgbClr val="0F2D62"/>
    <a:srgbClr val="404040"/>
    <a:srgbClr val="4E4E4E"/>
    <a:srgbClr val="63666A"/>
    <a:srgbClr val="505050"/>
    <a:srgbClr val="50504E"/>
    <a:srgbClr val="004C97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6357" autoAdjust="0"/>
  </p:normalViewPr>
  <p:slideViewPr>
    <p:cSldViewPr snapToGrid="0" snapToObjects="1" showGuides="1">
      <p:cViewPr varScale="1">
        <p:scale>
          <a:sx n="63" d="100"/>
          <a:sy n="63" d="100"/>
        </p:scale>
        <p:origin x="921" y="39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'FEA Results -2'!$I$2</c:f>
              <c:strCache>
                <c:ptCount val="1"/>
                <c:pt idx="0">
                  <c:v>Primary Jaws Max Temp, deg C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'FEA Results -2'!$B$3:$B$10</c:f>
              <c:strCache>
                <c:ptCount val="8"/>
                <c:pt idx="0">
                  <c:v>Step 1</c:v>
                </c:pt>
                <c:pt idx="1">
                  <c:v>Step 2</c:v>
                </c:pt>
                <c:pt idx="2">
                  <c:v>Step 3</c:v>
                </c:pt>
                <c:pt idx="3">
                  <c:v>Step 4</c:v>
                </c:pt>
                <c:pt idx="4">
                  <c:v>Step 5</c:v>
                </c:pt>
                <c:pt idx="5">
                  <c:v>Step 6</c:v>
                </c:pt>
                <c:pt idx="6">
                  <c:v>Step 7</c:v>
                </c:pt>
                <c:pt idx="7">
                  <c:v>Step 8</c:v>
                </c:pt>
              </c:strCache>
            </c:strRef>
          </c:xVal>
          <c:yVal>
            <c:numRef>
              <c:f>'FEA Results -2'!$I$3:$I$10</c:f>
              <c:numCache>
                <c:formatCode>0.0</c:formatCode>
                <c:ptCount val="8"/>
                <c:pt idx="0">
                  <c:v>418.12</c:v>
                </c:pt>
                <c:pt idx="1">
                  <c:v>191.47</c:v>
                </c:pt>
                <c:pt idx="2">
                  <c:v>55.658000000000001</c:v>
                </c:pt>
                <c:pt idx="3">
                  <c:v>54.802999999999997</c:v>
                </c:pt>
                <c:pt idx="4">
                  <c:v>54.366999999999997</c:v>
                </c:pt>
                <c:pt idx="5">
                  <c:v>86.451999999999998</c:v>
                </c:pt>
                <c:pt idx="6">
                  <c:v>80.218999999999994</c:v>
                </c:pt>
                <c:pt idx="7">
                  <c:v>77.384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364-466E-B050-1A76062EBF0C}"/>
            </c:ext>
          </c:extLst>
        </c:ser>
        <c:ser>
          <c:idx val="1"/>
          <c:order val="1"/>
          <c:tx>
            <c:strRef>
              <c:f>'FEA Results -2'!$J$2</c:f>
              <c:strCache>
                <c:ptCount val="1"/>
                <c:pt idx="0">
                  <c:v>Secondary Jaws Max Temp, deg 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'FEA Results -2'!$B$3:$B$10</c:f>
              <c:strCache>
                <c:ptCount val="8"/>
                <c:pt idx="0">
                  <c:v>Step 1</c:v>
                </c:pt>
                <c:pt idx="1">
                  <c:v>Step 2</c:v>
                </c:pt>
                <c:pt idx="2">
                  <c:v>Step 3</c:v>
                </c:pt>
                <c:pt idx="3">
                  <c:v>Step 4</c:v>
                </c:pt>
                <c:pt idx="4">
                  <c:v>Step 5</c:v>
                </c:pt>
                <c:pt idx="5">
                  <c:v>Step 6</c:v>
                </c:pt>
                <c:pt idx="6">
                  <c:v>Step 7</c:v>
                </c:pt>
                <c:pt idx="7">
                  <c:v>Step 8</c:v>
                </c:pt>
              </c:strCache>
            </c:strRef>
          </c:xVal>
          <c:yVal>
            <c:numRef>
              <c:f>'FEA Results -2'!$J$3:$J$10</c:f>
              <c:numCache>
                <c:formatCode>0.0</c:formatCode>
                <c:ptCount val="8"/>
                <c:pt idx="0">
                  <c:v>71.977000000000004</c:v>
                </c:pt>
                <c:pt idx="1">
                  <c:v>45.588999999999999</c:v>
                </c:pt>
                <c:pt idx="2">
                  <c:v>37.079000000000001</c:v>
                </c:pt>
                <c:pt idx="3">
                  <c:v>36.828000000000003</c:v>
                </c:pt>
                <c:pt idx="4">
                  <c:v>36.716000000000001</c:v>
                </c:pt>
                <c:pt idx="5">
                  <c:v>37.081000000000003</c:v>
                </c:pt>
                <c:pt idx="6">
                  <c:v>36.83</c:v>
                </c:pt>
                <c:pt idx="7">
                  <c:v>36.71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364-466E-B050-1A76062EB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0158456"/>
        <c:axId val="1100154520"/>
      </c:scatterChart>
      <c:valAx>
        <c:axId val="1100158456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Analysis case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154520"/>
        <c:crosses val="autoZero"/>
        <c:crossBetween val="midCat"/>
      </c:valAx>
      <c:valAx>
        <c:axId val="1100154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Temperature,</a:t>
                </a:r>
                <a:r>
                  <a:rPr lang="en-US" baseline="0"/>
                  <a:t> deg C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158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Primary Jaw Max Temperature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Sheet1!$A$39:$A$69</c:f>
              <c:numCache>
                <c:formatCode>General</c:formatCode>
                <c:ptCount val="31"/>
                <c:pt idx="0">
                  <c:v>0</c:v>
                </c:pt>
                <c:pt idx="1">
                  <c:v>9.8899999999999988</c:v>
                </c:pt>
                <c:pt idx="2">
                  <c:v>19.779999999999998</c:v>
                </c:pt>
                <c:pt idx="3">
                  <c:v>29.669999999999998</c:v>
                </c:pt>
                <c:pt idx="4">
                  <c:v>39.559999999999995</c:v>
                </c:pt>
                <c:pt idx="5">
                  <c:v>49.45</c:v>
                </c:pt>
                <c:pt idx="6">
                  <c:v>49.56</c:v>
                </c:pt>
                <c:pt idx="7">
                  <c:v>49.67</c:v>
                </c:pt>
                <c:pt idx="8">
                  <c:v>49.78</c:v>
                </c:pt>
                <c:pt idx="9">
                  <c:v>49.889999999999993</c:v>
                </c:pt>
                <c:pt idx="10">
                  <c:v>50</c:v>
                </c:pt>
                <c:pt idx="11">
                  <c:v>59.89</c:v>
                </c:pt>
                <c:pt idx="12">
                  <c:v>69.78</c:v>
                </c:pt>
                <c:pt idx="13">
                  <c:v>79.67</c:v>
                </c:pt>
                <c:pt idx="14">
                  <c:v>89.56</c:v>
                </c:pt>
                <c:pt idx="15">
                  <c:v>99.45</c:v>
                </c:pt>
                <c:pt idx="16">
                  <c:v>99.56</c:v>
                </c:pt>
                <c:pt idx="17">
                  <c:v>99.67</c:v>
                </c:pt>
                <c:pt idx="18">
                  <c:v>99.779999999999987</c:v>
                </c:pt>
                <c:pt idx="19">
                  <c:v>99.89</c:v>
                </c:pt>
                <c:pt idx="20">
                  <c:v>100</c:v>
                </c:pt>
                <c:pt idx="21">
                  <c:v>109.89</c:v>
                </c:pt>
                <c:pt idx="22">
                  <c:v>119.78</c:v>
                </c:pt>
                <c:pt idx="23">
                  <c:v>129.67000000000002</c:v>
                </c:pt>
                <c:pt idx="24">
                  <c:v>139.56</c:v>
                </c:pt>
                <c:pt idx="25">
                  <c:v>149.44999999999999</c:v>
                </c:pt>
                <c:pt idx="26">
                  <c:v>149.56</c:v>
                </c:pt>
                <c:pt idx="27">
                  <c:v>149.66999999999999</c:v>
                </c:pt>
                <c:pt idx="28">
                  <c:v>149.78</c:v>
                </c:pt>
                <c:pt idx="29">
                  <c:v>149.88999999999999</c:v>
                </c:pt>
                <c:pt idx="30">
                  <c:v>150</c:v>
                </c:pt>
              </c:numCache>
            </c:numRef>
          </c:xVal>
          <c:yVal>
            <c:numRef>
              <c:f>Sheet1!$D$39:$D$69</c:f>
              <c:numCache>
                <c:formatCode>General</c:formatCode>
                <c:ptCount val="31"/>
                <c:pt idx="0">
                  <c:v>32</c:v>
                </c:pt>
                <c:pt idx="1">
                  <c:v>32.003</c:v>
                </c:pt>
                <c:pt idx="2">
                  <c:v>32.003</c:v>
                </c:pt>
                <c:pt idx="3">
                  <c:v>32.003</c:v>
                </c:pt>
                <c:pt idx="4">
                  <c:v>32.003</c:v>
                </c:pt>
                <c:pt idx="5">
                  <c:v>32.003</c:v>
                </c:pt>
                <c:pt idx="6">
                  <c:v>32.036000000000001</c:v>
                </c:pt>
                <c:pt idx="7">
                  <c:v>32.069000000000003</c:v>
                </c:pt>
                <c:pt idx="8">
                  <c:v>32.101999999999997</c:v>
                </c:pt>
                <c:pt idx="9">
                  <c:v>32.134999999999998</c:v>
                </c:pt>
                <c:pt idx="10">
                  <c:v>32.168999999999997</c:v>
                </c:pt>
                <c:pt idx="11">
                  <c:v>32.155999999999999</c:v>
                </c:pt>
                <c:pt idx="12">
                  <c:v>32.145000000000003</c:v>
                </c:pt>
                <c:pt idx="13">
                  <c:v>32.134</c:v>
                </c:pt>
                <c:pt idx="14">
                  <c:v>32.125</c:v>
                </c:pt>
                <c:pt idx="15">
                  <c:v>32.116999999999997</c:v>
                </c:pt>
                <c:pt idx="16">
                  <c:v>32.15</c:v>
                </c:pt>
                <c:pt idx="17">
                  <c:v>32.183</c:v>
                </c:pt>
                <c:pt idx="18">
                  <c:v>32.216999999999999</c:v>
                </c:pt>
                <c:pt idx="19">
                  <c:v>32.25</c:v>
                </c:pt>
                <c:pt idx="20">
                  <c:v>32.283000000000001</c:v>
                </c:pt>
                <c:pt idx="21">
                  <c:v>32.262999999999998</c:v>
                </c:pt>
                <c:pt idx="22">
                  <c:v>32.244999999999997</c:v>
                </c:pt>
                <c:pt idx="23">
                  <c:v>32.228000000000002</c:v>
                </c:pt>
                <c:pt idx="24">
                  <c:v>32.213999999999999</c:v>
                </c:pt>
                <c:pt idx="25">
                  <c:v>32.201000000000001</c:v>
                </c:pt>
                <c:pt idx="26">
                  <c:v>32.234000000000002</c:v>
                </c:pt>
                <c:pt idx="27">
                  <c:v>32.267000000000003</c:v>
                </c:pt>
                <c:pt idx="28">
                  <c:v>32.299999999999997</c:v>
                </c:pt>
                <c:pt idx="29">
                  <c:v>32.332999999999998</c:v>
                </c:pt>
                <c:pt idx="30">
                  <c:v>32.366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52-4077-8A36-0AC0E895C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3515304"/>
        <c:axId val="983517928"/>
      </c:scatterChart>
      <c:valAx>
        <c:axId val="983515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Time, msec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3517928"/>
        <c:crosses val="autoZero"/>
        <c:crossBetween val="midCat"/>
      </c:valAx>
      <c:valAx>
        <c:axId val="983517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Temperature,</a:t>
                </a:r>
                <a:r>
                  <a:rPr lang="en-US" baseline="0"/>
                  <a:t> deg C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3515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Primary Jaw Max Temperature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Sheet1!$A$39:$A$69</c:f>
              <c:numCache>
                <c:formatCode>General</c:formatCode>
                <c:ptCount val="31"/>
                <c:pt idx="0">
                  <c:v>0</c:v>
                </c:pt>
                <c:pt idx="1">
                  <c:v>9.8899999999999988</c:v>
                </c:pt>
                <c:pt idx="2">
                  <c:v>19.779999999999998</c:v>
                </c:pt>
                <c:pt idx="3">
                  <c:v>29.669999999999998</c:v>
                </c:pt>
                <c:pt idx="4">
                  <c:v>39.559999999999995</c:v>
                </c:pt>
                <c:pt idx="5">
                  <c:v>49.45</c:v>
                </c:pt>
                <c:pt idx="6">
                  <c:v>49.56</c:v>
                </c:pt>
                <c:pt idx="7">
                  <c:v>49.67</c:v>
                </c:pt>
                <c:pt idx="8">
                  <c:v>49.78</c:v>
                </c:pt>
                <c:pt idx="9">
                  <c:v>49.889999999999993</c:v>
                </c:pt>
                <c:pt idx="10">
                  <c:v>50</c:v>
                </c:pt>
                <c:pt idx="11">
                  <c:v>59.89</c:v>
                </c:pt>
                <c:pt idx="12">
                  <c:v>69.78</c:v>
                </c:pt>
                <c:pt idx="13">
                  <c:v>79.67</c:v>
                </c:pt>
                <c:pt idx="14">
                  <c:v>89.56</c:v>
                </c:pt>
                <c:pt idx="15">
                  <c:v>99.45</c:v>
                </c:pt>
                <c:pt idx="16">
                  <c:v>99.56</c:v>
                </c:pt>
                <c:pt idx="17">
                  <c:v>99.67</c:v>
                </c:pt>
                <c:pt idx="18">
                  <c:v>99.779999999999987</c:v>
                </c:pt>
                <c:pt idx="19">
                  <c:v>99.89</c:v>
                </c:pt>
                <c:pt idx="20">
                  <c:v>100</c:v>
                </c:pt>
                <c:pt idx="21">
                  <c:v>109.89</c:v>
                </c:pt>
                <c:pt idx="22">
                  <c:v>119.78</c:v>
                </c:pt>
                <c:pt idx="23">
                  <c:v>129.67000000000002</c:v>
                </c:pt>
                <c:pt idx="24">
                  <c:v>139.56</c:v>
                </c:pt>
                <c:pt idx="25">
                  <c:v>149.44999999999999</c:v>
                </c:pt>
                <c:pt idx="26">
                  <c:v>149.56</c:v>
                </c:pt>
                <c:pt idx="27">
                  <c:v>149.66999999999999</c:v>
                </c:pt>
                <c:pt idx="28">
                  <c:v>149.78</c:v>
                </c:pt>
                <c:pt idx="29">
                  <c:v>149.88999999999999</c:v>
                </c:pt>
                <c:pt idx="30">
                  <c:v>150</c:v>
                </c:pt>
              </c:numCache>
            </c:numRef>
          </c:xVal>
          <c:yVal>
            <c:numRef>
              <c:f>Sheet1!$D$39:$D$69</c:f>
              <c:numCache>
                <c:formatCode>General</c:formatCode>
                <c:ptCount val="31"/>
                <c:pt idx="0">
                  <c:v>32</c:v>
                </c:pt>
                <c:pt idx="1">
                  <c:v>32.003</c:v>
                </c:pt>
                <c:pt idx="2">
                  <c:v>32.003</c:v>
                </c:pt>
                <c:pt idx="3">
                  <c:v>32.003</c:v>
                </c:pt>
                <c:pt idx="4">
                  <c:v>32.003</c:v>
                </c:pt>
                <c:pt idx="5">
                  <c:v>32.003</c:v>
                </c:pt>
                <c:pt idx="6">
                  <c:v>32.036000000000001</c:v>
                </c:pt>
                <c:pt idx="7">
                  <c:v>32.069000000000003</c:v>
                </c:pt>
                <c:pt idx="8">
                  <c:v>32.101999999999997</c:v>
                </c:pt>
                <c:pt idx="9">
                  <c:v>32.134999999999998</c:v>
                </c:pt>
                <c:pt idx="10">
                  <c:v>32.168999999999997</c:v>
                </c:pt>
                <c:pt idx="11">
                  <c:v>32.155999999999999</c:v>
                </c:pt>
                <c:pt idx="12">
                  <c:v>32.145000000000003</c:v>
                </c:pt>
                <c:pt idx="13">
                  <c:v>32.134</c:v>
                </c:pt>
                <c:pt idx="14">
                  <c:v>32.125</c:v>
                </c:pt>
                <c:pt idx="15">
                  <c:v>32.116999999999997</c:v>
                </c:pt>
                <c:pt idx="16">
                  <c:v>32.15</c:v>
                </c:pt>
                <c:pt idx="17">
                  <c:v>32.183</c:v>
                </c:pt>
                <c:pt idx="18">
                  <c:v>32.216999999999999</c:v>
                </c:pt>
                <c:pt idx="19">
                  <c:v>32.25</c:v>
                </c:pt>
                <c:pt idx="20">
                  <c:v>32.283000000000001</c:v>
                </c:pt>
                <c:pt idx="21">
                  <c:v>32.262999999999998</c:v>
                </c:pt>
                <c:pt idx="22">
                  <c:v>32.244999999999997</c:v>
                </c:pt>
                <c:pt idx="23">
                  <c:v>32.228000000000002</c:v>
                </c:pt>
                <c:pt idx="24">
                  <c:v>32.213999999999999</c:v>
                </c:pt>
                <c:pt idx="25">
                  <c:v>32.201000000000001</c:v>
                </c:pt>
                <c:pt idx="26">
                  <c:v>32.234000000000002</c:v>
                </c:pt>
                <c:pt idx="27">
                  <c:v>32.267000000000003</c:v>
                </c:pt>
                <c:pt idx="28">
                  <c:v>32.299999999999997</c:v>
                </c:pt>
                <c:pt idx="29">
                  <c:v>32.332999999999998</c:v>
                </c:pt>
                <c:pt idx="30">
                  <c:v>32.366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52-4077-8A36-0AC0E895C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3515304"/>
        <c:axId val="983517928"/>
      </c:scatterChart>
      <c:valAx>
        <c:axId val="983515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Time, msec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3517928"/>
        <c:crosses val="autoZero"/>
        <c:crossBetween val="midCat"/>
      </c:valAx>
      <c:valAx>
        <c:axId val="983517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Temperature,</a:t>
                </a:r>
                <a:r>
                  <a:rPr lang="en-US" baseline="0"/>
                  <a:t> deg C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3515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Primary Jaw Max. Temperature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'25kW E dep cycles'!$I$38:$I$445</c:f>
              <c:numCache>
                <c:formatCode>0.00E+00</c:formatCode>
                <c:ptCount val="408"/>
                <c:pt idx="0">
                  <c:v>9.8899999999999995E-3</c:v>
                </c:pt>
                <c:pt idx="1">
                  <c:v>1.9779999999999999E-2</c:v>
                </c:pt>
                <c:pt idx="2">
                  <c:v>2.9669999999999998E-2</c:v>
                </c:pt>
                <c:pt idx="3">
                  <c:v>3.9559999999999998E-2</c:v>
                </c:pt>
                <c:pt idx="4">
                  <c:v>4.9450000000000001E-2</c:v>
                </c:pt>
                <c:pt idx="5">
                  <c:v>4.956E-2</c:v>
                </c:pt>
                <c:pt idx="6">
                  <c:v>4.9669999999999999E-2</c:v>
                </c:pt>
                <c:pt idx="7">
                  <c:v>4.9779999999999998E-2</c:v>
                </c:pt>
                <c:pt idx="8">
                  <c:v>4.9889999999999997E-2</c:v>
                </c:pt>
                <c:pt idx="9">
                  <c:v>0.05</c:v>
                </c:pt>
                <c:pt idx="10">
                  <c:v>5.9889999999999999E-2</c:v>
                </c:pt>
                <c:pt idx="11">
                  <c:v>6.9779999999999995E-2</c:v>
                </c:pt>
                <c:pt idx="12">
                  <c:v>7.9670000000000005E-2</c:v>
                </c:pt>
                <c:pt idx="13">
                  <c:v>8.9560000000000001E-2</c:v>
                </c:pt>
                <c:pt idx="14">
                  <c:v>9.9449999999999997E-2</c:v>
                </c:pt>
                <c:pt idx="15">
                  <c:v>9.9559999999999996E-2</c:v>
                </c:pt>
                <c:pt idx="16">
                  <c:v>9.9669999999999995E-2</c:v>
                </c:pt>
                <c:pt idx="17">
                  <c:v>9.9779999999999994E-2</c:v>
                </c:pt>
                <c:pt idx="18">
                  <c:v>9.9890000000000007E-2</c:v>
                </c:pt>
                <c:pt idx="19">
                  <c:v>0.1</c:v>
                </c:pt>
                <c:pt idx="20" formatCode="General">
                  <c:v>0.10989</c:v>
                </c:pt>
                <c:pt idx="21" formatCode="General">
                  <c:v>0.11978</c:v>
                </c:pt>
                <c:pt idx="22" formatCode="General">
                  <c:v>0.12967000000000001</c:v>
                </c:pt>
                <c:pt idx="23" formatCode="General">
                  <c:v>0.13955999999999999</c:v>
                </c:pt>
                <c:pt idx="24" formatCode="General">
                  <c:v>0.14945</c:v>
                </c:pt>
                <c:pt idx="25" formatCode="General">
                  <c:v>0.14956</c:v>
                </c:pt>
                <c:pt idx="26" formatCode="General">
                  <c:v>0.14967</c:v>
                </c:pt>
                <c:pt idx="27" formatCode="General">
                  <c:v>0.14978</c:v>
                </c:pt>
                <c:pt idx="28" formatCode="General">
                  <c:v>0.14989</c:v>
                </c:pt>
                <c:pt idx="29" formatCode="General">
                  <c:v>0.15</c:v>
                </c:pt>
                <c:pt idx="30" formatCode="General">
                  <c:v>0.15989</c:v>
                </c:pt>
                <c:pt idx="31" formatCode="General">
                  <c:v>0.16977999999999999</c:v>
                </c:pt>
                <c:pt idx="32" formatCode="General">
                  <c:v>0.17967</c:v>
                </c:pt>
                <c:pt idx="33" formatCode="General">
                  <c:v>0.18956000000000001</c:v>
                </c:pt>
                <c:pt idx="34" formatCode="General">
                  <c:v>0.19944999999999999</c:v>
                </c:pt>
                <c:pt idx="35" formatCode="General">
                  <c:v>0.19955999999999999</c:v>
                </c:pt>
                <c:pt idx="36" formatCode="General">
                  <c:v>0.19966999999999999</c:v>
                </c:pt>
                <c:pt idx="37" formatCode="General">
                  <c:v>0.19978000000000001</c:v>
                </c:pt>
                <c:pt idx="38" formatCode="General">
                  <c:v>0.19989000000000001</c:v>
                </c:pt>
                <c:pt idx="39" formatCode="General">
                  <c:v>0.2</c:v>
                </c:pt>
                <c:pt idx="40" formatCode="General">
                  <c:v>0.20988999999999999</c:v>
                </c:pt>
                <c:pt idx="41" formatCode="General">
                  <c:v>0.21978</c:v>
                </c:pt>
                <c:pt idx="42" formatCode="General">
                  <c:v>0.22967000000000001</c:v>
                </c:pt>
                <c:pt idx="43" formatCode="General">
                  <c:v>0.23956</c:v>
                </c:pt>
                <c:pt idx="44" formatCode="General">
                  <c:v>0.24945000000000001</c:v>
                </c:pt>
                <c:pt idx="45" formatCode="General">
                  <c:v>0.24956</c:v>
                </c:pt>
                <c:pt idx="46" formatCode="General">
                  <c:v>0.24967</c:v>
                </c:pt>
                <c:pt idx="47" formatCode="General">
                  <c:v>0.24978</c:v>
                </c:pt>
                <c:pt idx="48" formatCode="General">
                  <c:v>0.24989</c:v>
                </c:pt>
                <c:pt idx="49" formatCode="General">
                  <c:v>0.25</c:v>
                </c:pt>
                <c:pt idx="50" formatCode="General">
                  <c:v>0.25989000000000001</c:v>
                </c:pt>
                <c:pt idx="51" formatCode="General">
                  <c:v>0.26978000000000002</c:v>
                </c:pt>
                <c:pt idx="52" formatCode="General">
                  <c:v>0.27966999999999997</c:v>
                </c:pt>
                <c:pt idx="53" formatCode="General">
                  <c:v>0.28955999999999998</c:v>
                </c:pt>
                <c:pt idx="54" formatCode="General">
                  <c:v>0.29944999999999999</c:v>
                </c:pt>
                <c:pt idx="55" formatCode="General">
                  <c:v>0.29955999999999999</c:v>
                </c:pt>
                <c:pt idx="56" formatCode="General">
                  <c:v>0.29966999999999999</c:v>
                </c:pt>
                <c:pt idx="57" formatCode="General">
                  <c:v>0.29977999999999999</c:v>
                </c:pt>
                <c:pt idx="58" formatCode="General">
                  <c:v>0.29988999999999999</c:v>
                </c:pt>
                <c:pt idx="59" formatCode="General">
                  <c:v>0.3</c:v>
                </c:pt>
                <c:pt idx="60" formatCode="General">
                  <c:v>0.30989</c:v>
                </c:pt>
                <c:pt idx="61" formatCode="General">
                  <c:v>0.31978000000000001</c:v>
                </c:pt>
                <c:pt idx="62" formatCode="General">
                  <c:v>0.32967000000000002</c:v>
                </c:pt>
                <c:pt idx="63" formatCode="General">
                  <c:v>0.33955999999999997</c:v>
                </c:pt>
                <c:pt idx="64" formatCode="General">
                  <c:v>0.34944999999999998</c:v>
                </c:pt>
                <c:pt idx="65" formatCode="General">
                  <c:v>0.34955999999999998</c:v>
                </c:pt>
                <c:pt idx="66" formatCode="General">
                  <c:v>0.34966999999999998</c:v>
                </c:pt>
                <c:pt idx="67" formatCode="General">
                  <c:v>0.34977999999999998</c:v>
                </c:pt>
                <c:pt idx="68" formatCode="General">
                  <c:v>0.34988999999999998</c:v>
                </c:pt>
                <c:pt idx="69" formatCode="General">
                  <c:v>0.35</c:v>
                </c:pt>
                <c:pt idx="70" formatCode="General">
                  <c:v>0.35988999999999999</c:v>
                </c:pt>
                <c:pt idx="71" formatCode="General">
                  <c:v>0.36978</c:v>
                </c:pt>
                <c:pt idx="72" formatCode="General">
                  <c:v>0.37967000000000001</c:v>
                </c:pt>
                <c:pt idx="73" formatCode="General">
                  <c:v>0.38956000000000002</c:v>
                </c:pt>
                <c:pt idx="74" formatCode="General">
                  <c:v>0.39945000000000003</c:v>
                </c:pt>
                <c:pt idx="75" formatCode="General">
                  <c:v>0.39956000000000003</c:v>
                </c:pt>
                <c:pt idx="76" formatCode="General">
                  <c:v>0.39967000000000003</c:v>
                </c:pt>
                <c:pt idx="77" formatCode="General">
                  <c:v>0.39978000000000002</c:v>
                </c:pt>
                <c:pt idx="78" formatCode="General">
                  <c:v>0.39989000000000002</c:v>
                </c:pt>
                <c:pt idx="79" formatCode="General">
                  <c:v>0.4</c:v>
                </c:pt>
                <c:pt idx="80" formatCode="General">
                  <c:v>0.40988999999999998</c:v>
                </c:pt>
                <c:pt idx="81" formatCode="General">
                  <c:v>0.41977999999999999</c:v>
                </c:pt>
                <c:pt idx="82" formatCode="General">
                  <c:v>0.42967</c:v>
                </c:pt>
                <c:pt idx="83" formatCode="General">
                  <c:v>0.43956000000000001</c:v>
                </c:pt>
                <c:pt idx="84" formatCode="General">
                  <c:v>0.44945000000000002</c:v>
                </c:pt>
                <c:pt idx="85" formatCode="General">
                  <c:v>0.44956000000000002</c:v>
                </c:pt>
                <c:pt idx="86" formatCode="General">
                  <c:v>0.44967000000000001</c:v>
                </c:pt>
                <c:pt idx="87" formatCode="General">
                  <c:v>0.44978000000000001</c:v>
                </c:pt>
                <c:pt idx="88" formatCode="General">
                  <c:v>0.44989000000000001</c:v>
                </c:pt>
                <c:pt idx="89" formatCode="General">
                  <c:v>0.45</c:v>
                </c:pt>
                <c:pt idx="90" formatCode="General">
                  <c:v>0.45989000000000002</c:v>
                </c:pt>
                <c:pt idx="91" formatCode="General">
                  <c:v>0.46977999999999998</c:v>
                </c:pt>
                <c:pt idx="92" formatCode="General">
                  <c:v>0.47966999999999999</c:v>
                </c:pt>
                <c:pt idx="93" formatCode="General">
                  <c:v>0.48956</c:v>
                </c:pt>
                <c:pt idx="94" formatCode="General">
                  <c:v>0.49945000000000001</c:v>
                </c:pt>
                <c:pt idx="95" formatCode="General">
                  <c:v>0.49956</c:v>
                </c:pt>
                <c:pt idx="96" formatCode="General">
                  <c:v>0.49967</c:v>
                </c:pt>
                <c:pt idx="97" formatCode="General">
                  <c:v>0.49978</c:v>
                </c:pt>
                <c:pt idx="98" formatCode="General">
                  <c:v>0.49989</c:v>
                </c:pt>
                <c:pt idx="99" formatCode="General">
                  <c:v>0.5</c:v>
                </c:pt>
                <c:pt idx="100" formatCode="General">
                  <c:v>0.50988999999999995</c:v>
                </c:pt>
                <c:pt idx="101" formatCode="General">
                  <c:v>0.51978000000000002</c:v>
                </c:pt>
                <c:pt idx="102" formatCode="General">
                  <c:v>0.52966999999999997</c:v>
                </c:pt>
                <c:pt idx="103" formatCode="General">
                  <c:v>0.53956000000000004</c:v>
                </c:pt>
                <c:pt idx="104" formatCode="General">
                  <c:v>0.54944999999999999</c:v>
                </c:pt>
                <c:pt idx="105" formatCode="General">
                  <c:v>0.54956000000000005</c:v>
                </c:pt>
                <c:pt idx="106" formatCode="General">
                  <c:v>0.54966999999999999</c:v>
                </c:pt>
                <c:pt idx="107" formatCode="General">
                  <c:v>0.54978000000000005</c:v>
                </c:pt>
                <c:pt idx="108" formatCode="General">
                  <c:v>0.54988999999999999</c:v>
                </c:pt>
                <c:pt idx="109" formatCode="General">
                  <c:v>0.55000000000000004</c:v>
                </c:pt>
                <c:pt idx="110" formatCode="General">
                  <c:v>0.55989</c:v>
                </c:pt>
                <c:pt idx="111" formatCode="General">
                  <c:v>0.56977999999999995</c:v>
                </c:pt>
                <c:pt idx="112" formatCode="General">
                  <c:v>0.57967000000000002</c:v>
                </c:pt>
                <c:pt idx="113" formatCode="General">
                  <c:v>0.58955999999999997</c:v>
                </c:pt>
                <c:pt idx="114" formatCode="General">
                  <c:v>0.59945000000000004</c:v>
                </c:pt>
                <c:pt idx="115" formatCode="General">
                  <c:v>0.59955999999999998</c:v>
                </c:pt>
                <c:pt idx="116" formatCode="General">
                  <c:v>0.59967000000000004</c:v>
                </c:pt>
                <c:pt idx="117" formatCode="General">
                  <c:v>0.59977999999999998</c:v>
                </c:pt>
                <c:pt idx="118" formatCode="General">
                  <c:v>0.59989000000000003</c:v>
                </c:pt>
                <c:pt idx="119" formatCode="General">
                  <c:v>0.6</c:v>
                </c:pt>
                <c:pt idx="120" formatCode="General">
                  <c:v>0.60989000000000004</c:v>
                </c:pt>
                <c:pt idx="121" formatCode="General">
                  <c:v>0.61978</c:v>
                </c:pt>
                <c:pt idx="122" formatCode="General">
                  <c:v>0.62966999999999995</c:v>
                </c:pt>
                <c:pt idx="123" formatCode="General">
                  <c:v>0.63956000000000002</c:v>
                </c:pt>
                <c:pt idx="124" formatCode="General">
                  <c:v>0.64944999999999997</c:v>
                </c:pt>
                <c:pt idx="125" formatCode="General">
                  <c:v>0.64956000000000003</c:v>
                </c:pt>
                <c:pt idx="126" formatCode="General">
                  <c:v>0.64966999999999997</c:v>
                </c:pt>
                <c:pt idx="127" formatCode="General">
                  <c:v>0.64978000000000002</c:v>
                </c:pt>
                <c:pt idx="128" formatCode="General">
                  <c:v>0.64988999999999997</c:v>
                </c:pt>
                <c:pt idx="129" formatCode="General">
                  <c:v>0.65</c:v>
                </c:pt>
                <c:pt idx="130" formatCode="General">
                  <c:v>0.65988999999999998</c:v>
                </c:pt>
                <c:pt idx="131" formatCode="General">
                  <c:v>0.66978000000000004</c:v>
                </c:pt>
                <c:pt idx="132" formatCode="General">
                  <c:v>0.67967</c:v>
                </c:pt>
                <c:pt idx="133" formatCode="General">
                  <c:v>0.68955999999999995</c:v>
                </c:pt>
                <c:pt idx="134" formatCode="General">
                  <c:v>0.69945000000000002</c:v>
                </c:pt>
                <c:pt idx="135" formatCode="General">
                  <c:v>0.69955999999999996</c:v>
                </c:pt>
                <c:pt idx="136" formatCode="General">
                  <c:v>0.69967000000000001</c:v>
                </c:pt>
                <c:pt idx="137" formatCode="General">
                  <c:v>0.69977999999999996</c:v>
                </c:pt>
                <c:pt idx="138" formatCode="General">
                  <c:v>0.69989000000000001</c:v>
                </c:pt>
                <c:pt idx="139" formatCode="General">
                  <c:v>0.7</c:v>
                </c:pt>
                <c:pt idx="140" formatCode="General">
                  <c:v>0.70989000000000002</c:v>
                </c:pt>
                <c:pt idx="141" formatCode="General">
                  <c:v>0.71977999999999998</c:v>
                </c:pt>
                <c:pt idx="142" formatCode="General">
                  <c:v>0.72967000000000004</c:v>
                </c:pt>
                <c:pt idx="143" formatCode="General">
                  <c:v>0.73956</c:v>
                </c:pt>
                <c:pt idx="144" formatCode="General">
                  <c:v>0.74944999999999995</c:v>
                </c:pt>
                <c:pt idx="145" formatCode="General">
                  <c:v>0.74956</c:v>
                </c:pt>
                <c:pt idx="146" formatCode="General">
                  <c:v>0.74966999999999995</c:v>
                </c:pt>
                <c:pt idx="147" formatCode="General">
                  <c:v>0.74978</c:v>
                </c:pt>
                <c:pt idx="148" formatCode="General">
                  <c:v>0.74988999999999995</c:v>
                </c:pt>
                <c:pt idx="149" formatCode="General">
                  <c:v>0.75</c:v>
                </c:pt>
                <c:pt idx="150" formatCode="General">
                  <c:v>0.75988999999999995</c:v>
                </c:pt>
                <c:pt idx="151" formatCode="General">
                  <c:v>0.76978000000000002</c:v>
                </c:pt>
                <c:pt idx="152" formatCode="General">
                  <c:v>0.77966999999999997</c:v>
                </c:pt>
                <c:pt idx="153" formatCode="General">
                  <c:v>0.78956000000000004</c:v>
                </c:pt>
                <c:pt idx="154" formatCode="General">
                  <c:v>0.79944999999999999</c:v>
                </c:pt>
                <c:pt idx="155" formatCode="General">
                  <c:v>0.79956000000000005</c:v>
                </c:pt>
                <c:pt idx="156" formatCode="General">
                  <c:v>0.79966999999999999</c:v>
                </c:pt>
                <c:pt idx="157" formatCode="General">
                  <c:v>0.79978000000000005</c:v>
                </c:pt>
                <c:pt idx="158" formatCode="General">
                  <c:v>0.79988999999999999</c:v>
                </c:pt>
                <c:pt idx="159" formatCode="General">
                  <c:v>0.8</c:v>
                </c:pt>
                <c:pt idx="160" formatCode="General">
                  <c:v>0.80989</c:v>
                </c:pt>
                <c:pt idx="161" formatCode="General">
                  <c:v>0.81977999999999995</c:v>
                </c:pt>
                <c:pt idx="162" formatCode="General">
                  <c:v>0.82967000000000002</c:v>
                </c:pt>
                <c:pt idx="163" formatCode="General">
                  <c:v>0.83955999999999997</c:v>
                </c:pt>
                <c:pt idx="164" formatCode="General">
                  <c:v>0.84945000000000004</c:v>
                </c:pt>
                <c:pt idx="165" formatCode="General">
                  <c:v>0.84955999999999998</c:v>
                </c:pt>
                <c:pt idx="166" formatCode="General">
                  <c:v>0.84967000000000004</c:v>
                </c:pt>
                <c:pt idx="167" formatCode="General">
                  <c:v>0.84977999999999998</c:v>
                </c:pt>
                <c:pt idx="168" formatCode="General">
                  <c:v>0.84989000000000003</c:v>
                </c:pt>
                <c:pt idx="169" formatCode="General">
                  <c:v>0.85</c:v>
                </c:pt>
                <c:pt idx="170" formatCode="General">
                  <c:v>0.85989000000000004</c:v>
                </c:pt>
                <c:pt idx="171" formatCode="General">
                  <c:v>0.86978</c:v>
                </c:pt>
                <c:pt idx="172" formatCode="General">
                  <c:v>0.87966999999999995</c:v>
                </c:pt>
                <c:pt idx="173" formatCode="General">
                  <c:v>0.88956000000000002</c:v>
                </c:pt>
                <c:pt idx="174" formatCode="General">
                  <c:v>0.89944999999999997</c:v>
                </c:pt>
                <c:pt idx="175" formatCode="General">
                  <c:v>0.89956000000000003</c:v>
                </c:pt>
                <c:pt idx="176" formatCode="General">
                  <c:v>0.89966999999999997</c:v>
                </c:pt>
                <c:pt idx="177" formatCode="General">
                  <c:v>0.89978000000000002</c:v>
                </c:pt>
                <c:pt idx="178" formatCode="General">
                  <c:v>0.89988999999999997</c:v>
                </c:pt>
                <c:pt idx="179" formatCode="General">
                  <c:v>0.9</c:v>
                </c:pt>
                <c:pt idx="180" formatCode="General">
                  <c:v>0.90988999999999998</c:v>
                </c:pt>
                <c:pt idx="181" formatCode="General">
                  <c:v>0.91978000000000004</c:v>
                </c:pt>
                <c:pt idx="182" formatCode="General">
                  <c:v>0.92967</c:v>
                </c:pt>
                <c:pt idx="183" formatCode="General">
                  <c:v>0.93955999999999995</c:v>
                </c:pt>
                <c:pt idx="184" formatCode="General">
                  <c:v>0.94945000000000002</c:v>
                </c:pt>
                <c:pt idx="185" formatCode="General">
                  <c:v>0.94955999999999996</c:v>
                </c:pt>
                <c:pt idx="186" formatCode="General">
                  <c:v>0.94967000000000001</c:v>
                </c:pt>
                <c:pt idx="187" formatCode="General">
                  <c:v>0.94977999999999996</c:v>
                </c:pt>
                <c:pt idx="188" formatCode="General">
                  <c:v>0.94989000000000001</c:v>
                </c:pt>
                <c:pt idx="189" formatCode="General">
                  <c:v>0.95</c:v>
                </c:pt>
                <c:pt idx="190" formatCode="General">
                  <c:v>0.95989000000000002</c:v>
                </c:pt>
                <c:pt idx="191" formatCode="General">
                  <c:v>0.96977999999999998</c:v>
                </c:pt>
                <c:pt idx="192" formatCode="General">
                  <c:v>0.97967000000000004</c:v>
                </c:pt>
                <c:pt idx="193" formatCode="General">
                  <c:v>0.98956</c:v>
                </c:pt>
                <c:pt idx="194" formatCode="General">
                  <c:v>0.99944999999999995</c:v>
                </c:pt>
                <c:pt idx="195" formatCode="General">
                  <c:v>0.99956</c:v>
                </c:pt>
                <c:pt idx="196" formatCode="General">
                  <c:v>0.99966999999999995</c:v>
                </c:pt>
                <c:pt idx="197" formatCode="General">
                  <c:v>0.99978</c:v>
                </c:pt>
                <c:pt idx="198" formatCode="General">
                  <c:v>0.99988999999999995</c:v>
                </c:pt>
                <c:pt idx="199" formatCode="General">
                  <c:v>1</c:v>
                </c:pt>
                <c:pt idx="200" formatCode="General">
                  <c:v>1.0099</c:v>
                </c:pt>
                <c:pt idx="201" formatCode="General">
                  <c:v>1.0198</c:v>
                </c:pt>
                <c:pt idx="202" formatCode="General">
                  <c:v>1.0297000000000001</c:v>
                </c:pt>
                <c:pt idx="203" formatCode="General">
                  <c:v>1.0396000000000001</c:v>
                </c:pt>
                <c:pt idx="204" formatCode="General">
                  <c:v>1.0494000000000001</c:v>
                </c:pt>
                <c:pt idx="205" formatCode="General">
                  <c:v>1.0496000000000001</c:v>
                </c:pt>
                <c:pt idx="206" formatCode="General">
                  <c:v>1.0497000000000001</c:v>
                </c:pt>
                <c:pt idx="207" formatCode="General">
                  <c:v>1.0498000000000001</c:v>
                </c:pt>
                <c:pt idx="208" formatCode="General">
                  <c:v>1.0499000000000001</c:v>
                </c:pt>
                <c:pt idx="209" formatCode="General">
                  <c:v>1.05</c:v>
                </c:pt>
                <c:pt idx="210" formatCode="General">
                  <c:v>1.0599000000000001</c:v>
                </c:pt>
                <c:pt idx="211" formatCode="General">
                  <c:v>1.0698000000000001</c:v>
                </c:pt>
                <c:pt idx="212" formatCode="General">
                  <c:v>1.0797000000000001</c:v>
                </c:pt>
                <c:pt idx="213" formatCode="General">
                  <c:v>1.0895999999999999</c:v>
                </c:pt>
                <c:pt idx="214" formatCode="General">
                  <c:v>1.0994999999999999</c:v>
                </c:pt>
                <c:pt idx="215" formatCode="General">
                  <c:v>1.0995999999999999</c:v>
                </c:pt>
                <c:pt idx="216" formatCode="General">
                  <c:v>1.0996999999999999</c:v>
                </c:pt>
                <c:pt idx="217" formatCode="General">
                  <c:v>1.0998000000000001</c:v>
                </c:pt>
                <c:pt idx="218" formatCode="General">
                  <c:v>1.0999000000000001</c:v>
                </c:pt>
                <c:pt idx="219" formatCode="General">
                  <c:v>1.1000000000000001</c:v>
                </c:pt>
                <c:pt idx="220" formatCode="General">
                  <c:v>1.1099000000000001</c:v>
                </c:pt>
                <c:pt idx="221" formatCode="General">
                  <c:v>1.1197999999999999</c:v>
                </c:pt>
                <c:pt idx="222" formatCode="General">
                  <c:v>1.1296999999999999</c:v>
                </c:pt>
                <c:pt idx="223" formatCode="General">
                  <c:v>1.1395999999999999</c:v>
                </c:pt>
                <c:pt idx="224" formatCode="General">
                  <c:v>1.1495</c:v>
                </c:pt>
                <c:pt idx="225" formatCode="General">
                  <c:v>1.1496</c:v>
                </c:pt>
                <c:pt idx="226" formatCode="General">
                  <c:v>1.1496999999999999</c:v>
                </c:pt>
                <c:pt idx="227" formatCode="General">
                  <c:v>1.1497999999999999</c:v>
                </c:pt>
                <c:pt idx="228" formatCode="General">
                  <c:v>1.1498999999999999</c:v>
                </c:pt>
                <c:pt idx="229" formatCode="General">
                  <c:v>1.1499999999999999</c:v>
                </c:pt>
                <c:pt idx="230" formatCode="General">
                  <c:v>1.1598999999999999</c:v>
                </c:pt>
                <c:pt idx="231" formatCode="General">
                  <c:v>1.1698</c:v>
                </c:pt>
                <c:pt idx="232" formatCode="General">
                  <c:v>1.1797</c:v>
                </c:pt>
                <c:pt idx="233" formatCode="General">
                  <c:v>1.1896</c:v>
                </c:pt>
                <c:pt idx="234" formatCode="General">
                  <c:v>1.1995</c:v>
                </c:pt>
                <c:pt idx="235" formatCode="General">
                  <c:v>1.1996</c:v>
                </c:pt>
                <c:pt idx="236" formatCode="General">
                  <c:v>1.1997</c:v>
                </c:pt>
                <c:pt idx="237" formatCode="General">
                  <c:v>1.1998</c:v>
                </c:pt>
                <c:pt idx="238" formatCode="General">
                  <c:v>1.1999</c:v>
                </c:pt>
                <c:pt idx="239" formatCode="General">
                  <c:v>1.2</c:v>
                </c:pt>
                <c:pt idx="240" formatCode="General">
                  <c:v>1.2099</c:v>
                </c:pt>
                <c:pt idx="241" formatCode="General">
                  <c:v>1.2198</c:v>
                </c:pt>
                <c:pt idx="242" formatCode="General">
                  <c:v>1.2297</c:v>
                </c:pt>
                <c:pt idx="243" formatCode="General">
                  <c:v>1.2396</c:v>
                </c:pt>
                <c:pt idx="244" formatCode="General">
                  <c:v>1.2494000000000001</c:v>
                </c:pt>
                <c:pt idx="245" formatCode="General">
                  <c:v>1.2496</c:v>
                </c:pt>
                <c:pt idx="246" formatCode="General">
                  <c:v>1.2497</c:v>
                </c:pt>
                <c:pt idx="247" formatCode="General">
                  <c:v>1.2498</c:v>
                </c:pt>
                <c:pt idx="248" formatCode="General">
                  <c:v>1.2499</c:v>
                </c:pt>
                <c:pt idx="249" formatCode="General">
                  <c:v>1.25</c:v>
                </c:pt>
                <c:pt idx="250" formatCode="General">
                  <c:v>1.2599</c:v>
                </c:pt>
                <c:pt idx="251" formatCode="General">
                  <c:v>1.2698</c:v>
                </c:pt>
                <c:pt idx="252" formatCode="General">
                  <c:v>1.2797000000000001</c:v>
                </c:pt>
                <c:pt idx="253" formatCode="General">
                  <c:v>1.2896000000000001</c:v>
                </c:pt>
                <c:pt idx="254" formatCode="General">
                  <c:v>1.2994000000000001</c:v>
                </c:pt>
                <c:pt idx="255" formatCode="General">
                  <c:v>1.2996000000000001</c:v>
                </c:pt>
                <c:pt idx="256" formatCode="General">
                  <c:v>1.2997000000000001</c:v>
                </c:pt>
                <c:pt idx="257" formatCode="General">
                  <c:v>1.2998000000000001</c:v>
                </c:pt>
                <c:pt idx="258" formatCode="General">
                  <c:v>1.2999000000000001</c:v>
                </c:pt>
                <c:pt idx="259" formatCode="General">
                  <c:v>1.3</c:v>
                </c:pt>
                <c:pt idx="260" formatCode="General">
                  <c:v>1.3099000000000001</c:v>
                </c:pt>
                <c:pt idx="261" formatCode="General">
                  <c:v>1.3198000000000001</c:v>
                </c:pt>
                <c:pt idx="262" formatCode="General">
                  <c:v>1.3297000000000001</c:v>
                </c:pt>
                <c:pt idx="263" formatCode="General">
                  <c:v>1.3395999999999999</c:v>
                </c:pt>
                <c:pt idx="264" formatCode="General">
                  <c:v>1.3494999999999999</c:v>
                </c:pt>
                <c:pt idx="265" formatCode="General">
                  <c:v>1.3495999999999999</c:v>
                </c:pt>
                <c:pt idx="266" formatCode="General">
                  <c:v>1.3496999999999999</c:v>
                </c:pt>
                <c:pt idx="267" formatCode="General">
                  <c:v>1.3498000000000001</c:v>
                </c:pt>
                <c:pt idx="268" formatCode="General">
                  <c:v>1.3499000000000001</c:v>
                </c:pt>
                <c:pt idx="269" formatCode="General">
                  <c:v>1.35</c:v>
                </c:pt>
                <c:pt idx="270" formatCode="General">
                  <c:v>1.3599000000000001</c:v>
                </c:pt>
                <c:pt idx="271" formatCode="General">
                  <c:v>1.3697999999999999</c:v>
                </c:pt>
                <c:pt idx="272" formatCode="General">
                  <c:v>1.3796999999999999</c:v>
                </c:pt>
                <c:pt idx="273" formatCode="General">
                  <c:v>1.3895999999999999</c:v>
                </c:pt>
                <c:pt idx="274" formatCode="General">
                  <c:v>1.3995</c:v>
                </c:pt>
                <c:pt idx="275" formatCode="General">
                  <c:v>1.3996</c:v>
                </c:pt>
                <c:pt idx="276" formatCode="General">
                  <c:v>1.3996999999999999</c:v>
                </c:pt>
                <c:pt idx="277" formatCode="General">
                  <c:v>1.3997999999999999</c:v>
                </c:pt>
                <c:pt idx="278" formatCode="General">
                  <c:v>1.3998999999999999</c:v>
                </c:pt>
                <c:pt idx="279" formatCode="General">
                  <c:v>1.4</c:v>
                </c:pt>
                <c:pt idx="280" formatCode="General">
                  <c:v>1.4098999999999999</c:v>
                </c:pt>
                <c:pt idx="281" formatCode="General">
                  <c:v>1.4198</c:v>
                </c:pt>
                <c:pt idx="282" formatCode="General">
                  <c:v>1.4297</c:v>
                </c:pt>
                <c:pt idx="283" formatCode="General">
                  <c:v>1.4396</c:v>
                </c:pt>
                <c:pt idx="284" formatCode="General">
                  <c:v>1.4494</c:v>
                </c:pt>
                <c:pt idx="285" formatCode="General">
                  <c:v>1.4496</c:v>
                </c:pt>
                <c:pt idx="286" formatCode="General">
                  <c:v>1.4497</c:v>
                </c:pt>
                <c:pt idx="287" formatCode="General">
                  <c:v>1.4498</c:v>
                </c:pt>
                <c:pt idx="288" formatCode="General">
                  <c:v>1.4499</c:v>
                </c:pt>
                <c:pt idx="289" formatCode="General">
                  <c:v>1.45</c:v>
                </c:pt>
                <c:pt idx="290" formatCode="General">
                  <c:v>1.4599</c:v>
                </c:pt>
                <c:pt idx="291" formatCode="General">
                  <c:v>1.4698</c:v>
                </c:pt>
                <c:pt idx="292" formatCode="General">
                  <c:v>1.4797</c:v>
                </c:pt>
                <c:pt idx="293" formatCode="General">
                  <c:v>1.4896</c:v>
                </c:pt>
                <c:pt idx="294" formatCode="General">
                  <c:v>1.4994000000000001</c:v>
                </c:pt>
                <c:pt idx="295" formatCode="General">
                  <c:v>1.4996</c:v>
                </c:pt>
                <c:pt idx="296" formatCode="General">
                  <c:v>1.4997</c:v>
                </c:pt>
                <c:pt idx="297" formatCode="General">
                  <c:v>1.4998</c:v>
                </c:pt>
                <c:pt idx="298" formatCode="General">
                  <c:v>1.4999</c:v>
                </c:pt>
                <c:pt idx="299" formatCode="General">
                  <c:v>1.5</c:v>
                </c:pt>
                <c:pt idx="300" formatCode="General">
                  <c:v>1.5099</c:v>
                </c:pt>
                <c:pt idx="301" formatCode="General">
                  <c:v>1.5198</c:v>
                </c:pt>
                <c:pt idx="302" formatCode="General">
                  <c:v>1.5297000000000001</c:v>
                </c:pt>
                <c:pt idx="303" formatCode="General">
                  <c:v>1.5396000000000001</c:v>
                </c:pt>
                <c:pt idx="304" formatCode="General">
                  <c:v>1.5494000000000001</c:v>
                </c:pt>
                <c:pt idx="305" formatCode="General">
                  <c:v>1.5496000000000001</c:v>
                </c:pt>
                <c:pt idx="306" formatCode="General">
                  <c:v>1.5497000000000001</c:v>
                </c:pt>
                <c:pt idx="307" formatCode="General">
                  <c:v>1.5498000000000001</c:v>
                </c:pt>
                <c:pt idx="308" formatCode="General">
                  <c:v>1.5499000000000001</c:v>
                </c:pt>
                <c:pt idx="309" formatCode="General">
                  <c:v>1.55</c:v>
                </c:pt>
                <c:pt idx="310" formatCode="General">
                  <c:v>1.5599000000000001</c:v>
                </c:pt>
                <c:pt idx="311" formatCode="General">
                  <c:v>1.5698000000000001</c:v>
                </c:pt>
                <c:pt idx="312" formatCode="General">
                  <c:v>1.5797000000000001</c:v>
                </c:pt>
                <c:pt idx="313" formatCode="General">
                  <c:v>1.5895999999999999</c:v>
                </c:pt>
                <c:pt idx="314" formatCode="General">
                  <c:v>1.5994999999999999</c:v>
                </c:pt>
                <c:pt idx="315" formatCode="General">
                  <c:v>1.5995999999999999</c:v>
                </c:pt>
                <c:pt idx="316" formatCode="General">
                  <c:v>1.5996999999999999</c:v>
                </c:pt>
                <c:pt idx="317" formatCode="General">
                  <c:v>1.5998000000000001</c:v>
                </c:pt>
                <c:pt idx="318" formatCode="General">
                  <c:v>1.5999000000000001</c:v>
                </c:pt>
                <c:pt idx="319" formatCode="General">
                  <c:v>1.6</c:v>
                </c:pt>
                <c:pt idx="320" formatCode="General">
                  <c:v>1.6099000000000001</c:v>
                </c:pt>
                <c:pt idx="321" formatCode="General">
                  <c:v>1.6197999999999999</c:v>
                </c:pt>
                <c:pt idx="322" formatCode="General">
                  <c:v>1.6296999999999999</c:v>
                </c:pt>
                <c:pt idx="323" formatCode="General">
                  <c:v>1.6395999999999999</c:v>
                </c:pt>
                <c:pt idx="324" formatCode="General">
                  <c:v>1.6495</c:v>
                </c:pt>
                <c:pt idx="325" formatCode="General">
                  <c:v>1.6496</c:v>
                </c:pt>
                <c:pt idx="326" formatCode="General">
                  <c:v>1.6496999999999999</c:v>
                </c:pt>
                <c:pt idx="327" formatCode="General">
                  <c:v>1.6497999999999999</c:v>
                </c:pt>
                <c:pt idx="328" formatCode="General">
                  <c:v>1.6498999999999999</c:v>
                </c:pt>
                <c:pt idx="329" formatCode="General">
                  <c:v>1.65</c:v>
                </c:pt>
                <c:pt idx="330" formatCode="General">
                  <c:v>1.6598999999999999</c:v>
                </c:pt>
                <c:pt idx="331" formatCode="General">
                  <c:v>1.6698</c:v>
                </c:pt>
                <c:pt idx="332" formatCode="General">
                  <c:v>1.6797</c:v>
                </c:pt>
                <c:pt idx="333" formatCode="General">
                  <c:v>1.6896</c:v>
                </c:pt>
                <c:pt idx="334" formatCode="General">
                  <c:v>1.6995</c:v>
                </c:pt>
                <c:pt idx="335" formatCode="General">
                  <c:v>1.6996</c:v>
                </c:pt>
                <c:pt idx="336" formatCode="General">
                  <c:v>1.6997</c:v>
                </c:pt>
                <c:pt idx="337" formatCode="General">
                  <c:v>1.6998</c:v>
                </c:pt>
                <c:pt idx="338" formatCode="General">
                  <c:v>1.6999</c:v>
                </c:pt>
                <c:pt idx="339" formatCode="General">
                  <c:v>1.7</c:v>
                </c:pt>
                <c:pt idx="340" formatCode="General">
                  <c:v>1.7099</c:v>
                </c:pt>
                <c:pt idx="341" formatCode="General">
                  <c:v>1.7198</c:v>
                </c:pt>
                <c:pt idx="342" formatCode="General">
                  <c:v>1.7297</c:v>
                </c:pt>
                <c:pt idx="343" formatCode="General">
                  <c:v>1.7396</c:v>
                </c:pt>
                <c:pt idx="344" formatCode="General">
                  <c:v>1.7494000000000001</c:v>
                </c:pt>
                <c:pt idx="345" formatCode="General">
                  <c:v>1.7496</c:v>
                </c:pt>
                <c:pt idx="346" formatCode="General">
                  <c:v>1.7497</c:v>
                </c:pt>
                <c:pt idx="347" formatCode="General">
                  <c:v>1.7498</c:v>
                </c:pt>
                <c:pt idx="348" formatCode="General">
                  <c:v>1.7499</c:v>
                </c:pt>
                <c:pt idx="349" formatCode="General">
                  <c:v>1.75</c:v>
                </c:pt>
                <c:pt idx="350" formatCode="General">
                  <c:v>1.7599</c:v>
                </c:pt>
                <c:pt idx="351" formatCode="General">
                  <c:v>1.7698</c:v>
                </c:pt>
                <c:pt idx="352" formatCode="General">
                  <c:v>1.7797000000000001</c:v>
                </c:pt>
                <c:pt idx="353" formatCode="General">
                  <c:v>1.7896000000000001</c:v>
                </c:pt>
                <c:pt idx="354" formatCode="General">
                  <c:v>1.7994000000000001</c:v>
                </c:pt>
                <c:pt idx="355" formatCode="General">
                  <c:v>1.7996000000000001</c:v>
                </c:pt>
                <c:pt idx="356" formatCode="General">
                  <c:v>1.7997000000000001</c:v>
                </c:pt>
                <c:pt idx="357" formatCode="General">
                  <c:v>1.7998000000000001</c:v>
                </c:pt>
                <c:pt idx="358" formatCode="General">
                  <c:v>1.7999000000000001</c:v>
                </c:pt>
                <c:pt idx="359" formatCode="General">
                  <c:v>1.8</c:v>
                </c:pt>
                <c:pt idx="360" formatCode="General">
                  <c:v>1.8099000000000001</c:v>
                </c:pt>
                <c:pt idx="361" formatCode="General">
                  <c:v>1.8198000000000001</c:v>
                </c:pt>
                <c:pt idx="362" formatCode="General">
                  <c:v>1.8297000000000001</c:v>
                </c:pt>
                <c:pt idx="363" formatCode="General">
                  <c:v>1.8395999999999999</c:v>
                </c:pt>
                <c:pt idx="364" formatCode="General">
                  <c:v>1.8494999999999999</c:v>
                </c:pt>
                <c:pt idx="365" formatCode="General">
                  <c:v>1.8495999999999999</c:v>
                </c:pt>
                <c:pt idx="366" formatCode="General">
                  <c:v>1.8496999999999999</c:v>
                </c:pt>
                <c:pt idx="367" formatCode="General">
                  <c:v>1.8498000000000001</c:v>
                </c:pt>
                <c:pt idx="368" formatCode="General">
                  <c:v>1.8499000000000001</c:v>
                </c:pt>
                <c:pt idx="369" formatCode="General">
                  <c:v>1.85</c:v>
                </c:pt>
                <c:pt idx="370" formatCode="General">
                  <c:v>1.8599000000000001</c:v>
                </c:pt>
                <c:pt idx="371" formatCode="General">
                  <c:v>1.8697999999999999</c:v>
                </c:pt>
                <c:pt idx="372" formatCode="General">
                  <c:v>1.8796999999999999</c:v>
                </c:pt>
                <c:pt idx="373" formatCode="General">
                  <c:v>1.8895999999999999</c:v>
                </c:pt>
                <c:pt idx="374" formatCode="General">
                  <c:v>1.8995</c:v>
                </c:pt>
                <c:pt idx="375" formatCode="General">
                  <c:v>1.8996</c:v>
                </c:pt>
                <c:pt idx="376" formatCode="General">
                  <c:v>1.8996999999999999</c:v>
                </c:pt>
                <c:pt idx="377" formatCode="General">
                  <c:v>1.8997999999999999</c:v>
                </c:pt>
                <c:pt idx="378" formatCode="General">
                  <c:v>1.8998999999999999</c:v>
                </c:pt>
                <c:pt idx="379" formatCode="General">
                  <c:v>1.9</c:v>
                </c:pt>
                <c:pt idx="380" formatCode="General">
                  <c:v>1.9098999999999999</c:v>
                </c:pt>
                <c:pt idx="381" formatCode="General">
                  <c:v>1.9198</c:v>
                </c:pt>
                <c:pt idx="382" formatCode="General">
                  <c:v>1.9297</c:v>
                </c:pt>
                <c:pt idx="383" formatCode="General">
                  <c:v>1.9396</c:v>
                </c:pt>
                <c:pt idx="384" formatCode="General">
                  <c:v>1.9495</c:v>
                </c:pt>
                <c:pt idx="385" formatCode="General">
                  <c:v>1.9496</c:v>
                </c:pt>
                <c:pt idx="386" formatCode="General">
                  <c:v>1.9497</c:v>
                </c:pt>
                <c:pt idx="387" formatCode="General">
                  <c:v>1.9498</c:v>
                </c:pt>
                <c:pt idx="388" formatCode="General">
                  <c:v>1.9499</c:v>
                </c:pt>
                <c:pt idx="389" formatCode="General">
                  <c:v>1.95</c:v>
                </c:pt>
                <c:pt idx="390" formatCode="General">
                  <c:v>1.9599</c:v>
                </c:pt>
                <c:pt idx="391" formatCode="General">
                  <c:v>1.9698</c:v>
                </c:pt>
                <c:pt idx="392" formatCode="General">
                  <c:v>1.9797</c:v>
                </c:pt>
                <c:pt idx="393" formatCode="General">
                  <c:v>1.9896</c:v>
                </c:pt>
                <c:pt idx="394" formatCode="General">
                  <c:v>1.9995000000000001</c:v>
                </c:pt>
                <c:pt idx="395" formatCode="General">
                  <c:v>1.9995000000000001</c:v>
                </c:pt>
                <c:pt idx="396" formatCode="General">
                  <c:v>1.9995000000000001</c:v>
                </c:pt>
                <c:pt idx="397" formatCode="General">
                  <c:v>1.9995000000000001</c:v>
                </c:pt>
                <c:pt idx="398" formatCode="General">
                  <c:v>1.9995000000000001</c:v>
                </c:pt>
                <c:pt idx="399" formatCode="General">
                  <c:v>1.9996</c:v>
                </c:pt>
                <c:pt idx="400" formatCode="General">
                  <c:v>1.9996</c:v>
                </c:pt>
                <c:pt idx="401" formatCode="General">
                  <c:v>1.9997</c:v>
                </c:pt>
                <c:pt idx="402" formatCode="General">
                  <c:v>1.9997</c:v>
                </c:pt>
                <c:pt idx="403" formatCode="General">
                  <c:v>1.9998</c:v>
                </c:pt>
                <c:pt idx="404" formatCode="General">
                  <c:v>1.9999</c:v>
                </c:pt>
                <c:pt idx="405" formatCode="General">
                  <c:v>1.9999</c:v>
                </c:pt>
                <c:pt idx="406" formatCode="General">
                  <c:v>2</c:v>
                </c:pt>
                <c:pt idx="407" formatCode="General">
                  <c:v>2</c:v>
                </c:pt>
              </c:numCache>
            </c:numRef>
          </c:xVal>
          <c:yVal>
            <c:numRef>
              <c:f>'25kW E dep cycles'!$K$38:$K$445</c:f>
              <c:numCache>
                <c:formatCode>General</c:formatCode>
                <c:ptCount val="408"/>
                <c:pt idx="0">
                  <c:v>32.002000000000002</c:v>
                </c:pt>
                <c:pt idx="1">
                  <c:v>32.002000000000002</c:v>
                </c:pt>
                <c:pt idx="2">
                  <c:v>32.002000000000002</c:v>
                </c:pt>
                <c:pt idx="3">
                  <c:v>32.002000000000002</c:v>
                </c:pt>
                <c:pt idx="4">
                  <c:v>32.002000000000002</c:v>
                </c:pt>
                <c:pt idx="5">
                  <c:v>35.334000000000003</c:v>
                </c:pt>
                <c:pt idx="6">
                  <c:v>38.661999999999999</c:v>
                </c:pt>
                <c:pt idx="7">
                  <c:v>41.987000000000002</c:v>
                </c:pt>
                <c:pt idx="8">
                  <c:v>45.308999999999997</c:v>
                </c:pt>
                <c:pt idx="9">
                  <c:v>48.628</c:v>
                </c:pt>
                <c:pt idx="10">
                  <c:v>47.362000000000002</c:v>
                </c:pt>
                <c:pt idx="11">
                  <c:v>46.228999999999999</c:v>
                </c:pt>
                <c:pt idx="12">
                  <c:v>45.212000000000003</c:v>
                </c:pt>
                <c:pt idx="13">
                  <c:v>44.296999999999997</c:v>
                </c:pt>
                <c:pt idx="14">
                  <c:v>43.472999999999999</c:v>
                </c:pt>
                <c:pt idx="15">
                  <c:v>46.795999999999999</c:v>
                </c:pt>
                <c:pt idx="16">
                  <c:v>50.115000000000002</c:v>
                </c:pt>
                <c:pt idx="17">
                  <c:v>53.430999999999997</c:v>
                </c:pt>
                <c:pt idx="18">
                  <c:v>56.744</c:v>
                </c:pt>
                <c:pt idx="19">
                  <c:v>60.052999999999997</c:v>
                </c:pt>
                <c:pt idx="20">
                  <c:v>58.048999999999999</c:v>
                </c:pt>
                <c:pt idx="21">
                  <c:v>56.246000000000002</c:v>
                </c:pt>
                <c:pt idx="22">
                  <c:v>54.622999999999998</c:v>
                </c:pt>
                <c:pt idx="23">
                  <c:v>53.158000000000001</c:v>
                </c:pt>
                <c:pt idx="24">
                  <c:v>51.832999999999998</c:v>
                </c:pt>
                <c:pt idx="25">
                  <c:v>55.15</c:v>
                </c:pt>
                <c:pt idx="26">
                  <c:v>58.463000000000001</c:v>
                </c:pt>
                <c:pt idx="27">
                  <c:v>61.774000000000001</c:v>
                </c:pt>
                <c:pt idx="28">
                  <c:v>65.081000000000003</c:v>
                </c:pt>
                <c:pt idx="29">
                  <c:v>68.385000000000005</c:v>
                </c:pt>
                <c:pt idx="30">
                  <c:v>65.926000000000002</c:v>
                </c:pt>
                <c:pt idx="31">
                  <c:v>63.707999999999998</c:v>
                </c:pt>
                <c:pt idx="32">
                  <c:v>61.704999999999998</c:v>
                </c:pt>
                <c:pt idx="33">
                  <c:v>59.89</c:v>
                </c:pt>
                <c:pt idx="34">
                  <c:v>58.244999999999997</c:v>
                </c:pt>
                <c:pt idx="35">
                  <c:v>61.558</c:v>
                </c:pt>
                <c:pt idx="36">
                  <c:v>64.867999999999995</c:v>
                </c:pt>
                <c:pt idx="37">
                  <c:v>68.174999999999997</c:v>
                </c:pt>
                <c:pt idx="38">
                  <c:v>71.477999999999994</c:v>
                </c:pt>
                <c:pt idx="39">
                  <c:v>74.778999999999996</c:v>
                </c:pt>
                <c:pt idx="40">
                  <c:v>72.025999999999996</c:v>
                </c:pt>
                <c:pt idx="41">
                  <c:v>69.537000000000006</c:v>
                </c:pt>
                <c:pt idx="42">
                  <c:v>67.281999999999996</c:v>
                </c:pt>
                <c:pt idx="43">
                  <c:v>65.236000000000004</c:v>
                </c:pt>
                <c:pt idx="44">
                  <c:v>63.375</c:v>
                </c:pt>
                <c:pt idx="45">
                  <c:v>66.685000000000002</c:v>
                </c:pt>
                <c:pt idx="46">
                  <c:v>69.992999999999995</c:v>
                </c:pt>
                <c:pt idx="47">
                  <c:v>73.298000000000002</c:v>
                </c:pt>
                <c:pt idx="48">
                  <c:v>76.599000000000004</c:v>
                </c:pt>
                <c:pt idx="49">
                  <c:v>79.897000000000006</c:v>
                </c:pt>
                <c:pt idx="50">
                  <c:v>76.944000000000003</c:v>
                </c:pt>
                <c:pt idx="51">
                  <c:v>74.269000000000005</c:v>
                </c:pt>
                <c:pt idx="52">
                  <c:v>71.841999999999999</c:v>
                </c:pt>
                <c:pt idx="53">
                  <c:v>69.632999999999996</c:v>
                </c:pt>
                <c:pt idx="54">
                  <c:v>67.62</c:v>
                </c:pt>
                <c:pt idx="55">
                  <c:v>70.929000000000002</c:v>
                </c:pt>
                <c:pt idx="56">
                  <c:v>74.234999999999999</c:v>
                </c:pt>
                <c:pt idx="57">
                  <c:v>77.537999999999997</c:v>
                </c:pt>
                <c:pt idx="58">
                  <c:v>80.837000000000003</c:v>
                </c:pt>
                <c:pt idx="59">
                  <c:v>84.134</c:v>
                </c:pt>
                <c:pt idx="60">
                  <c:v>81.039000000000001</c:v>
                </c:pt>
                <c:pt idx="61">
                  <c:v>78.231999999999999</c:v>
                </c:pt>
                <c:pt idx="62">
                  <c:v>75.679000000000002</c:v>
                </c:pt>
                <c:pt idx="63">
                  <c:v>73.352000000000004</c:v>
                </c:pt>
                <c:pt idx="64">
                  <c:v>71.227999999999994</c:v>
                </c:pt>
                <c:pt idx="65">
                  <c:v>74.536000000000001</c:v>
                </c:pt>
                <c:pt idx="66">
                  <c:v>77.840999999999994</c:v>
                </c:pt>
                <c:pt idx="67">
                  <c:v>81.141999999999996</c:v>
                </c:pt>
                <c:pt idx="68">
                  <c:v>84.441000000000003</c:v>
                </c:pt>
                <c:pt idx="69">
                  <c:v>87.736000000000004</c:v>
                </c:pt>
                <c:pt idx="70">
                  <c:v>84.537000000000006</c:v>
                </c:pt>
                <c:pt idx="71">
                  <c:v>81.63</c:v>
                </c:pt>
                <c:pt idx="72">
                  <c:v>78.983000000000004</c:v>
                </c:pt>
                <c:pt idx="73">
                  <c:v>76.567999999999998</c:v>
                </c:pt>
                <c:pt idx="74">
                  <c:v>74.36</c:v>
                </c:pt>
                <c:pt idx="75">
                  <c:v>77.667000000000002</c:v>
                </c:pt>
                <c:pt idx="76">
                  <c:v>80.97</c:v>
                </c:pt>
                <c:pt idx="77">
                  <c:v>84.271000000000001</c:v>
                </c:pt>
                <c:pt idx="78">
                  <c:v>87.567999999999998</c:v>
                </c:pt>
                <c:pt idx="79">
                  <c:v>90.863</c:v>
                </c:pt>
                <c:pt idx="80">
                  <c:v>87.584000000000003</c:v>
                </c:pt>
                <c:pt idx="81">
                  <c:v>84.600999999999999</c:v>
                </c:pt>
                <c:pt idx="82">
                  <c:v>81.882000000000005</c:v>
                </c:pt>
                <c:pt idx="83">
                  <c:v>79.397999999999996</c:v>
                </c:pt>
                <c:pt idx="84">
                  <c:v>77.123000000000005</c:v>
                </c:pt>
                <c:pt idx="85">
                  <c:v>80.429000000000002</c:v>
                </c:pt>
                <c:pt idx="86">
                  <c:v>83.731999999999999</c:v>
                </c:pt>
                <c:pt idx="87">
                  <c:v>87.031999999999996</c:v>
                </c:pt>
                <c:pt idx="88">
                  <c:v>90.328999999999994</c:v>
                </c:pt>
                <c:pt idx="89">
                  <c:v>93.623000000000005</c:v>
                </c:pt>
                <c:pt idx="90">
                  <c:v>90.281000000000006</c:v>
                </c:pt>
                <c:pt idx="91">
                  <c:v>87.238</c:v>
                </c:pt>
                <c:pt idx="92">
                  <c:v>84.460999999999999</c:v>
                </c:pt>
                <c:pt idx="93">
                  <c:v>81.921999999999997</c:v>
                </c:pt>
                <c:pt idx="94">
                  <c:v>79.594999999999999</c:v>
                </c:pt>
                <c:pt idx="95">
                  <c:v>82.9</c:v>
                </c:pt>
                <c:pt idx="96">
                  <c:v>86.203000000000003</c:v>
                </c:pt>
                <c:pt idx="97">
                  <c:v>89.501999999999995</c:v>
                </c:pt>
                <c:pt idx="98">
                  <c:v>92.798000000000002</c:v>
                </c:pt>
                <c:pt idx="99">
                  <c:v>96.090999999999994</c:v>
                </c:pt>
                <c:pt idx="100">
                  <c:v>92.698999999999998</c:v>
                </c:pt>
                <c:pt idx="101">
                  <c:v>89.606999999999999</c:v>
                </c:pt>
                <c:pt idx="102">
                  <c:v>86.784000000000006</c:v>
                </c:pt>
                <c:pt idx="103">
                  <c:v>84.2</c:v>
                </c:pt>
                <c:pt idx="104">
                  <c:v>81.828999999999994</c:v>
                </c:pt>
                <c:pt idx="105">
                  <c:v>85.135000000000005</c:v>
                </c:pt>
                <c:pt idx="106">
                  <c:v>88.436000000000007</c:v>
                </c:pt>
                <c:pt idx="107">
                  <c:v>91.734999999999999</c:v>
                </c:pt>
                <c:pt idx="108">
                  <c:v>95.031000000000006</c:v>
                </c:pt>
                <c:pt idx="109">
                  <c:v>98.323999999999998</c:v>
                </c:pt>
                <c:pt idx="110">
                  <c:v>94.89</c:v>
                </c:pt>
                <c:pt idx="111">
                  <c:v>91.757999999999996</c:v>
                </c:pt>
                <c:pt idx="112">
                  <c:v>88.896000000000001</c:v>
                </c:pt>
                <c:pt idx="113">
                  <c:v>86.275000000000006</c:v>
                </c:pt>
                <c:pt idx="114">
                  <c:v>83.867999999999995</c:v>
                </c:pt>
                <c:pt idx="115">
                  <c:v>87.173000000000002</c:v>
                </c:pt>
                <c:pt idx="116">
                  <c:v>90.474000000000004</c:v>
                </c:pt>
                <c:pt idx="117">
                  <c:v>93.772999999999996</c:v>
                </c:pt>
                <c:pt idx="118">
                  <c:v>97.067999999999998</c:v>
                </c:pt>
                <c:pt idx="119">
                  <c:v>100.36</c:v>
                </c:pt>
                <c:pt idx="120">
                  <c:v>96.891000000000005</c:v>
                </c:pt>
                <c:pt idx="121">
                  <c:v>93.725999999999999</c:v>
                </c:pt>
                <c:pt idx="122">
                  <c:v>90.831999999999994</c:v>
                </c:pt>
                <c:pt idx="123">
                  <c:v>88.179000000000002</c:v>
                </c:pt>
                <c:pt idx="124">
                  <c:v>85.742000000000004</c:v>
                </c:pt>
                <c:pt idx="125">
                  <c:v>89.046000000000006</c:v>
                </c:pt>
                <c:pt idx="126">
                  <c:v>92.346999999999994</c:v>
                </c:pt>
                <c:pt idx="127">
                  <c:v>95.644999999999996</c:v>
                </c:pt>
                <c:pt idx="128">
                  <c:v>98.94</c:v>
                </c:pt>
                <c:pt idx="129">
                  <c:v>102.23</c:v>
                </c:pt>
                <c:pt idx="130">
                  <c:v>98.733999999999995</c:v>
                </c:pt>
                <c:pt idx="131">
                  <c:v>95.54</c:v>
                </c:pt>
                <c:pt idx="132">
                  <c:v>92.617999999999995</c:v>
                </c:pt>
                <c:pt idx="133">
                  <c:v>89.938000000000002</c:v>
                </c:pt>
                <c:pt idx="134">
                  <c:v>87.474999999999994</c:v>
                </c:pt>
                <c:pt idx="135">
                  <c:v>90.778999999999996</c:v>
                </c:pt>
                <c:pt idx="136">
                  <c:v>94.08</c:v>
                </c:pt>
                <c:pt idx="137">
                  <c:v>97.378</c:v>
                </c:pt>
                <c:pt idx="138">
                  <c:v>100.67</c:v>
                </c:pt>
                <c:pt idx="139">
                  <c:v>103.96</c:v>
                </c:pt>
                <c:pt idx="140">
                  <c:v>100.44</c:v>
                </c:pt>
                <c:pt idx="141">
                  <c:v>97.221999999999994</c:v>
                </c:pt>
                <c:pt idx="142">
                  <c:v>94.275999999999996</c:v>
                </c:pt>
                <c:pt idx="143">
                  <c:v>91.572999999999993</c:v>
                </c:pt>
                <c:pt idx="144">
                  <c:v>89.087000000000003</c:v>
                </c:pt>
                <c:pt idx="145">
                  <c:v>92.391000000000005</c:v>
                </c:pt>
                <c:pt idx="146">
                  <c:v>95.691000000000003</c:v>
                </c:pt>
                <c:pt idx="147">
                  <c:v>98.989000000000004</c:v>
                </c:pt>
                <c:pt idx="148">
                  <c:v>102.28</c:v>
                </c:pt>
                <c:pt idx="149">
                  <c:v>105.57</c:v>
                </c:pt>
                <c:pt idx="150">
                  <c:v>102.03</c:v>
                </c:pt>
                <c:pt idx="151">
                  <c:v>98.789000000000001</c:v>
                </c:pt>
                <c:pt idx="152">
                  <c:v>95.822000000000003</c:v>
                </c:pt>
                <c:pt idx="153">
                  <c:v>93.099000000000004</c:v>
                </c:pt>
                <c:pt idx="154">
                  <c:v>90.593000000000004</c:v>
                </c:pt>
                <c:pt idx="155">
                  <c:v>93.897000000000006</c:v>
                </c:pt>
                <c:pt idx="156">
                  <c:v>97.197000000000003</c:v>
                </c:pt>
                <c:pt idx="157">
                  <c:v>100.49</c:v>
                </c:pt>
                <c:pt idx="158">
                  <c:v>103.79</c:v>
                </c:pt>
                <c:pt idx="159">
                  <c:v>107.08</c:v>
                </c:pt>
                <c:pt idx="160">
                  <c:v>103.52</c:v>
                </c:pt>
                <c:pt idx="161">
                  <c:v>100.26</c:v>
                </c:pt>
                <c:pt idx="162">
                  <c:v>97.271000000000001</c:v>
                </c:pt>
                <c:pt idx="163">
                  <c:v>94.53</c:v>
                </c:pt>
                <c:pt idx="164">
                  <c:v>92.007000000000005</c:v>
                </c:pt>
                <c:pt idx="165">
                  <c:v>95.311000000000007</c:v>
                </c:pt>
                <c:pt idx="166">
                  <c:v>98.611000000000004</c:v>
                </c:pt>
                <c:pt idx="167">
                  <c:v>101.91</c:v>
                </c:pt>
                <c:pt idx="168">
                  <c:v>105.2</c:v>
                </c:pt>
                <c:pt idx="169">
                  <c:v>108.49</c:v>
                </c:pt>
                <c:pt idx="170">
                  <c:v>104.91</c:v>
                </c:pt>
                <c:pt idx="171">
                  <c:v>101.64</c:v>
                </c:pt>
                <c:pt idx="172">
                  <c:v>98.634</c:v>
                </c:pt>
                <c:pt idx="173">
                  <c:v>95.876999999999995</c:v>
                </c:pt>
                <c:pt idx="174">
                  <c:v>93.338999999999999</c:v>
                </c:pt>
                <c:pt idx="175">
                  <c:v>96.641999999999996</c:v>
                </c:pt>
                <c:pt idx="176">
                  <c:v>99.941999999999993</c:v>
                </c:pt>
                <c:pt idx="177">
                  <c:v>103.24</c:v>
                </c:pt>
                <c:pt idx="178">
                  <c:v>106.53</c:v>
                </c:pt>
                <c:pt idx="179">
                  <c:v>109.82</c:v>
                </c:pt>
                <c:pt idx="180">
                  <c:v>106.23</c:v>
                </c:pt>
                <c:pt idx="181">
                  <c:v>102.94</c:v>
                </c:pt>
                <c:pt idx="182">
                  <c:v>99.921000000000006</c:v>
                </c:pt>
                <c:pt idx="183">
                  <c:v>97.149000000000001</c:v>
                </c:pt>
                <c:pt idx="184">
                  <c:v>94.596999999999994</c:v>
                </c:pt>
                <c:pt idx="185">
                  <c:v>97.9</c:v>
                </c:pt>
                <c:pt idx="186">
                  <c:v>101.2</c:v>
                </c:pt>
                <c:pt idx="187">
                  <c:v>104.5</c:v>
                </c:pt>
                <c:pt idx="188">
                  <c:v>107.79</c:v>
                </c:pt>
                <c:pt idx="189">
                  <c:v>111.08</c:v>
                </c:pt>
                <c:pt idx="190">
                  <c:v>107.47</c:v>
                </c:pt>
                <c:pt idx="191">
                  <c:v>104.17</c:v>
                </c:pt>
                <c:pt idx="192">
                  <c:v>101.14</c:v>
                </c:pt>
                <c:pt idx="193">
                  <c:v>98.353999999999999</c:v>
                </c:pt>
                <c:pt idx="194">
                  <c:v>95.789000000000001</c:v>
                </c:pt>
                <c:pt idx="195">
                  <c:v>99.091999999999999</c:v>
                </c:pt>
                <c:pt idx="196">
                  <c:v>102.39</c:v>
                </c:pt>
                <c:pt idx="197">
                  <c:v>105.69</c:v>
                </c:pt>
                <c:pt idx="198">
                  <c:v>108.98</c:v>
                </c:pt>
                <c:pt idx="199">
                  <c:v>112.27</c:v>
                </c:pt>
                <c:pt idx="200">
                  <c:v>108.65</c:v>
                </c:pt>
                <c:pt idx="201">
                  <c:v>105.33</c:v>
                </c:pt>
                <c:pt idx="202">
                  <c:v>102.29</c:v>
                </c:pt>
                <c:pt idx="203">
                  <c:v>99.498000000000005</c:v>
                </c:pt>
                <c:pt idx="204">
                  <c:v>96.921999999999997</c:v>
                </c:pt>
                <c:pt idx="205">
                  <c:v>100.22</c:v>
                </c:pt>
                <c:pt idx="206">
                  <c:v>103.52</c:v>
                </c:pt>
                <c:pt idx="207">
                  <c:v>106.82</c:v>
                </c:pt>
                <c:pt idx="208">
                  <c:v>110.11</c:v>
                </c:pt>
                <c:pt idx="209">
                  <c:v>113.4</c:v>
                </c:pt>
                <c:pt idx="210">
                  <c:v>109.77</c:v>
                </c:pt>
                <c:pt idx="211">
                  <c:v>106.45</c:v>
                </c:pt>
                <c:pt idx="212">
                  <c:v>103.39</c:v>
                </c:pt>
                <c:pt idx="213">
                  <c:v>100.59</c:v>
                </c:pt>
                <c:pt idx="214">
                  <c:v>98.001000000000005</c:v>
                </c:pt>
                <c:pt idx="215">
                  <c:v>101.3</c:v>
                </c:pt>
                <c:pt idx="216">
                  <c:v>104.6</c:v>
                </c:pt>
                <c:pt idx="217">
                  <c:v>107.9</c:v>
                </c:pt>
                <c:pt idx="218">
                  <c:v>111.19</c:v>
                </c:pt>
                <c:pt idx="219">
                  <c:v>114.48</c:v>
                </c:pt>
                <c:pt idx="220">
                  <c:v>110.84</c:v>
                </c:pt>
                <c:pt idx="221">
                  <c:v>107.5</c:v>
                </c:pt>
                <c:pt idx="222">
                  <c:v>104.44</c:v>
                </c:pt>
                <c:pt idx="223">
                  <c:v>101.63</c:v>
                </c:pt>
                <c:pt idx="224">
                  <c:v>99.031000000000006</c:v>
                </c:pt>
                <c:pt idx="225">
                  <c:v>102.33</c:v>
                </c:pt>
                <c:pt idx="226">
                  <c:v>105.63</c:v>
                </c:pt>
                <c:pt idx="227">
                  <c:v>108.93</c:v>
                </c:pt>
                <c:pt idx="228">
                  <c:v>112.22</c:v>
                </c:pt>
                <c:pt idx="229">
                  <c:v>115.51</c:v>
                </c:pt>
                <c:pt idx="230">
                  <c:v>111.86</c:v>
                </c:pt>
                <c:pt idx="231">
                  <c:v>108.51</c:v>
                </c:pt>
                <c:pt idx="232">
                  <c:v>105.44</c:v>
                </c:pt>
                <c:pt idx="233">
                  <c:v>102.62</c:v>
                </c:pt>
                <c:pt idx="234">
                  <c:v>100.02</c:v>
                </c:pt>
                <c:pt idx="235">
                  <c:v>103.32</c:v>
                </c:pt>
                <c:pt idx="236">
                  <c:v>106.62</c:v>
                </c:pt>
                <c:pt idx="237">
                  <c:v>109.91</c:v>
                </c:pt>
                <c:pt idx="238">
                  <c:v>113.21</c:v>
                </c:pt>
                <c:pt idx="239">
                  <c:v>116.5</c:v>
                </c:pt>
                <c:pt idx="240">
                  <c:v>112.84</c:v>
                </c:pt>
                <c:pt idx="241">
                  <c:v>109.48</c:v>
                </c:pt>
                <c:pt idx="242">
                  <c:v>106.4</c:v>
                </c:pt>
                <c:pt idx="243">
                  <c:v>103.57</c:v>
                </c:pt>
                <c:pt idx="244">
                  <c:v>100.96</c:v>
                </c:pt>
                <c:pt idx="245">
                  <c:v>104.26</c:v>
                </c:pt>
                <c:pt idx="246">
                  <c:v>107.56</c:v>
                </c:pt>
                <c:pt idx="247">
                  <c:v>110.86</c:v>
                </c:pt>
                <c:pt idx="248">
                  <c:v>114.15</c:v>
                </c:pt>
                <c:pt idx="249">
                  <c:v>117.44</c:v>
                </c:pt>
                <c:pt idx="250">
                  <c:v>113.77</c:v>
                </c:pt>
                <c:pt idx="251">
                  <c:v>110.41</c:v>
                </c:pt>
                <c:pt idx="252">
                  <c:v>107.32</c:v>
                </c:pt>
                <c:pt idx="253">
                  <c:v>104.49</c:v>
                </c:pt>
                <c:pt idx="254">
                  <c:v>101.87</c:v>
                </c:pt>
                <c:pt idx="255">
                  <c:v>105.17</c:v>
                </c:pt>
                <c:pt idx="256">
                  <c:v>108.47</c:v>
                </c:pt>
                <c:pt idx="257">
                  <c:v>111.76</c:v>
                </c:pt>
                <c:pt idx="258">
                  <c:v>115.06</c:v>
                </c:pt>
                <c:pt idx="259">
                  <c:v>118.35</c:v>
                </c:pt>
                <c:pt idx="260">
                  <c:v>114.67</c:v>
                </c:pt>
                <c:pt idx="261">
                  <c:v>111.3</c:v>
                </c:pt>
                <c:pt idx="262">
                  <c:v>108.21</c:v>
                </c:pt>
                <c:pt idx="263">
                  <c:v>105.36</c:v>
                </c:pt>
                <c:pt idx="264">
                  <c:v>102.74</c:v>
                </c:pt>
                <c:pt idx="265">
                  <c:v>106.04</c:v>
                </c:pt>
                <c:pt idx="266">
                  <c:v>109.34</c:v>
                </c:pt>
                <c:pt idx="267">
                  <c:v>112.63</c:v>
                </c:pt>
                <c:pt idx="268">
                  <c:v>115.93</c:v>
                </c:pt>
                <c:pt idx="269">
                  <c:v>119.22</c:v>
                </c:pt>
                <c:pt idx="270">
                  <c:v>115.53</c:v>
                </c:pt>
                <c:pt idx="271">
                  <c:v>112.16</c:v>
                </c:pt>
                <c:pt idx="272">
                  <c:v>109.06</c:v>
                </c:pt>
                <c:pt idx="273">
                  <c:v>106.21</c:v>
                </c:pt>
                <c:pt idx="274">
                  <c:v>103.57</c:v>
                </c:pt>
                <c:pt idx="275">
                  <c:v>106.88</c:v>
                </c:pt>
                <c:pt idx="276">
                  <c:v>110.18</c:v>
                </c:pt>
                <c:pt idx="277">
                  <c:v>113.47</c:v>
                </c:pt>
                <c:pt idx="278">
                  <c:v>116.76</c:v>
                </c:pt>
                <c:pt idx="279">
                  <c:v>120.05</c:v>
                </c:pt>
                <c:pt idx="280">
                  <c:v>116.36</c:v>
                </c:pt>
                <c:pt idx="281">
                  <c:v>112.98</c:v>
                </c:pt>
                <c:pt idx="282">
                  <c:v>109.88</c:v>
                </c:pt>
                <c:pt idx="283">
                  <c:v>107.02</c:v>
                </c:pt>
                <c:pt idx="284">
                  <c:v>104.38</c:v>
                </c:pt>
                <c:pt idx="285">
                  <c:v>107.68</c:v>
                </c:pt>
                <c:pt idx="286">
                  <c:v>110.98</c:v>
                </c:pt>
                <c:pt idx="287">
                  <c:v>114.28</c:v>
                </c:pt>
                <c:pt idx="288">
                  <c:v>117.57</c:v>
                </c:pt>
                <c:pt idx="289">
                  <c:v>120.86</c:v>
                </c:pt>
                <c:pt idx="290">
                  <c:v>117.17</c:v>
                </c:pt>
                <c:pt idx="291">
                  <c:v>113.78</c:v>
                </c:pt>
                <c:pt idx="292">
                  <c:v>110.67</c:v>
                </c:pt>
                <c:pt idx="293">
                  <c:v>107.8</c:v>
                </c:pt>
                <c:pt idx="294">
                  <c:v>105.16</c:v>
                </c:pt>
                <c:pt idx="295">
                  <c:v>108.46</c:v>
                </c:pt>
                <c:pt idx="296">
                  <c:v>111.76</c:v>
                </c:pt>
                <c:pt idx="297">
                  <c:v>115.06</c:v>
                </c:pt>
                <c:pt idx="298">
                  <c:v>118.35</c:v>
                </c:pt>
                <c:pt idx="299">
                  <c:v>121.64</c:v>
                </c:pt>
                <c:pt idx="300">
                  <c:v>117.94</c:v>
                </c:pt>
                <c:pt idx="301">
                  <c:v>114.55</c:v>
                </c:pt>
                <c:pt idx="302">
                  <c:v>111.43</c:v>
                </c:pt>
                <c:pt idx="303">
                  <c:v>108.56</c:v>
                </c:pt>
                <c:pt idx="304">
                  <c:v>105.91</c:v>
                </c:pt>
                <c:pt idx="305">
                  <c:v>109.21</c:v>
                </c:pt>
                <c:pt idx="306">
                  <c:v>112.51</c:v>
                </c:pt>
                <c:pt idx="307">
                  <c:v>115.81</c:v>
                </c:pt>
                <c:pt idx="308">
                  <c:v>119.1</c:v>
                </c:pt>
                <c:pt idx="309">
                  <c:v>122.39</c:v>
                </c:pt>
                <c:pt idx="310">
                  <c:v>118.69</c:v>
                </c:pt>
                <c:pt idx="311">
                  <c:v>115.29</c:v>
                </c:pt>
                <c:pt idx="312">
                  <c:v>112.17</c:v>
                </c:pt>
                <c:pt idx="313">
                  <c:v>109.29</c:v>
                </c:pt>
                <c:pt idx="314">
                  <c:v>106.64</c:v>
                </c:pt>
                <c:pt idx="315">
                  <c:v>109.94</c:v>
                </c:pt>
                <c:pt idx="316">
                  <c:v>113.24</c:v>
                </c:pt>
                <c:pt idx="317">
                  <c:v>116.54</c:v>
                </c:pt>
                <c:pt idx="318">
                  <c:v>119.83</c:v>
                </c:pt>
                <c:pt idx="319">
                  <c:v>123.12</c:v>
                </c:pt>
                <c:pt idx="320">
                  <c:v>119.41</c:v>
                </c:pt>
                <c:pt idx="321">
                  <c:v>116.01</c:v>
                </c:pt>
                <c:pt idx="322">
                  <c:v>112.88</c:v>
                </c:pt>
                <c:pt idx="323">
                  <c:v>110</c:v>
                </c:pt>
                <c:pt idx="324">
                  <c:v>107.34</c:v>
                </c:pt>
                <c:pt idx="325">
                  <c:v>110.65</c:v>
                </c:pt>
                <c:pt idx="326">
                  <c:v>113.94</c:v>
                </c:pt>
                <c:pt idx="327">
                  <c:v>117.24</c:v>
                </c:pt>
                <c:pt idx="328">
                  <c:v>120.53</c:v>
                </c:pt>
                <c:pt idx="329">
                  <c:v>123.82</c:v>
                </c:pt>
                <c:pt idx="330">
                  <c:v>120.11</c:v>
                </c:pt>
                <c:pt idx="331">
                  <c:v>116.7</c:v>
                </c:pt>
                <c:pt idx="332">
                  <c:v>113.57</c:v>
                </c:pt>
                <c:pt idx="333">
                  <c:v>110.69</c:v>
                </c:pt>
                <c:pt idx="334">
                  <c:v>108.03</c:v>
                </c:pt>
                <c:pt idx="335">
                  <c:v>111.33</c:v>
                </c:pt>
                <c:pt idx="336">
                  <c:v>114.63</c:v>
                </c:pt>
                <c:pt idx="337">
                  <c:v>117.92</c:v>
                </c:pt>
                <c:pt idx="338">
                  <c:v>121.21</c:v>
                </c:pt>
                <c:pt idx="339">
                  <c:v>124.5</c:v>
                </c:pt>
                <c:pt idx="340">
                  <c:v>120.78</c:v>
                </c:pt>
                <c:pt idx="341">
                  <c:v>117.38</c:v>
                </c:pt>
                <c:pt idx="342">
                  <c:v>114.24</c:v>
                </c:pt>
                <c:pt idx="343">
                  <c:v>111.35</c:v>
                </c:pt>
                <c:pt idx="344">
                  <c:v>108.69</c:v>
                </c:pt>
                <c:pt idx="345">
                  <c:v>111.99</c:v>
                </c:pt>
                <c:pt idx="346">
                  <c:v>115.29</c:v>
                </c:pt>
                <c:pt idx="347">
                  <c:v>118.58</c:v>
                </c:pt>
                <c:pt idx="348">
                  <c:v>121.88</c:v>
                </c:pt>
                <c:pt idx="349">
                  <c:v>125.16</c:v>
                </c:pt>
                <c:pt idx="350">
                  <c:v>121.44</c:v>
                </c:pt>
                <c:pt idx="351">
                  <c:v>118.03</c:v>
                </c:pt>
                <c:pt idx="352">
                  <c:v>114.89</c:v>
                </c:pt>
                <c:pt idx="353">
                  <c:v>112</c:v>
                </c:pt>
                <c:pt idx="354">
                  <c:v>109.33</c:v>
                </c:pt>
                <c:pt idx="355">
                  <c:v>112.63</c:v>
                </c:pt>
                <c:pt idx="356">
                  <c:v>115.93</c:v>
                </c:pt>
                <c:pt idx="357">
                  <c:v>119.22</c:v>
                </c:pt>
                <c:pt idx="358">
                  <c:v>122.52</c:v>
                </c:pt>
                <c:pt idx="359">
                  <c:v>125.81</c:v>
                </c:pt>
                <c:pt idx="360">
                  <c:v>122.08</c:v>
                </c:pt>
                <c:pt idx="361">
                  <c:v>118.66</c:v>
                </c:pt>
                <c:pt idx="362">
                  <c:v>115.52</c:v>
                </c:pt>
                <c:pt idx="363">
                  <c:v>112.63</c:v>
                </c:pt>
                <c:pt idx="364">
                  <c:v>109.95</c:v>
                </c:pt>
                <c:pt idx="365">
                  <c:v>113.25</c:v>
                </c:pt>
                <c:pt idx="366">
                  <c:v>116.55</c:v>
                </c:pt>
                <c:pt idx="367">
                  <c:v>119.85</c:v>
                </c:pt>
                <c:pt idx="368">
                  <c:v>123.14</c:v>
                </c:pt>
                <c:pt idx="369">
                  <c:v>126.43</c:v>
                </c:pt>
                <c:pt idx="370">
                  <c:v>122.7</c:v>
                </c:pt>
                <c:pt idx="371">
                  <c:v>119.28</c:v>
                </c:pt>
                <c:pt idx="372">
                  <c:v>116.13</c:v>
                </c:pt>
                <c:pt idx="373">
                  <c:v>113.23</c:v>
                </c:pt>
                <c:pt idx="374">
                  <c:v>110.56</c:v>
                </c:pt>
                <c:pt idx="375">
                  <c:v>113.86</c:v>
                </c:pt>
                <c:pt idx="376">
                  <c:v>117.16</c:v>
                </c:pt>
                <c:pt idx="377">
                  <c:v>120.45</c:v>
                </c:pt>
                <c:pt idx="378">
                  <c:v>123.75</c:v>
                </c:pt>
                <c:pt idx="379">
                  <c:v>127.03</c:v>
                </c:pt>
                <c:pt idx="380">
                  <c:v>123.3</c:v>
                </c:pt>
                <c:pt idx="381">
                  <c:v>119.88</c:v>
                </c:pt>
                <c:pt idx="382">
                  <c:v>116.73</c:v>
                </c:pt>
                <c:pt idx="383">
                  <c:v>113.83</c:v>
                </c:pt>
                <c:pt idx="384">
                  <c:v>111.15</c:v>
                </c:pt>
                <c:pt idx="385">
                  <c:v>114.45</c:v>
                </c:pt>
                <c:pt idx="386">
                  <c:v>117.75</c:v>
                </c:pt>
                <c:pt idx="387">
                  <c:v>121.04</c:v>
                </c:pt>
                <c:pt idx="388">
                  <c:v>124.33</c:v>
                </c:pt>
                <c:pt idx="389">
                  <c:v>127.62</c:v>
                </c:pt>
                <c:pt idx="390">
                  <c:v>123.89</c:v>
                </c:pt>
                <c:pt idx="391">
                  <c:v>120.46</c:v>
                </c:pt>
                <c:pt idx="392">
                  <c:v>117.31</c:v>
                </c:pt>
                <c:pt idx="393">
                  <c:v>114.4</c:v>
                </c:pt>
                <c:pt idx="394">
                  <c:v>111.72</c:v>
                </c:pt>
                <c:pt idx="395">
                  <c:v>111.88</c:v>
                </c:pt>
                <c:pt idx="396">
                  <c:v>112.05</c:v>
                </c:pt>
                <c:pt idx="397">
                  <c:v>112.55</c:v>
                </c:pt>
                <c:pt idx="398">
                  <c:v>114.03</c:v>
                </c:pt>
                <c:pt idx="399">
                  <c:v>115.68</c:v>
                </c:pt>
                <c:pt idx="400">
                  <c:v>117.33</c:v>
                </c:pt>
                <c:pt idx="401">
                  <c:v>118.98</c:v>
                </c:pt>
                <c:pt idx="402">
                  <c:v>120.63</c:v>
                </c:pt>
                <c:pt idx="403">
                  <c:v>122.28</c:v>
                </c:pt>
                <c:pt idx="404">
                  <c:v>123.92</c:v>
                </c:pt>
                <c:pt idx="405">
                  <c:v>125.57</c:v>
                </c:pt>
                <c:pt idx="406">
                  <c:v>127.21</c:v>
                </c:pt>
                <c:pt idx="407">
                  <c:v>128.19999999999999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74-42CB-B194-5271AA003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1576512"/>
        <c:axId val="1051577496"/>
      </c:scatterChart>
      <c:valAx>
        <c:axId val="1051576512"/>
        <c:scaling>
          <c:orientation val="minMax"/>
          <c:max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Time, sec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577496"/>
        <c:crosses val="autoZero"/>
        <c:crossBetween val="midCat"/>
      </c:valAx>
      <c:valAx>
        <c:axId val="1051577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Degrees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576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91991839897225"/>
          <c:y val="4.7197652077287926E-2"/>
          <c:w val="0.71079994357794152"/>
          <c:h val="0.76228127165407666"/>
        </c:manualLayout>
      </c:layout>
      <c:scatterChart>
        <c:scatterStyle val="lineMarker"/>
        <c:varyColors val="0"/>
        <c:ser>
          <c:idx val="0"/>
          <c:order val="0"/>
          <c:tx>
            <c:strRef>
              <c:f>Results!$C$1</c:f>
              <c:strCache>
                <c:ptCount val="1"/>
                <c:pt idx="0">
                  <c:v>Primary Jaws Max Temp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1.3622816393933276E-2"/>
                  <c:y val="-7.7232521581016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71-4D16-B3BD-F5419EADF811}"/>
                </c:ext>
              </c:extLst>
            </c:dLbl>
            <c:dLbl>
              <c:idx val="2"/>
              <c:layout>
                <c:manualLayout>
                  <c:x val="1.3622816393933234E-2"/>
                  <c:y val="-9.4395304154575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71-4D16-B3BD-F5419EADF811}"/>
                </c:ext>
              </c:extLst>
            </c:dLbl>
            <c:dLbl>
              <c:idx val="3"/>
              <c:layout>
                <c:manualLayout>
                  <c:x val="1.5893285792922106E-2"/>
                  <c:y val="-0.10297669544135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71-4D16-B3BD-F5419EADF811}"/>
                </c:ext>
              </c:extLst>
            </c:dLbl>
            <c:dLbl>
              <c:idx val="4"/>
              <c:layout>
                <c:manualLayout>
                  <c:x val="9.0818775959554902E-3"/>
                  <c:y val="-9.8685999797965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71-4D16-B3BD-F5419EADF811}"/>
                </c:ext>
              </c:extLst>
            </c:dLbl>
            <c:dLbl>
              <c:idx val="5"/>
              <c:layout>
                <c:manualLayout>
                  <c:x val="9.0818775959554902E-3"/>
                  <c:y val="-0.107267391084745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71-4D16-B3BD-F5419EADF811}"/>
                </c:ext>
              </c:extLst>
            </c:dLbl>
            <c:dLbl>
              <c:idx val="6"/>
              <c:layout>
                <c:manualLayout>
                  <c:x val="8.3249582923306088E-17"/>
                  <c:y val="-4.2906956433898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71-4D16-B3BD-F5419EADF811}"/>
                </c:ext>
              </c:extLst>
            </c:dLbl>
            <c:dLbl>
              <c:idx val="7"/>
              <c:layout>
                <c:manualLayout>
                  <c:x val="2.2704693989888725E-3"/>
                  <c:y val="-6.4360434650847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71-4D16-B3BD-F5419EADF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Results!$B$2:$B$9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Results!$C$2:$C$9</c:f>
              <c:numCache>
                <c:formatCode>General</c:formatCode>
                <c:ptCount val="8"/>
                <c:pt idx="0">
                  <c:v>196.49</c:v>
                </c:pt>
                <c:pt idx="1">
                  <c:v>76.141000000000005</c:v>
                </c:pt>
                <c:pt idx="2">
                  <c:v>75.12</c:v>
                </c:pt>
                <c:pt idx="3">
                  <c:v>74.733000000000004</c:v>
                </c:pt>
                <c:pt idx="4">
                  <c:v>70.873999999999995</c:v>
                </c:pt>
                <c:pt idx="5">
                  <c:v>74.16</c:v>
                </c:pt>
                <c:pt idx="6">
                  <c:v>91.814999999999998</c:v>
                </c:pt>
                <c:pt idx="7">
                  <c:v>89.537999999999997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C71-4D16-B3BD-F5419EADF811}"/>
            </c:ext>
          </c:extLst>
        </c:ser>
        <c:ser>
          <c:idx val="1"/>
          <c:order val="1"/>
          <c:tx>
            <c:strRef>
              <c:f>Results!$D$1</c:f>
              <c:strCache>
                <c:ptCount val="1"/>
                <c:pt idx="0">
                  <c:v>Secondary Jaws Max Temp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2704693989888725E-2"/>
                  <c:y val="-6.865113029423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71-4D16-B3BD-F5419EADF811}"/>
                </c:ext>
              </c:extLst>
            </c:dLbl>
            <c:dLbl>
              <c:idx val="1"/>
              <c:layout>
                <c:manualLayout>
                  <c:x val="-9.0818775959554902E-3"/>
                  <c:y val="-3.861626079050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71-4D16-B3BD-F5419EADF811}"/>
                </c:ext>
              </c:extLst>
            </c:dLbl>
            <c:dLbl>
              <c:idx val="2"/>
              <c:layout>
                <c:manualLayout>
                  <c:x val="-4.5409387979777451E-3"/>
                  <c:y val="-4.7197652077287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71-4D16-B3BD-F5419EADF811}"/>
                </c:ext>
              </c:extLst>
            </c:dLbl>
            <c:dLbl>
              <c:idx val="3"/>
              <c:layout>
                <c:manualLayout>
                  <c:x val="-2.2704693989888725E-3"/>
                  <c:y val="-4.2906956433898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C71-4D16-B3BD-F5419EADF811}"/>
                </c:ext>
              </c:extLst>
            </c:dLbl>
            <c:dLbl>
              <c:idx val="4"/>
              <c:layout>
                <c:manualLayout>
                  <c:x val="-2.2704693989888725E-3"/>
                  <c:y val="-4.7197652077287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C71-4D16-B3BD-F5419EADF811}"/>
                </c:ext>
              </c:extLst>
            </c:dLbl>
            <c:dLbl>
              <c:idx val="5"/>
              <c:layout>
                <c:manualLayout>
                  <c:x val="0"/>
                  <c:y val="-4.7197652077288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C71-4D16-B3BD-F5419EADF811}"/>
                </c:ext>
              </c:extLst>
            </c:dLbl>
            <c:dLbl>
              <c:idx val="6"/>
              <c:layout>
                <c:manualLayout>
                  <c:x val="-2.2704693989888725E-3"/>
                  <c:y val="-7.2941825937626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C71-4D16-B3BD-F5419EADF811}"/>
                </c:ext>
              </c:extLst>
            </c:dLbl>
            <c:dLbl>
              <c:idx val="7"/>
              <c:layout>
                <c:manualLayout>
                  <c:x val="0"/>
                  <c:y val="-5.5779043364067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C71-4D16-B3BD-F5419EADF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Results!$B$2:$B$9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Results!$D$2:$D$9</c:f>
              <c:numCache>
                <c:formatCode>General</c:formatCode>
                <c:ptCount val="8"/>
                <c:pt idx="0">
                  <c:v>45.63</c:v>
                </c:pt>
                <c:pt idx="1">
                  <c:v>36.920999999999999</c:v>
                </c:pt>
                <c:pt idx="2">
                  <c:v>36.927999999999997</c:v>
                </c:pt>
                <c:pt idx="3">
                  <c:v>36.802</c:v>
                </c:pt>
                <c:pt idx="4">
                  <c:v>32.811</c:v>
                </c:pt>
                <c:pt idx="5">
                  <c:v>36.630000000000003</c:v>
                </c:pt>
                <c:pt idx="6">
                  <c:v>36.805</c:v>
                </c:pt>
                <c:pt idx="7">
                  <c:v>36.798999999999999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C71-4D16-B3BD-F5419EADF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005160"/>
        <c:axId val="731008440"/>
      </c:scatterChart>
      <c:valAx>
        <c:axId val="731005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Analysis</a:t>
                </a:r>
                <a:r>
                  <a:rPr lang="en-US" baseline="0"/>
                  <a:t> Case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008440"/>
        <c:crosses val="autoZero"/>
        <c:crossBetween val="midCat"/>
      </c:valAx>
      <c:valAx>
        <c:axId val="731008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Temperature, deg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005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726179423933666"/>
          <c:y val="0.42759383531769563"/>
          <c:w val="0.15911538936673034"/>
          <c:h val="0.372218860614218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4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5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87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67973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57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92959" y="4963773"/>
            <a:ext cx="6588147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32252" y="6360810"/>
            <a:ext cx="434340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92958" y="3951842"/>
            <a:ext cx="11556141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88918"/>
            <a:ext cx="12014381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7388646" y="5027249"/>
            <a:ext cx="45150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832" b="18411"/>
          <a:stretch/>
        </p:blipFill>
        <p:spPr>
          <a:xfrm>
            <a:off x="-23681" y="840137"/>
            <a:ext cx="1225296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212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16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85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314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954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1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79" y="6258863"/>
            <a:ext cx="1459621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2882" y="6204352"/>
            <a:ext cx="1492581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87867" y="6203027"/>
            <a:ext cx="11627036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57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80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899" y="4408269"/>
            <a:ext cx="11103055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PIP-II BTL Collimators Thermal Finite</a:t>
            </a:r>
          </a:p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Element Analysis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411318"/>
            <a:ext cx="11332308" cy="1247725"/>
          </a:xfrm>
        </p:spPr>
        <p:txBody>
          <a:bodyPr/>
          <a:lstStyle/>
          <a:p>
            <a:r>
              <a:rPr lang="en-US" dirty="0"/>
              <a:t>Raul Campos</a:t>
            </a:r>
          </a:p>
          <a:p>
            <a:r>
              <a:rPr lang="en-US" dirty="0"/>
              <a:t>BTL Collimators FDR Review</a:t>
            </a:r>
          </a:p>
          <a:p>
            <a:r>
              <a:rPr lang="en-US" dirty="0"/>
              <a:t>October 4,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57BF636-99DF-CBB4-55EF-941543BC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92" y="3782172"/>
            <a:ext cx="5280575" cy="2716976"/>
          </a:xfrm>
          <a:prstGeom prst="rect">
            <a:avLst/>
          </a:prstGeom>
        </p:spPr>
      </p:pic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913E91DC-2A70-4F2C-5E73-61A2192AB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592" y="1026794"/>
            <a:ext cx="5280575" cy="271697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41E6CF-E75F-C362-2F55-FEE27335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Flux Vectors, baseline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54E1A-1D31-0292-8A7C-FA85FFA43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10/04/2022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38365-B130-9488-9375-D3085F8CE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18AF0-8545-560D-83CC-BC94E2E88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| PIP-II BTL Collimators Thermal FEA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E783D-2086-97A2-F8F4-C5C5843724FE}"/>
              </a:ext>
            </a:extLst>
          </p:cNvPr>
          <p:cNvSpPr txBox="1"/>
          <p:nvPr/>
        </p:nvSpPr>
        <p:spPr>
          <a:xfrm>
            <a:off x="378592" y="777780"/>
            <a:ext cx="7139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Radiation and conduction heat flux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E2958A-A672-E45D-F0A0-F67A5284B19B}"/>
              </a:ext>
            </a:extLst>
          </p:cNvPr>
          <p:cNvCxnSpPr>
            <a:cxnSpLocks/>
          </p:cNvCxnSpPr>
          <p:nvPr/>
        </p:nvCxnSpPr>
        <p:spPr>
          <a:xfrm flipH="1" flipV="1">
            <a:off x="4340000" y="2895318"/>
            <a:ext cx="1756000" cy="841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B4E399-9C45-D4B2-85F9-1E995DD07D28}"/>
              </a:ext>
            </a:extLst>
          </p:cNvPr>
          <p:cNvSpPr txBox="1"/>
          <p:nvPr/>
        </p:nvSpPr>
        <p:spPr>
          <a:xfrm>
            <a:off x="6171659" y="2836805"/>
            <a:ext cx="1879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Heat flux through contact pads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C7DA2E-4D1E-E725-FFC7-B33AC108E5B6}"/>
              </a:ext>
            </a:extLst>
          </p:cNvPr>
          <p:cNvCxnSpPr>
            <a:cxnSpLocks/>
          </p:cNvCxnSpPr>
          <p:nvPr/>
        </p:nvCxnSpPr>
        <p:spPr>
          <a:xfrm flipH="1">
            <a:off x="3837080" y="3042692"/>
            <a:ext cx="2258920" cy="3233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F8865F-026E-69C6-5CDB-922EBBE7FDEB}"/>
              </a:ext>
            </a:extLst>
          </p:cNvPr>
          <p:cNvCxnSpPr>
            <a:cxnSpLocks/>
          </p:cNvCxnSpPr>
          <p:nvPr/>
        </p:nvCxnSpPr>
        <p:spPr>
          <a:xfrm flipH="1">
            <a:off x="3837080" y="3021471"/>
            <a:ext cx="2258920" cy="26406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3CE87E-20F1-53E7-5FE1-CA858253C64D}"/>
              </a:ext>
            </a:extLst>
          </p:cNvPr>
          <p:cNvCxnSpPr>
            <a:cxnSpLocks/>
          </p:cNvCxnSpPr>
          <p:nvPr/>
        </p:nvCxnSpPr>
        <p:spPr>
          <a:xfrm flipH="1">
            <a:off x="2004060" y="3001272"/>
            <a:ext cx="4091940" cy="20953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F712AC1-FC4F-772A-0543-6513F182702F}"/>
              </a:ext>
            </a:extLst>
          </p:cNvPr>
          <p:cNvSpPr txBox="1"/>
          <p:nvPr/>
        </p:nvSpPr>
        <p:spPr>
          <a:xfrm>
            <a:off x="6096000" y="1312134"/>
            <a:ext cx="1879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Heat flux through thermal radiation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EEBB48-EB9E-2F2D-AB84-DA833A9EEA74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3606780" y="1524281"/>
            <a:ext cx="2489220" cy="111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610F40-F228-9663-90E3-9241E81078D0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422655" y="1635300"/>
            <a:ext cx="2673345" cy="1011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62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48625-327F-F021-60A5-4EC336FE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Temperature Results – Secondary Jaw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81BC5-FD4C-0694-DA4C-B4150A6E9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10/04/2022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7AA50-8CD1-4C72-78D7-A45194E40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AA6BA-F670-EEA0-4C00-2202DDAE7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| PIP-II BTL Collimators Thermal FEA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A15058-2F79-F4BC-A66C-86261AD0A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909" y="761206"/>
            <a:ext cx="11101626" cy="4826794"/>
          </a:xfrm>
        </p:spPr>
      </p:pic>
    </p:spTree>
    <p:extLst>
      <p:ext uri="{BB962C8B-B14F-4D97-AF65-F5344CB8AC3E}">
        <p14:creationId xmlns:p14="http://schemas.microsoft.com/office/powerpoint/2010/main" val="161572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48625-327F-F021-60A5-4EC336FE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Temperature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81BC5-FD4C-0694-DA4C-B4150A6E9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10/04/2022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7AA50-8CD1-4C72-78D7-A45194E40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AA6BA-F670-EEA0-4C00-2202DDAE7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| PIP-II BTL Collimators Thermal FEA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EF277-9EEF-72AD-CF7C-F0CBAA61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733197"/>
            <a:ext cx="10260352" cy="54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65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874E86-861D-F4EC-2346-20DA0FADF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37" y="784566"/>
            <a:ext cx="7229475" cy="3038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E1FB26-7C5B-CECD-0A4F-F511B841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temperatures – Vacuum chamber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2A9B1-C9C4-F1D2-2628-90A14169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F0061-E169-EFE0-688B-C520E3BC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CD3CE-3A20-E36E-DBF0-BC2E7E7F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332D8-9392-0265-C162-F2F537C5C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48" y="3034959"/>
            <a:ext cx="72294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9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01B1D0-7C2F-86D8-8D17-95A9BA41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Thermal Expansion – Primary Jaw Vacuum Chamber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B5C46-1A93-B579-8715-FE2ADA13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32D4-9BFD-BBB0-9EBF-FFBF172C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98A68-C979-D6ED-7847-FFEA1321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0F1901-66E1-948E-B35D-23CDAB14D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63867"/>
            <a:ext cx="4636408" cy="1948634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D0C4166-2C13-0349-0F63-05550024E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715232"/>
            <a:ext cx="4636408" cy="1948635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DAB0C3-C9DC-019F-344A-2A8C4E6D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5" y="4751746"/>
            <a:ext cx="4636410" cy="19486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84FF3F-18E5-250D-7486-0457E111C414}"/>
              </a:ext>
            </a:extLst>
          </p:cNvPr>
          <p:cNvSpPr txBox="1"/>
          <p:nvPr/>
        </p:nvSpPr>
        <p:spPr>
          <a:xfrm>
            <a:off x="5232097" y="1206125"/>
            <a:ext cx="252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Vertical thermal expansion = 0.038mm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AD964D-32BB-FC94-764B-25D59ACF3FED}"/>
              </a:ext>
            </a:extLst>
          </p:cNvPr>
          <p:cNvSpPr txBox="1"/>
          <p:nvPr/>
        </p:nvSpPr>
        <p:spPr>
          <a:xfrm>
            <a:off x="5232097" y="3105834"/>
            <a:ext cx="252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Transverse thermal expansion = 0.08mm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4A94F2-C4F2-728B-9633-09DE8A13D9E1}"/>
              </a:ext>
            </a:extLst>
          </p:cNvPr>
          <p:cNvSpPr txBox="1"/>
          <p:nvPr/>
        </p:nvSpPr>
        <p:spPr>
          <a:xfrm>
            <a:off x="5293057" y="5113338"/>
            <a:ext cx="252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Longitudinal thermal expansion = 0.26mm</a:t>
            </a:r>
          </a:p>
        </p:txBody>
      </p:sp>
    </p:spTree>
    <p:extLst>
      <p:ext uri="{BB962C8B-B14F-4D97-AF65-F5344CB8AC3E}">
        <p14:creationId xmlns:p14="http://schemas.microsoft.com/office/powerpoint/2010/main" val="2616842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365FCF-25A1-1769-C707-FE6AED3EF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39" y="1022376"/>
            <a:ext cx="6271255" cy="251715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B4B5C9-E506-0175-1797-6AD148BB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Stresses due to Beam on and off cycles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66BA-E3CE-DE42-7A85-F2227F21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5F323-7EBC-CA0D-BA74-4CF60FC1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C92A5-634C-1106-4971-C2614A1E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E119-9802-16A8-FCD0-BAC1E308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5" y="3702427"/>
            <a:ext cx="6284590" cy="2756551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ACB71AA-3379-86B9-1CEB-63FF4100C9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756144"/>
              </p:ext>
            </p:extLst>
          </p:nvPr>
        </p:nvGraphicFramePr>
        <p:xfrm>
          <a:off x="7189465" y="2227137"/>
          <a:ext cx="4210055" cy="2246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5A979B6-62E7-FAD2-3E00-299FA77DACC5}"/>
              </a:ext>
            </a:extLst>
          </p:cNvPr>
          <p:cNvSpPr txBox="1"/>
          <p:nvPr/>
        </p:nvSpPr>
        <p:spPr>
          <a:xfrm>
            <a:off x="7025635" y="4387304"/>
            <a:ext cx="4861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Stress due to thermal cycle is insignificant. There is no risk of thermo-mechanical fatigue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1F7452-4F01-9424-4678-DB3C18220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104452"/>
              </p:ext>
            </p:extLst>
          </p:nvPr>
        </p:nvGraphicFramePr>
        <p:xfrm>
          <a:off x="7490458" y="1710418"/>
          <a:ext cx="2768600" cy="542925"/>
        </p:xfrm>
        <a:graphic>
          <a:graphicData uri="http://schemas.openxmlformats.org/drawingml/2006/table">
            <a:tbl>
              <a:tblPr/>
              <a:tblGrid>
                <a:gridCol w="1473200">
                  <a:extLst>
                    <a:ext uri="{9D8B030D-6E8A-4147-A177-3AD203B41FA5}">
                      <a16:colId xmlns:a16="http://schemas.microsoft.com/office/drawing/2014/main" val="28351890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925814729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7611393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 length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0.00055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24661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 rate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pulses/sec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33023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off between pulses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0.04945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9021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D79108-C746-2E99-D367-3FFBCB91CCEB}"/>
              </a:ext>
            </a:extLst>
          </p:cNvPr>
          <p:cNvSpPr txBox="1"/>
          <p:nvPr/>
        </p:nvSpPr>
        <p:spPr>
          <a:xfrm>
            <a:off x="6921812" y="777113"/>
            <a:ext cx="5069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Instantaneous energy deposition load during 0.00055 sec pulse and 0.0495 sec cool down cycle,</a:t>
            </a:r>
          </a:p>
          <a:p>
            <a:r>
              <a:rPr lang="en-US" sz="1800" dirty="0"/>
              <a:t>with baseline contacts and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2610687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365FCF-25A1-1769-C707-FE6AED3EF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39" y="1022376"/>
            <a:ext cx="6271255" cy="251715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B4B5C9-E506-0175-1797-6AD148BB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Stresses due to Beam on and off cycles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66BA-E3CE-DE42-7A85-F2227F21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5F323-7EBC-CA0D-BA74-4CF60FC1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C92A5-634C-1106-4971-C2614A1E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E119-9802-16A8-FCD0-BAC1E308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5" y="3702427"/>
            <a:ext cx="6284590" cy="2756551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ACB71AA-3379-86B9-1CEB-63FF4100C90D}"/>
              </a:ext>
            </a:extLst>
          </p:cNvPr>
          <p:cNvGraphicFramePr>
            <a:graphicFrameLocks/>
          </p:cNvGraphicFramePr>
          <p:nvPr/>
        </p:nvGraphicFramePr>
        <p:xfrm>
          <a:off x="7189465" y="2227137"/>
          <a:ext cx="4210055" cy="2246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5A979B6-62E7-FAD2-3E00-299FA77DACC5}"/>
              </a:ext>
            </a:extLst>
          </p:cNvPr>
          <p:cNvSpPr txBox="1"/>
          <p:nvPr/>
        </p:nvSpPr>
        <p:spPr>
          <a:xfrm>
            <a:off x="7025635" y="4387304"/>
            <a:ext cx="4861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Stress due to thermal cycle is insignificant. There is no risk of thermo-mechanical fatigue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1F7452-4F01-9424-4678-DB3C18220C87}"/>
              </a:ext>
            </a:extLst>
          </p:cNvPr>
          <p:cNvGraphicFramePr>
            <a:graphicFrameLocks noGrp="1"/>
          </p:cNvGraphicFramePr>
          <p:nvPr/>
        </p:nvGraphicFramePr>
        <p:xfrm>
          <a:off x="7490458" y="1710418"/>
          <a:ext cx="2768600" cy="542925"/>
        </p:xfrm>
        <a:graphic>
          <a:graphicData uri="http://schemas.openxmlformats.org/drawingml/2006/table">
            <a:tbl>
              <a:tblPr/>
              <a:tblGrid>
                <a:gridCol w="1473200">
                  <a:extLst>
                    <a:ext uri="{9D8B030D-6E8A-4147-A177-3AD203B41FA5}">
                      <a16:colId xmlns:a16="http://schemas.microsoft.com/office/drawing/2014/main" val="28351890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925814729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7611393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 length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0.00055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24661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 rate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pulses/sec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33023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off between pulses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0.04945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9021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D79108-C746-2E99-D367-3FFBCB91CCEB}"/>
              </a:ext>
            </a:extLst>
          </p:cNvPr>
          <p:cNvSpPr txBox="1"/>
          <p:nvPr/>
        </p:nvSpPr>
        <p:spPr>
          <a:xfrm>
            <a:off x="6921812" y="777113"/>
            <a:ext cx="5069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Instantaneous energy deposition load during 0.00055 sec pulse and 0.0495 sec cool down cycle,</a:t>
            </a:r>
          </a:p>
          <a:p>
            <a:r>
              <a:rPr lang="en-US" sz="1800" dirty="0"/>
              <a:t>with baseline contacts and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2400288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B4B5C9-E506-0175-1797-6AD148BB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 scenario – 25kW energy deposition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66BA-E3CE-DE42-7A85-F2227F21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5F323-7EBC-CA0D-BA74-4CF60FC1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C92A5-634C-1106-4971-C2614A1E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A979B6-62E7-FAD2-3E00-299FA77DACC5}"/>
              </a:ext>
            </a:extLst>
          </p:cNvPr>
          <p:cNvSpPr txBox="1"/>
          <p:nvPr/>
        </p:nvSpPr>
        <p:spPr>
          <a:xfrm>
            <a:off x="5383450" y="4539013"/>
            <a:ext cx="6427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Maximum temperature is not an issue with analyzed contacts and boundary conditions for the initial seconds of accident scenario, but could be for longer duration of 25kW energy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21 MPa stresses due to temperature gradient below endurance limit (50 MPa for assumed annealed copper) so there is no risk of thermo-mechanical fatigue failure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1F7452-4F01-9424-4678-DB3C18220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438402"/>
              </p:ext>
            </p:extLst>
          </p:nvPr>
        </p:nvGraphicFramePr>
        <p:xfrm>
          <a:off x="6438900" y="1601790"/>
          <a:ext cx="2891715" cy="517209"/>
        </p:xfrm>
        <a:graphic>
          <a:graphicData uri="http://schemas.openxmlformats.org/drawingml/2006/table">
            <a:tbl>
              <a:tblPr/>
              <a:tblGrid>
                <a:gridCol w="1538711">
                  <a:extLst>
                    <a:ext uri="{9D8B030D-6E8A-4147-A177-3AD203B41FA5}">
                      <a16:colId xmlns:a16="http://schemas.microsoft.com/office/drawing/2014/main" val="283518906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val="3925814729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val="1576113931"/>
                    </a:ext>
                  </a:extLst>
                </a:gridCol>
              </a:tblGrid>
              <a:tr h="162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 length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0.00055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246611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 rate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pulses/sec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330237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off between pulses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0.04945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902180"/>
                  </a:ext>
                </a:extLst>
              </a:tr>
            </a:tbl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77F0AA2-7DB4-4063-98CE-3BC3098387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793718"/>
              </p:ext>
            </p:extLst>
          </p:nvPr>
        </p:nvGraphicFramePr>
        <p:xfrm>
          <a:off x="5074920" y="2096941"/>
          <a:ext cx="6812280" cy="2613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E3D9D5F-62D6-D9A8-53A3-565288D75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5" y="774993"/>
            <a:ext cx="4716775" cy="274591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B43290-CFBB-32FD-F9BD-33A3BF810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520909"/>
            <a:ext cx="4716775" cy="27459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4A918E-C132-105A-C4C3-539317D4777B}"/>
              </a:ext>
            </a:extLst>
          </p:cNvPr>
          <p:cNvSpPr txBox="1"/>
          <p:nvPr/>
        </p:nvSpPr>
        <p:spPr>
          <a:xfrm>
            <a:off x="5383450" y="741953"/>
            <a:ext cx="60084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25kW accident scenario energy deposition scaled from normal operation (250W energy deposition distribution), with baseline contacts and boundary conditions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735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571C04-FD96-FDB7-15CB-BEBB335BD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Jaws maximum temperature evaluated over a range of thermal radiation and thermal contact conductance conditions.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Temperature distributed evenly in the vertical and transverse directions, so there is minimal warping expected.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Small temperature gradient during beam on and off cycles do not cause thermo-mechanical fatigue concerns.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Accident scenario of 25kW energy deposition does not cause a risk of thermo-mechanical fatigue failure due to thermal gradient for assumed 50 MPa endurance limit. Energy deposition for more than a few seconds could cause a temperature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Mechanical contact between jaws and vacuum chamber is necessary for conduction heat transfer.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Thermocouple measurements on collimator could be used for thermal model validation and calibration.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B21BDC-F91C-F7D5-4B2B-EF0433D6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C769E-1398-6D3A-FAC0-14E334BB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D062D-A60A-30E1-3181-A223EE304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PIP-II BTL Collimators Thermal FEA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408D0-1924-EE7A-0837-CA1397A5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38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54BFF4E-378A-7D3B-DD62-EEA5FF10DF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552861"/>
              </p:ext>
            </p:extLst>
          </p:nvPr>
        </p:nvGraphicFramePr>
        <p:xfrm>
          <a:off x="466435" y="895183"/>
          <a:ext cx="8672514" cy="1964478"/>
        </p:xfrm>
        <a:graphic>
          <a:graphicData uri="http://schemas.openxmlformats.org/drawingml/2006/table">
            <a:tbl>
              <a:tblPr/>
              <a:tblGrid>
                <a:gridCol w="789550">
                  <a:extLst>
                    <a:ext uri="{9D8B030D-6E8A-4147-A177-3AD203B41FA5}">
                      <a16:colId xmlns:a16="http://schemas.microsoft.com/office/drawing/2014/main" val="1726310397"/>
                    </a:ext>
                  </a:extLst>
                </a:gridCol>
                <a:gridCol w="802082">
                  <a:extLst>
                    <a:ext uri="{9D8B030D-6E8A-4147-A177-3AD203B41FA5}">
                      <a16:colId xmlns:a16="http://schemas.microsoft.com/office/drawing/2014/main" val="2376995848"/>
                    </a:ext>
                  </a:extLst>
                </a:gridCol>
                <a:gridCol w="777017">
                  <a:extLst>
                    <a:ext uri="{9D8B030D-6E8A-4147-A177-3AD203B41FA5}">
                      <a16:colId xmlns:a16="http://schemas.microsoft.com/office/drawing/2014/main" val="3007964492"/>
                    </a:ext>
                  </a:extLst>
                </a:gridCol>
                <a:gridCol w="1328449">
                  <a:extLst>
                    <a:ext uri="{9D8B030D-6E8A-4147-A177-3AD203B41FA5}">
                      <a16:colId xmlns:a16="http://schemas.microsoft.com/office/drawing/2014/main" val="112505190"/>
                    </a:ext>
                  </a:extLst>
                </a:gridCol>
                <a:gridCol w="1328449">
                  <a:extLst>
                    <a:ext uri="{9D8B030D-6E8A-4147-A177-3AD203B41FA5}">
                      <a16:colId xmlns:a16="http://schemas.microsoft.com/office/drawing/2014/main" val="286938114"/>
                    </a:ext>
                  </a:extLst>
                </a:gridCol>
                <a:gridCol w="1366046">
                  <a:extLst>
                    <a:ext uri="{9D8B030D-6E8A-4147-A177-3AD203B41FA5}">
                      <a16:colId xmlns:a16="http://schemas.microsoft.com/office/drawing/2014/main" val="2748983237"/>
                    </a:ext>
                  </a:extLst>
                </a:gridCol>
                <a:gridCol w="739419">
                  <a:extLst>
                    <a:ext uri="{9D8B030D-6E8A-4147-A177-3AD203B41FA5}">
                      <a16:colId xmlns:a16="http://schemas.microsoft.com/office/drawing/2014/main" val="1190726599"/>
                    </a:ext>
                  </a:extLst>
                </a:gridCol>
                <a:gridCol w="789550">
                  <a:extLst>
                    <a:ext uri="{9D8B030D-6E8A-4147-A177-3AD203B41FA5}">
                      <a16:colId xmlns:a16="http://schemas.microsoft.com/office/drawing/2014/main" val="2827623256"/>
                    </a:ext>
                  </a:extLst>
                </a:gridCol>
                <a:gridCol w="751952">
                  <a:extLst>
                    <a:ext uri="{9D8B030D-6E8A-4147-A177-3AD203B41FA5}">
                      <a16:colId xmlns:a16="http://schemas.microsoft.com/office/drawing/2014/main" val="2911855018"/>
                    </a:ext>
                  </a:extLst>
                </a:gridCol>
              </a:tblGrid>
              <a:tr h="5357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 Case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Radiation Emissivity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Jaws 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Jaw Conductance to Chamber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 to Stainless Jaw Conductance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Chambers Conductance to Top Inner Shield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 Temp, deg C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Jaws Max Temp, deg C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Secondary Jaws Max Temp, deg C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621601"/>
                  </a:ext>
                </a:extLst>
              </a:tr>
              <a:tr h="17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196.5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45.6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778753"/>
                  </a:ext>
                </a:extLst>
              </a:tr>
              <a:tr h="17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mK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76.1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36.9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407450"/>
                  </a:ext>
                </a:extLst>
              </a:tr>
              <a:tr h="17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W/mK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36.9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91014"/>
                  </a:ext>
                </a:extLst>
              </a:tr>
              <a:tr h="17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4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W/mK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58305"/>
                  </a:ext>
                </a:extLst>
              </a:tr>
              <a:tr h="17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5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70.9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959984"/>
                  </a:ext>
                </a:extLst>
              </a:tr>
              <a:tr h="17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6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W/mK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281311"/>
                  </a:ext>
                </a:extLst>
              </a:tr>
              <a:tr h="17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7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W/m2K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W/mK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659231"/>
                  </a:ext>
                </a:extLst>
              </a:tr>
              <a:tr h="17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W/m2K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W/mK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89.5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</a:t>
                      </a:r>
                    </a:p>
                  </a:txBody>
                  <a:tcPr marL="4700" marR="4700" marT="4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82912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1F15577-20AC-6082-F137-1E007030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16" y="470240"/>
            <a:ext cx="11582400" cy="427877"/>
          </a:xfrm>
        </p:spPr>
        <p:txBody>
          <a:bodyPr/>
          <a:lstStyle/>
          <a:p>
            <a:r>
              <a:rPr lang="en-US" dirty="0"/>
              <a:t>Stainless Steel-Copper Primary Jaw Analysis Assumptions and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412CD-699A-0CD7-1663-3F9683FE7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42FDA-2B62-6733-8015-71610F2F1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29902-9195-746E-CC69-078A4CA2F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| PIP-II BTL Collimators Thermal FEA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4EAD8B0-99E9-C743-83F1-BACC707170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532140"/>
              </p:ext>
            </p:extLst>
          </p:nvPr>
        </p:nvGraphicFramePr>
        <p:xfrm>
          <a:off x="558848" y="3084537"/>
          <a:ext cx="8472943" cy="320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58347A7-9760-A058-4478-3453DFB514B5}"/>
              </a:ext>
            </a:extLst>
          </p:cNvPr>
          <p:cNvSpPr txBox="1"/>
          <p:nvPr/>
        </p:nvSpPr>
        <p:spPr>
          <a:xfrm>
            <a:off x="1914686" y="2927372"/>
            <a:ext cx="1135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Only radiation from Jaws to vacuum chamber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24707-ECA3-9ADF-0B34-7AD4207F2FF0}"/>
              </a:ext>
            </a:extLst>
          </p:cNvPr>
          <p:cNvSpPr txBox="1"/>
          <p:nvPr/>
        </p:nvSpPr>
        <p:spPr>
          <a:xfrm>
            <a:off x="5693729" y="3069041"/>
            <a:ext cx="113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Reduced conductance between copper and stainless parts of primary Jaws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72CEB-323E-9B15-0B8B-877584B26536}"/>
              </a:ext>
            </a:extLst>
          </p:cNvPr>
          <p:cNvSpPr txBox="1"/>
          <p:nvPr/>
        </p:nvSpPr>
        <p:spPr>
          <a:xfrm>
            <a:off x="7137056" y="3016825"/>
            <a:ext cx="113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Reduced conductance between primary Jaw and Chamber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8B99B5-A165-3AD3-0D76-E9028C89FB5E}"/>
              </a:ext>
            </a:extLst>
          </p:cNvPr>
          <p:cNvCxnSpPr>
            <a:cxnSpLocks/>
          </p:cNvCxnSpPr>
          <p:nvPr/>
        </p:nvCxnSpPr>
        <p:spPr>
          <a:xfrm>
            <a:off x="2230941" y="3474672"/>
            <a:ext cx="0" cy="1950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3B28C3-14EA-8FB8-44EC-F9C37996FD50}"/>
              </a:ext>
            </a:extLst>
          </p:cNvPr>
          <p:cNvCxnSpPr/>
          <p:nvPr/>
        </p:nvCxnSpPr>
        <p:spPr>
          <a:xfrm>
            <a:off x="6145716" y="4034042"/>
            <a:ext cx="64294" cy="5072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BC61B7-7052-1F2B-4A4A-5449C3D33224}"/>
              </a:ext>
            </a:extLst>
          </p:cNvPr>
          <p:cNvCxnSpPr>
            <a:cxnSpLocks/>
          </p:cNvCxnSpPr>
          <p:nvPr/>
        </p:nvCxnSpPr>
        <p:spPr>
          <a:xfrm flipH="1">
            <a:off x="7017255" y="3780439"/>
            <a:ext cx="400049" cy="6643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B61579-7D63-7859-00DB-79BD4E1E7BA0}"/>
              </a:ext>
            </a:extLst>
          </p:cNvPr>
          <p:cNvCxnSpPr>
            <a:cxnSpLocks/>
          </p:cNvCxnSpPr>
          <p:nvPr/>
        </p:nvCxnSpPr>
        <p:spPr>
          <a:xfrm>
            <a:off x="4172111" y="3572191"/>
            <a:ext cx="0" cy="722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7D373FA-CA78-F606-B3BE-E3A4161D9D9F}"/>
              </a:ext>
            </a:extLst>
          </p:cNvPr>
          <p:cNvSpPr txBox="1"/>
          <p:nvPr/>
        </p:nvSpPr>
        <p:spPr>
          <a:xfrm>
            <a:off x="3752559" y="3215937"/>
            <a:ext cx="1135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Baseline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4E3B4B-0069-B0E5-43CF-0658B54365DE}"/>
              </a:ext>
            </a:extLst>
          </p:cNvPr>
          <p:cNvCxnSpPr>
            <a:cxnSpLocks/>
          </p:cNvCxnSpPr>
          <p:nvPr/>
        </p:nvCxnSpPr>
        <p:spPr>
          <a:xfrm>
            <a:off x="2745003" y="4040814"/>
            <a:ext cx="108264" cy="534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B753F6E-8B12-47E3-7735-A16FED30D5BE}"/>
              </a:ext>
            </a:extLst>
          </p:cNvPr>
          <p:cNvSpPr txBox="1"/>
          <p:nvPr/>
        </p:nvSpPr>
        <p:spPr>
          <a:xfrm>
            <a:off x="2421893" y="5939322"/>
            <a:ext cx="11358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0.6 Emissivity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7832D-7D1B-5E2B-84C3-6A830FE9BB86}"/>
              </a:ext>
            </a:extLst>
          </p:cNvPr>
          <p:cNvSpPr txBox="1"/>
          <p:nvPr/>
        </p:nvSpPr>
        <p:spPr>
          <a:xfrm>
            <a:off x="2997641" y="3667628"/>
            <a:ext cx="1135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Lower conductance to top shield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EEA489-B079-BCDE-6964-1B12F18CD3AA}"/>
              </a:ext>
            </a:extLst>
          </p:cNvPr>
          <p:cNvCxnSpPr>
            <a:cxnSpLocks/>
          </p:cNvCxnSpPr>
          <p:nvPr/>
        </p:nvCxnSpPr>
        <p:spPr>
          <a:xfrm>
            <a:off x="3466521" y="4238592"/>
            <a:ext cx="50006" cy="361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B90426-B592-5FE3-4B5F-E2C530D0EC46}"/>
              </a:ext>
            </a:extLst>
          </p:cNvPr>
          <p:cNvCxnSpPr>
            <a:cxnSpLocks/>
          </p:cNvCxnSpPr>
          <p:nvPr/>
        </p:nvCxnSpPr>
        <p:spPr>
          <a:xfrm>
            <a:off x="4763402" y="4310877"/>
            <a:ext cx="31566" cy="1828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BFC36E6-BFE0-2558-4DE3-E4F753FF453B}"/>
              </a:ext>
            </a:extLst>
          </p:cNvPr>
          <p:cNvSpPr txBox="1"/>
          <p:nvPr/>
        </p:nvSpPr>
        <p:spPr>
          <a:xfrm>
            <a:off x="4359490" y="3933489"/>
            <a:ext cx="1135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28C ambient temp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BACEC1-A228-6E1B-A26A-7046BA5DC442}"/>
              </a:ext>
            </a:extLst>
          </p:cNvPr>
          <p:cNvCxnSpPr>
            <a:cxnSpLocks/>
          </p:cNvCxnSpPr>
          <p:nvPr/>
        </p:nvCxnSpPr>
        <p:spPr>
          <a:xfrm>
            <a:off x="5338472" y="3838483"/>
            <a:ext cx="129360" cy="5508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ED1E3F3-27EA-67A9-E462-D86F7861D177}"/>
              </a:ext>
            </a:extLst>
          </p:cNvPr>
          <p:cNvSpPr txBox="1"/>
          <p:nvPr/>
        </p:nvSpPr>
        <p:spPr>
          <a:xfrm>
            <a:off x="2363633" y="3778861"/>
            <a:ext cx="76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0.6 Emissivity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A02134-0520-A47E-E3BE-9A0A38E73731}"/>
              </a:ext>
            </a:extLst>
          </p:cNvPr>
          <p:cNvSpPr txBox="1"/>
          <p:nvPr/>
        </p:nvSpPr>
        <p:spPr>
          <a:xfrm>
            <a:off x="4874129" y="3262556"/>
            <a:ext cx="1135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Higher conductance to top shield</a:t>
            </a:r>
          </a:p>
        </p:txBody>
      </p:sp>
    </p:spTree>
    <p:extLst>
      <p:ext uri="{BB962C8B-B14F-4D97-AF65-F5344CB8AC3E}">
        <p14:creationId xmlns:p14="http://schemas.microsoft.com/office/powerpoint/2010/main" val="86223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0C251-4C29-48CB-9E82-2C6842FFF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10/04/2022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31D6B-7FFF-440F-9AC0-5F2B91EE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| </a:t>
            </a:r>
            <a:r>
              <a:rPr lang="en-US" dirty="0">
                <a:cs typeface="Helvetica"/>
              </a:rPr>
              <a:t>PIP-II BTL Collimators Thermal FEA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9EC12-7DFE-485F-B571-45F073F9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89719EC-CECA-43C8-A338-AB341299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4AFDA4-8264-FF6E-026A-ED656AD7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71550"/>
            <a:ext cx="1156335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9B2D3A-760C-42F8-89DF-C9CCF32C0B86}"/>
              </a:ext>
            </a:extLst>
          </p:cNvPr>
          <p:cNvSpPr txBox="1">
            <a:spLocks/>
          </p:cNvSpPr>
          <p:nvPr/>
        </p:nvSpPr>
        <p:spPr>
          <a:xfrm>
            <a:off x="228600" y="1043046"/>
            <a:ext cx="11639550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Analysis and modeling assumptions</a:t>
            </a:r>
          </a:p>
          <a:p>
            <a:r>
              <a:rPr lang="en-US" dirty="0"/>
              <a:t>Materials</a:t>
            </a:r>
          </a:p>
          <a:p>
            <a:r>
              <a:rPr lang="en-US" dirty="0"/>
              <a:t>Loads, contacts and boundary conditions assumptions</a:t>
            </a:r>
          </a:p>
          <a:p>
            <a:r>
              <a:rPr lang="en-US" dirty="0"/>
              <a:t>Temperature results for different analysis cases</a:t>
            </a:r>
          </a:p>
          <a:p>
            <a:r>
              <a:rPr lang="en-US" dirty="0"/>
              <a:t>Stresses due to beam on, beam off cycles</a:t>
            </a:r>
          </a:p>
          <a:p>
            <a:r>
              <a:rPr lang="en-US" dirty="0"/>
              <a:t>Accident case scenario</a:t>
            </a:r>
          </a:p>
        </p:txBody>
      </p:sp>
    </p:spTree>
    <p:extLst>
      <p:ext uri="{BB962C8B-B14F-4D97-AF65-F5344CB8AC3E}">
        <p14:creationId xmlns:p14="http://schemas.microsoft.com/office/powerpoint/2010/main" val="192685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5FEA64-2372-5DA0-1842-CD77CBA2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Analysis and Modeling Assumptions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7E9A3-C175-DD1E-249E-D9CD036A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10/04/2022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8755B-9EED-83C7-87A7-2F375E38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| PIP-II BTL Collimators Thermal FEA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9CB2B-9083-D940-9F41-52F28FA3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C7C7A3C-63B7-6224-5A4B-E90C0CD3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71550"/>
            <a:ext cx="11563350" cy="5059363"/>
          </a:xfrm>
        </p:spPr>
        <p:txBody>
          <a:bodyPr/>
          <a:lstStyle/>
          <a:p>
            <a:r>
              <a:rPr lang="en-US" sz="1800" dirty="0"/>
              <a:t>Steady-State Heat Transfer Finite Element Analysis of multi-body collimators model with energy deposition from beam as input load</a:t>
            </a:r>
          </a:p>
          <a:p>
            <a:r>
              <a:rPr lang="en-US" sz="1800" dirty="0"/>
              <a:t>The purpose of the analysis is to calculate steady-state temperatures to determine whether active cooling is required </a:t>
            </a:r>
          </a:p>
          <a:p>
            <a:r>
              <a:rPr lang="en-US" sz="1800" dirty="0"/>
              <a:t>Energy deposition into collimators material normalized from MARS Energy deposition calculations for 25kW beam to 1% of 25kW beam power (250W deposited into material)</a:t>
            </a:r>
          </a:p>
          <a:p>
            <a:r>
              <a:rPr lang="en-US" sz="1800" dirty="0"/>
              <a:t>All heat loss from the system is through free convection (5 W/m^2K ) to 32 deg C ambient air</a:t>
            </a:r>
          </a:p>
          <a:p>
            <a:r>
              <a:rPr lang="en-US" sz="1800" dirty="0"/>
              <a:t>Higher mesh density at locations with energy deposition gradients</a:t>
            </a:r>
          </a:p>
          <a:p>
            <a:r>
              <a:rPr lang="en-US" sz="1800" dirty="0"/>
              <a:t>Conservative thermal conductance between Jaws and Chamber</a:t>
            </a:r>
          </a:p>
          <a:p>
            <a:r>
              <a:rPr lang="en-US" sz="1800" dirty="0"/>
              <a:t>Nonlinear radiation heat transfer between jaws and chamber was modeled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972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63577F-0243-369E-93AB-560611C2E648}"/>
              </a:ext>
            </a:extLst>
          </p:cNvPr>
          <p:cNvSpPr txBox="1"/>
          <p:nvPr/>
        </p:nvSpPr>
        <p:spPr>
          <a:xfrm>
            <a:off x="3220599" y="962325"/>
            <a:ext cx="3409251" cy="1546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Materials Thermal Conductivities:</a:t>
            </a:r>
          </a:p>
          <a:p>
            <a:endParaRPr lang="en-US" sz="1400" dirty="0"/>
          </a:p>
          <a:p>
            <a:r>
              <a:rPr lang="en-US" sz="1050" dirty="0"/>
              <a:t>Aluminum  ~ 150 W/mK (Ansys default)</a:t>
            </a:r>
          </a:p>
          <a:p>
            <a:r>
              <a:rPr lang="en-US" sz="1050" dirty="0"/>
              <a:t>Copper - 401 W/mK  (Ansys default)</a:t>
            </a:r>
          </a:p>
          <a:p>
            <a:r>
              <a:rPr lang="en-US" sz="1050" dirty="0"/>
              <a:t>Marble - 3 W/</a:t>
            </a:r>
            <a:r>
              <a:rPr lang="en-US" sz="1050" dirty="0" err="1"/>
              <a:t>mK</a:t>
            </a:r>
            <a:endParaRPr lang="en-US" sz="1050" dirty="0"/>
          </a:p>
          <a:p>
            <a:r>
              <a:rPr lang="en-US" sz="1050" dirty="0"/>
              <a:t>Stainless Steel – 15.1 W/mK  (Ansys default)</a:t>
            </a:r>
          </a:p>
          <a:p>
            <a:r>
              <a:rPr lang="en-US" sz="1050" dirty="0"/>
              <a:t>Steel – 60.5 W/mK (Ansys default)</a:t>
            </a:r>
          </a:p>
          <a:p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F399C2-3834-245D-232F-AD959197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Geometry and Materials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796CC-868F-4445-7A78-BE990E64E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20FAA-8A54-1D57-4CAD-D1429CDB5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CDE49-F63A-F6F9-B5AE-076132C14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| PIP-II BTL Collimators Thermal FEA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41C38-2140-E028-95D3-275B0357AE6A}"/>
              </a:ext>
            </a:extLst>
          </p:cNvPr>
          <p:cNvSpPr txBox="1"/>
          <p:nvPr/>
        </p:nvSpPr>
        <p:spPr>
          <a:xfrm>
            <a:off x="6911340" y="1001774"/>
            <a:ext cx="4861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Defeatured Collimators CAD model used in FEA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transfer resistance between components modeled with thermal contact conductance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9CB2793-3661-EE19-31BA-EAED2FCBE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2979490"/>
            <a:ext cx="7086600" cy="33909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0F16AD-3EC4-F35B-49BB-8CC130360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981639"/>
            <a:ext cx="3057979" cy="16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5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80F145-7141-5C32-3A54-FD429F68B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908" y="3954929"/>
            <a:ext cx="2280057" cy="23946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A313C7-9763-E84A-3084-7063E139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8" y="305587"/>
            <a:ext cx="11582400" cy="427877"/>
          </a:xfrm>
        </p:spPr>
        <p:txBody>
          <a:bodyPr/>
          <a:lstStyle/>
          <a:p>
            <a:r>
              <a:rPr lang="en-US" dirty="0"/>
              <a:t>Selected Thermal Contacts </a:t>
            </a:r>
            <a:r>
              <a:rPr lang="en-US" dirty="0" err="1"/>
              <a:t>Conductances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AF32B-992F-F263-8393-EF8C6AFC1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3A266-DF78-1B41-7BFC-D62F2EA66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7F262-14AA-6359-3CA1-178E4B44B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| PIP-II BTL Collimators Thermal FEA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5E170B-E55C-4C5B-03C1-1780C6B8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76" y="3872033"/>
            <a:ext cx="2364512" cy="2548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A3BF84-B118-4F1C-9EF9-7FAC84C7A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075" y="1296219"/>
            <a:ext cx="2364511" cy="24837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47F18D-40D3-0E6D-082A-FDCD68EF653E}"/>
              </a:ext>
            </a:extLst>
          </p:cNvPr>
          <p:cNvSpPr txBox="1"/>
          <p:nvPr/>
        </p:nvSpPr>
        <p:spPr>
          <a:xfrm>
            <a:off x="2813688" y="1424402"/>
            <a:ext cx="1870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Primary Jaws to Vacuum Chamber </a:t>
            </a:r>
          </a:p>
          <a:p>
            <a:r>
              <a:rPr lang="en-US" sz="1600" b="1" dirty="0"/>
              <a:t>No contact, 200 or 1500 w/m^2K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AC91A-3A12-4E41-9423-17905F926681}"/>
              </a:ext>
            </a:extLst>
          </p:cNvPr>
          <p:cNvSpPr txBox="1"/>
          <p:nvPr/>
        </p:nvSpPr>
        <p:spPr>
          <a:xfrm>
            <a:off x="7499988" y="1424402"/>
            <a:ext cx="266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Secondary Jaws to Vacuum Chamber through 3in pads</a:t>
            </a:r>
          </a:p>
          <a:p>
            <a:r>
              <a:rPr lang="en-US" sz="1600" b="1" dirty="0"/>
              <a:t>1500 w/m^2K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ECE837-BA44-31FC-9C18-F826FBA5CF1A}"/>
              </a:ext>
            </a:extLst>
          </p:cNvPr>
          <p:cNvSpPr txBox="1"/>
          <p:nvPr/>
        </p:nvSpPr>
        <p:spPr>
          <a:xfrm>
            <a:off x="2851609" y="4035347"/>
            <a:ext cx="153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Vacuum Chamber</a:t>
            </a:r>
          </a:p>
          <a:p>
            <a:r>
              <a:rPr lang="en-US" sz="1600" dirty="0"/>
              <a:t>to bottom part of shield</a:t>
            </a:r>
          </a:p>
          <a:p>
            <a:r>
              <a:rPr lang="en-US" sz="1600" b="1" dirty="0"/>
              <a:t>1500 w/m^2K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ACAF0F-7B05-90A0-6E98-991FE7FB933C}"/>
              </a:ext>
            </a:extLst>
          </p:cNvPr>
          <p:cNvSpPr txBox="1"/>
          <p:nvPr/>
        </p:nvSpPr>
        <p:spPr>
          <a:xfrm>
            <a:off x="7499989" y="4143898"/>
            <a:ext cx="153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Vacuum Chamber</a:t>
            </a:r>
          </a:p>
          <a:p>
            <a:r>
              <a:rPr lang="en-US" sz="1600" dirty="0"/>
              <a:t>to top part of shield</a:t>
            </a:r>
          </a:p>
          <a:p>
            <a:r>
              <a:rPr lang="en-US" sz="1600" b="1" dirty="0"/>
              <a:t>10 w/m^2K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AAB3AE-AAC5-37F9-996F-EFDDF58F483C}"/>
              </a:ext>
            </a:extLst>
          </p:cNvPr>
          <p:cNvSpPr txBox="1"/>
          <p:nvPr/>
        </p:nvSpPr>
        <p:spPr>
          <a:xfrm>
            <a:off x="360251" y="759944"/>
            <a:ext cx="7139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Thermal radiation between jaws and vacuum chamber was also included in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5A7AE-359B-2083-D99B-9EECF2FEA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09" y="1251576"/>
            <a:ext cx="2418904" cy="26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08FC68-F1BB-494D-6344-FEFDDCCC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Deposition, normalized to 250W total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3A9F3-18D1-B701-D83D-8C2B8D7EB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2D63B-8F5D-D8A2-1964-CA4D8A7FE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A2D25-56C7-67AB-95E7-396F85E59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| PIP-II BTL Collimators Thermal FEA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75ACDE-133C-04AC-FE9C-2B736C8F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37095"/>
            <a:ext cx="6583680" cy="2328579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3E8E6BEF-8B48-5D6D-EBF6-AD4354D01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340959"/>
              </p:ext>
            </p:extLst>
          </p:nvPr>
        </p:nvGraphicFramePr>
        <p:xfrm>
          <a:off x="304800" y="722553"/>
          <a:ext cx="7886702" cy="2983236"/>
        </p:xfrm>
        <a:graphic>
          <a:graphicData uri="http://schemas.openxmlformats.org/drawingml/2006/table">
            <a:tbl>
              <a:tblPr/>
              <a:tblGrid>
                <a:gridCol w="4900250">
                  <a:extLst>
                    <a:ext uri="{9D8B030D-6E8A-4147-A177-3AD203B41FA5}">
                      <a16:colId xmlns:a16="http://schemas.microsoft.com/office/drawing/2014/main" val="2883154757"/>
                    </a:ext>
                  </a:extLst>
                </a:gridCol>
                <a:gridCol w="1507696">
                  <a:extLst>
                    <a:ext uri="{9D8B030D-6E8A-4147-A177-3AD203B41FA5}">
                      <a16:colId xmlns:a16="http://schemas.microsoft.com/office/drawing/2014/main" val="228026956"/>
                    </a:ext>
                  </a:extLst>
                </a:gridCol>
                <a:gridCol w="1478756">
                  <a:extLst>
                    <a:ext uri="{9D8B030D-6E8A-4147-A177-3AD203B41FA5}">
                      <a16:colId xmlns:a16="http://schemas.microsoft.com/office/drawing/2014/main" val="1810844066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Mapped Edep, W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Scaled Edep, W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26921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Pipes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74072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Jaw 2 Combined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40234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Chamber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46583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Jaw1Cu1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16978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Jaw1Cu2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63.84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12237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Jaw1Cu3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86730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JawCu4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93445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JawSt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19656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Inner Shield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101.99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120.66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7349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211.06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249.70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97281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factor to 249.7W (250W-.3W on ceramic shield)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66985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03F4DE3-1167-708B-6A24-149996464505}"/>
              </a:ext>
            </a:extLst>
          </p:cNvPr>
          <p:cNvSpPr txBox="1"/>
          <p:nvPr/>
        </p:nvSpPr>
        <p:spPr>
          <a:xfrm>
            <a:off x="7162800" y="3790621"/>
            <a:ext cx="48615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MARS data</a:t>
            </a:r>
            <a:r>
              <a:rPr lang="en-US" sz="1200" dirty="0"/>
              <a:t> </a:t>
            </a:r>
            <a:r>
              <a:rPr lang="en-US" sz="2000" dirty="0"/>
              <a:t>courtesy of Dali </a:t>
            </a:r>
            <a:r>
              <a:rPr lang="en-US" sz="2000" dirty="0" err="1"/>
              <a:t>Georgobiani</a:t>
            </a:r>
            <a:r>
              <a:rPr lang="en-US" sz="2000" dirty="0"/>
              <a:t>. Data was scaled up to 250W total energy deposition mapped into finite element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Mesh and body dimensions consistent between MARS and FE model to reduce data mapping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FA9C4-8F7B-30DC-D792-5F2377460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268" y="722553"/>
            <a:ext cx="3069674" cy="201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9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193DEF-AFBF-CA0A-E88F-BA7AF0F3F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69408"/>
            <a:ext cx="6402801" cy="45870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FC0218-8D29-FFAF-1D89-33F286F3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2CC11-1729-3B2D-B229-0CD1ACD15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71DD2-F8AB-4988-5C52-B06EB3FBD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EEA78-3C17-8D88-40C2-B7847C000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| PIP-II BTL Collimators Thermal FEA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41B31-367B-9842-D01D-AC944AB2A0BF}"/>
              </a:ext>
            </a:extLst>
          </p:cNvPr>
          <p:cNvSpPr txBox="1"/>
          <p:nvPr/>
        </p:nvSpPr>
        <p:spPr>
          <a:xfrm>
            <a:off x="6880860" y="969408"/>
            <a:ext cx="40081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heat loss from the system is through free convection (5 W/m^2K ) to 32 deg C ambient 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Nonlinear steady-state model (radiation) results verified with reaction at convection boundary condition to be in the range of the 250W input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6114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EC3194-1884-9C20-84F2-94E2453D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92" y="572320"/>
            <a:ext cx="8686800" cy="427877"/>
          </a:xfrm>
        </p:spPr>
        <p:txBody>
          <a:bodyPr/>
          <a:lstStyle/>
          <a:p>
            <a:r>
              <a:rPr lang="en-US" dirty="0"/>
              <a:t>All-Copper Primary Jaw Analysis Cases and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4CE67-00FD-6DFD-08C0-B79A8B7AC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53F6F-D756-1458-D257-CE61E805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58A4C-4000-5F20-7CCE-7A3D08CF2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| PIP-II BTL Collimators Thermal FEA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14BBCEC-6E35-5D3B-9F21-08EDE8899F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66806"/>
              </p:ext>
            </p:extLst>
          </p:nvPr>
        </p:nvGraphicFramePr>
        <p:xfrm>
          <a:off x="497110" y="3583928"/>
          <a:ext cx="9009154" cy="271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ED09BC64-EE28-A1CC-A3BE-29D9849A8A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375936"/>
              </p:ext>
            </p:extLst>
          </p:nvPr>
        </p:nvGraphicFramePr>
        <p:xfrm>
          <a:off x="593992" y="1283347"/>
          <a:ext cx="8788400" cy="1982153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48593964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08239135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90857738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820409207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549390525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357134064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83099524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2530618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11614376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 Case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Radiation Emissivity 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Jaws Contact (no contact, contact)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Jaw Conductance to Chamber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 to Stainless Jaw Conductance (Full contact, bolt contact)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Chambers Conductance to Top Inner Shield (10, remove other options)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 Temp, 32 deg C only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Jaws Max Temp, deg C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Secondary Jaws Max Temp, deg C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3820"/>
                  </a:ext>
                </a:extLst>
              </a:tr>
              <a:tr h="939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contact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421.2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09113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contact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50241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98479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58532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66135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W/m2K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5522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W/m2K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38762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W/m2K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W/m2K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904258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B939A9-94BE-85A0-4E75-3706C3E43933}"/>
              </a:ext>
            </a:extLst>
          </p:cNvPr>
          <p:cNvCxnSpPr>
            <a:cxnSpLocks/>
          </p:cNvCxnSpPr>
          <p:nvPr/>
        </p:nvCxnSpPr>
        <p:spPr>
          <a:xfrm flipH="1">
            <a:off x="2240280" y="4233739"/>
            <a:ext cx="306493" cy="582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F66C1B4-12FC-03A2-CBB1-7004B0ECFD37}"/>
              </a:ext>
            </a:extLst>
          </p:cNvPr>
          <p:cNvSpPr txBox="1"/>
          <p:nvPr/>
        </p:nvSpPr>
        <p:spPr>
          <a:xfrm>
            <a:off x="2471896" y="3733236"/>
            <a:ext cx="187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Loss of contact between jaws and vacuum chamber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D069C2-7E75-56E7-6ADD-D8B96F02B2E6}"/>
              </a:ext>
            </a:extLst>
          </p:cNvPr>
          <p:cNvCxnSpPr>
            <a:cxnSpLocks/>
          </p:cNvCxnSpPr>
          <p:nvPr/>
        </p:nvCxnSpPr>
        <p:spPr>
          <a:xfrm flipH="1">
            <a:off x="1370357" y="3833629"/>
            <a:ext cx="11015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591ACF-FE6E-F086-C74E-B3FD9BC0EDB1}"/>
              </a:ext>
            </a:extLst>
          </p:cNvPr>
          <p:cNvCxnSpPr>
            <a:cxnSpLocks/>
          </p:cNvCxnSpPr>
          <p:nvPr/>
        </p:nvCxnSpPr>
        <p:spPr>
          <a:xfrm flipH="1">
            <a:off x="9506264" y="2484120"/>
            <a:ext cx="4495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82996EC-DE9A-9E90-E0E2-AE991DA9BD10}"/>
              </a:ext>
            </a:extLst>
          </p:cNvPr>
          <p:cNvSpPr txBox="1"/>
          <p:nvPr/>
        </p:nvSpPr>
        <p:spPr>
          <a:xfrm>
            <a:off x="10079716" y="2363453"/>
            <a:ext cx="1879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3326280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48625-327F-F021-60A5-4EC336FE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Temperature Results – Primary Jaw, baseline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81BC5-FD4C-0694-DA4C-B4150A6E9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10/04/2022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7AA50-8CD1-4C72-78D7-A45194E40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AA6BA-F670-EEA0-4C00-2202DDAE7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| PIP-II BTL Collimators Thermal FEA</a:t>
            </a:r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1DE7FD5-E621-681C-E98B-CF144D45C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19" y="906620"/>
            <a:ext cx="9478606" cy="4876959"/>
          </a:xfrm>
        </p:spPr>
      </p:pic>
    </p:spTree>
    <p:extLst>
      <p:ext uri="{BB962C8B-B14F-4D97-AF65-F5344CB8AC3E}">
        <p14:creationId xmlns:p14="http://schemas.microsoft.com/office/powerpoint/2010/main" val="936014280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4" ma:contentTypeDescription="Create a new document." ma:contentTypeScope="" ma:versionID="d306a6e6dca3486f53acdb166d07c12c">
  <xsd:schema xmlns:xsd="http://www.w3.org/2001/XMLSchema" xmlns:xs="http://www.w3.org/2001/XMLSchema" xmlns:p="http://schemas.microsoft.com/office/2006/metadata/properties" xmlns:ns1="http://schemas.microsoft.com/sharepoint/v3" xmlns:ns3="131081b7-e303-4fd2-9e2d-9884005f07b7" xmlns:ns4="47ded30a-80fb-4bbe-93ba-f3afa5660e01" targetNamespace="http://schemas.microsoft.com/office/2006/metadata/properties" ma:root="true" ma:fieldsID="15e55b4f836014cb0e59f23a3dcd3b3d" ns1:_="" ns3:_="" ns4:_="">
    <xsd:import namespace="http://schemas.microsoft.com/sharepoint/v3"/>
    <xsd:import namespace="131081b7-e303-4fd2-9e2d-9884005f07b7"/>
    <xsd:import namespace="47ded30a-80fb-4bbe-93ba-f3afa5660e0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AutoTags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C90719-0A9A-450B-A221-68A62924E8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31081b7-e303-4fd2-9e2d-9884005f07b7"/>
    <ds:schemaRef ds:uri="47ded30a-80fb-4bbe-93ba-f3afa5660e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47ded30a-80fb-4bbe-93ba-f3afa5660e01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131081b7-e303-4fd2-9e2d-9884005f07b7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65241</TotalTime>
  <Words>1517</Words>
  <Application>Microsoft Office PowerPoint</Application>
  <PresentationFormat>Widescreen</PresentationFormat>
  <Paragraphs>406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</vt:lpstr>
      <vt:lpstr>2_Fermilab_PPT_090915</vt:lpstr>
      <vt:lpstr>Fermilab_PPT_090815</vt:lpstr>
      <vt:lpstr>PowerPoint Presentation</vt:lpstr>
      <vt:lpstr>Outline</vt:lpstr>
      <vt:lpstr>Finite Element Analysis and Modeling Assumptions</vt:lpstr>
      <vt:lpstr>Model Geometry and Materials</vt:lpstr>
      <vt:lpstr>Selected Thermal Contacts Conductances</vt:lpstr>
      <vt:lpstr>Energy Deposition, normalized to 250W total</vt:lpstr>
      <vt:lpstr>Boundary Conditions</vt:lpstr>
      <vt:lpstr>All-Copper Primary Jaw Analysis Cases and Results</vt:lpstr>
      <vt:lpstr>Baseline Temperature Results – Primary Jaw, baseline</vt:lpstr>
      <vt:lpstr>Heat Flux Vectors, baseline</vt:lpstr>
      <vt:lpstr>Baseline Temperature Results – Secondary Jaw</vt:lpstr>
      <vt:lpstr>Baseline Temperature Results</vt:lpstr>
      <vt:lpstr>Baseline temperatures – Vacuum chamber</vt:lpstr>
      <vt:lpstr>Baseline Thermal Expansion – Primary Jaw Vacuum Chamber</vt:lpstr>
      <vt:lpstr>Stresses due to Beam on and off cycles</vt:lpstr>
      <vt:lpstr>Stresses due to Beam on and off cycles</vt:lpstr>
      <vt:lpstr>Accident scenario – 25kW energy deposition</vt:lpstr>
      <vt:lpstr>Conclusions</vt:lpstr>
      <vt:lpstr>Stainless Steel-Copper Primary Jaw Analysis Assumptions and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Raul Campos</cp:lastModifiedBy>
  <cp:revision>1446</cp:revision>
  <cp:lastPrinted>2020-01-24T20:57:46Z</cp:lastPrinted>
  <dcterms:created xsi:type="dcterms:W3CDTF">2019-12-16T19:54:36Z</dcterms:created>
  <dcterms:modified xsi:type="dcterms:W3CDTF">2022-10-05T15:13:52Z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