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 id="2147483687" r:id="rId3"/>
  </p:sldMasterIdLst>
  <p:notesMasterIdLst>
    <p:notesMasterId r:id="rId13"/>
  </p:notesMasterIdLst>
  <p:handoutMasterIdLst>
    <p:handoutMasterId r:id="rId14"/>
  </p:handoutMasterIdLst>
  <p:sldIdLst>
    <p:sldId id="256" r:id="rId4"/>
    <p:sldId id="618" r:id="rId5"/>
    <p:sldId id="619" r:id="rId6"/>
    <p:sldId id="626" r:id="rId7"/>
    <p:sldId id="628" r:id="rId8"/>
    <p:sldId id="621" r:id="rId9"/>
    <p:sldId id="622" r:id="rId10"/>
    <p:sldId id="623" r:id="rId11"/>
    <p:sldId id="624"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Geneva" charset="0"/>
        <a:cs typeface="Geneva" charset="0"/>
      </a:defRPr>
    </a:lvl1pPr>
    <a:lvl2pPr marL="457200" algn="l" defTabSz="457200" rtl="0" fontAlgn="base">
      <a:spcBef>
        <a:spcPct val="0"/>
      </a:spcBef>
      <a:spcAft>
        <a:spcPct val="0"/>
      </a:spcAft>
      <a:defRPr kern="1200">
        <a:solidFill>
          <a:schemeClr val="tx1"/>
        </a:solidFill>
        <a:latin typeface="Calibri" charset="0"/>
        <a:ea typeface="Geneva" charset="0"/>
        <a:cs typeface="Geneva" charset="0"/>
      </a:defRPr>
    </a:lvl2pPr>
    <a:lvl3pPr marL="914400" algn="l" defTabSz="457200" rtl="0" fontAlgn="base">
      <a:spcBef>
        <a:spcPct val="0"/>
      </a:spcBef>
      <a:spcAft>
        <a:spcPct val="0"/>
      </a:spcAft>
      <a:defRPr kern="1200">
        <a:solidFill>
          <a:schemeClr val="tx1"/>
        </a:solidFill>
        <a:latin typeface="Calibri" charset="0"/>
        <a:ea typeface="Geneva" charset="0"/>
        <a:cs typeface="Geneva" charset="0"/>
      </a:defRPr>
    </a:lvl3pPr>
    <a:lvl4pPr marL="1371600" algn="l" defTabSz="457200" rtl="0" fontAlgn="base">
      <a:spcBef>
        <a:spcPct val="0"/>
      </a:spcBef>
      <a:spcAft>
        <a:spcPct val="0"/>
      </a:spcAft>
      <a:defRPr kern="1200">
        <a:solidFill>
          <a:schemeClr val="tx1"/>
        </a:solidFill>
        <a:latin typeface="Calibri" charset="0"/>
        <a:ea typeface="Geneva" charset="0"/>
        <a:cs typeface="Geneva" charset="0"/>
      </a:defRPr>
    </a:lvl4pPr>
    <a:lvl5pPr marL="1828800" algn="l" defTabSz="457200" rtl="0" fontAlgn="base">
      <a:spcBef>
        <a:spcPct val="0"/>
      </a:spcBef>
      <a:spcAft>
        <a:spcPct val="0"/>
      </a:spcAft>
      <a:defRPr kern="1200">
        <a:solidFill>
          <a:schemeClr val="tx1"/>
        </a:solidFill>
        <a:latin typeface="Calibri" charset="0"/>
        <a:ea typeface="Geneva" charset="0"/>
        <a:cs typeface="Geneva" charset="0"/>
      </a:defRPr>
    </a:lvl5pPr>
    <a:lvl6pPr marL="2286000" algn="l" defTabSz="457200" rtl="0" eaLnBrk="1" latinLnBrk="0" hangingPunct="1">
      <a:defRPr kern="1200">
        <a:solidFill>
          <a:schemeClr val="tx1"/>
        </a:solidFill>
        <a:latin typeface="Calibri" charset="0"/>
        <a:ea typeface="Geneva" charset="0"/>
        <a:cs typeface="Geneva" charset="0"/>
      </a:defRPr>
    </a:lvl6pPr>
    <a:lvl7pPr marL="2743200" algn="l" defTabSz="457200" rtl="0" eaLnBrk="1" latinLnBrk="0" hangingPunct="1">
      <a:defRPr kern="1200">
        <a:solidFill>
          <a:schemeClr val="tx1"/>
        </a:solidFill>
        <a:latin typeface="Calibri" charset="0"/>
        <a:ea typeface="Geneva" charset="0"/>
        <a:cs typeface="Geneva" charset="0"/>
      </a:defRPr>
    </a:lvl7pPr>
    <a:lvl8pPr marL="3200400" algn="l" defTabSz="457200" rtl="0" eaLnBrk="1" latinLnBrk="0" hangingPunct="1">
      <a:defRPr kern="1200">
        <a:solidFill>
          <a:schemeClr val="tx1"/>
        </a:solidFill>
        <a:latin typeface="Calibri" charset="0"/>
        <a:ea typeface="Geneva" charset="0"/>
        <a:cs typeface="Geneva" charset="0"/>
      </a:defRPr>
    </a:lvl8pPr>
    <a:lvl9pPr marL="3657600" algn="l" defTabSz="457200" rtl="0" eaLnBrk="1" latinLnBrk="0" hangingPunct="1">
      <a:defRPr kern="1200">
        <a:solidFill>
          <a:schemeClr val="tx1"/>
        </a:solidFill>
        <a:latin typeface="Calibri" charset="0"/>
        <a:ea typeface="Geneva" charset="0"/>
        <a:cs typeface="Geneva" charset="0"/>
      </a:defRPr>
    </a:lvl9pPr>
  </p:defaultTextStyle>
  <p:extLst>
    <p:ext uri="{EFAFB233-063F-42B5-8137-9DF3F51BA10A}">
      <p15:sldGuideLst xmlns:p15="http://schemas.microsoft.com/office/powerpoint/2012/main">
        <p15:guide id="1" orient="horz" pos="4204">
          <p15:clr>
            <a:srgbClr val="A4A3A4"/>
          </p15:clr>
        </p15:guide>
        <p15:guide id="2" orient="horz" pos="476">
          <p15:clr>
            <a:srgbClr val="A4A3A4"/>
          </p15:clr>
        </p15:guide>
        <p15:guide id="3" orient="horz" pos="1443">
          <p15:clr>
            <a:srgbClr val="A4A3A4"/>
          </p15:clr>
        </p15:guide>
        <p15:guide id="4" orient="horz" pos="966">
          <p15:clr>
            <a:srgbClr val="A4A3A4"/>
          </p15:clr>
        </p15:guide>
        <p15:guide id="5" orient="horz" pos="1876">
          <p15:clr>
            <a:srgbClr val="A4A3A4"/>
          </p15:clr>
        </p15:guide>
        <p15:guide id="6" orient="horz" pos="3616">
          <p15:clr>
            <a:srgbClr val="A4A3A4"/>
          </p15:clr>
        </p15:guide>
        <p15:guide id="7" pos="2190">
          <p15:clr>
            <a:srgbClr val="A4A3A4"/>
          </p15:clr>
        </p15:guide>
        <p15:guide id="8" pos="2188">
          <p15:clr>
            <a:srgbClr val="A4A3A4"/>
          </p15:clr>
        </p15:guide>
        <p15:guide id="9" pos="5026">
          <p15:clr>
            <a:srgbClr val="A4A3A4"/>
          </p15:clr>
        </p15:guide>
        <p15:guide id="10" pos="2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547A"/>
    <a:srgbClr val="3C5A77"/>
    <a:srgbClr val="E95125"/>
    <a:srgbClr val="F37C23"/>
    <a:srgbClr val="B8561A"/>
    <a:srgbClr val="BC5F2B"/>
    <a:srgbClr val="B65A1F"/>
    <a:srgbClr val="5680AB"/>
    <a:srgbClr val="7A7A7A"/>
    <a:srgbClr val="6FA8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915" autoAdjust="0"/>
    <p:restoredTop sz="94573"/>
  </p:normalViewPr>
  <p:slideViewPr>
    <p:cSldViewPr snapToGrid="0" snapToObjects="1">
      <p:cViewPr>
        <p:scale>
          <a:sx n="106" d="100"/>
          <a:sy n="106" d="100"/>
        </p:scale>
        <p:origin x="800" y="-448"/>
      </p:cViewPr>
      <p:guideLst>
        <p:guide orient="horz" pos="4204"/>
        <p:guide orient="horz" pos="476"/>
        <p:guide orient="horz" pos="1443"/>
        <p:guide orient="horz" pos="966"/>
        <p:guide orient="horz" pos="1876"/>
        <p:guide orient="horz" pos="3616"/>
        <p:guide pos="2190"/>
        <p:guide pos="2188"/>
        <p:guide pos="5026"/>
        <p:guide pos="282"/>
      </p:guideLst>
    </p:cSldViewPr>
  </p:slideViewPr>
  <p:notesTextViewPr>
    <p:cViewPr>
      <p:scale>
        <a:sx n="100" d="100"/>
        <a:sy n="100" d="100"/>
      </p:scale>
      <p:origin x="0" y="0"/>
    </p:cViewPr>
  </p:notesTextViewPr>
  <p:sorterViewPr>
    <p:cViewPr varScale="1">
      <p:scale>
        <a:sx n="100" d="100"/>
        <a:sy n="100" d="100"/>
      </p:scale>
      <p:origin x="0" y="28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7200"/>
          </a:xfrm>
          <a:prstGeom prst="rect">
            <a:avLst/>
          </a:prstGeom>
        </p:spPr>
        <p:txBody>
          <a:bodyPr vert="horz" lIns="91429" tIns="45714" rIns="91429" bIns="45714" rtlCol="0"/>
          <a:lstStyle>
            <a:lvl1pPr algn="l" fontAlgn="auto">
              <a:spcBef>
                <a:spcPts val="0"/>
              </a:spcBef>
              <a:spcAft>
                <a:spcPts val="0"/>
              </a:spcAft>
              <a:defRPr sz="11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2" y="1"/>
            <a:ext cx="2971800" cy="457200"/>
          </a:xfrm>
          <a:prstGeom prst="rect">
            <a:avLst/>
          </a:prstGeom>
        </p:spPr>
        <p:txBody>
          <a:bodyPr vert="horz" lIns="91429" tIns="45714" rIns="91429" bIns="45714" rtlCol="0"/>
          <a:lstStyle>
            <a:lvl1pPr algn="r" fontAlgn="auto">
              <a:spcBef>
                <a:spcPts val="0"/>
              </a:spcBef>
              <a:spcAft>
                <a:spcPts val="0"/>
              </a:spcAft>
              <a:defRPr sz="1100" smtClean="0">
                <a:latin typeface="+mn-lt"/>
                <a:ea typeface="+mn-ea"/>
                <a:cs typeface="+mn-cs"/>
              </a:defRPr>
            </a:lvl1pPr>
          </a:lstStyle>
          <a:p>
            <a:pPr>
              <a:defRPr/>
            </a:pPr>
            <a:fld id="{FB589245-636E-234E-BFAD-9607949806CA}" type="datetimeFigureOut">
              <a:rPr lang="en-US"/>
              <a:pPr>
                <a:defRPr/>
              </a:pPr>
              <a:t>5/9/20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29" tIns="45714" rIns="91429" bIns="45714" rtlCol="0" anchor="b"/>
          <a:lstStyle>
            <a:lvl1pPr algn="l" fontAlgn="auto">
              <a:spcBef>
                <a:spcPts val="0"/>
              </a:spcBef>
              <a:spcAft>
                <a:spcPts val="0"/>
              </a:spcAft>
              <a:defRPr sz="11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2" y="8685213"/>
            <a:ext cx="2971800" cy="457200"/>
          </a:xfrm>
          <a:prstGeom prst="rect">
            <a:avLst/>
          </a:prstGeom>
        </p:spPr>
        <p:txBody>
          <a:bodyPr vert="horz" lIns="91429" tIns="45714" rIns="91429" bIns="45714" rtlCol="0" anchor="b"/>
          <a:lstStyle>
            <a:lvl1pPr algn="r" fontAlgn="auto">
              <a:spcBef>
                <a:spcPts val="0"/>
              </a:spcBef>
              <a:spcAft>
                <a:spcPts val="0"/>
              </a:spcAft>
              <a:defRPr sz="1100" smtClean="0">
                <a:latin typeface="+mn-lt"/>
                <a:ea typeface="+mn-ea"/>
                <a:cs typeface="+mn-cs"/>
              </a:defRPr>
            </a:lvl1pPr>
          </a:lstStyle>
          <a:p>
            <a:pPr>
              <a:defRPr/>
            </a:pPr>
            <a:fld id="{62F3B233-32CA-1B4D-AFEE-D703F5CA5C37}" type="slidenum">
              <a:rPr lang="en-US"/>
              <a:pPr>
                <a:defRPr/>
              </a:pPr>
              <a:t>‹#›</a:t>
            </a:fld>
            <a:endParaRPr lang="en-US"/>
          </a:p>
        </p:txBody>
      </p:sp>
    </p:spTree>
    <p:extLst>
      <p:ext uri="{BB962C8B-B14F-4D97-AF65-F5344CB8AC3E}">
        <p14:creationId xmlns:p14="http://schemas.microsoft.com/office/powerpoint/2010/main" val="32602863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7200"/>
          </a:xfrm>
          <a:prstGeom prst="rect">
            <a:avLst/>
          </a:prstGeom>
        </p:spPr>
        <p:txBody>
          <a:bodyPr vert="horz" lIns="91429" tIns="45714" rIns="91429" bIns="45714" rtlCol="0"/>
          <a:lstStyle>
            <a:lvl1pPr algn="l" fontAlgn="auto">
              <a:spcBef>
                <a:spcPts val="0"/>
              </a:spcBef>
              <a:spcAft>
                <a:spcPts val="0"/>
              </a:spcAft>
              <a:defRPr sz="11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2" y="1"/>
            <a:ext cx="2971800" cy="457200"/>
          </a:xfrm>
          <a:prstGeom prst="rect">
            <a:avLst/>
          </a:prstGeom>
        </p:spPr>
        <p:txBody>
          <a:bodyPr vert="horz" lIns="91429" tIns="45714" rIns="91429" bIns="45714" rtlCol="0"/>
          <a:lstStyle>
            <a:lvl1pPr algn="r" fontAlgn="auto">
              <a:spcBef>
                <a:spcPts val="0"/>
              </a:spcBef>
              <a:spcAft>
                <a:spcPts val="0"/>
              </a:spcAft>
              <a:defRPr sz="1100" smtClean="0">
                <a:latin typeface="+mn-lt"/>
                <a:ea typeface="+mn-ea"/>
                <a:cs typeface="+mn-cs"/>
              </a:defRPr>
            </a:lvl1pPr>
          </a:lstStyle>
          <a:p>
            <a:pPr>
              <a:defRPr/>
            </a:pPr>
            <a:fld id="{129BCED8-DCF3-A94B-99F8-D2FB79A8911E}" type="datetimeFigureOut">
              <a:rPr lang="en-US"/>
              <a:pPr>
                <a:defRPr/>
              </a:pPr>
              <a:t>5/9/20</a:t>
            </a:fld>
            <a:endParaRPr lang="en-US"/>
          </a:p>
        </p:txBody>
      </p:sp>
      <p:sp>
        <p:nvSpPr>
          <p:cNvPr id="4" name="Slide Image Placeholder 3"/>
          <p:cNvSpPr>
            <a:spLocks noGrp="1" noRot="1" noChangeAspect="1"/>
          </p:cNvSpPr>
          <p:nvPr>
            <p:ph type="sldImg" idx="2"/>
          </p:nvPr>
        </p:nvSpPr>
        <p:spPr>
          <a:xfrm>
            <a:off x="1144588" y="685800"/>
            <a:ext cx="4570412" cy="3429000"/>
          </a:xfrm>
          <a:prstGeom prst="rect">
            <a:avLst/>
          </a:prstGeom>
          <a:noFill/>
          <a:ln w="12700">
            <a:solidFill>
              <a:prstClr val="black"/>
            </a:solidFill>
          </a:ln>
        </p:spPr>
        <p:txBody>
          <a:bodyPr vert="horz" lIns="91429" tIns="45714" rIns="91429" bIns="45714" rtlCol="0" anchor="ctr"/>
          <a:lstStyle/>
          <a:p>
            <a:pPr lvl="0"/>
            <a:endParaRPr lang="en-US" noProof="0"/>
          </a:p>
        </p:txBody>
      </p:sp>
      <p:sp>
        <p:nvSpPr>
          <p:cNvPr id="5" name="Notes Placeholder 4"/>
          <p:cNvSpPr>
            <a:spLocks noGrp="1"/>
          </p:cNvSpPr>
          <p:nvPr>
            <p:ph type="body" sz="quarter" idx="3"/>
          </p:nvPr>
        </p:nvSpPr>
        <p:spPr>
          <a:xfrm>
            <a:off x="685800" y="4343401"/>
            <a:ext cx="5486400" cy="4114800"/>
          </a:xfrm>
          <a:prstGeom prst="rect">
            <a:avLst/>
          </a:prstGeom>
        </p:spPr>
        <p:txBody>
          <a:bodyPr vert="horz" lIns="91429" tIns="45714" rIns="91429" bIns="4571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29" tIns="45714" rIns="91429" bIns="45714" rtlCol="0" anchor="b"/>
          <a:lstStyle>
            <a:lvl1pPr algn="l" fontAlgn="auto">
              <a:spcBef>
                <a:spcPts val="0"/>
              </a:spcBef>
              <a:spcAft>
                <a:spcPts val="0"/>
              </a:spcAft>
              <a:defRPr sz="11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2" y="8685213"/>
            <a:ext cx="2971800" cy="457200"/>
          </a:xfrm>
          <a:prstGeom prst="rect">
            <a:avLst/>
          </a:prstGeom>
        </p:spPr>
        <p:txBody>
          <a:bodyPr vert="horz" lIns="91429" tIns="45714" rIns="91429" bIns="45714" rtlCol="0" anchor="b"/>
          <a:lstStyle>
            <a:lvl1pPr algn="r" fontAlgn="auto">
              <a:spcBef>
                <a:spcPts val="0"/>
              </a:spcBef>
              <a:spcAft>
                <a:spcPts val="0"/>
              </a:spcAft>
              <a:defRPr sz="1100" smtClean="0">
                <a:latin typeface="+mn-lt"/>
                <a:ea typeface="+mn-ea"/>
                <a:cs typeface="+mn-cs"/>
              </a:defRPr>
            </a:lvl1pPr>
          </a:lstStyle>
          <a:p>
            <a:pPr>
              <a:defRPr/>
            </a:pPr>
            <a:fld id="{EEA82294-BF3E-954A-9E49-35D72A5F0004}" type="slidenum">
              <a:rPr lang="en-US"/>
              <a:pPr>
                <a:defRPr/>
              </a:pPr>
              <a:t>‹#›</a:t>
            </a:fld>
            <a:endParaRPr lang="en-US"/>
          </a:p>
        </p:txBody>
      </p:sp>
    </p:spTree>
    <p:extLst>
      <p:ext uri="{BB962C8B-B14F-4D97-AF65-F5344CB8AC3E}">
        <p14:creationId xmlns:p14="http://schemas.microsoft.com/office/powerpoint/2010/main" val="3007741859"/>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charset="0"/>
        <a:cs typeface="Geneva" charset="0"/>
      </a:defRPr>
    </a:lvl1pPr>
    <a:lvl2pPr marL="457200" algn="l" defTabSz="457200" rtl="0" fontAlgn="base">
      <a:spcBef>
        <a:spcPct val="30000"/>
      </a:spcBef>
      <a:spcAft>
        <a:spcPct val="0"/>
      </a:spcAft>
      <a:defRPr sz="1200" kern="1200">
        <a:solidFill>
          <a:schemeClr val="tx1"/>
        </a:solidFill>
        <a:latin typeface="+mn-lt"/>
        <a:ea typeface="Geneva" charset="0"/>
        <a:cs typeface="+mn-cs"/>
      </a:defRPr>
    </a:lvl2pPr>
    <a:lvl3pPr marL="914400" algn="l" defTabSz="457200" rtl="0" fontAlgn="base">
      <a:spcBef>
        <a:spcPct val="30000"/>
      </a:spcBef>
      <a:spcAft>
        <a:spcPct val="0"/>
      </a:spcAft>
      <a:defRPr sz="1200" kern="1200">
        <a:solidFill>
          <a:schemeClr val="tx1"/>
        </a:solidFill>
        <a:latin typeface="+mn-lt"/>
        <a:ea typeface="Geneva" charset="0"/>
        <a:cs typeface="+mn-cs"/>
      </a:defRPr>
    </a:lvl3pPr>
    <a:lvl4pPr marL="1371600" algn="l" defTabSz="457200" rtl="0" fontAlgn="base">
      <a:spcBef>
        <a:spcPct val="30000"/>
      </a:spcBef>
      <a:spcAft>
        <a:spcPct val="0"/>
      </a:spcAft>
      <a:defRPr sz="1200" kern="1200">
        <a:solidFill>
          <a:schemeClr val="tx1"/>
        </a:solidFill>
        <a:latin typeface="+mn-lt"/>
        <a:ea typeface="Geneva" charset="0"/>
        <a:cs typeface="+mn-cs"/>
      </a:defRPr>
    </a:lvl4pPr>
    <a:lvl5pPr marL="1828800" algn="l" defTabSz="457200" rtl="0" fontAlgn="base">
      <a:spcBef>
        <a:spcPct val="30000"/>
      </a:spcBef>
      <a:spcAft>
        <a:spcPct val="0"/>
      </a:spcAft>
      <a:defRPr sz="1200" kern="1200">
        <a:solidFill>
          <a:schemeClr val="tx1"/>
        </a:solidFill>
        <a:latin typeface="+mn-lt"/>
        <a:ea typeface="Geneva"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416"/>
            <a:ext cx="8218488" cy="1143000"/>
          </a:xfrm>
          <a:prstGeom prst="rect">
            <a:avLst/>
          </a:prstGeom>
        </p:spPr>
        <p:txBody>
          <a:bodyPr vert="horz" lIns="0" tIns="0" rIns="0" bIns="0" anchor="b" anchorCtr="0"/>
          <a:lstStyle>
            <a:lvl1pPr algn="l">
              <a:defRPr sz="3200" b="1" i="0" baseline="0">
                <a:solidFill>
                  <a:srgbClr val="E95125"/>
                </a:solidFill>
                <a:latin typeface="Helvetica"/>
                <a:cs typeface="Helvetica"/>
              </a:defRPr>
            </a:lvl1pPr>
          </a:lstStyle>
          <a:p>
            <a:r>
              <a:rPr lang="en-US" dirty="0"/>
              <a:t>Click to edit Master title style</a:t>
            </a:r>
          </a:p>
        </p:txBody>
      </p:sp>
      <p:sp>
        <p:nvSpPr>
          <p:cNvPr id="4" name="Text Placeholder 3"/>
          <p:cNvSpPr>
            <a:spLocks noGrp="1"/>
          </p:cNvSpPr>
          <p:nvPr>
            <p:ph type="body" sz="quarter" idx="10"/>
          </p:nvPr>
        </p:nvSpPr>
        <p:spPr>
          <a:xfrm>
            <a:off x="454025" y="2696827"/>
            <a:ext cx="8221663" cy="1721069"/>
          </a:xfrm>
          <a:prstGeom prst="rect">
            <a:avLst/>
          </a:prstGeom>
        </p:spPr>
        <p:txBody>
          <a:bodyPr vert="horz" lIns="0" tIns="0" rIns="0" bIns="0"/>
          <a:lstStyle>
            <a:lvl1pPr marL="0" indent="0">
              <a:buFontTx/>
              <a:buNone/>
              <a:defRPr sz="2200" b="0" i="0" baseline="0">
                <a:solidFill>
                  <a:srgbClr val="E95125"/>
                </a:solidFill>
                <a:latin typeface="Helvetica"/>
                <a:cs typeface="Helvetica"/>
              </a:defRPr>
            </a:lvl1pPr>
            <a:lvl2pPr marL="0" indent="0">
              <a:buFontTx/>
              <a:buNone/>
              <a:defRPr sz="1800" baseline="0">
                <a:solidFill>
                  <a:srgbClr val="004C97"/>
                </a:solidFill>
                <a:latin typeface="Helvetica"/>
              </a:defRPr>
            </a:lvl2pPr>
            <a:lvl3pPr marL="0" indent="0">
              <a:buFontTx/>
              <a:buNone/>
              <a:defRPr sz="1800" baseline="0">
                <a:solidFill>
                  <a:srgbClr val="004C97"/>
                </a:solidFill>
                <a:latin typeface="Helvetica"/>
              </a:defRPr>
            </a:lvl3pPr>
            <a:lvl4pPr marL="0" indent="0">
              <a:buFontTx/>
              <a:buNone/>
              <a:defRPr sz="1800" baseline="0">
                <a:solidFill>
                  <a:srgbClr val="004C97"/>
                </a:solidFill>
                <a:latin typeface="Helvetica"/>
              </a:defRPr>
            </a:lvl4pPr>
            <a:lvl5pPr marL="0" indent="0">
              <a:buFontTx/>
              <a:buNone/>
              <a:defRPr sz="1800" baseline="0">
                <a:solidFill>
                  <a:srgbClr val="004C97"/>
                </a:solidFill>
                <a:latin typeface="Helvetica"/>
              </a:defRPr>
            </a:lvl5pPr>
          </a:lstStyle>
          <a:p>
            <a:pPr lvl="0"/>
            <a:r>
              <a:rPr lang="en-US" dirty="0"/>
              <a:t>Click to edit Master text styles</a:t>
            </a:r>
          </a:p>
        </p:txBody>
      </p:sp>
      <p:pic>
        <p:nvPicPr>
          <p:cNvPr id="3" name="Picture 2"/>
          <p:cNvPicPr>
            <a:picLocks noChangeAspect="1"/>
          </p:cNvPicPr>
          <p:nvPr userDrawn="1"/>
        </p:nvPicPr>
        <p:blipFill>
          <a:blip r:embed="rId2"/>
          <a:stretch>
            <a:fillRect/>
          </a:stretch>
        </p:blipFill>
        <p:spPr>
          <a:xfrm>
            <a:off x="4727448" y="6017391"/>
            <a:ext cx="2414016" cy="515996"/>
          </a:xfrm>
          <a:prstGeom prst="rect">
            <a:avLst/>
          </a:prstGeom>
        </p:spPr>
      </p:pic>
    </p:spTree>
    <p:extLst>
      <p:ext uri="{BB962C8B-B14F-4D97-AF65-F5344CB8AC3E}">
        <p14:creationId xmlns:p14="http://schemas.microsoft.com/office/powerpoint/2010/main" val="3422023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457200" y="432609"/>
            <a:ext cx="8293100" cy="548785"/>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5" name="Date Placeholder 3"/>
          <p:cNvSpPr>
            <a:spLocks noGrp="1"/>
          </p:cNvSpPr>
          <p:nvPr>
            <p:ph type="dt" sz="half" idx="13"/>
          </p:nvPr>
        </p:nvSpPr>
        <p:spPr/>
        <p:txBody>
          <a:bodyPr/>
          <a:lstStyle>
            <a:lvl1pPr>
              <a:defRPr/>
            </a:lvl1pPr>
          </a:lstStyle>
          <a:p>
            <a:pPr>
              <a:defRPr/>
            </a:pPr>
            <a:r>
              <a:rPr lang="en-US"/>
              <a:t>05-11-2020</a:t>
            </a:r>
          </a:p>
        </p:txBody>
      </p:sp>
      <p:sp>
        <p:nvSpPr>
          <p:cNvPr id="6" name="Footer Placeholder 4"/>
          <p:cNvSpPr>
            <a:spLocks noGrp="1"/>
          </p:cNvSpPr>
          <p:nvPr>
            <p:ph type="ftr" sz="quarter" idx="14"/>
          </p:nvPr>
        </p:nvSpPr>
        <p:spPr/>
        <p:txBody>
          <a:bodyPr/>
          <a:lstStyle>
            <a:lvl1pPr>
              <a:defRPr/>
            </a:lvl1pPr>
          </a:lstStyle>
          <a:p>
            <a:pPr>
              <a:defRPr/>
            </a:pPr>
            <a:r>
              <a:rPr lang="en-US"/>
              <a:t>CALCI Workshop Kick-off</a:t>
            </a:r>
          </a:p>
        </p:txBody>
      </p:sp>
      <p:sp>
        <p:nvSpPr>
          <p:cNvPr id="7" name="Slide Number Placeholder 5"/>
          <p:cNvSpPr>
            <a:spLocks noGrp="1"/>
          </p:cNvSpPr>
          <p:nvPr>
            <p:ph type="sldNum" sz="quarter" idx="15"/>
          </p:nvPr>
        </p:nvSpPr>
        <p:spPr/>
        <p:txBody>
          <a:bodyPr/>
          <a:lstStyle>
            <a:lvl1pPr>
              <a:defRPr/>
            </a:lvl1pPr>
          </a:lstStyle>
          <a:p>
            <a:pPr>
              <a:defRPr/>
            </a:pPr>
            <a:fld id="{98AA3EDC-84CE-5D44-955B-22A59AD27526}" type="slidenum">
              <a:rPr lang="en-US"/>
              <a:pPr>
                <a:defRPr/>
              </a:pPr>
              <a:t>‹#›</a:t>
            </a:fld>
            <a:endParaRPr lang="en-US"/>
          </a:p>
        </p:txBody>
      </p:sp>
      <p:sp>
        <p:nvSpPr>
          <p:cNvPr id="8" name="Content Placeholder 2"/>
          <p:cNvSpPr>
            <a:spLocks noGrp="1"/>
          </p:cNvSpPr>
          <p:nvPr>
            <p:ph idx="16"/>
          </p:nvPr>
        </p:nvSpPr>
        <p:spPr>
          <a:xfrm>
            <a:off x="457200" y="1238250"/>
            <a:ext cx="3998846"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7"/>
          </p:nvPr>
        </p:nvSpPr>
        <p:spPr>
          <a:xfrm>
            <a:off x="4751454" y="1238250"/>
            <a:ext cx="3998846"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0927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347368"/>
            <a:ext cx="4003605"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itle 1"/>
          <p:cNvSpPr>
            <a:spLocks noGrp="1"/>
          </p:cNvSpPr>
          <p:nvPr>
            <p:ph type="title"/>
          </p:nvPr>
        </p:nvSpPr>
        <p:spPr>
          <a:xfrm>
            <a:off x="446058" y="432610"/>
            <a:ext cx="8304267" cy="57950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4" name="Text Placeholder 2"/>
          <p:cNvSpPr>
            <a:spLocks noGrp="1"/>
          </p:cNvSpPr>
          <p:nvPr>
            <p:ph type="body" idx="13"/>
          </p:nvPr>
        </p:nvSpPr>
        <p:spPr>
          <a:xfrm>
            <a:off x="4683195" y="5347368"/>
            <a:ext cx="406713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3"/>
          <p:cNvSpPr>
            <a:spLocks noGrp="1"/>
          </p:cNvSpPr>
          <p:nvPr>
            <p:ph type="dt" sz="half" idx="16"/>
          </p:nvPr>
        </p:nvSpPr>
        <p:spPr/>
        <p:txBody>
          <a:bodyPr/>
          <a:lstStyle>
            <a:lvl1pPr>
              <a:defRPr/>
            </a:lvl1pPr>
          </a:lstStyle>
          <a:p>
            <a:pPr>
              <a:defRPr/>
            </a:pPr>
            <a:r>
              <a:rPr lang="en-US"/>
              <a:t>05-11-2020</a:t>
            </a:r>
          </a:p>
        </p:txBody>
      </p:sp>
      <p:sp>
        <p:nvSpPr>
          <p:cNvPr id="8" name="Footer Placeholder 4"/>
          <p:cNvSpPr>
            <a:spLocks noGrp="1"/>
          </p:cNvSpPr>
          <p:nvPr>
            <p:ph type="ftr" sz="quarter" idx="17"/>
          </p:nvPr>
        </p:nvSpPr>
        <p:spPr/>
        <p:txBody>
          <a:bodyPr/>
          <a:lstStyle>
            <a:lvl1pPr>
              <a:defRPr/>
            </a:lvl1pPr>
          </a:lstStyle>
          <a:p>
            <a:pPr>
              <a:defRPr/>
            </a:pPr>
            <a:r>
              <a:rPr lang="en-US"/>
              <a:t>CALCI Workshop Kick-off</a:t>
            </a:r>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a:p>
        </p:txBody>
      </p:sp>
      <p:sp>
        <p:nvSpPr>
          <p:cNvPr id="10" name="Content Placeholder 2"/>
          <p:cNvSpPr>
            <a:spLocks noGrp="1"/>
          </p:cNvSpPr>
          <p:nvPr>
            <p:ph idx="19"/>
          </p:nvPr>
        </p:nvSpPr>
        <p:spPr>
          <a:xfrm>
            <a:off x="457200" y="1238250"/>
            <a:ext cx="3998846" cy="3892550"/>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20"/>
          </p:nvPr>
        </p:nvSpPr>
        <p:spPr>
          <a:xfrm>
            <a:off x="4751454" y="1238250"/>
            <a:ext cx="3998846" cy="3892550"/>
          </a:xfrm>
          <a:prstGeom prst="rect">
            <a:avLst/>
          </a:prstGeom>
        </p:spPr>
        <p:txBody>
          <a:bodyPr lIns="0" rIns="0"/>
          <a:lstStyle>
            <a:lvl1pPr marL="256032" indent="-265176">
              <a:lnSpc>
                <a:spcPct val="100000"/>
              </a:lnSpc>
              <a:spcBef>
                <a:spcPts val="0"/>
              </a:spcBef>
              <a:spcAft>
                <a:spcPts val="0"/>
              </a:spcAft>
              <a:buFont typeface="Arial"/>
              <a:buChar char="•"/>
              <a:defRPr lang="en-US" sz="2200" b="0" i="0" kern="1200" dirty="0" smtClean="0">
                <a:solidFill>
                  <a:srgbClr val="63666A"/>
                </a:solidFill>
                <a:latin typeface="Helvetica"/>
                <a:ea typeface="Geneva" charset="0"/>
                <a:cs typeface="Geneva" charset="0"/>
              </a:defRPr>
            </a:lvl1pPr>
            <a:lvl2pPr marL="320040" indent="256032"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2pPr>
            <a:lvl3pPr marL="640080" indent="228600" algn="l" defTabSz="457200" rtl="0" fontAlgn="base">
              <a:lnSpc>
                <a:spcPct val="100000"/>
              </a:lnSpc>
              <a:spcBef>
                <a:spcPts val="300"/>
              </a:spcBef>
              <a:spcAft>
                <a:spcPts val="300"/>
              </a:spcAft>
              <a:buSzPct val="88000"/>
              <a:buFont typeface="Arial"/>
              <a:buChar char="•"/>
              <a:defRPr lang="en-US" sz="2000" b="0" i="0" kern="1200" dirty="0" smtClean="0">
                <a:solidFill>
                  <a:srgbClr val="63666A"/>
                </a:solidFill>
                <a:latin typeface="Helvetica"/>
                <a:ea typeface="Geneva" charset="0"/>
                <a:cs typeface="+mn-cs"/>
              </a:defRPr>
            </a:lvl3pPr>
            <a:lvl4pPr marL="914400" indent="228600" algn="l" defTabSz="457200" rtl="0" fontAlgn="base">
              <a:lnSpc>
                <a:spcPct val="100000"/>
              </a:lnSpc>
              <a:spcBef>
                <a:spcPts val="300"/>
              </a:spcBef>
              <a:spcAft>
                <a:spcPts val="300"/>
              </a:spcAft>
              <a:buSzPct val="90000"/>
              <a:buFont typeface="Lucida Grande"/>
              <a:buChar char="-"/>
              <a:defRPr lang="en-US" sz="2000" b="0" i="0" kern="1200" dirty="0" smtClean="0">
                <a:solidFill>
                  <a:srgbClr val="63666A"/>
                </a:solidFill>
                <a:latin typeface="Helvetica"/>
                <a:ea typeface="Geneva" charset="0"/>
                <a:cs typeface="+mn-cs"/>
              </a:defRPr>
            </a:lvl4pPr>
            <a:lvl5pPr marL="1143000" indent="192024" algn="l" defTabSz="457200" rtl="0" fontAlgn="base">
              <a:lnSpc>
                <a:spcPct val="100000"/>
              </a:lnSpc>
              <a:spcBef>
                <a:spcPts val="300"/>
              </a:spcBef>
              <a:spcAft>
                <a:spcPts val="300"/>
              </a:spcAft>
              <a:buSzPct val="88000"/>
              <a:buFont typeface="Arial"/>
              <a:buChar char="•"/>
              <a:defRPr lang="en-US" sz="2000" b="0" i="0" kern="1200" dirty="0">
                <a:solidFill>
                  <a:srgbClr val="63666A"/>
                </a:solidFill>
                <a:latin typeface="Helvetica"/>
                <a:ea typeface="Geneva" charset="0"/>
                <a:cs typeface="+mn-cs"/>
              </a:defRPr>
            </a:lvl5pPr>
          </a:lstStyle>
          <a:p>
            <a:pPr marL="256032" lvl="0" indent="-265176" algn="l" defTabSz="457200" rtl="0" fontAlgn="base">
              <a:lnSpc>
                <a:spcPct val="100000"/>
              </a:lnSpc>
              <a:spcBef>
                <a:spcPts val="600"/>
              </a:spcBef>
              <a:spcAft>
                <a:spcPts val="600"/>
              </a:spcAft>
              <a:buFont typeface="Arial"/>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0039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457200" y="432609"/>
            <a:ext cx="8293100" cy="64695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3" name="Picture Placeholder 12"/>
          <p:cNvSpPr>
            <a:spLocks noGrp="1"/>
          </p:cNvSpPr>
          <p:nvPr>
            <p:ph type="pic" sz="quarter" idx="10"/>
          </p:nvPr>
        </p:nvSpPr>
        <p:spPr>
          <a:xfrm>
            <a:off x="457200" y="1238250"/>
            <a:ext cx="8293100" cy="4846639"/>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4" name="Date Placeholder 3"/>
          <p:cNvSpPr>
            <a:spLocks noGrp="1"/>
          </p:cNvSpPr>
          <p:nvPr>
            <p:ph type="dt" sz="half" idx="11"/>
          </p:nvPr>
        </p:nvSpPr>
        <p:spPr/>
        <p:txBody>
          <a:bodyPr/>
          <a:lstStyle>
            <a:lvl1pPr>
              <a:defRPr/>
            </a:lvl1pPr>
          </a:lstStyle>
          <a:p>
            <a:pPr>
              <a:defRPr/>
            </a:pPr>
            <a:r>
              <a:rPr lang="en-US"/>
              <a:t>05-11-2020</a:t>
            </a:r>
          </a:p>
        </p:txBody>
      </p:sp>
      <p:sp>
        <p:nvSpPr>
          <p:cNvPr id="5" name="Footer Placeholder 4"/>
          <p:cNvSpPr>
            <a:spLocks noGrp="1"/>
          </p:cNvSpPr>
          <p:nvPr>
            <p:ph type="ftr" sz="quarter" idx="12"/>
          </p:nvPr>
        </p:nvSpPr>
        <p:spPr/>
        <p:txBody>
          <a:bodyPr/>
          <a:lstStyle>
            <a:lvl1pPr>
              <a:defRPr/>
            </a:lvl1pPr>
          </a:lstStyle>
          <a:p>
            <a:pPr>
              <a:defRPr/>
            </a:pPr>
            <a:r>
              <a:rPr lang="en-US"/>
              <a:t>CALCI Workshop Kick-off</a:t>
            </a:r>
          </a:p>
        </p:txBody>
      </p:sp>
      <p:sp>
        <p:nvSpPr>
          <p:cNvPr id="6" name="Slide Number Placeholder 5"/>
          <p:cNvSpPr>
            <a:spLocks noGrp="1"/>
          </p:cNvSpPr>
          <p:nvPr>
            <p:ph type="sldNum" sz="quarter" idx="13"/>
          </p:nvPr>
        </p:nvSpPr>
        <p:spPr/>
        <p:txBody>
          <a:bodyPr/>
          <a:lstStyle>
            <a:lvl1pPr>
              <a:defRPr/>
            </a:lvl1pPr>
          </a:lstStyle>
          <a:p>
            <a:pPr>
              <a:defRPr/>
            </a:pPr>
            <a:fld id="{C663080B-B7DD-F94E-BF93-E5AF96AB2174}" type="slidenum">
              <a:rPr lang="en-US"/>
              <a:pPr>
                <a:defRPr/>
              </a:pPr>
              <a:t>‹#›</a:t>
            </a:fld>
            <a:endParaRPr lang="en-US"/>
          </a:p>
        </p:txBody>
      </p:sp>
    </p:spTree>
    <p:extLst>
      <p:ext uri="{BB962C8B-B14F-4D97-AF65-F5344CB8AC3E}">
        <p14:creationId xmlns:p14="http://schemas.microsoft.com/office/powerpoint/2010/main" val="2714657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3" name="Date Placeholder 3"/>
          <p:cNvSpPr>
            <a:spLocks noGrp="1"/>
          </p:cNvSpPr>
          <p:nvPr>
            <p:ph type="dt" sz="half" idx="11"/>
          </p:nvPr>
        </p:nvSpPr>
        <p:spPr/>
        <p:txBody>
          <a:bodyPr/>
          <a:lstStyle>
            <a:lvl1pPr>
              <a:defRPr/>
            </a:lvl1pPr>
          </a:lstStyle>
          <a:p>
            <a:pPr>
              <a:defRPr/>
            </a:pPr>
            <a:r>
              <a:rPr lang="en-US"/>
              <a:t>05-11-2020</a:t>
            </a:r>
          </a:p>
        </p:txBody>
      </p:sp>
      <p:sp>
        <p:nvSpPr>
          <p:cNvPr id="4" name="Footer Placeholder 4"/>
          <p:cNvSpPr>
            <a:spLocks noGrp="1"/>
          </p:cNvSpPr>
          <p:nvPr>
            <p:ph type="ftr" sz="quarter" idx="12"/>
          </p:nvPr>
        </p:nvSpPr>
        <p:spPr/>
        <p:txBody>
          <a:bodyPr/>
          <a:lstStyle>
            <a:lvl1pPr>
              <a:defRPr/>
            </a:lvl1pPr>
          </a:lstStyle>
          <a:p>
            <a:pPr>
              <a:defRPr/>
            </a:pPr>
            <a:r>
              <a:rPr lang="en-US"/>
              <a:t>CALCI Workshop Kick-off</a:t>
            </a:r>
          </a:p>
        </p:txBody>
      </p:sp>
      <p:sp>
        <p:nvSpPr>
          <p:cNvPr id="5" name="Slide Number Placeholder 5"/>
          <p:cNvSpPr>
            <a:spLocks noGrp="1"/>
          </p:cNvSpPr>
          <p:nvPr>
            <p:ph type="sldNum" sz="quarter" idx="13"/>
          </p:nvPr>
        </p:nvSpPr>
        <p:spPr/>
        <p:txBody>
          <a:bodyPr/>
          <a:lstStyle>
            <a:lvl1pPr>
              <a:defRPr/>
            </a:lvl1pPr>
          </a:lstStyle>
          <a:p>
            <a:pPr>
              <a:defRPr/>
            </a:pPr>
            <a:fld id="{72F71154-E60D-9942-9C7E-C9963561CB3F}" type="slidenum">
              <a:rPr lang="en-US"/>
              <a:pPr>
                <a:defRPr/>
              </a:pPr>
              <a:t>‹#›</a:t>
            </a:fld>
            <a:endParaRPr lang="en-US"/>
          </a:p>
        </p:txBody>
      </p:sp>
    </p:spTree>
    <p:extLst>
      <p:ext uri="{BB962C8B-B14F-4D97-AF65-F5344CB8AC3E}">
        <p14:creationId xmlns:p14="http://schemas.microsoft.com/office/powerpoint/2010/main" val="3105658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75906"/>
            <a:ext cx="301752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38250"/>
            <a:ext cx="5033962" cy="4852988"/>
          </a:xfrm>
          <a:prstGeom prst="rect">
            <a:avLst/>
          </a:prstGeom>
        </p:spPr>
        <p:txBody>
          <a:bodyPr vert="horz"/>
          <a:lstStyle>
            <a:lvl1pPr marL="0" indent="0">
              <a:buFontTx/>
              <a:buNone/>
              <a:defRPr>
                <a:solidFill>
                  <a:srgbClr val="63666A"/>
                </a:solidFill>
                <a:latin typeface="Helvetica"/>
              </a:defRPr>
            </a:lvl1pPr>
          </a:lstStyle>
          <a:p>
            <a:pPr lvl="0"/>
            <a:endParaRPr lang="en-US" noProof="0"/>
          </a:p>
        </p:txBody>
      </p:sp>
      <p:sp>
        <p:nvSpPr>
          <p:cNvPr id="6" name="Date Placeholder 3"/>
          <p:cNvSpPr>
            <a:spLocks noGrp="1"/>
          </p:cNvSpPr>
          <p:nvPr>
            <p:ph type="dt" sz="half" idx="16"/>
          </p:nvPr>
        </p:nvSpPr>
        <p:spPr/>
        <p:txBody>
          <a:bodyPr/>
          <a:lstStyle>
            <a:lvl1pPr>
              <a:defRPr sz="1200" baseline="0" smtClean="0">
                <a:solidFill>
                  <a:srgbClr val="004C97"/>
                </a:solidFill>
                <a:latin typeface="Helvetica"/>
              </a:defRPr>
            </a:lvl1pPr>
          </a:lstStyle>
          <a:p>
            <a:pPr>
              <a:defRPr/>
            </a:pPr>
            <a:r>
              <a:rPr lang="en-US"/>
              <a:t>05-11-2020</a:t>
            </a:r>
          </a:p>
        </p:txBody>
      </p:sp>
      <p:sp>
        <p:nvSpPr>
          <p:cNvPr id="7" name="Footer Placeholder 4"/>
          <p:cNvSpPr>
            <a:spLocks noGrp="1"/>
          </p:cNvSpPr>
          <p:nvPr>
            <p:ph type="ftr" sz="quarter" idx="17"/>
          </p:nvPr>
        </p:nvSpPr>
        <p:spPr/>
        <p:txBody>
          <a:bodyPr/>
          <a:lstStyle>
            <a:lvl1pPr>
              <a:defRPr sz="1200" baseline="0" dirty="0">
                <a:solidFill>
                  <a:srgbClr val="004C97"/>
                </a:solidFill>
                <a:latin typeface="Helvetica"/>
              </a:defRPr>
            </a:lvl1pPr>
          </a:lstStyle>
          <a:p>
            <a:pPr>
              <a:defRPr/>
            </a:pPr>
            <a:r>
              <a:rPr lang="en-US"/>
              <a:t>CALCI Workshop Kick-off</a:t>
            </a:r>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a:p>
        </p:txBody>
      </p:sp>
      <p:sp>
        <p:nvSpPr>
          <p:cNvPr id="2" name="Title 1"/>
          <p:cNvSpPr>
            <a:spLocks noGrp="1"/>
          </p:cNvSpPr>
          <p:nvPr>
            <p:ph type="title"/>
          </p:nvPr>
        </p:nvSpPr>
        <p:spPr>
          <a:xfrm>
            <a:off x="457200" y="429098"/>
            <a:ext cx="8293100" cy="647102"/>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9" name="Content Placeholder 2"/>
          <p:cNvSpPr>
            <a:spLocks noGrp="1"/>
          </p:cNvSpPr>
          <p:nvPr>
            <p:ph idx="19"/>
          </p:nvPr>
        </p:nvSpPr>
        <p:spPr>
          <a:xfrm>
            <a:off x="457200" y="1238250"/>
            <a:ext cx="3017524" cy="372268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4467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4" y="1227137"/>
            <a:ext cx="8296275" cy="4241851"/>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12" name="Text Placeholder 2"/>
          <p:cNvSpPr>
            <a:spLocks noGrp="1"/>
          </p:cNvSpPr>
          <p:nvPr>
            <p:ph type="body" idx="11"/>
          </p:nvPr>
        </p:nvSpPr>
        <p:spPr>
          <a:xfrm>
            <a:off x="457203" y="5686118"/>
            <a:ext cx="8293095"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Date Placeholder 3"/>
          <p:cNvSpPr>
            <a:spLocks noGrp="1"/>
          </p:cNvSpPr>
          <p:nvPr>
            <p:ph type="dt" sz="half" idx="12"/>
          </p:nvPr>
        </p:nvSpPr>
        <p:spPr/>
        <p:txBody>
          <a:bodyPr/>
          <a:lstStyle>
            <a:lvl1pPr>
              <a:defRPr sz="1200" baseline="0" smtClean="0">
                <a:solidFill>
                  <a:srgbClr val="004C97"/>
                </a:solidFill>
                <a:latin typeface="Helvetica"/>
              </a:defRPr>
            </a:lvl1pPr>
          </a:lstStyle>
          <a:p>
            <a:pPr>
              <a:defRPr/>
            </a:pPr>
            <a:r>
              <a:rPr lang="en-US"/>
              <a:t>05-11-2020</a:t>
            </a:r>
          </a:p>
        </p:txBody>
      </p:sp>
      <p:sp>
        <p:nvSpPr>
          <p:cNvPr id="6" name="Footer Placeholder 4"/>
          <p:cNvSpPr>
            <a:spLocks noGrp="1"/>
          </p:cNvSpPr>
          <p:nvPr>
            <p:ph type="ftr" sz="quarter" idx="13"/>
          </p:nvPr>
        </p:nvSpPr>
        <p:spPr/>
        <p:txBody>
          <a:bodyPr/>
          <a:lstStyle>
            <a:lvl1pPr>
              <a:defRPr sz="1200" baseline="0" dirty="0">
                <a:solidFill>
                  <a:srgbClr val="004C97"/>
                </a:solidFill>
                <a:latin typeface="Helvetica"/>
              </a:defRPr>
            </a:lvl1pPr>
          </a:lstStyle>
          <a:p>
            <a:pPr>
              <a:defRPr/>
            </a:pPr>
            <a:r>
              <a:rPr lang="en-US"/>
              <a:t>CALCI Workshop Kick-off</a:t>
            </a:r>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a:p>
        </p:txBody>
      </p:sp>
      <p:sp>
        <p:nvSpPr>
          <p:cNvPr id="2" name="Title 1"/>
          <p:cNvSpPr>
            <a:spLocks noGrp="1"/>
          </p:cNvSpPr>
          <p:nvPr>
            <p:ph type="title"/>
          </p:nvPr>
        </p:nvSpPr>
        <p:spPr>
          <a:xfrm>
            <a:off x="457204" y="425568"/>
            <a:ext cx="8293096"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Tree>
    <p:extLst>
      <p:ext uri="{BB962C8B-B14F-4D97-AF65-F5344CB8AC3E}">
        <p14:creationId xmlns:p14="http://schemas.microsoft.com/office/powerpoint/2010/main" val="90774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05-11-2020</a:t>
            </a: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CALCI Workshop Kick-off</a:t>
            </a:r>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a:p>
        </p:txBody>
      </p:sp>
    </p:spTree>
    <p:extLst>
      <p:ext uri="{BB962C8B-B14F-4D97-AF65-F5344CB8AC3E}">
        <p14:creationId xmlns:p14="http://schemas.microsoft.com/office/powerpoint/2010/main" val="287968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05-11-2020</a:t>
            </a: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CALCI Workshop Kick-off</a:t>
            </a:r>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206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05-11-2020</a:t>
            </a: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CALCI Workshop Kick-off</a:t>
            </a:r>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6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05-11-2020</a:t>
            </a: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CALCI Workshop Kick-off</a:t>
            </a:r>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a:p>
        </p:txBody>
      </p:sp>
    </p:spTree>
    <p:extLst>
      <p:ext uri="{BB962C8B-B14F-4D97-AF65-F5344CB8AC3E}">
        <p14:creationId xmlns:p14="http://schemas.microsoft.com/office/powerpoint/2010/main" val="285078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05-11-2020</a:t>
            </a: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CALCI Workshop Kick-off</a:t>
            </a:r>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a:p>
        </p:txBody>
      </p:sp>
    </p:spTree>
    <p:extLst>
      <p:ext uri="{BB962C8B-B14F-4D97-AF65-F5344CB8AC3E}">
        <p14:creationId xmlns:p14="http://schemas.microsoft.com/office/powerpoint/2010/main" val="3458088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05-11-2020</a:t>
            </a: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CALCI Workshop Kick-off</a:t>
            </a:r>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45480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05-11-2020</a:t>
            </a: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CALCI Workshop Kick-off</a:t>
            </a:r>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a:p>
        </p:txBody>
      </p:sp>
    </p:spTree>
    <p:extLst>
      <p:ext uri="{BB962C8B-B14F-4D97-AF65-F5344CB8AC3E}">
        <p14:creationId xmlns:p14="http://schemas.microsoft.com/office/powerpoint/2010/main" val="2412412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a:solidFill>
                <a:prstClr val="black"/>
              </a:solidFill>
            </a:endParaRPr>
          </a:p>
        </p:txBody>
      </p:sp>
      <p:sp>
        <p:nvSpPr>
          <p:cNvPr id="2" name="Title 1"/>
          <p:cNvSpPr>
            <a:spLocks noGrp="1"/>
          </p:cNvSpPr>
          <p:nvPr>
            <p:ph type="title"/>
          </p:nvPr>
        </p:nvSpPr>
        <p:spPr>
          <a:xfrm>
            <a:off x="457200" y="432610"/>
            <a:ext cx="8293100" cy="569268"/>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r>
              <a:rPr lang="en-US"/>
              <a:t>05-11-2020</a:t>
            </a:r>
          </a:p>
        </p:txBody>
      </p:sp>
      <p:sp>
        <p:nvSpPr>
          <p:cNvPr id="5" name="Footer Placeholder 4"/>
          <p:cNvSpPr>
            <a:spLocks noGrp="1"/>
          </p:cNvSpPr>
          <p:nvPr>
            <p:ph type="ftr" sz="quarter" idx="11"/>
          </p:nvPr>
        </p:nvSpPr>
        <p:spPr/>
        <p:txBody>
          <a:bodyPr/>
          <a:lstStyle/>
          <a:p>
            <a:pPr>
              <a:defRPr/>
            </a:pPr>
            <a:r>
              <a:rPr lang="en-US"/>
              <a:t>CALCI Workshop Kick-off</a:t>
            </a:r>
          </a:p>
        </p:txBody>
      </p:sp>
      <p:sp>
        <p:nvSpPr>
          <p:cNvPr id="6" name="Slide Number Placeholder 5"/>
          <p:cNvSpPr>
            <a:spLocks noGrp="1"/>
          </p:cNvSpPr>
          <p:nvPr>
            <p:ph type="sldNum" sz="quarter" idx="12"/>
          </p:nvPr>
        </p:nvSpPr>
        <p:spPr/>
        <p:txBody>
          <a:bodyPr/>
          <a:lstStyle/>
          <a:p>
            <a:pPr>
              <a:defRPr/>
            </a:pPr>
            <a:fld id="{0C39C72E-2A13-EB4D-AD45-6D4E6ACAED8D}" type="slidenum">
              <a:rPr lang="en-US"/>
              <a:pPr>
                <a:defRPr/>
              </a:pPr>
              <a:t>‹#›</a:t>
            </a:fld>
            <a:endParaRPr lang="en-US"/>
          </a:p>
        </p:txBody>
      </p:sp>
      <p:sp>
        <p:nvSpPr>
          <p:cNvPr id="8" name="Content Placeholder 2"/>
          <p:cNvSpPr>
            <a:spLocks noGrp="1"/>
          </p:cNvSpPr>
          <p:nvPr>
            <p:ph idx="13"/>
          </p:nvPr>
        </p:nvSpPr>
        <p:spPr>
          <a:xfrm>
            <a:off x="457200" y="1238250"/>
            <a:ext cx="8293100"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096545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4.jpg"/><Relationship Id="rId4" Type="http://schemas.openxmlformats.org/officeDocument/2006/relationships/slideLayout" Target="../slideLayouts/slideLayout5.xml"/><Relationship Id="rId9"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p:nvCxnSpPr>
        <p:spPr>
          <a:xfrm>
            <a:off x="457200" y="5760720"/>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7200" y="472239"/>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7323082" y="5953373"/>
            <a:ext cx="1370067" cy="578035"/>
          </a:xfrm>
          <a:prstGeom prst="rect">
            <a:avLst/>
          </a:prstGeom>
        </p:spPr>
      </p:pic>
      <p:grpSp>
        <p:nvGrpSpPr>
          <p:cNvPr id="3" name="Group 2"/>
          <p:cNvGrpSpPr/>
          <p:nvPr userDrawn="1"/>
        </p:nvGrpSpPr>
        <p:grpSpPr>
          <a:xfrm>
            <a:off x="5095044" y="240226"/>
            <a:ext cx="3598105" cy="199542"/>
            <a:chOff x="5136243" y="672026"/>
            <a:chExt cx="3598105" cy="199542"/>
          </a:xfrm>
        </p:grpSpPr>
        <p:pic>
          <p:nvPicPr>
            <p:cNvPr id="9" name="Picture 8"/>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5136243" y="682088"/>
              <a:ext cx="1690006" cy="189480"/>
            </a:xfrm>
            <a:prstGeom prst="rect">
              <a:avLst/>
            </a:prstGeom>
          </p:spPr>
        </p:pic>
        <p:pic>
          <p:nvPicPr>
            <p:cNvPr id="10" name="Picture 9"/>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6847491" y="672026"/>
              <a:ext cx="1886857" cy="189480"/>
            </a:xfrm>
            <a:prstGeom prst="rect">
              <a:avLst/>
            </a:prstGeom>
          </p:spPr>
        </p:pic>
      </p:grpSp>
    </p:spTree>
  </p:cSld>
  <p:clrMap bg1="lt1" tx1="dk1" bg2="lt2" tx2="dk2" accent1="accent1" accent2="accent2" accent3="accent3" accent4="accent4" accent5="accent5" accent6="accent6" hlink="hlink" folHlink="folHlink"/>
  <p:sldLayoutIdLst>
    <p:sldLayoutId id="2147483679" r:id="rId1"/>
  </p:sldLayoutIdLst>
  <p:hf hdr="0"/>
  <p:txStyles>
    <p:titleStyle>
      <a:lvl1pPr algn="ctr" defTabSz="457200" rtl="0" eaLnBrk="1" fontAlgn="base" hangingPunct="1">
        <a:spcBef>
          <a:spcPct val="0"/>
        </a:spcBef>
        <a:spcAft>
          <a:spcPct val="0"/>
        </a:spcAft>
        <a:defRPr sz="4400" kern="1200">
          <a:solidFill>
            <a:schemeClr val="tx1"/>
          </a:solidFill>
          <a:latin typeface="+mj-lt"/>
          <a:ea typeface="Geneva" charset="0"/>
          <a:cs typeface="Geneva" charset="0"/>
        </a:defRPr>
      </a:lvl1pPr>
      <a:lvl2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2pPr>
      <a:lvl3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3pPr>
      <a:lvl4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4pPr>
      <a:lvl5pPr algn="ctr" defTabSz="457200" rtl="0" eaLnBrk="1" fontAlgn="base" hangingPunct="1">
        <a:spcBef>
          <a:spcPct val="0"/>
        </a:spcBef>
        <a:spcAft>
          <a:spcPct val="0"/>
        </a:spcAft>
        <a:defRPr sz="4400">
          <a:solidFill>
            <a:schemeClr val="tx1"/>
          </a:solidFill>
          <a:latin typeface="Calibri" charset="0"/>
          <a:ea typeface="Geneva" charset="0"/>
          <a:cs typeface="Geneva" charset="0"/>
        </a:defRPr>
      </a:lvl5pPr>
      <a:lvl6pPr marL="4572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6pPr>
      <a:lvl7pPr marL="9144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7pPr>
      <a:lvl8pPr marL="13716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8pPr>
      <a:lvl9pPr marL="1828800" algn="ctr" defTabSz="457200" rtl="0" eaLnBrk="1" fontAlgn="base" hangingPunct="1">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05-11-2020</a:t>
            </a:r>
          </a:p>
        </p:txBody>
      </p:sp>
      <p:sp>
        <p:nvSpPr>
          <p:cNvPr id="5" name="Footer Placeholder 4"/>
          <p:cNvSpPr>
            <a:spLocks noGrp="1"/>
          </p:cNvSpPr>
          <p:nvPr>
            <p:ph type="ftr" sz="quarter" idx="3"/>
          </p:nvPr>
        </p:nvSpPr>
        <p:spPr>
          <a:xfrm>
            <a:off x="1877785" y="6549548"/>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CALCI Workshop Kick-off</a:t>
            </a:r>
            <a:endParaRPr lang="en-GB"/>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a:p>
        </p:txBody>
      </p:sp>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rotWithShape="1">
          <a:blip r:embed="rId9" cstate="print">
            <a:extLst>
              <a:ext uri="{28A0092B-C50C-407E-A947-70E740481C1C}">
                <a14:useLocalDpi xmlns:a14="http://schemas.microsoft.com/office/drawing/2010/main"/>
              </a:ext>
            </a:extLst>
          </a:blip>
          <a:srcRect/>
          <a:stretch/>
        </p:blipFill>
        <p:spPr>
          <a:xfrm>
            <a:off x="8131175" y="6489520"/>
            <a:ext cx="561974" cy="237098"/>
          </a:xfrm>
          <a:prstGeom prst="rect">
            <a:avLst/>
          </a:prstGeom>
        </p:spPr>
      </p:pic>
      <p:pic>
        <p:nvPicPr>
          <p:cNvPr id="3" name="Picture 2"/>
          <p:cNvPicPr>
            <a:picLocks noChangeAspect="1"/>
          </p:cNvPicPr>
          <p:nvPr userDrawn="1"/>
        </p:nvPicPr>
        <p:blipFill>
          <a:blip r:embed="rId10"/>
          <a:stretch>
            <a:fillRect/>
          </a:stretch>
        </p:blipFill>
        <p:spPr>
          <a:xfrm>
            <a:off x="7168918" y="6531798"/>
            <a:ext cx="868658" cy="185676"/>
          </a:xfrm>
          <a:prstGeom prst="rect">
            <a:avLst/>
          </a:prstGeom>
        </p:spPr>
      </p:pic>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2" r:id="rId4"/>
    <p:sldLayoutId id="2147483683" r:id="rId5"/>
    <p:sldLayoutId id="2147483685" r:id="rId6"/>
    <p:sldLayoutId id="2147483686"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7"/>
          <p:cNvSpPr txBox="1">
            <a:spLocks/>
          </p:cNvSpPr>
          <p:nvPr/>
        </p:nvSpPr>
        <p:spPr>
          <a:xfrm>
            <a:off x="8337550" y="6483731"/>
            <a:ext cx="419100" cy="192024"/>
          </a:xfrm>
          <a:prstGeom prst="rect">
            <a:avLst/>
          </a:prstGeom>
        </p:spPr>
        <p:txBody>
          <a:bodyPr lIns="0" tIns="0" rIns="0" bIns="0" anchor="b"/>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1200"/>
              <a:t>LBNF</a:t>
            </a:r>
          </a:p>
        </p:txBody>
      </p:sp>
      <p:cxnSp>
        <p:nvCxnSpPr>
          <p:cNvPr id="13" name="Straight Connector 12"/>
          <p:cNvCxnSpPr/>
          <p:nvPr/>
        </p:nvCxnSpPr>
        <p:spPr>
          <a:xfrm>
            <a:off x="457200" y="6357938"/>
            <a:ext cx="8293100"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979488" y="6488430"/>
            <a:ext cx="113665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05-11-2020</a:t>
            </a:r>
          </a:p>
        </p:txBody>
      </p:sp>
      <p:sp>
        <p:nvSpPr>
          <p:cNvPr id="5" name="Footer Placeholder 4"/>
          <p:cNvSpPr>
            <a:spLocks noGrp="1"/>
          </p:cNvSpPr>
          <p:nvPr>
            <p:ph type="ftr" sz="quarter" idx="3"/>
          </p:nvPr>
        </p:nvSpPr>
        <p:spPr>
          <a:xfrm>
            <a:off x="2116138" y="6488430"/>
            <a:ext cx="5616575" cy="187325"/>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a:t>CALCI Workshop Kick-off</a:t>
            </a:r>
          </a:p>
        </p:txBody>
      </p:sp>
      <p:sp>
        <p:nvSpPr>
          <p:cNvPr id="6" name="Slide Number Placeholder 5"/>
          <p:cNvSpPr>
            <a:spLocks noGrp="1"/>
          </p:cNvSpPr>
          <p:nvPr>
            <p:ph type="sldNum" sz="quarter" idx="4"/>
          </p:nvPr>
        </p:nvSpPr>
        <p:spPr>
          <a:xfrm>
            <a:off x="454025" y="6488430"/>
            <a:ext cx="525463"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a:p>
        </p:txBody>
      </p:sp>
    </p:spTree>
    <p:extLst>
      <p:ext uri="{BB962C8B-B14F-4D97-AF65-F5344CB8AC3E}">
        <p14:creationId xmlns:p14="http://schemas.microsoft.com/office/powerpoint/2010/main" val="61909255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docs.google.com/document/d/1kIlpmr6A6yQaogCtsOdao4FzP5-Uf_IzahBp8CWD0KI/edit?usp=sharin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ndico.fnal.gov/event/2415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CALCI Scope Workshop/Review</a:t>
            </a:r>
            <a:br>
              <a:rPr lang="en-US" b="0" dirty="0"/>
            </a:br>
            <a:r>
              <a:rPr lang="en-US" b="0" dirty="0"/>
              <a:t>Kick-off </a:t>
            </a:r>
            <a:br>
              <a:rPr lang="en-US" b="0" dirty="0"/>
            </a:br>
            <a:endParaRPr lang="en-GB" dirty="0">
              <a:solidFill>
                <a:srgbClr val="3366FF"/>
              </a:solidFill>
            </a:endParaRPr>
          </a:p>
        </p:txBody>
      </p:sp>
      <p:sp>
        <p:nvSpPr>
          <p:cNvPr id="3" name="Text Placeholder 2"/>
          <p:cNvSpPr>
            <a:spLocks noGrp="1"/>
          </p:cNvSpPr>
          <p:nvPr>
            <p:ph type="body" sz="quarter" idx="10"/>
          </p:nvPr>
        </p:nvSpPr>
        <p:spPr>
          <a:xfrm>
            <a:off x="454025" y="2696827"/>
            <a:ext cx="8221663" cy="2034199"/>
          </a:xfrm>
        </p:spPr>
        <p:txBody>
          <a:bodyPr/>
          <a:lstStyle/>
          <a:p>
            <a:r>
              <a:rPr lang="en-GB" dirty="0"/>
              <a:t>Eric James, Gina </a:t>
            </a:r>
            <a:r>
              <a:rPr lang="en-GB" dirty="0" err="1"/>
              <a:t>Rameika</a:t>
            </a:r>
            <a:r>
              <a:rPr lang="en-GB" dirty="0"/>
              <a:t> </a:t>
            </a:r>
          </a:p>
          <a:p>
            <a:endParaRPr lang="en-GB" dirty="0"/>
          </a:p>
          <a:p>
            <a:r>
              <a:rPr lang="en-GB" dirty="0"/>
              <a:t>11 May 2020</a:t>
            </a:r>
          </a:p>
        </p:txBody>
      </p:sp>
    </p:spTree>
    <p:extLst>
      <p:ext uri="{BB962C8B-B14F-4D97-AF65-F5344CB8AC3E}">
        <p14:creationId xmlns:p14="http://schemas.microsoft.com/office/powerpoint/2010/main" val="174176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8FFAE7-FBF9-9C43-9A65-0087D7CBDFA7}"/>
              </a:ext>
            </a:extLst>
          </p:cNvPr>
          <p:cNvSpPr>
            <a:spLocks noGrp="1"/>
          </p:cNvSpPr>
          <p:nvPr>
            <p:ph type="title"/>
          </p:nvPr>
        </p:nvSpPr>
        <p:spPr/>
        <p:txBody>
          <a:bodyPr/>
          <a:lstStyle/>
          <a:p>
            <a:r>
              <a:rPr lang="en-US" dirty="0"/>
              <a:t>Outline</a:t>
            </a:r>
          </a:p>
        </p:txBody>
      </p:sp>
      <p:sp>
        <p:nvSpPr>
          <p:cNvPr id="5" name="Content Placeholder 4">
            <a:extLst>
              <a:ext uri="{FF2B5EF4-FFF2-40B4-BE49-F238E27FC236}">
                <a16:creationId xmlns:a16="http://schemas.microsoft.com/office/drawing/2014/main" id="{AEC5037B-1EBA-BF48-8EEA-81F3B9411E79}"/>
              </a:ext>
            </a:extLst>
          </p:cNvPr>
          <p:cNvSpPr>
            <a:spLocks noGrp="1"/>
          </p:cNvSpPr>
          <p:nvPr>
            <p:ph idx="11"/>
          </p:nvPr>
        </p:nvSpPr>
        <p:spPr/>
        <p:txBody>
          <a:bodyPr/>
          <a:lstStyle/>
          <a:p>
            <a:r>
              <a:rPr lang="en-US" dirty="0"/>
              <a:t>Charge Questions</a:t>
            </a:r>
          </a:p>
          <a:p>
            <a:r>
              <a:rPr lang="en-US" dirty="0"/>
              <a:t>Prioritization Categories</a:t>
            </a:r>
          </a:p>
          <a:p>
            <a:r>
              <a:rPr lang="en-US" dirty="0"/>
              <a:t>Review Committee “assignments”</a:t>
            </a:r>
          </a:p>
          <a:p>
            <a:r>
              <a:rPr lang="en-US" dirty="0"/>
              <a:t>Report writing</a:t>
            </a:r>
          </a:p>
          <a:p>
            <a:r>
              <a:rPr lang="en-US" dirty="0"/>
              <a:t>Review Material</a:t>
            </a:r>
          </a:p>
          <a:p>
            <a:r>
              <a:rPr lang="en-US" dirty="0"/>
              <a:t>Questions</a:t>
            </a:r>
          </a:p>
        </p:txBody>
      </p:sp>
      <p:sp>
        <p:nvSpPr>
          <p:cNvPr id="2" name="Date Placeholder 1">
            <a:extLst>
              <a:ext uri="{FF2B5EF4-FFF2-40B4-BE49-F238E27FC236}">
                <a16:creationId xmlns:a16="http://schemas.microsoft.com/office/drawing/2014/main" id="{357A8656-4859-6045-B946-DFD3347021AA}"/>
              </a:ext>
            </a:extLst>
          </p:cNvPr>
          <p:cNvSpPr>
            <a:spLocks noGrp="1"/>
          </p:cNvSpPr>
          <p:nvPr>
            <p:ph type="dt" sz="half" idx="2"/>
          </p:nvPr>
        </p:nvSpPr>
        <p:spPr/>
        <p:txBody>
          <a:bodyPr/>
          <a:lstStyle/>
          <a:p>
            <a:pPr>
              <a:defRPr/>
            </a:pPr>
            <a:r>
              <a:rPr lang="en-US">
                <a:latin typeface="Helvetica"/>
                <a:cs typeface="Helvetica"/>
              </a:rPr>
              <a:t>05-11-2020</a:t>
            </a:r>
          </a:p>
        </p:txBody>
      </p:sp>
      <p:sp>
        <p:nvSpPr>
          <p:cNvPr id="3" name="Footer Placeholder 2">
            <a:extLst>
              <a:ext uri="{FF2B5EF4-FFF2-40B4-BE49-F238E27FC236}">
                <a16:creationId xmlns:a16="http://schemas.microsoft.com/office/drawing/2014/main" id="{DCC72894-B1C7-E042-81D5-CF407279FC65}"/>
              </a:ext>
            </a:extLst>
          </p:cNvPr>
          <p:cNvSpPr>
            <a:spLocks noGrp="1"/>
          </p:cNvSpPr>
          <p:nvPr>
            <p:ph type="ftr" sz="quarter" idx="3"/>
          </p:nvPr>
        </p:nvSpPr>
        <p:spPr/>
        <p:txBody>
          <a:bodyPr/>
          <a:lstStyle/>
          <a:p>
            <a:pPr>
              <a:defRPr/>
            </a:pPr>
            <a:r>
              <a:rPr lang="en-US"/>
              <a:t>CALCI Workshop Kick-off</a:t>
            </a:r>
          </a:p>
        </p:txBody>
      </p:sp>
      <p:sp>
        <p:nvSpPr>
          <p:cNvPr id="6" name="Slide Number Placeholder 5">
            <a:extLst>
              <a:ext uri="{FF2B5EF4-FFF2-40B4-BE49-F238E27FC236}">
                <a16:creationId xmlns:a16="http://schemas.microsoft.com/office/drawing/2014/main" id="{4A362DB2-6997-C540-8942-A20E8308DC57}"/>
              </a:ext>
            </a:extLst>
          </p:cNvPr>
          <p:cNvSpPr>
            <a:spLocks noGrp="1"/>
          </p:cNvSpPr>
          <p:nvPr>
            <p:ph type="sldNum" sz="quarter" idx="4"/>
          </p:nvPr>
        </p:nvSpPr>
        <p:spPr/>
        <p:txBody>
          <a:bodyPr/>
          <a:lstStyle/>
          <a:p>
            <a:pPr>
              <a:defRPr/>
            </a:pPr>
            <a:fld id="{0C39C72E-2A13-EB4D-AD45-6D4E6ACAED8D}" type="slidenum">
              <a:rPr lang="en-US" smtClean="0"/>
              <a:pPr>
                <a:defRPr/>
              </a:pPr>
              <a:t>2</a:t>
            </a:fld>
            <a:endParaRPr lang="en-US"/>
          </a:p>
        </p:txBody>
      </p:sp>
    </p:spTree>
    <p:extLst>
      <p:ext uri="{BB962C8B-B14F-4D97-AF65-F5344CB8AC3E}">
        <p14:creationId xmlns:p14="http://schemas.microsoft.com/office/powerpoint/2010/main" val="1993458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0147E8A-15D4-374F-B9EE-18B63CA5D2B3}"/>
              </a:ext>
            </a:extLst>
          </p:cNvPr>
          <p:cNvSpPr>
            <a:spLocks noGrp="1"/>
          </p:cNvSpPr>
          <p:nvPr>
            <p:ph type="title"/>
          </p:nvPr>
        </p:nvSpPr>
        <p:spPr/>
        <p:txBody>
          <a:bodyPr>
            <a:normAutofit fontScale="90000"/>
          </a:bodyPr>
          <a:lstStyle/>
          <a:p>
            <a:r>
              <a:rPr lang="en-US" dirty="0"/>
              <a:t>Review Committee Charge – Part I</a:t>
            </a:r>
          </a:p>
        </p:txBody>
      </p:sp>
      <p:sp>
        <p:nvSpPr>
          <p:cNvPr id="9" name="Content Placeholder 8">
            <a:extLst>
              <a:ext uri="{FF2B5EF4-FFF2-40B4-BE49-F238E27FC236}">
                <a16:creationId xmlns:a16="http://schemas.microsoft.com/office/drawing/2014/main" id="{7AC85AF7-0D49-6E43-A479-0A1F71402B4E}"/>
              </a:ext>
            </a:extLst>
          </p:cNvPr>
          <p:cNvSpPr>
            <a:spLocks noGrp="1"/>
          </p:cNvSpPr>
          <p:nvPr>
            <p:ph idx="11"/>
          </p:nvPr>
        </p:nvSpPr>
        <p:spPr/>
        <p:txBody>
          <a:bodyPr>
            <a:normAutofit fontScale="92500" lnSpcReduction="20000"/>
          </a:bodyPr>
          <a:lstStyle/>
          <a:p>
            <a:r>
              <a:rPr lang="en-US" dirty="0"/>
              <a:t>The review committees are asked to look at each of the proposed systems and evaluate the following: </a:t>
            </a:r>
          </a:p>
          <a:p>
            <a:pPr lvl="1"/>
            <a:r>
              <a:rPr lang="en-US" dirty="0"/>
              <a:t>Does the system have a well-justified role in safeguarding the far detectors and facilitating their operation, and if so, what is the minimum amount of system scope needed to carry out this role?  (Cryogenic Instrumentation only)</a:t>
            </a:r>
          </a:p>
          <a:p>
            <a:pPr lvl="1"/>
            <a:r>
              <a:rPr lang="en-US" dirty="0"/>
              <a:t>Does the system have a well-justified role in facilitating the analysis of far detector data, and if so, what is the minimum amount of system scope required to fulfill this role?</a:t>
            </a:r>
          </a:p>
          <a:p>
            <a:pPr lvl="1"/>
            <a:r>
              <a:rPr lang="en-US" dirty="0"/>
              <a:t>Have all technical issues related to the feasibility of the system (including those raised in the previous workshops) been resolved?</a:t>
            </a:r>
          </a:p>
          <a:p>
            <a:pPr lvl="1"/>
            <a:r>
              <a:rPr lang="en-US" dirty="0"/>
              <a:t>Are there any risks to overall detector performance associated with the implementation of the system, and if so, is there a plan in place for mitigating these risks?</a:t>
            </a:r>
          </a:p>
          <a:p>
            <a:pPr lvl="1"/>
            <a:r>
              <a:rPr lang="en-US" dirty="0"/>
              <a:t>Is there a credible plan in place for demonstrating system performance in </a:t>
            </a:r>
            <a:r>
              <a:rPr lang="en-US" dirty="0" err="1"/>
              <a:t>ProtoDUNE</a:t>
            </a:r>
            <a:r>
              <a:rPr lang="en-US" dirty="0"/>
              <a:t>-II?</a:t>
            </a:r>
          </a:p>
          <a:p>
            <a:pPr lvl="1"/>
            <a:r>
              <a:rPr lang="en-US" dirty="0"/>
              <a:t>Does the functionality of the system justify its overall cost?    </a:t>
            </a:r>
          </a:p>
          <a:p>
            <a:endParaRPr lang="en-US" dirty="0"/>
          </a:p>
        </p:txBody>
      </p:sp>
      <p:sp>
        <p:nvSpPr>
          <p:cNvPr id="3" name="Date Placeholder 2">
            <a:extLst>
              <a:ext uri="{FF2B5EF4-FFF2-40B4-BE49-F238E27FC236}">
                <a16:creationId xmlns:a16="http://schemas.microsoft.com/office/drawing/2014/main" id="{D963B882-4F83-3F45-9509-C1631FF317A5}"/>
              </a:ext>
            </a:extLst>
          </p:cNvPr>
          <p:cNvSpPr>
            <a:spLocks noGrp="1"/>
          </p:cNvSpPr>
          <p:nvPr>
            <p:ph type="dt" sz="half" idx="2"/>
          </p:nvPr>
        </p:nvSpPr>
        <p:spPr/>
        <p:txBody>
          <a:bodyPr/>
          <a:lstStyle/>
          <a:p>
            <a:pPr>
              <a:defRPr/>
            </a:pPr>
            <a:r>
              <a:rPr lang="en-US">
                <a:latin typeface="Helvetica"/>
                <a:cs typeface="Helvetica"/>
              </a:rPr>
              <a:t>05-11-2020</a:t>
            </a:r>
          </a:p>
        </p:txBody>
      </p:sp>
      <p:sp>
        <p:nvSpPr>
          <p:cNvPr id="4" name="Footer Placeholder 3">
            <a:extLst>
              <a:ext uri="{FF2B5EF4-FFF2-40B4-BE49-F238E27FC236}">
                <a16:creationId xmlns:a16="http://schemas.microsoft.com/office/drawing/2014/main" id="{934D9A40-B37E-F341-B714-8BF8CC37CC81}"/>
              </a:ext>
            </a:extLst>
          </p:cNvPr>
          <p:cNvSpPr>
            <a:spLocks noGrp="1"/>
          </p:cNvSpPr>
          <p:nvPr>
            <p:ph type="ftr" sz="quarter" idx="3"/>
          </p:nvPr>
        </p:nvSpPr>
        <p:spPr/>
        <p:txBody>
          <a:bodyPr/>
          <a:lstStyle/>
          <a:p>
            <a:pPr>
              <a:defRPr/>
            </a:pPr>
            <a:r>
              <a:rPr lang="en-US"/>
              <a:t>CALCI Workshop Kick-off</a:t>
            </a:r>
          </a:p>
        </p:txBody>
      </p:sp>
      <p:sp>
        <p:nvSpPr>
          <p:cNvPr id="5" name="Slide Number Placeholder 4">
            <a:extLst>
              <a:ext uri="{FF2B5EF4-FFF2-40B4-BE49-F238E27FC236}">
                <a16:creationId xmlns:a16="http://schemas.microsoft.com/office/drawing/2014/main" id="{1C00A00E-321C-914E-B9D0-483F5DC06B5B}"/>
              </a:ext>
            </a:extLst>
          </p:cNvPr>
          <p:cNvSpPr>
            <a:spLocks noGrp="1"/>
          </p:cNvSpPr>
          <p:nvPr>
            <p:ph type="sldNum" sz="quarter" idx="4"/>
          </p:nvPr>
        </p:nvSpPr>
        <p:spPr/>
        <p:txBody>
          <a:bodyPr/>
          <a:lstStyle/>
          <a:p>
            <a:pPr>
              <a:defRPr/>
            </a:pPr>
            <a:fld id="{0C39C72E-2A13-EB4D-AD45-6D4E6ACAED8D}" type="slidenum">
              <a:rPr lang="en-US" smtClean="0"/>
              <a:pPr>
                <a:defRPr/>
              </a:pPr>
              <a:t>3</a:t>
            </a:fld>
            <a:endParaRPr lang="en-US"/>
          </a:p>
        </p:txBody>
      </p:sp>
    </p:spTree>
    <p:extLst>
      <p:ext uri="{BB962C8B-B14F-4D97-AF65-F5344CB8AC3E}">
        <p14:creationId xmlns:p14="http://schemas.microsoft.com/office/powerpoint/2010/main" val="3783792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A9FEA-EE49-1B41-8D48-26C2B3D791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4B7EBA-D6D6-CD43-B884-70473F860534}"/>
              </a:ext>
            </a:extLst>
          </p:cNvPr>
          <p:cNvSpPr>
            <a:spLocks noGrp="1"/>
          </p:cNvSpPr>
          <p:nvPr>
            <p:ph idx="11"/>
          </p:nvPr>
        </p:nvSpPr>
        <p:spPr/>
        <p:txBody>
          <a:bodyPr/>
          <a:lstStyle/>
          <a:p>
            <a:r>
              <a:rPr lang="en-US" dirty="0"/>
              <a:t>Note that the workshop is not intended to serve as a design review for the systems under discussion.  As stated above, the review committees should attempt to assess the technical viability of each proposed system but not worry directly about more detailed technical questions such as how cryostat penetrations will be allocated among the different systems.  The intention is to first define the overall required scope for calibration and cryogenic instrumentation systems and then work to figure out how to best globally integrate them.  If the committees believe that certain calibration and cryogenics instrumentation systems are likely to have interference issues with other existing detector systems, these concerns would be appropriately be addressed as part of their evaluation of potential risks to overall detector performance.   </a:t>
            </a:r>
          </a:p>
          <a:p>
            <a:endParaRPr lang="en-US" dirty="0"/>
          </a:p>
        </p:txBody>
      </p:sp>
      <p:sp>
        <p:nvSpPr>
          <p:cNvPr id="4" name="Date Placeholder 3">
            <a:extLst>
              <a:ext uri="{FF2B5EF4-FFF2-40B4-BE49-F238E27FC236}">
                <a16:creationId xmlns:a16="http://schemas.microsoft.com/office/drawing/2014/main" id="{63427E36-AF08-4B43-B68E-F036F438BA39}"/>
              </a:ext>
            </a:extLst>
          </p:cNvPr>
          <p:cNvSpPr>
            <a:spLocks noGrp="1"/>
          </p:cNvSpPr>
          <p:nvPr>
            <p:ph type="dt" sz="half" idx="2"/>
          </p:nvPr>
        </p:nvSpPr>
        <p:spPr/>
        <p:txBody>
          <a:bodyPr/>
          <a:lstStyle/>
          <a:p>
            <a:pPr>
              <a:defRPr/>
            </a:pPr>
            <a:r>
              <a:rPr lang="en-US">
                <a:latin typeface="Helvetica"/>
                <a:cs typeface="Helvetica"/>
              </a:rPr>
              <a:t>05-11-2020</a:t>
            </a:r>
          </a:p>
        </p:txBody>
      </p:sp>
      <p:sp>
        <p:nvSpPr>
          <p:cNvPr id="5" name="Footer Placeholder 4">
            <a:extLst>
              <a:ext uri="{FF2B5EF4-FFF2-40B4-BE49-F238E27FC236}">
                <a16:creationId xmlns:a16="http://schemas.microsoft.com/office/drawing/2014/main" id="{BCA1CC39-3FD6-B444-B913-673AFC81FB2E}"/>
              </a:ext>
            </a:extLst>
          </p:cNvPr>
          <p:cNvSpPr>
            <a:spLocks noGrp="1"/>
          </p:cNvSpPr>
          <p:nvPr>
            <p:ph type="ftr" sz="quarter" idx="3"/>
          </p:nvPr>
        </p:nvSpPr>
        <p:spPr/>
        <p:txBody>
          <a:bodyPr/>
          <a:lstStyle/>
          <a:p>
            <a:pPr>
              <a:defRPr/>
            </a:pPr>
            <a:r>
              <a:rPr lang="en-US"/>
              <a:t>CALCI Workshop Kick-off</a:t>
            </a:r>
          </a:p>
        </p:txBody>
      </p:sp>
      <p:sp>
        <p:nvSpPr>
          <p:cNvPr id="6" name="Slide Number Placeholder 5">
            <a:extLst>
              <a:ext uri="{FF2B5EF4-FFF2-40B4-BE49-F238E27FC236}">
                <a16:creationId xmlns:a16="http://schemas.microsoft.com/office/drawing/2014/main" id="{AD351936-1336-0B44-8663-43E05A083DC8}"/>
              </a:ext>
            </a:extLst>
          </p:cNvPr>
          <p:cNvSpPr>
            <a:spLocks noGrp="1"/>
          </p:cNvSpPr>
          <p:nvPr>
            <p:ph type="sldNum" sz="quarter" idx="4"/>
          </p:nvPr>
        </p:nvSpPr>
        <p:spPr/>
        <p:txBody>
          <a:bodyPr/>
          <a:lstStyle/>
          <a:p>
            <a:pPr>
              <a:defRPr/>
            </a:pPr>
            <a:fld id="{0C39C72E-2A13-EB4D-AD45-6D4E6ACAED8D}" type="slidenum">
              <a:rPr lang="en-US" smtClean="0"/>
              <a:pPr>
                <a:defRPr/>
              </a:pPr>
              <a:t>4</a:t>
            </a:fld>
            <a:endParaRPr lang="en-US"/>
          </a:p>
        </p:txBody>
      </p:sp>
    </p:spTree>
    <p:extLst>
      <p:ext uri="{BB962C8B-B14F-4D97-AF65-F5344CB8AC3E}">
        <p14:creationId xmlns:p14="http://schemas.microsoft.com/office/powerpoint/2010/main" val="2112897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81E71-918B-2A48-9A17-26E9F0D69F82}"/>
              </a:ext>
            </a:extLst>
          </p:cNvPr>
          <p:cNvSpPr>
            <a:spLocks noGrp="1"/>
          </p:cNvSpPr>
          <p:nvPr>
            <p:ph type="title"/>
          </p:nvPr>
        </p:nvSpPr>
        <p:spPr/>
        <p:txBody>
          <a:bodyPr>
            <a:normAutofit fontScale="90000"/>
          </a:bodyPr>
          <a:lstStyle/>
          <a:p>
            <a:r>
              <a:rPr lang="en-US" dirty="0"/>
              <a:t>Review Committee Charge – Part II:</a:t>
            </a:r>
          </a:p>
        </p:txBody>
      </p:sp>
      <p:sp>
        <p:nvSpPr>
          <p:cNvPr id="3" name="Content Placeholder 2">
            <a:extLst>
              <a:ext uri="{FF2B5EF4-FFF2-40B4-BE49-F238E27FC236}">
                <a16:creationId xmlns:a16="http://schemas.microsoft.com/office/drawing/2014/main" id="{2F2E27C5-F95C-6E4B-B2F1-B31862C0ADDE}"/>
              </a:ext>
            </a:extLst>
          </p:cNvPr>
          <p:cNvSpPr>
            <a:spLocks noGrp="1"/>
          </p:cNvSpPr>
          <p:nvPr>
            <p:ph idx="11"/>
          </p:nvPr>
        </p:nvSpPr>
        <p:spPr/>
        <p:txBody>
          <a:bodyPr>
            <a:normAutofit/>
          </a:bodyPr>
          <a:lstStyle/>
          <a:p>
            <a:r>
              <a:rPr lang="en-US" dirty="0"/>
              <a:t>Based on their evaluations of the individual systems, the review committees are asked to classify each of the proposed systems in terms of the following categorizations:</a:t>
            </a:r>
          </a:p>
          <a:p>
            <a:pPr lvl="1"/>
            <a:r>
              <a:rPr lang="en-US" dirty="0"/>
              <a:t>Essential – Experiment should not be run without this system in place.</a:t>
            </a:r>
          </a:p>
          <a:p>
            <a:pPr lvl="1"/>
            <a:r>
              <a:rPr lang="en-US" dirty="0"/>
              <a:t>Highly-desirable – Strong justification for including this system but not viewed as absolutely necessary.</a:t>
            </a:r>
          </a:p>
          <a:p>
            <a:pPr lvl="1"/>
            <a:r>
              <a:rPr lang="en-US" dirty="0"/>
              <a:t>Advantageous – Good arguments exist for why this system might be useful but not fully justified in terms of its contribution to overall detector performance. </a:t>
            </a:r>
          </a:p>
          <a:p>
            <a:pPr lvl="1"/>
            <a:r>
              <a:rPr lang="en-US" dirty="0"/>
              <a:t>Debatable – System could potentially be useful but not fully supportable based on current arguments.</a:t>
            </a:r>
          </a:p>
          <a:p>
            <a:endParaRPr lang="en-US" dirty="0"/>
          </a:p>
        </p:txBody>
      </p:sp>
      <p:sp>
        <p:nvSpPr>
          <p:cNvPr id="4" name="Date Placeholder 3">
            <a:extLst>
              <a:ext uri="{FF2B5EF4-FFF2-40B4-BE49-F238E27FC236}">
                <a16:creationId xmlns:a16="http://schemas.microsoft.com/office/drawing/2014/main" id="{D205AC14-EFDB-F345-A13A-86446DE16107}"/>
              </a:ext>
            </a:extLst>
          </p:cNvPr>
          <p:cNvSpPr>
            <a:spLocks noGrp="1"/>
          </p:cNvSpPr>
          <p:nvPr>
            <p:ph type="dt" sz="half" idx="2"/>
          </p:nvPr>
        </p:nvSpPr>
        <p:spPr/>
        <p:txBody>
          <a:bodyPr/>
          <a:lstStyle/>
          <a:p>
            <a:pPr>
              <a:defRPr/>
            </a:pPr>
            <a:r>
              <a:rPr lang="en-US">
                <a:latin typeface="Helvetica"/>
                <a:cs typeface="Helvetica"/>
              </a:rPr>
              <a:t>05-11-2020</a:t>
            </a:r>
          </a:p>
        </p:txBody>
      </p:sp>
      <p:sp>
        <p:nvSpPr>
          <p:cNvPr id="5" name="Footer Placeholder 4">
            <a:extLst>
              <a:ext uri="{FF2B5EF4-FFF2-40B4-BE49-F238E27FC236}">
                <a16:creationId xmlns:a16="http://schemas.microsoft.com/office/drawing/2014/main" id="{787471BC-1BFD-FC4B-9F7D-304DD7B2A582}"/>
              </a:ext>
            </a:extLst>
          </p:cNvPr>
          <p:cNvSpPr>
            <a:spLocks noGrp="1"/>
          </p:cNvSpPr>
          <p:nvPr>
            <p:ph type="ftr" sz="quarter" idx="3"/>
          </p:nvPr>
        </p:nvSpPr>
        <p:spPr/>
        <p:txBody>
          <a:bodyPr/>
          <a:lstStyle/>
          <a:p>
            <a:pPr>
              <a:defRPr/>
            </a:pPr>
            <a:r>
              <a:rPr lang="en-US"/>
              <a:t>CALCI Workshop Kick-off</a:t>
            </a:r>
          </a:p>
        </p:txBody>
      </p:sp>
      <p:sp>
        <p:nvSpPr>
          <p:cNvPr id="6" name="Slide Number Placeholder 5">
            <a:extLst>
              <a:ext uri="{FF2B5EF4-FFF2-40B4-BE49-F238E27FC236}">
                <a16:creationId xmlns:a16="http://schemas.microsoft.com/office/drawing/2014/main" id="{7DAD0EB7-D91A-9B40-AA7A-8777BFA5179C}"/>
              </a:ext>
            </a:extLst>
          </p:cNvPr>
          <p:cNvSpPr>
            <a:spLocks noGrp="1"/>
          </p:cNvSpPr>
          <p:nvPr>
            <p:ph type="sldNum" sz="quarter" idx="4"/>
          </p:nvPr>
        </p:nvSpPr>
        <p:spPr/>
        <p:txBody>
          <a:bodyPr/>
          <a:lstStyle/>
          <a:p>
            <a:pPr>
              <a:defRPr/>
            </a:pPr>
            <a:fld id="{0C39C72E-2A13-EB4D-AD45-6D4E6ACAED8D}" type="slidenum">
              <a:rPr lang="en-US" smtClean="0"/>
              <a:pPr>
                <a:defRPr/>
              </a:pPr>
              <a:t>5</a:t>
            </a:fld>
            <a:endParaRPr lang="en-US"/>
          </a:p>
        </p:txBody>
      </p:sp>
    </p:spTree>
    <p:extLst>
      <p:ext uri="{BB962C8B-B14F-4D97-AF65-F5344CB8AC3E}">
        <p14:creationId xmlns:p14="http://schemas.microsoft.com/office/powerpoint/2010/main" val="4017045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2F5A26B-87E7-7D41-A21F-6007903A8B4D}"/>
              </a:ext>
            </a:extLst>
          </p:cNvPr>
          <p:cNvSpPr>
            <a:spLocks noGrp="1"/>
          </p:cNvSpPr>
          <p:nvPr>
            <p:ph type="title"/>
          </p:nvPr>
        </p:nvSpPr>
        <p:spPr/>
        <p:txBody>
          <a:bodyPr/>
          <a:lstStyle/>
          <a:p>
            <a:r>
              <a:rPr lang="en-US" dirty="0"/>
              <a:t>Committee “assignments”</a:t>
            </a:r>
          </a:p>
        </p:txBody>
      </p:sp>
      <p:sp>
        <p:nvSpPr>
          <p:cNvPr id="3" name="Date Placeholder 2">
            <a:extLst>
              <a:ext uri="{FF2B5EF4-FFF2-40B4-BE49-F238E27FC236}">
                <a16:creationId xmlns:a16="http://schemas.microsoft.com/office/drawing/2014/main" id="{C7A88F94-EEF8-3647-A9BD-CBC128B6AE34}"/>
              </a:ext>
            </a:extLst>
          </p:cNvPr>
          <p:cNvSpPr>
            <a:spLocks noGrp="1"/>
          </p:cNvSpPr>
          <p:nvPr>
            <p:ph type="dt" sz="half" idx="2"/>
          </p:nvPr>
        </p:nvSpPr>
        <p:spPr/>
        <p:txBody>
          <a:bodyPr/>
          <a:lstStyle/>
          <a:p>
            <a:pPr>
              <a:defRPr/>
            </a:pPr>
            <a:r>
              <a:rPr lang="en-US">
                <a:latin typeface="Helvetica"/>
                <a:cs typeface="Helvetica"/>
              </a:rPr>
              <a:t>05-11-2020</a:t>
            </a:r>
          </a:p>
        </p:txBody>
      </p:sp>
      <p:sp>
        <p:nvSpPr>
          <p:cNvPr id="4" name="Footer Placeholder 3">
            <a:extLst>
              <a:ext uri="{FF2B5EF4-FFF2-40B4-BE49-F238E27FC236}">
                <a16:creationId xmlns:a16="http://schemas.microsoft.com/office/drawing/2014/main" id="{7D51308F-EB35-4940-898F-A39E828D8F1A}"/>
              </a:ext>
            </a:extLst>
          </p:cNvPr>
          <p:cNvSpPr>
            <a:spLocks noGrp="1"/>
          </p:cNvSpPr>
          <p:nvPr>
            <p:ph type="ftr" sz="quarter" idx="3"/>
          </p:nvPr>
        </p:nvSpPr>
        <p:spPr/>
        <p:txBody>
          <a:bodyPr/>
          <a:lstStyle/>
          <a:p>
            <a:pPr>
              <a:defRPr/>
            </a:pPr>
            <a:r>
              <a:rPr lang="en-US"/>
              <a:t>CALCI Workshop Kick-off</a:t>
            </a:r>
          </a:p>
        </p:txBody>
      </p:sp>
      <p:sp>
        <p:nvSpPr>
          <p:cNvPr id="5" name="Slide Number Placeholder 4">
            <a:extLst>
              <a:ext uri="{FF2B5EF4-FFF2-40B4-BE49-F238E27FC236}">
                <a16:creationId xmlns:a16="http://schemas.microsoft.com/office/drawing/2014/main" id="{74FCF56F-4783-4241-B5F1-DC248C78711E}"/>
              </a:ext>
            </a:extLst>
          </p:cNvPr>
          <p:cNvSpPr>
            <a:spLocks noGrp="1"/>
          </p:cNvSpPr>
          <p:nvPr>
            <p:ph type="sldNum" sz="quarter" idx="4"/>
          </p:nvPr>
        </p:nvSpPr>
        <p:spPr/>
        <p:txBody>
          <a:bodyPr/>
          <a:lstStyle/>
          <a:p>
            <a:pPr>
              <a:defRPr/>
            </a:pPr>
            <a:fld id="{0C39C72E-2A13-EB4D-AD45-6D4E6ACAED8D}" type="slidenum">
              <a:rPr lang="en-US" smtClean="0"/>
              <a:pPr>
                <a:defRPr/>
              </a:pPr>
              <a:t>6</a:t>
            </a:fld>
            <a:endParaRPr lang="en-US"/>
          </a:p>
        </p:txBody>
      </p:sp>
      <p:sp>
        <p:nvSpPr>
          <p:cNvPr id="11" name="Content Placeholder 10">
            <a:extLst>
              <a:ext uri="{FF2B5EF4-FFF2-40B4-BE49-F238E27FC236}">
                <a16:creationId xmlns:a16="http://schemas.microsoft.com/office/drawing/2014/main" id="{7BC11436-0BE5-EC43-9B91-52A61EF4E7E8}"/>
              </a:ext>
            </a:extLst>
          </p:cNvPr>
          <p:cNvSpPr>
            <a:spLocks noGrp="1"/>
          </p:cNvSpPr>
          <p:nvPr>
            <p:ph idx="11"/>
          </p:nvPr>
        </p:nvSpPr>
        <p:spPr/>
        <p:txBody>
          <a:bodyPr>
            <a:normAutofit/>
          </a:bodyPr>
          <a:lstStyle/>
          <a:p>
            <a:r>
              <a:rPr lang="en-US" sz="1800" b="1" dirty="0"/>
              <a:t>Cryogenic Instrumentation Systems Sub-committee </a:t>
            </a:r>
          </a:p>
          <a:p>
            <a:pPr lvl="1"/>
            <a:r>
              <a:rPr lang="en-US" sz="1600" dirty="0"/>
              <a:t>Flavio </a:t>
            </a:r>
            <a:r>
              <a:rPr lang="en-US" sz="1600" dirty="0" err="1"/>
              <a:t>Cavanna</a:t>
            </a:r>
            <a:r>
              <a:rPr lang="en-US" sz="1600" dirty="0"/>
              <a:t>, Alberto </a:t>
            </a:r>
            <a:r>
              <a:rPr lang="en-US" sz="1600" dirty="0" err="1"/>
              <a:t>Marchioni</a:t>
            </a:r>
            <a:r>
              <a:rPr lang="en-US" sz="1600" dirty="0"/>
              <a:t>, Stephen </a:t>
            </a:r>
            <a:r>
              <a:rPr lang="en-US" sz="1600" dirty="0" err="1"/>
              <a:t>Pordes</a:t>
            </a:r>
            <a:r>
              <a:rPr lang="en-US" sz="1600" dirty="0"/>
              <a:t>, Filippo </a:t>
            </a:r>
            <a:r>
              <a:rPr lang="en-US" sz="1600" dirty="0" err="1"/>
              <a:t>Resnati</a:t>
            </a:r>
            <a:r>
              <a:rPr lang="en-US" sz="1600" dirty="0"/>
              <a:t>, Michelle </a:t>
            </a:r>
            <a:r>
              <a:rPr lang="en-US" sz="1600" dirty="0" err="1"/>
              <a:t>Stancari</a:t>
            </a:r>
            <a:r>
              <a:rPr lang="en-US" sz="1600" dirty="0"/>
              <a:t>, Marco </a:t>
            </a:r>
            <a:r>
              <a:rPr lang="en-US" sz="1600" dirty="0" err="1"/>
              <a:t>Verzocchi</a:t>
            </a:r>
            <a:endParaRPr lang="en-US" sz="1600" dirty="0"/>
          </a:p>
          <a:p>
            <a:pPr lvl="2"/>
            <a:r>
              <a:rPr lang="en-US" sz="1700" dirty="0"/>
              <a:t>Temperature Sensors (Alberto, Marco)</a:t>
            </a:r>
          </a:p>
          <a:p>
            <a:pPr lvl="2"/>
            <a:r>
              <a:rPr lang="en-US" sz="1700" dirty="0"/>
              <a:t>Purity Monitors (Flavio, Michelle)</a:t>
            </a:r>
          </a:p>
          <a:p>
            <a:pPr lvl="2"/>
            <a:r>
              <a:rPr lang="en-US" sz="1700" dirty="0"/>
              <a:t>Pressure Sensors and Level Meters (</a:t>
            </a:r>
            <a:r>
              <a:rPr lang="en-US" sz="1700" dirty="0" err="1"/>
              <a:t>Filipo</a:t>
            </a:r>
            <a:r>
              <a:rPr lang="en-US" sz="1700" dirty="0"/>
              <a:t>, Alberto)</a:t>
            </a:r>
          </a:p>
          <a:p>
            <a:pPr lvl="2"/>
            <a:r>
              <a:rPr lang="en-US" sz="1700" dirty="0"/>
              <a:t>Cameras (Michelle, Stephen)</a:t>
            </a:r>
          </a:p>
          <a:p>
            <a:pPr lvl="2"/>
            <a:r>
              <a:rPr lang="en-US" sz="1700" dirty="0"/>
              <a:t>Gas Analyzers (Stephen, </a:t>
            </a:r>
            <a:r>
              <a:rPr lang="en-US" sz="1700" dirty="0" err="1"/>
              <a:t>Filipo</a:t>
            </a:r>
            <a:r>
              <a:rPr lang="en-US" sz="1700" dirty="0"/>
              <a:t>)</a:t>
            </a:r>
          </a:p>
          <a:p>
            <a:pPr lvl="2"/>
            <a:r>
              <a:rPr lang="en-US" sz="1700" dirty="0"/>
              <a:t>Instrumentation coordination (Marco, Flavio)</a:t>
            </a:r>
          </a:p>
          <a:p>
            <a:endParaRPr lang="en-US" sz="1600" dirty="0"/>
          </a:p>
          <a:p>
            <a:endParaRPr lang="en-US" dirty="0"/>
          </a:p>
        </p:txBody>
      </p:sp>
      <p:sp>
        <p:nvSpPr>
          <p:cNvPr id="12" name="Content Placeholder 11">
            <a:extLst>
              <a:ext uri="{FF2B5EF4-FFF2-40B4-BE49-F238E27FC236}">
                <a16:creationId xmlns:a16="http://schemas.microsoft.com/office/drawing/2014/main" id="{63DBC4CA-F80C-3149-BFF3-DCEB2FC19AFF}"/>
              </a:ext>
            </a:extLst>
          </p:cNvPr>
          <p:cNvSpPr>
            <a:spLocks noGrp="1"/>
          </p:cNvSpPr>
          <p:nvPr>
            <p:ph idx="12"/>
          </p:nvPr>
        </p:nvSpPr>
        <p:spPr/>
        <p:txBody>
          <a:bodyPr>
            <a:normAutofit fontScale="92500" lnSpcReduction="20000"/>
          </a:bodyPr>
          <a:lstStyle/>
          <a:p>
            <a:r>
              <a:rPr lang="en-US" sz="2100" b="1" dirty="0"/>
              <a:t>Calibration System Sub-committee  </a:t>
            </a:r>
          </a:p>
          <a:p>
            <a:pPr lvl="1"/>
            <a:r>
              <a:rPr lang="en-US" sz="1900" dirty="0"/>
              <a:t>Mike Moody, Ryan Patterson, Francesco </a:t>
            </a:r>
            <a:r>
              <a:rPr lang="en-US" sz="1900" dirty="0" err="1"/>
              <a:t>Pietropaolo</a:t>
            </a:r>
            <a:r>
              <a:rPr lang="en-US" sz="1900" dirty="0"/>
              <a:t>, Kate </a:t>
            </a:r>
            <a:r>
              <a:rPr lang="en-US" sz="1900" dirty="0" err="1"/>
              <a:t>Scholberg</a:t>
            </a:r>
            <a:r>
              <a:rPr lang="en-US" sz="1900" dirty="0"/>
              <a:t>, Michele Weber, </a:t>
            </a:r>
            <a:r>
              <a:rPr lang="en-US" sz="1900" dirty="0" err="1"/>
              <a:t>Tingjun</a:t>
            </a:r>
            <a:r>
              <a:rPr lang="en-US" sz="1900" dirty="0"/>
              <a:t> Yang</a:t>
            </a:r>
          </a:p>
          <a:p>
            <a:pPr lvl="2"/>
            <a:r>
              <a:rPr lang="en-US" dirty="0"/>
              <a:t>Ionization Laser System (Michele, Mike)</a:t>
            </a:r>
          </a:p>
          <a:p>
            <a:pPr lvl="2"/>
            <a:r>
              <a:rPr lang="en-US" dirty="0"/>
              <a:t>Laser Beam Location Systems (</a:t>
            </a:r>
            <a:r>
              <a:rPr lang="en-US" dirty="0" err="1"/>
              <a:t>Tingjun</a:t>
            </a:r>
            <a:r>
              <a:rPr lang="en-US" dirty="0"/>
              <a:t>, Michele) </a:t>
            </a:r>
          </a:p>
          <a:p>
            <a:pPr lvl="2"/>
            <a:r>
              <a:rPr lang="en-US" dirty="0"/>
              <a:t>Photo-electron Laser System (Ryan, Kate) </a:t>
            </a:r>
          </a:p>
          <a:p>
            <a:pPr lvl="2"/>
            <a:r>
              <a:rPr lang="en-US" dirty="0"/>
              <a:t>Pulsed Neutron Source (Francesco, Ryan)</a:t>
            </a:r>
          </a:p>
          <a:p>
            <a:pPr lvl="2"/>
            <a:r>
              <a:rPr lang="en-US" dirty="0"/>
              <a:t>Radioactive Source System (Kate, </a:t>
            </a:r>
            <a:r>
              <a:rPr lang="en-US" dirty="0" err="1"/>
              <a:t>Tingjun</a:t>
            </a:r>
            <a:r>
              <a:rPr lang="en-US" dirty="0"/>
              <a:t>)</a:t>
            </a:r>
          </a:p>
          <a:p>
            <a:pPr lvl="2"/>
            <a:r>
              <a:rPr lang="en-US" dirty="0"/>
              <a:t>Calibration program coordination : (Mike, Francesco)</a:t>
            </a:r>
          </a:p>
          <a:p>
            <a:endParaRPr lang="en-US" dirty="0"/>
          </a:p>
        </p:txBody>
      </p:sp>
    </p:spTree>
    <p:extLst>
      <p:ext uri="{BB962C8B-B14F-4D97-AF65-F5344CB8AC3E}">
        <p14:creationId xmlns:p14="http://schemas.microsoft.com/office/powerpoint/2010/main" val="1193177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A3703-54B6-B84C-8B78-8AE03752EBD9}"/>
              </a:ext>
            </a:extLst>
          </p:cNvPr>
          <p:cNvSpPr>
            <a:spLocks noGrp="1"/>
          </p:cNvSpPr>
          <p:nvPr>
            <p:ph type="title"/>
          </p:nvPr>
        </p:nvSpPr>
        <p:spPr/>
        <p:txBody>
          <a:bodyPr/>
          <a:lstStyle/>
          <a:p>
            <a:r>
              <a:rPr lang="en-US" dirty="0"/>
              <a:t>Report Writing</a:t>
            </a:r>
          </a:p>
        </p:txBody>
      </p:sp>
      <p:sp>
        <p:nvSpPr>
          <p:cNvPr id="8" name="Content Placeholder 7">
            <a:extLst>
              <a:ext uri="{FF2B5EF4-FFF2-40B4-BE49-F238E27FC236}">
                <a16:creationId xmlns:a16="http://schemas.microsoft.com/office/drawing/2014/main" id="{74F93F59-CF3D-B942-8136-94BAFDEFCA4C}"/>
              </a:ext>
            </a:extLst>
          </p:cNvPr>
          <p:cNvSpPr>
            <a:spLocks noGrp="1"/>
          </p:cNvSpPr>
          <p:nvPr>
            <p:ph idx="11"/>
          </p:nvPr>
        </p:nvSpPr>
        <p:spPr/>
        <p:txBody>
          <a:bodyPr/>
          <a:lstStyle/>
          <a:p>
            <a:r>
              <a:rPr lang="en-US" dirty="0"/>
              <a:t>We will collect questions and material for the report in the Google Doc which you can find here :</a:t>
            </a:r>
          </a:p>
          <a:p>
            <a:endParaRPr lang="en-US" dirty="0"/>
          </a:p>
          <a:p>
            <a:pPr lvl="1"/>
            <a:r>
              <a:rPr lang="en-US" dirty="0">
                <a:hlinkClick r:id="rId2"/>
              </a:rPr>
              <a:t>https://docs.google.com/document/d/1kIlpmr6A6yQaogCtsOdao4FzP5-Uf_IzahBp8CWD0KI/edit?usp=sharing</a:t>
            </a:r>
            <a:endParaRPr lang="en-US" dirty="0"/>
          </a:p>
        </p:txBody>
      </p:sp>
      <p:sp>
        <p:nvSpPr>
          <p:cNvPr id="3" name="Date Placeholder 2">
            <a:extLst>
              <a:ext uri="{FF2B5EF4-FFF2-40B4-BE49-F238E27FC236}">
                <a16:creationId xmlns:a16="http://schemas.microsoft.com/office/drawing/2014/main" id="{9E21BC73-85DE-BA43-9665-B869495827B7}"/>
              </a:ext>
            </a:extLst>
          </p:cNvPr>
          <p:cNvSpPr>
            <a:spLocks noGrp="1"/>
          </p:cNvSpPr>
          <p:nvPr>
            <p:ph type="dt" sz="half" idx="2"/>
          </p:nvPr>
        </p:nvSpPr>
        <p:spPr/>
        <p:txBody>
          <a:bodyPr/>
          <a:lstStyle/>
          <a:p>
            <a:pPr>
              <a:defRPr/>
            </a:pPr>
            <a:r>
              <a:rPr lang="en-US">
                <a:latin typeface="Helvetica"/>
                <a:cs typeface="Helvetica"/>
              </a:rPr>
              <a:t>05-11-2020</a:t>
            </a:r>
          </a:p>
        </p:txBody>
      </p:sp>
      <p:sp>
        <p:nvSpPr>
          <p:cNvPr id="4" name="Footer Placeholder 3">
            <a:extLst>
              <a:ext uri="{FF2B5EF4-FFF2-40B4-BE49-F238E27FC236}">
                <a16:creationId xmlns:a16="http://schemas.microsoft.com/office/drawing/2014/main" id="{DA3CD589-CC26-6042-9B35-0AF908AA687B}"/>
              </a:ext>
            </a:extLst>
          </p:cNvPr>
          <p:cNvSpPr>
            <a:spLocks noGrp="1"/>
          </p:cNvSpPr>
          <p:nvPr>
            <p:ph type="ftr" sz="quarter" idx="3"/>
          </p:nvPr>
        </p:nvSpPr>
        <p:spPr/>
        <p:txBody>
          <a:bodyPr/>
          <a:lstStyle/>
          <a:p>
            <a:pPr>
              <a:defRPr/>
            </a:pPr>
            <a:r>
              <a:rPr lang="en-US"/>
              <a:t>CALCI Workshop Kick-off</a:t>
            </a:r>
          </a:p>
        </p:txBody>
      </p:sp>
      <p:sp>
        <p:nvSpPr>
          <p:cNvPr id="5" name="Slide Number Placeholder 4">
            <a:extLst>
              <a:ext uri="{FF2B5EF4-FFF2-40B4-BE49-F238E27FC236}">
                <a16:creationId xmlns:a16="http://schemas.microsoft.com/office/drawing/2014/main" id="{E4707A5D-40A9-1744-ABC0-D9B1A6A2F4C5}"/>
              </a:ext>
            </a:extLst>
          </p:cNvPr>
          <p:cNvSpPr>
            <a:spLocks noGrp="1"/>
          </p:cNvSpPr>
          <p:nvPr>
            <p:ph type="sldNum" sz="quarter" idx="4"/>
          </p:nvPr>
        </p:nvSpPr>
        <p:spPr/>
        <p:txBody>
          <a:bodyPr/>
          <a:lstStyle/>
          <a:p>
            <a:pPr>
              <a:defRPr/>
            </a:pPr>
            <a:fld id="{0C39C72E-2A13-EB4D-AD45-6D4E6ACAED8D}" type="slidenum">
              <a:rPr lang="en-US" smtClean="0"/>
              <a:pPr>
                <a:defRPr/>
              </a:pPr>
              <a:t>7</a:t>
            </a:fld>
            <a:endParaRPr lang="en-US"/>
          </a:p>
        </p:txBody>
      </p:sp>
    </p:spTree>
    <p:extLst>
      <p:ext uri="{BB962C8B-B14F-4D97-AF65-F5344CB8AC3E}">
        <p14:creationId xmlns:p14="http://schemas.microsoft.com/office/powerpoint/2010/main" val="1555327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93DF6-173D-CA48-84D5-AA16FE4DCC6A}"/>
              </a:ext>
            </a:extLst>
          </p:cNvPr>
          <p:cNvSpPr>
            <a:spLocks noGrp="1"/>
          </p:cNvSpPr>
          <p:nvPr>
            <p:ph type="title"/>
          </p:nvPr>
        </p:nvSpPr>
        <p:spPr/>
        <p:txBody>
          <a:bodyPr/>
          <a:lstStyle/>
          <a:p>
            <a:r>
              <a:rPr lang="en-US" dirty="0"/>
              <a:t>Review Material</a:t>
            </a:r>
          </a:p>
        </p:txBody>
      </p:sp>
      <p:sp>
        <p:nvSpPr>
          <p:cNvPr id="8" name="Content Placeholder 7">
            <a:extLst>
              <a:ext uri="{FF2B5EF4-FFF2-40B4-BE49-F238E27FC236}">
                <a16:creationId xmlns:a16="http://schemas.microsoft.com/office/drawing/2014/main" id="{069FC115-EEF0-F94E-8AD7-3AB67C343C65}"/>
              </a:ext>
            </a:extLst>
          </p:cNvPr>
          <p:cNvSpPr>
            <a:spLocks noGrp="1"/>
          </p:cNvSpPr>
          <p:nvPr>
            <p:ph idx="11"/>
          </p:nvPr>
        </p:nvSpPr>
        <p:spPr/>
        <p:txBody>
          <a:bodyPr/>
          <a:lstStyle/>
          <a:p>
            <a:r>
              <a:rPr lang="en-US" dirty="0"/>
              <a:t>On the review INDICO page (top section) :</a:t>
            </a:r>
          </a:p>
          <a:p>
            <a:pPr lvl="1"/>
            <a:r>
              <a:rPr lang="en-US" dirty="0">
                <a:hlinkClick r:id="rId2"/>
              </a:rPr>
              <a:t>https://indico.fnal.gov/event/24155/</a:t>
            </a:r>
            <a:endParaRPr lang="en-US" dirty="0"/>
          </a:p>
          <a:p>
            <a:r>
              <a:rPr lang="en-US" dirty="0"/>
              <a:t>You can find the following material :</a:t>
            </a:r>
          </a:p>
          <a:p>
            <a:pPr lvl="1"/>
            <a:r>
              <a:rPr lang="en-US" dirty="0"/>
              <a:t>Charge and Charge Questions</a:t>
            </a:r>
          </a:p>
          <a:p>
            <a:pPr lvl="1"/>
            <a:r>
              <a:rPr lang="en-US" dirty="0"/>
              <a:t>Committee Assignments</a:t>
            </a:r>
          </a:p>
          <a:p>
            <a:pPr lvl="1"/>
            <a:r>
              <a:rPr lang="en-US" dirty="0"/>
              <a:t>Link to Google Doc</a:t>
            </a:r>
          </a:p>
          <a:p>
            <a:pPr lvl="1"/>
            <a:r>
              <a:rPr lang="en-US" dirty="0"/>
              <a:t>Relevant TDR Chapters + a ReadMe Guide</a:t>
            </a:r>
          </a:p>
          <a:p>
            <a:pPr lvl="1"/>
            <a:r>
              <a:rPr lang="en-US" dirty="0"/>
              <a:t>Contributions from LBNF</a:t>
            </a:r>
          </a:p>
          <a:p>
            <a:pPr lvl="1"/>
            <a:r>
              <a:rPr lang="en-US" dirty="0"/>
              <a:t>Reports from 2019 Scope Reviews</a:t>
            </a:r>
          </a:p>
          <a:p>
            <a:pPr lvl="1"/>
            <a:r>
              <a:rPr lang="en-US" dirty="0"/>
              <a:t>CALCI Deliverables (Preliminary Cost Book)</a:t>
            </a:r>
          </a:p>
        </p:txBody>
      </p:sp>
      <p:sp>
        <p:nvSpPr>
          <p:cNvPr id="3" name="Date Placeholder 2">
            <a:extLst>
              <a:ext uri="{FF2B5EF4-FFF2-40B4-BE49-F238E27FC236}">
                <a16:creationId xmlns:a16="http://schemas.microsoft.com/office/drawing/2014/main" id="{C1561660-4C1B-124F-B910-47200D13A321}"/>
              </a:ext>
            </a:extLst>
          </p:cNvPr>
          <p:cNvSpPr>
            <a:spLocks noGrp="1"/>
          </p:cNvSpPr>
          <p:nvPr>
            <p:ph type="dt" sz="half" idx="2"/>
          </p:nvPr>
        </p:nvSpPr>
        <p:spPr/>
        <p:txBody>
          <a:bodyPr/>
          <a:lstStyle/>
          <a:p>
            <a:pPr>
              <a:defRPr/>
            </a:pPr>
            <a:r>
              <a:rPr lang="en-US">
                <a:latin typeface="Helvetica"/>
                <a:cs typeface="Helvetica"/>
              </a:rPr>
              <a:t>05-11-2020</a:t>
            </a:r>
          </a:p>
        </p:txBody>
      </p:sp>
      <p:sp>
        <p:nvSpPr>
          <p:cNvPr id="4" name="Footer Placeholder 3">
            <a:extLst>
              <a:ext uri="{FF2B5EF4-FFF2-40B4-BE49-F238E27FC236}">
                <a16:creationId xmlns:a16="http://schemas.microsoft.com/office/drawing/2014/main" id="{687F78EB-F65D-8248-B259-E7082442367F}"/>
              </a:ext>
            </a:extLst>
          </p:cNvPr>
          <p:cNvSpPr>
            <a:spLocks noGrp="1"/>
          </p:cNvSpPr>
          <p:nvPr>
            <p:ph type="ftr" sz="quarter" idx="3"/>
          </p:nvPr>
        </p:nvSpPr>
        <p:spPr/>
        <p:txBody>
          <a:bodyPr/>
          <a:lstStyle/>
          <a:p>
            <a:pPr>
              <a:defRPr/>
            </a:pPr>
            <a:r>
              <a:rPr lang="en-US"/>
              <a:t>CALCI Workshop Kick-off</a:t>
            </a:r>
          </a:p>
        </p:txBody>
      </p:sp>
      <p:sp>
        <p:nvSpPr>
          <p:cNvPr id="5" name="Slide Number Placeholder 4">
            <a:extLst>
              <a:ext uri="{FF2B5EF4-FFF2-40B4-BE49-F238E27FC236}">
                <a16:creationId xmlns:a16="http://schemas.microsoft.com/office/drawing/2014/main" id="{E0217C68-43DD-6840-85BB-4D581B1A5D2A}"/>
              </a:ext>
            </a:extLst>
          </p:cNvPr>
          <p:cNvSpPr>
            <a:spLocks noGrp="1"/>
          </p:cNvSpPr>
          <p:nvPr>
            <p:ph type="sldNum" sz="quarter" idx="4"/>
          </p:nvPr>
        </p:nvSpPr>
        <p:spPr/>
        <p:txBody>
          <a:bodyPr/>
          <a:lstStyle/>
          <a:p>
            <a:pPr>
              <a:defRPr/>
            </a:pPr>
            <a:fld id="{0C39C72E-2A13-EB4D-AD45-6D4E6ACAED8D}" type="slidenum">
              <a:rPr lang="en-US" smtClean="0"/>
              <a:pPr>
                <a:defRPr/>
              </a:pPr>
              <a:t>8</a:t>
            </a:fld>
            <a:endParaRPr lang="en-US"/>
          </a:p>
        </p:txBody>
      </p:sp>
    </p:spTree>
    <p:extLst>
      <p:ext uri="{BB962C8B-B14F-4D97-AF65-F5344CB8AC3E}">
        <p14:creationId xmlns:p14="http://schemas.microsoft.com/office/powerpoint/2010/main" val="2066978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CC696-BFFD-AD44-8F35-AE68ADD19C2F}"/>
              </a:ext>
            </a:extLst>
          </p:cNvPr>
          <p:cNvSpPr>
            <a:spLocks noGrp="1"/>
          </p:cNvSpPr>
          <p:nvPr>
            <p:ph type="title"/>
          </p:nvPr>
        </p:nvSpPr>
        <p:spPr/>
        <p:txBody>
          <a:bodyPr/>
          <a:lstStyle/>
          <a:p>
            <a:endParaRPr lang="en-US"/>
          </a:p>
        </p:txBody>
      </p:sp>
      <p:sp>
        <p:nvSpPr>
          <p:cNvPr id="3" name="Date Placeholder 2">
            <a:extLst>
              <a:ext uri="{FF2B5EF4-FFF2-40B4-BE49-F238E27FC236}">
                <a16:creationId xmlns:a16="http://schemas.microsoft.com/office/drawing/2014/main" id="{7EF0E294-EAF2-C845-A568-B615F56F8F40}"/>
              </a:ext>
            </a:extLst>
          </p:cNvPr>
          <p:cNvSpPr>
            <a:spLocks noGrp="1"/>
          </p:cNvSpPr>
          <p:nvPr>
            <p:ph type="dt" sz="half" idx="2"/>
          </p:nvPr>
        </p:nvSpPr>
        <p:spPr/>
        <p:txBody>
          <a:bodyPr/>
          <a:lstStyle/>
          <a:p>
            <a:pPr>
              <a:defRPr/>
            </a:pPr>
            <a:r>
              <a:rPr lang="en-US">
                <a:latin typeface="Helvetica"/>
                <a:cs typeface="Helvetica"/>
              </a:rPr>
              <a:t>05-11-2020</a:t>
            </a:r>
          </a:p>
        </p:txBody>
      </p:sp>
      <p:sp>
        <p:nvSpPr>
          <p:cNvPr id="4" name="Footer Placeholder 3">
            <a:extLst>
              <a:ext uri="{FF2B5EF4-FFF2-40B4-BE49-F238E27FC236}">
                <a16:creationId xmlns:a16="http://schemas.microsoft.com/office/drawing/2014/main" id="{AEBE9020-FD63-7B4E-9861-13056055D50F}"/>
              </a:ext>
            </a:extLst>
          </p:cNvPr>
          <p:cNvSpPr>
            <a:spLocks noGrp="1"/>
          </p:cNvSpPr>
          <p:nvPr>
            <p:ph type="ftr" sz="quarter" idx="3"/>
          </p:nvPr>
        </p:nvSpPr>
        <p:spPr/>
        <p:txBody>
          <a:bodyPr/>
          <a:lstStyle/>
          <a:p>
            <a:pPr>
              <a:defRPr/>
            </a:pPr>
            <a:r>
              <a:rPr lang="en-US"/>
              <a:t>CALCI Workshop Kick-off</a:t>
            </a:r>
          </a:p>
        </p:txBody>
      </p:sp>
      <p:sp>
        <p:nvSpPr>
          <p:cNvPr id="5" name="Slide Number Placeholder 4">
            <a:extLst>
              <a:ext uri="{FF2B5EF4-FFF2-40B4-BE49-F238E27FC236}">
                <a16:creationId xmlns:a16="http://schemas.microsoft.com/office/drawing/2014/main" id="{80A18B82-6EB9-314A-ABA9-3BD0B75348BF}"/>
              </a:ext>
            </a:extLst>
          </p:cNvPr>
          <p:cNvSpPr>
            <a:spLocks noGrp="1"/>
          </p:cNvSpPr>
          <p:nvPr>
            <p:ph type="sldNum" sz="quarter" idx="4"/>
          </p:nvPr>
        </p:nvSpPr>
        <p:spPr/>
        <p:txBody>
          <a:bodyPr/>
          <a:lstStyle/>
          <a:p>
            <a:pPr>
              <a:defRPr/>
            </a:pPr>
            <a:fld id="{0C39C72E-2A13-EB4D-AD45-6D4E6ACAED8D}" type="slidenum">
              <a:rPr lang="en-US" smtClean="0"/>
              <a:pPr>
                <a:defRPr/>
              </a:pPr>
              <a:t>9</a:t>
            </a:fld>
            <a:endParaRPr lang="en-US"/>
          </a:p>
        </p:txBody>
      </p:sp>
      <p:sp>
        <p:nvSpPr>
          <p:cNvPr id="6" name="Content Placeholder 5">
            <a:extLst>
              <a:ext uri="{FF2B5EF4-FFF2-40B4-BE49-F238E27FC236}">
                <a16:creationId xmlns:a16="http://schemas.microsoft.com/office/drawing/2014/main" id="{567074C2-BF11-DE48-BA5C-1A5214EDF409}"/>
              </a:ext>
            </a:extLst>
          </p:cNvPr>
          <p:cNvSpPr>
            <a:spLocks noGrp="1"/>
          </p:cNvSpPr>
          <p:nvPr>
            <p:ph idx="11"/>
          </p:nvPr>
        </p:nvSpPr>
        <p:spPr/>
        <p:txBody>
          <a:bodyPr/>
          <a:lstStyle/>
          <a:p>
            <a:endParaRPr lang="en-US"/>
          </a:p>
        </p:txBody>
      </p:sp>
      <p:sp>
        <p:nvSpPr>
          <p:cNvPr id="7" name="Content Placeholder 6">
            <a:extLst>
              <a:ext uri="{FF2B5EF4-FFF2-40B4-BE49-F238E27FC236}">
                <a16:creationId xmlns:a16="http://schemas.microsoft.com/office/drawing/2014/main" id="{F6FBF511-C0F2-3B4A-91F7-C1FDB3708D91}"/>
              </a:ext>
            </a:extLst>
          </p:cNvPr>
          <p:cNvSpPr>
            <a:spLocks noGrp="1"/>
          </p:cNvSpPr>
          <p:nvPr>
            <p:ph idx="12"/>
          </p:nvPr>
        </p:nvSpPr>
        <p:spPr/>
        <p:txBody>
          <a:bodyPr/>
          <a:lstStyle/>
          <a:p>
            <a:endParaRPr lang="en-US"/>
          </a:p>
        </p:txBody>
      </p:sp>
    </p:spTree>
    <p:extLst>
      <p:ext uri="{BB962C8B-B14F-4D97-AF65-F5344CB8AC3E}">
        <p14:creationId xmlns:p14="http://schemas.microsoft.com/office/powerpoint/2010/main" val="3176271514"/>
      </p:ext>
    </p:extLst>
  </p:cSld>
  <p:clrMapOvr>
    <a:masterClrMapping/>
  </p:clrMapOvr>
</p:sld>
</file>

<file path=ppt/theme/theme1.xml><?xml version="1.0" encoding="utf-8"?>
<a:theme xmlns:a="http://schemas.openxmlformats.org/drawingml/2006/main" name="Dune Template_051215">
  <a:themeElements>
    <a:clrScheme name="DUNE">
      <a:dk1>
        <a:srgbClr val="BC5F2B"/>
      </a:dk1>
      <a:lt1>
        <a:sysClr val="window" lastClr="FFFFFF"/>
      </a:lt1>
      <a:dk2>
        <a:srgbClr val="3C5A77"/>
      </a:dk2>
      <a:lt2>
        <a:srgbClr val="F37C23"/>
      </a:lt2>
      <a:accent1>
        <a:srgbClr val="4F81BD"/>
      </a:accent1>
      <a:accent2>
        <a:srgbClr val="FFFFFF"/>
      </a:accent2>
      <a:accent3>
        <a:srgbClr val="FFFFFF"/>
      </a:accent3>
      <a:accent4>
        <a:srgbClr val="FFFFFF"/>
      </a:accent4>
      <a:accent5>
        <a:srgbClr val="FFFFFF"/>
      </a:accent5>
      <a:accent6>
        <a:srgbClr val="FFFFF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45459</TotalTime>
  <Words>729</Words>
  <Application>Microsoft Macintosh PowerPoint</Application>
  <PresentationFormat>On-screen Show (4:3)</PresentationFormat>
  <Paragraphs>82</Paragraphs>
  <Slides>9</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9</vt:i4>
      </vt:variant>
    </vt:vector>
  </HeadingPairs>
  <TitlesOfParts>
    <vt:vector size="16" baseType="lpstr">
      <vt:lpstr>Arial</vt:lpstr>
      <vt:lpstr>Calibri</vt:lpstr>
      <vt:lpstr>Helvetica</vt:lpstr>
      <vt:lpstr>Lucida Grande</vt:lpstr>
      <vt:lpstr>Dune Template_051215</vt:lpstr>
      <vt:lpstr>LBNF Content-Footer Theme</vt:lpstr>
      <vt:lpstr>1_LBNF Content-Footer Theme</vt:lpstr>
      <vt:lpstr>CALCI Scope Workshop/Review Kick-off  </vt:lpstr>
      <vt:lpstr>Outline</vt:lpstr>
      <vt:lpstr>Review Committee Charge – Part I</vt:lpstr>
      <vt:lpstr>PowerPoint Presentation</vt:lpstr>
      <vt:lpstr>Review Committee Charge – Part II:</vt:lpstr>
      <vt:lpstr>Committee “assignments”</vt:lpstr>
      <vt:lpstr>Report Writing</vt:lpstr>
      <vt:lpstr>Review Material</vt:lpstr>
      <vt:lpstr>PowerPoint Presentation</vt:lpstr>
    </vt:vector>
  </TitlesOfParts>
  <Manager/>
  <Company>Sandbox Studio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DUNE PowerPoint Presentation</dc:title>
  <dc:subject/>
  <dc:creator>Sandbox Studio</dc:creator>
  <cp:keywords/>
  <dc:description>Modified by A. Weber</dc:description>
  <cp:lastModifiedBy>Regina Rameika</cp:lastModifiedBy>
  <cp:revision>665</cp:revision>
  <cp:lastPrinted>2019-01-09T12:53:23Z</cp:lastPrinted>
  <dcterms:created xsi:type="dcterms:W3CDTF">2015-04-30T14:29:22Z</dcterms:created>
  <dcterms:modified xsi:type="dcterms:W3CDTF">2020-05-10T20:23:20Z</dcterms:modified>
  <cp:category/>
</cp:coreProperties>
</file>