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32" r:id="rId4"/>
  </p:sldMasterIdLst>
  <p:notesMasterIdLst>
    <p:notesMasterId r:id="rId15"/>
  </p:notesMasterIdLst>
  <p:sldIdLst>
    <p:sldId id="256" r:id="rId5"/>
    <p:sldId id="257" r:id="rId6"/>
    <p:sldId id="266" r:id="rId7"/>
    <p:sldId id="265" r:id="rId8"/>
    <p:sldId id="264" r:id="rId9"/>
    <p:sldId id="261" r:id="rId10"/>
    <p:sldId id="268" r:id="rId11"/>
    <p:sldId id="269" r:id="rId12"/>
    <p:sldId id="263" r:id="rId13"/>
    <p:sldId id="267" r:id="rId1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A. Digrazia" initials="TD" lastIdx="4" clrIdx="0">
    <p:extLst>
      <p:ext uri="{19B8F6BF-5375-455C-9EA6-DF929625EA0E}">
        <p15:presenceInfo xmlns:p15="http://schemas.microsoft.com/office/powerpoint/2012/main" userId="S::digrazia@services.fnal.gov::390fbc20-101e-4c82-957a-89d277fa97db" providerId="AD"/>
      </p:ext>
    </p:extLst>
  </p:cmAuthor>
  <p:cmAuthor id="2" name="Jeremiah Holzbauer" initials="JH" lastIdx="4" clrIdx="1">
    <p:extLst>
      <p:ext uri="{19B8F6BF-5375-455C-9EA6-DF929625EA0E}">
        <p15:presenceInfo xmlns:p15="http://schemas.microsoft.com/office/powerpoint/2012/main" userId="S::jeremiah@services.fnal.gov::1e9fde1d-ad65-4ad6-b14e-c8638be20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45B4A-9373-6AEC-A896-AB6A5A312F7F}" v="5" dt="2020-05-14T03:36:40.534"/>
    <p1510:client id="{647B8D3D-7CDD-4757-B990-3022A5C4EE59}" v="21" dt="2020-05-13T18:56:05.639"/>
    <p1510:client id="{6EACE488-C1B4-4E4F-9135-5B9930654451}" v="97" dt="2020-05-14T03:13:19.051"/>
    <p1510:client id="{A5D8BA40-D65B-5254-B12E-8CF9D365EC57}" v="3" dt="2020-05-14T17:10:54.133"/>
    <p1510:client id="{DF10D0EA-B4FF-0AE2-7A1F-A0ACD8C4F5A4}" v="479" dt="2020-05-14T17:41:15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36" y="114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225F0-B519-4A17-9B99-EBAB73A1BA4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D22F42-C254-4E88-96A0-FE403E2C3BE0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CP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Arial"/>
              <a:cs typeface="Arial"/>
            </a:rPr>
            <a:t> </a:t>
          </a:r>
          <a:r>
            <a:rPr lang="en-US" dirty="0">
              <a:latin typeface="Arial"/>
            </a:rPr>
            <a:t>Cold Compressor 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Arial"/>
              <a:cs typeface="Arial"/>
            </a:rPr>
            <a:t>Trip</a:t>
          </a:r>
          <a:r>
            <a:rPr lang="en-US" dirty="0">
              <a:latin typeface="Arial"/>
            </a:rPr>
            <a:t> 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Arial"/>
              <a:cs typeface="Arial"/>
            </a:rPr>
            <a:t>causes internal disruption</a:t>
          </a:r>
        </a:p>
      </dgm:t>
    </dgm:pt>
    <dgm:pt modelId="{EF792292-066D-4530-ADC2-73B0DC9DDCA6}" type="parTrans" cxnId="{8D95F1BC-6E86-4AC0-84AA-E04644EE3087}">
      <dgm:prSet/>
      <dgm:spPr/>
      <dgm:t>
        <a:bodyPr/>
        <a:lstStyle/>
        <a:p>
          <a:endParaRPr lang="en-US"/>
        </a:p>
      </dgm:t>
    </dgm:pt>
    <dgm:pt modelId="{07453A43-6868-43AA-8313-31BB52FA385B}" type="sibTrans" cxnId="{8D95F1BC-6E86-4AC0-84AA-E04644EE3087}">
      <dgm:prSet/>
      <dgm:spPr/>
      <dgm:t>
        <a:bodyPr/>
        <a:lstStyle/>
        <a:p>
          <a:endParaRPr lang="en-US"/>
        </a:p>
      </dgm:t>
    </dgm:pt>
    <dgm:pt modelId="{84EA4041-12D6-4B8B-B95B-6B450BB710FB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CDS 2K return pressure rises</a:t>
          </a:r>
          <a:endParaRPr lang="en-US" dirty="0"/>
        </a:p>
      </dgm:t>
    </dgm:pt>
    <dgm:pt modelId="{0D778104-C7A7-44E7-889F-F8DC53E913E2}" type="parTrans" cxnId="{E84503F4-C677-40ED-AD91-64CB1CADCC5E}">
      <dgm:prSet/>
      <dgm:spPr/>
      <dgm:t>
        <a:bodyPr/>
        <a:lstStyle/>
        <a:p>
          <a:endParaRPr lang="en-US"/>
        </a:p>
      </dgm:t>
    </dgm:pt>
    <dgm:pt modelId="{C514D71E-2A51-49D4-B3AA-37A0F7EDD59E}" type="sibTrans" cxnId="{E84503F4-C677-40ED-AD91-64CB1CADCC5E}">
      <dgm:prSet/>
      <dgm:spPr/>
      <dgm:t>
        <a:bodyPr/>
        <a:lstStyle/>
        <a:p>
          <a:endParaRPr lang="en-US"/>
        </a:p>
      </dgm:t>
    </dgm:pt>
    <dgm:pt modelId="{94115E2F-B81B-45CD-8580-E6FC3587BA53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SSR1 2K circuits pressure rises and cavities start to warm</a:t>
          </a:r>
          <a:endParaRPr lang="en-US" dirty="0"/>
        </a:p>
      </dgm:t>
    </dgm:pt>
    <dgm:pt modelId="{6EA7AD84-FE65-4AAA-88D0-05ABB3B5E764}" type="parTrans" cxnId="{856E2A66-FA45-4628-8C7B-5A9FAB8644E2}">
      <dgm:prSet/>
      <dgm:spPr/>
      <dgm:t>
        <a:bodyPr/>
        <a:lstStyle/>
        <a:p>
          <a:endParaRPr lang="en-US"/>
        </a:p>
      </dgm:t>
    </dgm:pt>
    <dgm:pt modelId="{AE5EBB77-105E-4CF3-BD2D-00FBC5DB9812}" type="sibTrans" cxnId="{856E2A66-FA45-4628-8C7B-5A9FAB8644E2}">
      <dgm:prSet/>
      <dgm:spPr/>
      <dgm:t>
        <a:bodyPr/>
        <a:lstStyle/>
        <a:p>
          <a:endParaRPr lang="en-US"/>
        </a:p>
      </dgm:t>
    </dgm:pt>
    <dgm:pt modelId="{31741418-A0EE-4CF6-96EA-12EC2FCC1020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 SSR2 2k circuits...</a:t>
          </a:r>
          <a:endParaRPr lang="en-US" dirty="0"/>
        </a:p>
      </dgm:t>
    </dgm:pt>
    <dgm:pt modelId="{1307511E-5B76-461F-98F2-87CA1F80CFC5}" type="parTrans" cxnId="{D6A9AB1F-473C-481F-8FCD-ACEA90FDB206}">
      <dgm:prSet/>
      <dgm:spPr/>
      <dgm:t>
        <a:bodyPr/>
        <a:lstStyle/>
        <a:p>
          <a:endParaRPr lang="en-US"/>
        </a:p>
      </dgm:t>
    </dgm:pt>
    <dgm:pt modelId="{C52532B5-BC3C-49C4-BD68-E0A0B021F539}" type="sibTrans" cxnId="{D6A9AB1F-473C-481F-8FCD-ACEA90FDB206}">
      <dgm:prSet/>
      <dgm:spPr/>
      <dgm:t>
        <a:bodyPr/>
        <a:lstStyle/>
        <a:p>
          <a:endParaRPr lang="en-US"/>
        </a:p>
      </dgm:t>
    </dgm:pt>
    <dgm:pt modelId="{02333C29-5A88-4B94-9028-156953CBF7DA}">
      <dgm:prSet phldrT="[Text]" phldr="0"/>
      <dgm:spPr/>
      <dgm:t>
        <a:bodyPr/>
        <a:lstStyle/>
        <a:p>
          <a:pPr rtl="0"/>
          <a:r>
            <a:rPr lang="en-US" dirty="0" err="1">
              <a:latin typeface="Arial"/>
            </a:rPr>
            <a:t>Cryoplant</a:t>
          </a:r>
          <a:r>
            <a:rPr lang="en-US" dirty="0">
              <a:latin typeface="Arial"/>
            </a:rPr>
            <a:t> Trip 'Failure'</a:t>
          </a:r>
          <a:endParaRPr lang="en-US" dirty="0"/>
        </a:p>
      </dgm:t>
    </dgm:pt>
    <dgm:pt modelId="{D1FE536E-A93F-4409-9AED-32493658E3DD}" type="parTrans" cxnId="{976F501E-A857-44CF-B0E6-2CF2E99DE61E}">
      <dgm:prSet/>
      <dgm:spPr/>
      <dgm:t>
        <a:bodyPr/>
        <a:lstStyle/>
        <a:p>
          <a:endParaRPr lang="en-US"/>
        </a:p>
      </dgm:t>
    </dgm:pt>
    <dgm:pt modelId="{B1165771-66BC-4C99-B7F8-79C86092A75C}" type="sibTrans" cxnId="{976F501E-A857-44CF-B0E6-2CF2E99DE61E}">
      <dgm:prSet/>
      <dgm:spPr/>
      <dgm:t>
        <a:bodyPr/>
        <a:lstStyle/>
        <a:p>
          <a:endParaRPr lang="en-US"/>
        </a:p>
      </dgm:t>
    </dgm:pt>
    <dgm:pt modelId="{9B3487D7-7BA3-4DB4-A0EA-C75A13678C2F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Propagation to other system</a:t>
          </a:r>
          <a:endParaRPr lang="en-US" dirty="0"/>
        </a:p>
      </dgm:t>
    </dgm:pt>
    <dgm:pt modelId="{27B07FA3-9471-46D2-9CC1-83A65F06704F}" type="parTrans" cxnId="{35378E09-FFDC-4A82-9C59-D6EE3A988DC6}">
      <dgm:prSet/>
      <dgm:spPr/>
      <dgm:t>
        <a:bodyPr/>
        <a:lstStyle/>
        <a:p>
          <a:endParaRPr lang="en-US"/>
        </a:p>
      </dgm:t>
    </dgm:pt>
    <dgm:pt modelId="{69A6415C-BD8D-4D42-8FD8-35C6DCE824F8}" type="sibTrans" cxnId="{35378E09-FFDC-4A82-9C59-D6EE3A988DC6}">
      <dgm:prSet/>
      <dgm:spPr/>
      <dgm:t>
        <a:bodyPr/>
        <a:lstStyle/>
        <a:p>
          <a:endParaRPr lang="en-US"/>
        </a:p>
      </dgm:t>
    </dgm:pt>
    <dgm:pt modelId="{830D9D11-8A10-4A47-94A4-FDF6EEE1D4F2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Further Effects</a:t>
          </a:r>
          <a:endParaRPr lang="en-US" dirty="0"/>
        </a:p>
      </dgm:t>
    </dgm:pt>
    <dgm:pt modelId="{152A565D-9BEF-4617-9D78-49CCA7CF7243}" type="parTrans" cxnId="{6035095D-DAE1-47E7-BB91-CAB72F672327}">
      <dgm:prSet/>
      <dgm:spPr/>
      <dgm:t>
        <a:bodyPr/>
        <a:lstStyle/>
        <a:p>
          <a:endParaRPr lang="en-US"/>
        </a:p>
      </dgm:t>
    </dgm:pt>
    <dgm:pt modelId="{594FC516-A731-42F8-A211-25A6E2560FF0}" type="sibTrans" cxnId="{6035095D-DAE1-47E7-BB91-CAB72F672327}">
      <dgm:prSet/>
      <dgm:spPr/>
      <dgm:t>
        <a:bodyPr/>
        <a:lstStyle/>
        <a:p>
          <a:endParaRPr lang="en-US"/>
        </a:p>
      </dgm:t>
    </dgm:pt>
    <dgm:pt modelId="{E4818BE7-4370-4D4B-9B84-9859F436EF68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 Etc.</a:t>
          </a:r>
        </a:p>
      </dgm:t>
    </dgm:pt>
    <dgm:pt modelId="{D059F0F5-C9F2-4836-8FE2-2DA41E8DADB0}" type="parTrans" cxnId="{A625CD02-CED9-47B6-BA10-B6BE0D18F7E5}">
      <dgm:prSet/>
      <dgm:spPr/>
      <dgm:t>
        <a:bodyPr/>
        <a:lstStyle/>
        <a:p>
          <a:endParaRPr lang="en-US"/>
        </a:p>
      </dgm:t>
    </dgm:pt>
    <dgm:pt modelId="{9285CBE6-ADC2-4818-A033-B888FB68BD5D}" type="sibTrans" cxnId="{A625CD02-CED9-47B6-BA10-B6BE0D18F7E5}">
      <dgm:prSet/>
      <dgm:spPr/>
      <dgm:t>
        <a:bodyPr/>
        <a:lstStyle/>
        <a:p>
          <a:endParaRPr lang="en-US"/>
        </a:p>
      </dgm:t>
    </dgm:pt>
    <dgm:pt modelId="{AA9A8BD2-5374-499E-B6B2-B74F0D744628}">
      <dgm:prSet phldr="0"/>
      <dgm:spPr/>
      <dgm:t>
        <a:bodyPr/>
        <a:lstStyle/>
        <a:p>
          <a:pPr rtl="0"/>
          <a:r>
            <a:rPr lang="en-US" dirty="0"/>
            <a:t>Pressure rise in 2K circuit trips RFPI</a:t>
          </a:r>
        </a:p>
      </dgm:t>
    </dgm:pt>
    <dgm:pt modelId="{DE0BF769-5BF6-4CF6-BC8A-819A41C82E47}" type="parTrans" cxnId="{8F6D4E53-7262-4476-BA49-992F03D64BD9}">
      <dgm:prSet/>
      <dgm:spPr/>
      <dgm:t>
        <a:bodyPr/>
        <a:lstStyle/>
        <a:p>
          <a:endParaRPr lang="en-US"/>
        </a:p>
      </dgm:t>
    </dgm:pt>
    <dgm:pt modelId="{A6F286C1-5402-4DD6-BC49-900EBAE4BB0E}" type="sibTrans" cxnId="{8F6D4E53-7262-4476-BA49-992F03D64BD9}">
      <dgm:prSet/>
      <dgm:spPr/>
      <dgm:t>
        <a:bodyPr/>
        <a:lstStyle/>
        <a:p>
          <a:endParaRPr lang="en-US"/>
        </a:p>
      </dgm:t>
    </dgm:pt>
    <dgm:pt modelId="{4D683737-1CB1-46DD-ABF7-C11B2D5A93F5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Interlocks Trip</a:t>
          </a:r>
        </a:p>
      </dgm:t>
    </dgm:pt>
    <dgm:pt modelId="{3EB4FCEB-D2AC-425D-B29E-CBA904458D4E}" type="parTrans" cxnId="{8E4DAFB8-EAC6-4BF6-845F-491C813A9AC1}">
      <dgm:prSet/>
      <dgm:spPr/>
      <dgm:t>
        <a:bodyPr/>
        <a:lstStyle/>
        <a:p>
          <a:endParaRPr lang="en-US"/>
        </a:p>
      </dgm:t>
    </dgm:pt>
    <dgm:pt modelId="{55565A8D-4CFA-42D8-A32B-83A1195C0834}" type="sibTrans" cxnId="{8E4DAFB8-EAC6-4BF6-845F-491C813A9AC1}">
      <dgm:prSet/>
      <dgm:spPr/>
      <dgm:t>
        <a:bodyPr/>
        <a:lstStyle/>
        <a:p>
          <a:endParaRPr lang="en-US"/>
        </a:p>
      </dgm:t>
    </dgm:pt>
    <dgm:pt modelId="{7B8F50CD-55D1-4A2B-9A79-D28075109B31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RFPI permit is pulled, tripping MPS, LLRF, HPRF, etc.</a:t>
          </a:r>
        </a:p>
      </dgm:t>
    </dgm:pt>
    <dgm:pt modelId="{8F19C67A-1B94-407D-B910-40506526AE24}" type="parTrans" cxnId="{CF29C185-3AA7-42A8-93F7-32664C162B0B}">
      <dgm:prSet/>
      <dgm:spPr/>
      <dgm:t>
        <a:bodyPr/>
        <a:lstStyle/>
        <a:p>
          <a:endParaRPr lang="en-US"/>
        </a:p>
      </dgm:t>
    </dgm:pt>
    <dgm:pt modelId="{E00111F1-F2D1-47CC-938C-841C72B1F516}" type="sibTrans" cxnId="{CF29C185-3AA7-42A8-93F7-32664C162B0B}">
      <dgm:prSet/>
      <dgm:spPr/>
      <dgm:t>
        <a:bodyPr/>
        <a:lstStyle/>
        <a:p>
          <a:endParaRPr lang="en-US"/>
        </a:p>
      </dgm:t>
    </dgm:pt>
    <dgm:pt modelId="{3D46097E-2C18-4D19-B6C5-3C34A478D3BC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Interlocks Propagate Shutdown</a:t>
          </a:r>
        </a:p>
      </dgm:t>
    </dgm:pt>
    <dgm:pt modelId="{56FA2BCD-6377-4C45-A05C-CFB26C13072D}" type="parTrans" cxnId="{811561CB-6AC0-43E7-8E67-921228648136}">
      <dgm:prSet/>
      <dgm:spPr/>
      <dgm:t>
        <a:bodyPr/>
        <a:lstStyle/>
        <a:p>
          <a:endParaRPr lang="en-US"/>
        </a:p>
      </dgm:t>
    </dgm:pt>
    <dgm:pt modelId="{9F4DB9BC-E61B-4C4C-9208-852720FE629C}" type="sibTrans" cxnId="{811561CB-6AC0-43E7-8E67-921228648136}">
      <dgm:prSet/>
      <dgm:spPr/>
      <dgm:t>
        <a:bodyPr/>
        <a:lstStyle/>
        <a:p>
          <a:endParaRPr lang="en-US"/>
        </a:p>
      </dgm:t>
    </dgm:pt>
    <dgm:pt modelId="{F9E2E056-D17C-4522-9441-F4F0A4797E57}" type="pres">
      <dgm:prSet presAssocID="{640225F0-B519-4A17-9B99-EBAB73A1BA4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413F7C-392C-4277-8162-2614E53AD9F6}" type="pres">
      <dgm:prSet presAssocID="{640225F0-B519-4A17-9B99-EBAB73A1BA45}" presName="hierFlow" presStyleCnt="0"/>
      <dgm:spPr/>
    </dgm:pt>
    <dgm:pt modelId="{68F75470-0CCA-4B73-8B2D-BBCE5DD48E67}" type="pres">
      <dgm:prSet presAssocID="{640225F0-B519-4A17-9B99-EBAB73A1BA45}" presName="firstBuf" presStyleCnt="0"/>
      <dgm:spPr/>
    </dgm:pt>
    <dgm:pt modelId="{E6D5885A-73CC-4985-94CD-BA086C422D3A}" type="pres">
      <dgm:prSet presAssocID="{640225F0-B519-4A17-9B99-EBAB73A1BA4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ECACED2-31CB-4752-A601-D2C6BDED2DAA}" type="pres">
      <dgm:prSet presAssocID="{C8D22F42-C254-4E88-96A0-FE403E2C3BE0}" presName="Name14" presStyleCnt="0"/>
      <dgm:spPr/>
    </dgm:pt>
    <dgm:pt modelId="{979C7677-29F8-482D-B148-4DD4ABDAD063}" type="pres">
      <dgm:prSet presAssocID="{C8D22F42-C254-4E88-96A0-FE403E2C3BE0}" presName="level1Shape" presStyleLbl="node0" presStyleIdx="0" presStyleCnt="1">
        <dgm:presLayoutVars>
          <dgm:chPref val="3"/>
        </dgm:presLayoutVars>
      </dgm:prSet>
      <dgm:spPr/>
    </dgm:pt>
    <dgm:pt modelId="{AD90CAA4-DBE1-438F-8326-A65F1B01438A}" type="pres">
      <dgm:prSet presAssocID="{C8D22F42-C254-4E88-96A0-FE403E2C3BE0}" presName="hierChild2" presStyleCnt="0"/>
      <dgm:spPr/>
    </dgm:pt>
    <dgm:pt modelId="{A1C711C3-F3F3-4C11-B884-8574F14EBB85}" type="pres">
      <dgm:prSet presAssocID="{0D778104-C7A7-44E7-889F-F8DC53E913E2}" presName="Name19" presStyleLbl="parChTrans1D2" presStyleIdx="0" presStyleCnt="1"/>
      <dgm:spPr/>
    </dgm:pt>
    <dgm:pt modelId="{ED10F1AD-00AA-456C-B540-924284E0A33A}" type="pres">
      <dgm:prSet presAssocID="{84EA4041-12D6-4B8B-B95B-6B450BB710FB}" presName="Name21" presStyleCnt="0"/>
      <dgm:spPr/>
    </dgm:pt>
    <dgm:pt modelId="{5912BBC7-A78E-413C-A08B-64E2F91871A3}" type="pres">
      <dgm:prSet presAssocID="{84EA4041-12D6-4B8B-B95B-6B450BB710FB}" presName="level2Shape" presStyleLbl="node2" presStyleIdx="0" presStyleCnt="1"/>
      <dgm:spPr/>
    </dgm:pt>
    <dgm:pt modelId="{66B6D4E0-6FA6-4035-B413-1FAEAB23DCFD}" type="pres">
      <dgm:prSet presAssocID="{84EA4041-12D6-4B8B-B95B-6B450BB710FB}" presName="hierChild3" presStyleCnt="0"/>
      <dgm:spPr/>
    </dgm:pt>
    <dgm:pt modelId="{320E7076-BC19-42F2-972C-EB6570C85019}" type="pres">
      <dgm:prSet presAssocID="{6EA7AD84-FE65-4AAA-88D0-05ABB3B5E764}" presName="Name19" presStyleLbl="parChTrans1D3" presStyleIdx="0" presStyleCnt="3"/>
      <dgm:spPr/>
    </dgm:pt>
    <dgm:pt modelId="{69FC3C7F-7CF8-4253-874A-191EACA9971C}" type="pres">
      <dgm:prSet presAssocID="{94115E2F-B81B-45CD-8580-E6FC3587BA53}" presName="Name21" presStyleCnt="0"/>
      <dgm:spPr/>
    </dgm:pt>
    <dgm:pt modelId="{11464441-09A9-4512-AE6D-458C65891919}" type="pres">
      <dgm:prSet presAssocID="{94115E2F-B81B-45CD-8580-E6FC3587BA53}" presName="level2Shape" presStyleLbl="node3" presStyleIdx="0" presStyleCnt="3"/>
      <dgm:spPr/>
    </dgm:pt>
    <dgm:pt modelId="{9CCE2C46-208E-45A4-8D01-D7159FD5AD0C}" type="pres">
      <dgm:prSet presAssocID="{94115E2F-B81B-45CD-8580-E6FC3587BA53}" presName="hierChild3" presStyleCnt="0"/>
      <dgm:spPr/>
    </dgm:pt>
    <dgm:pt modelId="{A77550B6-8151-4582-B6E5-0A76559B7897}" type="pres">
      <dgm:prSet presAssocID="{DE0BF769-5BF6-4CF6-BC8A-819A41C82E47}" presName="Name19" presStyleLbl="parChTrans1D4" presStyleIdx="0" presStyleCnt="2"/>
      <dgm:spPr/>
    </dgm:pt>
    <dgm:pt modelId="{99197E09-D031-420B-9979-44B11935D26F}" type="pres">
      <dgm:prSet presAssocID="{AA9A8BD2-5374-499E-B6B2-B74F0D744628}" presName="Name21" presStyleCnt="0"/>
      <dgm:spPr/>
    </dgm:pt>
    <dgm:pt modelId="{89561618-CB4A-470C-96DD-DB130DE9DD67}" type="pres">
      <dgm:prSet presAssocID="{AA9A8BD2-5374-499E-B6B2-B74F0D744628}" presName="level2Shape" presStyleLbl="node4" presStyleIdx="0" presStyleCnt="2"/>
      <dgm:spPr/>
    </dgm:pt>
    <dgm:pt modelId="{B5B285D1-E7F5-4C4E-972B-B41BE86F5901}" type="pres">
      <dgm:prSet presAssocID="{AA9A8BD2-5374-499E-B6B2-B74F0D744628}" presName="hierChild3" presStyleCnt="0"/>
      <dgm:spPr/>
    </dgm:pt>
    <dgm:pt modelId="{16D00FEB-6340-4580-AED3-DADAADDA8E33}" type="pres">
      <dgm:prSet presAssocID="{8F19C67A-1B94-407D-B910-40506526AE24}" presName="Name19" presStyleLbl="parChTrans1D4" presStyleIdx="1" presStyleCnt="2"/>
      <dgm:spPr/>
    </dgm:pt>
    <dgm:pt modelId="{2273090D-919E-4C67-86C1-3BCCDD546858}" type="pres">
      <dgm:prSet presAssocID="{7B8F50CD-55D1-4A2B-9A79-D28075109B31}" presName="Name21" presStyleCnt="0"/>
      <dgm:spPr/>
    </dgm:pt>
    <dgm:pt modelId="{1A98FCE4-7E79-49AC-B3A3-87FD46B13545}" type="pres">
      <dgm:prSet presAssocID="{7B8F50CD-55D1-4A2B-9A79-D28075109B31}" presName="level2Shape" presStyleLbl="node4" presStyleIdx="1" presStyleCnt="2"/>
      <dgm:spPr/>
    </dgm:pt>
    <dgm:pt modelId="{1DA3AD72-64E2-4950-8DBB-6990F4C7585D}" type="pres">
      <dgm:prSet presAssocID="{7B8F50CD-55D1-4A2B-9A79-D28075109B31}" presName="hierChild3" presStyleCnt="0"/>
      <dgm:spPr/>
    </dgm:pt>
    <dgm:pt modelId="{8534AF97-20CE-4C92-AF77-8994A6F94FF5}" type="pres">
      <dgm:prSet presAssocID="{1307511E-5B76-461F-98F2-87CA1F80CFC5}" presName="Name19" presStyleLbl="parChTrans1D3" presStyleIdx="1" presStyleCnt="3"/>
      <dgm:spPr/>
    </dgm:pt>
    <dgm:pt modelId="{703E2262-2392-4334-8754-8F2BB9FA3AF5}" type="pres">
      <dgm:prSet presAssocID="{31741418-A0EE-4CF6-96EA-12EC2FCC1020}" presName="Name21" presStyleCnt="0"/>
      <dgm:spPr/>
    </dgm:pt>
    <dgm:pt modelId="{5D2621F0-60E7-4368-8C4C-F1462BBAD412}" type="pres">
      <dgm:prSet presAssocID="{31741418-A0EE-4CF6-96EA-12EC2FCC1020}" presName="level2Shape" presStyleLbl="node3" presStyleIdx="1" presStyleCnt="3"/>
      <dgm:spPr/>
    </dgm:pt>
    <dgm:pt modelId="{BE48ED02-5FF7-4D31-BEBD-AACB6F5A40AA}" type="pres">
      <dgm:prSet presAssocID="{31741418-A0EE-4CF6-96EA-12EC2FCC1020}" presName="hierChild3" presStyleCnt="0"/>
      <dgm:spPr/>
    </dgm:pt>
    <dgm:pt modelId="{7A4FC38D-C51C-4F5D-BBFB-6733F468B3CB}" type="pres">
      <dgm:prSet presAssocID="{D059F0F5-C9F2-4836-8FE2-2DA41E8DADB0}" presName="Name19" presStyleLbl="parChTrans1D3" presStyleIdx="2" presStyleCnt="3"/>
      <dgm:spPr/>
    </dgm:pt>
    <dgm:pt modelId="{6E30DF45-BBDB-4482-8E7E-E5CC737DA5EC}" type="pres">
      <dgm:prSet presAssocID="{E4818BE7-4370-4D4B-9B84-9859F436EF68}" presName="Name21" presStyleCnt="0"/>
      <dgm:spPr/>
    </dgm:pt>
    <dgm:pt modelId="{7D219ABD-8FC8-4B02-8395-53F326C63E5F}" type="pres">
      <dgm:prSet presAssocID="{E4818BE7-4370-4D4B-9B84-9859F436EF68}" presName="level2Shape" presStyleLbl="node3" presStyleIdx="2" presStyleCnt="3"/>
      <dgm:spPr/>
    </dgm:pt>
    <dgm:pt modelId="{918567A7-27BB-43D8-8079-496C6C269EE7}" type="pres">
      <dgm:prSet presAssocID="{E4818BE7-4370-4D4B-9B84-9859F436EF68}" presName="hierChild3" presStyleCnt="0"/>
      <dgm:spPr/>
    </dgm:pt>
    <dgm:pt modelId="{25302B8F-3685-4D81-A408-7FFB2A1020B5}" type="pres">
      <dgm:prSet presAssocID="{640225F0-B519-4A17-9B99-EBAB73A1BA45}" presName="bgShapesFlow" presStyleCnt="0"/>
      <dgm:spPr/>
    </dgm:pt>
    <dgm:pt modelId="{3A49CF19-F944-4689-B134-F659BEDB662C}" type="pres">
      <dgm:prSet presAssocID="{02333C29-5A88-4B94-9028-156953CBF7DA}" presName="rectComp" presStyleCnt="0"/>
      <dgm:spPr/>
    </dgm:pt>
    <dgm:pt modelId="{2B1461EE-797E-4D42-90E0-122A00B1D0B7}" type="pres">
      <dgm:prSet presAssocID="{02333C29-5A88-4B94-9028-156953CBF7DA}" presName="bgRect" presStyleLbl="bgShp" presStyleIdx="0" presStyleCnt="5"/>
      <dgm:spPr/>
    </dgm:pt>
    <dgm:pt modelId="{4D9E4C5B-7C5E-4332-8102-E32F1A25CA27}" type="pres">
      <dgm:prSet presAssocID="{02333C29-5A88-4B94-9028-156953CBF7DA}" presName="bgRectTx" presStyleLbl="bgShp" presStyleIdx="0" presStyleCnt="5">
        <dgm:presLayoutVars>
          <dgm:bulletEnabled val="1"/>
        </dgm:presLayoutVars>
      </dgm:prSet>
      <dgm:spPr/>
    </dgm:pt>
    <dgm:pt modelId="{19654C68-51D4-481F-B471-E808850A6915}" type="pres">
      <dgm:prSet presAssocID="{02333C29-5A88-4B94-9028-156953CBF7DA}" presName="spComp" presStyleCnt="0"/>
      <dgm:spPr/>
    </dgm:pt>
    <dgm:pt modelId="{CFF3CCD6-8FB2-4941-81A6-24364489A763}" type="pres">
      <dgm:prSet presAssocID="{02333C29-5A88-4B94-9028-156953CBF7DA}" presName="vSp" presStyleCnt="0"/>
      <dgm:spPr/>
    </dgm:pt>
    <dgm:pt modelId="{B3D23F1B-7698-4A6F-8633-8EB62995B247}" type="pres">
      <dgm:prSet presAssocID="{9B3487D7-7BA3-4DB4-A0EA-C75A13678C2F}" presName="rectComp" presStyleCnt="0"/>
      <dgm:spPr/>
    </dgm:pt>
    <dgm:pt modelId="{A241C06C-6963-4868-A281-0B8D53DDD1AC}" type="pres">
      <dgm:prSet presAssocID="{9B3487D7-7BA3-4DB4-A0EA-C75A13678C2F}" presName="bgRect" presStyleLbl="bgShp" presStyleIdx="1" presStyleCnt="5"/>
      <dgm:spPr/>
    </dgm:pt>
    <dgm:pt modelId="{50157440-92DC-47D1-865F-074685FB0234}" type="pres">
      <dgm:prSet presAssocID="{9B3487D7-7BA3-4DB4-A0EA-C75A13678C2F}" presName="bgRectTx" presStyleLbl="bgShp" presStyleIdx="1" presStyleCnt="5">
        <dgm:presLayoutVars>
          <dgm:bulletEnabled val="1"/>
        </dgm:presLayoutVars>
      </dgm:prSet>
      <dgm:spPr/>
    </dgm:pt>
    <dgm:pt modelId="{3E41127E-7755-4AB1-A444-4BC3BD24A5E7}" type="pres">
      <dgm:prSet presAssocID="{9B3487D7-7BA3-4DB4-A0EA-C75A13678C2F}" presName="spComp" presStyleCnt="0"/>
      <dgm:spPr/>
    </dgm:pt>
    <dgm:pt modelId="{7958AAE6-C068-405F-A234-E137691A7313}" type="pres">
      <dgm:prSet presAssocID="{9B3487D7-7BA3-4DB4-A0EA-C75A13678C2F}" presName="vSp" presStyleCnt="0"/>
      <dgm:spPr/>
    </dgm:pt>
    <dgm:pt modelId="{5333F0D0-257D-47B9-85BA-9AA4A7617AB1}" type="pres">
      <dgm:prSet presAssocID="{830D9D11-8A10-4A47-94A4-FDF6EEE1D4F2}" presName="rectComp" presStyleCnt="0"/>
      <dgm:spPr/>
    </dgm:pt>
    <dgm:pt modelId="{C59670B6-BD3A-4782-A121-D312F0455C06}" type="pres">
      <dgm:prSet presAssocID="{830D9D11-8A10-4A47-94A4-FDF6EEE1D4F2}" presName="bgRect" presStyleLbl="bgShp" presStyleIdx="2" presStyleCnt="5"/>
      <dgm:spPr/>
    </dgm:pt>
    <dgm:pt modelId="{B9F03E70-0FCD-4AC0-B6C5-786668966C09}" type="pres">
      <dgm:prSet presAssocID="{830D9D11-8A10-4A47-94A4-FDF6EEE1D4F2}" presName="bgRectTx" presStyleLbl="bgShp" presStyleIdx="2" presStyleCnt="5">
        <dgm:presLayoutVars>
          <dgm:bulletEnabled val="1"/>
        </dgm:presLayoutVars>
      </dgm:prSet>
      <dgm:spPr/>
    </dgm:pt>
    <dgm:pt modelId="{F89ECE74-7CDA-469A-B9FE-99B9FDA5FDF3}" type="pres">
      <dgm:prSet presAssocID="{830D9D11-8A10-4A47-94A4-FDF6EEE1D4F2}" presName="spComp" presStyleCnt="0"/>
      <dgm:spPr/>
    </dgm:pt>
    <dgm:pt modelId="{0EB3793F-6AD3-445A-B9DE-0B58AB36B08E}" type="pres">
      <dgm:prSet presAssocID="{830D9D11-8A10-4A47-94A4-FDF6EEE1D4F2}" presName="vSp" presStyleCnt="0"/>
      <dgm:spPr/>
    </dgm:pt>
    <dgm:pt modelId="{3F5AE7AC-7C38-463E-99DF-F8C91D3479BD}" type="pres">
      <dgm:prSet presAssocID="{4D683737-1CB1-46DD-ABF7-C11B2D5A93F5}" presName="rectComp" presStyleCnt="0"/>
      <dgm:spPr/>
    </dgm:pt>
    <dgm:pt modelId="{D985529B-B2C0-4D1E-9CA2-1CD530E30AE9}" type="pres">
      <dgm:prSet presAssocID="{4D683737-1CB1-46DD-ABF7-C11B2D5A93F5}" presName="bgRect" presStyleLbl="bgShp" presStyleIdx="3" presStyleCnt="5"/>
      <dgm:spPr/>
    </dgm:pt>
    <dgm:pt modelId="{53B83E27-B528-4C27-8C90-7FA4B578E1D8}" type="pres">
      <dgm:prSet presAssocID="{4D683737-1CB1-46DD-ABF7-C11B2D5A93F5}" presName="bgRectTx" presStyleLbl="bgShp" presStyleIdx="3" presStyleCnt="5">
        <dgm:presLayoutVars>
          <dgm:bulletEnabled val="1"/>
        </dgm:presLayoutVars>
      </dgm:prSet>
      <dgm:spPr/>
    </dgm:pt>
    <dgm:pt modelId="{56A616DE-38A6-42A1-A3D8-635E42C65DDB}" type="pres">
      <dgm:prSet presAssocID="{4D683737-1CB1-46DD-ABF7-C11B2D5A93F5}" presName="spComp" presStyleCnt="0"/>
      <dgm:spPr/>
    </dgm:pt>
    <dgm:pt modelId="{D8AE7567-BE34-4E46-B283-9FE29B80AD8B}" type="pres">
      <dgm:prSet presAssocID="{4D683737-1CB1-46DD-ABF7-C11B2D5A93F5}" presName="vSp" presStyleCnt="0"/>
      <dgm:spPr/>
    </dgm:pt>
    <dgm:pt modelId="{5ABBC479-7FB7-4442-8183-DDE11A9FC97A}" type="pres">
      <dgm:prSet presAssocID="{3D46097E-2C18-4D19-B6C5-3C34A478D3BC}" presName="rectComp" presStyleCnt="0"/>
      <dgm:spPr/>
    </dgm:pt>
    <dgm:pt modelId="{8B361A98-7369-4FF5-8A9A-180B7C0E8F65}" type="pres">
      <dgm:prSet presAssocID="{3D46097E-2C18-4D19-B6C5-3C34A478D3BC}" presName="bgRect" presStyleLbl="bgShp" presStyleIdx="4" presStyleCnt="5"/>
      <dgm:spPr/>
    </dgm:pt>
    <dgm:pt modelId="{E5EA80EC-D9C0-4068-9778-F64D408E47D5}" type="pres">
      <dgm:prSet presAssocID="{3D46097E-2C18-4D19-B6C5-3C34A478D3BC}" presName="bgRectTx" presStyleLbl="bgShp" presStyleIdx="4" presStyleCnt="5">
        <dgm:presLayoutVars>
          <dgm:bulletEnabled val="1"/>
        </dgm:presLayoutVars>
      </dgm:prSet>
      <dgm:spPr/>
    </dgm:pt>
  </dgm:ptLst>
  <dgm:cxnLst>
    <dgm:cxn modelId="{A625CD02-CED9-47B6-BA10-B6BE0D18F7E5}" srcId="{84EA4041-12D6-4B8B-B95B-6B450BB710FB}" destId="{E4818BE7-4370-4D4B-9B84-9859F436EF68}" srcOrd="2" destOrd="0" parTransId="{D059F0F5-C9F2-4836-8FE2-2DA41E8DADB0}" sibTransId="{9285CBE6-ADC2-4818-A033-B888FB68BD5D}"/>
    <dgm:cxn modelId="{322B6307-DB00-486A-A722-E56E1D7379A5}" type="presOf" srcId="{DE0BF769-5BF6-4CF6-BC8A-819A41C82E47}" destId="{A77550B6-8151-4582-B6E5-0A76559B7897}" srcOrd="0" destOrd="0" presId="urn:microsoft.com/office/officeart/2005/8/layout/hierarchy6"/>
    <dgm:cxn modelId="{35378E09-FFDC-4A82-9C59-D6EE3A988DC6}" srcId="{640225F0-B519-4A17-9B99-EBAB73A1BA45}" destId="{9B3487D7-7BA3-4DB4-A0EA-C75A13678C2F}" srcOrd="2" destOrd="0" parTransId="{27B07FA3-9471-46D2-9CC1-83A65F06704F}" sibTransId="{69A6415C-BD8D-4D42-8FD8-35C6DCE824F8}"/>
    <dgm:cxn modelId="{349C5610-7B8D-469E-B64B-C41E8E0A1716}" type="presOf" srcId="{E4818BE7-4370-4D4B-9B84-9859F436EF68}" destId="{7D219ABD-8FC8-4B02-8395-53F326C63E5F}" srcOrd="0" destOrd="0" presId="urn:microsoft.com/office/officeart/2005/8/layout/hierarchy6"/>
    <dgm:cxn modelId="{010AF210-99BE-4443-87E1-D0443723D31D}" type="presOf" srcId="{830D9D11-8A10-4A47-94A4-FDF6EEE1D4F2}" destId="{C59670B6-BD3A-4782-A121-D312F0455C06}" srcOrd="0" destOrd="0" presId="urn:microsoft.com/office/officeart/2005/8/layout/hierarchy6"/>
    <dgm:cxn modelId="{7D797B12-FB96-4021-B343-18DC558A5D7A}" type="presOf" srcId="{AA9A8BD2-5374-499E-B6B2-B74F0D744628}" destId="{89561618-CB4A-470C-96DD-DB130DE9DD67}" srcOrd="0" destOrd="0" presId="urn:microsoft.com/office/officeart/2005/8/layout/hierarchy6"/>
    <dgm:cxn modelId="{43EACE1B-D2F6-4CC5-91D2-99EFF289E9C3}" type="presOf" srcId="{4D683737-1CB1-46DD-ABF7-C11B2D5A93F5}" destId="{D985529B-B2C0-4D1E-9CA2-1CD530E30AE9}" srcOrd="0" destOrd="0" presId="urn:microsoft.com/office/officeart/2005/8/layout/hierarchy6"/>
    <dgm:cxn modelId="{976F501E-A857-44CF-B0E6-2CF2E99DE61E}" srcId="{640225F0-B519-4A17-9B99-EBAB73A1BA45}" destId="{02333C29-5A88-4B94-9028-156953CBF7DA}" srcOrd="1" destOrd="0" parTransId="{D1FE536E-A93F-4409-9AED-32493658E3DD}" sibTransId="{B1165771-66BC-4C99-B7F8-79C86092A75C}"/>
    <dgm:cxn modelId="{D6A9AB1F-473C-481F-8FCD-ACEA90FDB206}" srcId="{84EA4041-12D6-4B8B-B95B-6B450BB710FB}" destId="{31741418-A0EE-4CF6-96EA-12EC2FCC1020}" srcOrd="1" destOrd="0" parTransId="{1307511E-5B76-461F-98F2-87CA1F80CFC5}" sibTransId="{C52532B5-BC3C-49C4-BD68-E0A0B021F539}"/>
    <dgm:cxn modelId="{33B93223-568A-4CE6-814A-5D5C380FE109}" type="presOf" srcId="{0D778104-C7A7-44E7-889F-F8DC53E913E2}" destId="{A1C711C3-F3F3-4C11-B884-8574F14EBB85}" srcOrd="0" destOrd="0" presId="urn:microsoft.com/office/officeart/2005/8/layout/hierarchy6"/>
    <dgm:cxn modelId="{872D1C3A-966E-412B-B947-C02FED1FD0C4}" type="presOf" srcId="{6EA7AD84-FE65-4AAA-88D0-05ABB3B5E764}" destId="{320E7076-BC19-42F2-972C-EB6570C85019}" srcOrd="0" destOrd="0" presId="urn:microsoft.com/office/officeart/2005/8/layout/hierarchy6"/>
    <dgm:cxn modelId="{6035095D-DAE1-47E7-BB91-CAB72F672327}" srcId="{640225F0-B519-4A17-9B99-EBAB73A1BA45}" destId="{830D9D11-8A10-4A47-94A4-FDF6EEE1D4F2}" srcOrd="3" destOrd="0" parTransId="{152A565D-9BEF-4617-9D78-49CCA7CF7243}" sibTransId="{594FC516-A731-42F8-A211-25A6E2560FF0}"/>
    <dgm:cxn modelId="{856E2A66-FA45-4628-8C7B-5A9FAB8644E2}" srcId="{84EA4041-12D6-4B8B-B95B-6B450BB710FB}" destId="{94115E2F-B81B-45CD-8580-E6FC3587BA53}" srcOrd="0" destOrd="0" parTransId="{6EA7AD84-FE65-4AAA-88D0-05ABB3B5E764}" sibTransId="{AE5EBB77-105E-4CF3-BD2D-00FBC5DB9812}"/>
    <dgm:cxn modelId="{0A8A1168-40E2-4FF5-B112-14B1BB1E50A5}" type="presOf" srcId="{7B8F50CD-55D1-4A2B-9A79-D28075109B31}" destId="{1A98FCE4-7E79-49AC-B3A3-87FD46B13545}" srcOrd="0" destOrd="0" presId="urn:microsoft.com/office/officeart/2005/8/layout/hierarchy6"/>
    <dgm:cxn modelId="{7A009B6A-A4CC-4556-A13E-DBF03CF6F3C8}" type="presOf" srcId="{830D9D11-8A10-4A47-94A4-FDF6EEE1D4F2}" destId="{B9F03E70-0FCD-4AC0-B6C5-786668966C09}" srcOrd="1" destOrd="0" presId="urn:microsoft.com/office/officeart/2005/8/layout/hierarchy6"/>
    <dgm:cxn modelId="{93FD0E6D-C103-4BD2-898E-53E98D00F998}" type="presOf" srcId="{9B3487D7-7BA3-4DB4-A0EA-C75A13678C2F}" destId="{A241C06C-6963-4868-A281-0B8D53DDD1AC}" srcOrd="0" destOrd="0" presId="urn:microsoft.com/office/officeart/2005/8/layout/hierarchy6"/>
    <dgm:cxn modelId="{8F6D4E53-7262-4476-BA49-992F03D64BD9}" srcId="{94115E2F-B81B-45CD-8580-E6FC3587BA53}" destId="{AA9A8BD2-5374-499E-B6B2-B74F0D744628}" srcOrd="0" destOrd="0" parTransId="{DE0BF769-5BF6-4CF6-BC8A-819A41C82E47}" sibTransId="{A6F286C1-5402-4DD6-BC49-900EBAE4BB0E}"/>
    <dgm:cxn modelId="{D4CCD557-F33A-4F84-B54B-14E6FBFBC99E}" type="presOf" srcId="{94115E2F-B81B-45CD-8580-E6FC3587BA53}" destId="{11464441-09A9-4512-AE6D-458C65891919}" srcOrd="0" destOrd="0" presId="urn:microsoft.com/office/officeart/2005/8/layout/hierarchy6"/>
    <dgm:cxn modelId="{7262247A-9844-40F3-952B-7D42307D11DD}" type="presOf" srcId="{31741418-A0EE-4CF6-96EA-12EC2FCC1020}" destId="{5D2621F0-60E7-4368-8C4C-F1462BBAD412}" srcOrd="0" destOrd="0" presId="urn:microsoft.com/office/officeart/2005/8/layout/hierarchy6"/>
    <dgm:cxn modelId="{1BD9467D-9D79-4196-AAB4-9882CEA85B5B}" type="presOf" srcId="{640225F0-B519-4A17-9B99-EBAB73A1BA45}" destId="{F9E2E056-D17C-4522-9441-F4F0A4797E57}" srcOrd="0" destOrd="0" presId="urn:microsoft.com/office/officeart/2005/8/layout/hierarchy6"/>
    <dgm:cxn modelId="{CF29C185-3AA7-42A8-93F7-32664C162B0B}" srcId="{AA9A8BD2-5374-499E-B6B2-B74F0D744628}" destId="{7B8F50CD-55D1-4A2B-9A79-D28075109B31}" srcOrd="0" destOrd="0" parTransId="{8F19C67A-1B94-407D-B910-40506526AE24}" sibTransId="{E00111F1-F2D1-47CC-938C-841C72B1F516}"/>
    <dgm:cxn modelId="{CC813F8C-2212-4A0E-9888-472C09613F63}" type="presOf" srcId="{9B3487D7-7BA3-4DB4-A0EA-C75A13678C2F}" destId="{50157440-92DC-47D1-865F-074685FB0234}" srcOrd="1" destOrd="0" presId="urn:microsoft.com/office/officeart/2005/8/layout/hierarchy6"/>
    <dgm:cxn modelId="{CF12968D-0F33-42CF-B85E-09A1E7D436FA}" type="presOf" srcId="{1307511E-5B76-461F-98F2-87CA1F80CFC5}" destId="{8534AF97-20CE-4C92-AF77-8994A6F94FF5}" srcOrd="0" destOrd="0" presId="urn:microsoft.com/office/officeart/2005/8/layout/hierarchy6"/>
    <dgm:cxn modelId="{F354698E-E2F2-451E-A16D-4F4AAAC87760}" type="presOf" srcId="{D059F0F5-C9F2-4836-8FE2-2DA41E8DADB0}" destId="{7A4FC38D-C51C-4F5D-BBFB-6733F468B3CB}" srcOrd="0" destOrd="0" presId="urn:microsoft.com/office/officeart/2005/8/layout/hierarchy6"/>
    <dgm:cxn modelId="{3B2BF998-9845-49BC-A613-99E936E330B2}" type="presOf" srcId="{84EA4041-12D6-4B8B-B95B-6B450BB710FB}" destId="{5912BBC7-A78E-413C-A08B-64E2F91871A3}" srcOrd="0" destOrd="0" presId="urn:microsoft.com/office/officeart/2005/8/layout/hierarchy6"/>
    <dgm:cxn modelId="{E0A751A7-5A7C-4B37-93CF-853FAC0A0E0B}" type="presOf" srcId="{02333C29-5A88-4B94-9028-156953CBF7DA}" destId="{2B1461EE-797E-4D42-90E0-122A00B1D0B7}" srcOrd="0" destOrd="0" presId="urn:microsoft.com/office/officeart/2005/8/layout/hierarchy6"/>
    <dgm:cxn modelId="{A7B4E8AB-EEFF-4416-B025-362955593B07}" type="presOf" srcId="{3D46097E-2C18-4D19-B6C5-3C34A478D3BC}" destId="{8B361A98-7369-4FF5-8A9A-180B7C0E8F65}" srcOrd="0" destOrd="0" presId="urn:microsoft.com/office/officeart/2005/8/layout/hierarchy6"/>
    <dgm:cxn modelId="{A35951B5-2939-46E5-9760-146174FB4A32}" type="presOf" srcId="{4D683737-1CB1-46DD-ABF7-C11B2D5A93F5}" destId="{53B83E27-B528-4C27-8C90-7FA4B578E1D8}" srcOrd="1" destOrd="0" presId="urn:microsoft.com/office/officeart/2005/8/layout/hierarchy6"/>
    <dgm:cxn modelId="{8E4DAFB8-EAC6-4BF6-845F-491C813A9AC1}" srcId="{640225F0-B519-4A17-9B99-EBAB73A1BA45}" destId="{4D683737-1CB1-46DD-ABF7-C11B2D5A93F5}" srcOrd="4" destOrd="0" parTransId="{3EB4FCEB-D2AC-425D-B29E-CBA904458D4E}" sibTransId="{55565A8D-4CFA-42D8-A32B-83A1195C0834}"/>
    <dgm:cxn modelId="{8D95F1BC-6E86-4AC0-84AA-E04644EE3087}" srcId="{640225F0-B519-4A17-9B99-EBAB73A1BA45}" destId="{C8D22F42-C254-4E88-96A0-FE403E2C3BE0}" srcOrd="0" destOrd="0" parTransId="{EF792292-066D-4530-ADC2-73B0DC9DDCA6}" sibTransId="{07453A43-6868-43AA-8313-31BB52FA385B}"/>
    <dgm:cxn modelId="{811561CB-6AC0-43E7-8E67-921228648136}" srcId="{640225F0-B519-4A17-9B99-EBAB73A1BA45}" destId="{3D46097E-2C18-4D19-B6C5-3C34A478D3BC}" srcOrd="5" destOrd="0" parTransId="{56FA2BCD-6377-4C45-A05C-CFB26C13072D}" sibTransId="{9F4DB9BC-E61B-4C4C-9208-852720FE629C}"/>
    <dgm:cxn modelId="{63A6F5DE-F09C-4C8F-90CB-D876E0BB3D3E}" type="presOf" srcId="{02333C29-5A88-4B94-9028-156953CBF7DA}" destId="{4D9E4C5B-7C5E-4332-8102-E32F1A25CA27}" srcOrd="1" destOrd="0" presId="urn:microsoft.com/office/officeart/2005/8/layout/hierarchy6"/>
    <dgm:cxn modelId="{65DF77E1-8136-4F58-A785-5249E50A565F}" type="presOf" srcId="{3D46097E-2C18-4D19-B6C5-3C34A478D3BC}" destId="{E5EA80EC-D9C0-4068-9778-F64D408E47D5}" srcOrd="1" destOrd="0" presId="urn:microsoft.com/office/officeart/2005/8/layout/hierarchy6"/>
    <dgm:cxn modelId="{2B4907F3-8934-4CB6-AB32-24636BCF8EBC}" type="presOf" srcId="{C8D22F42-C254-4E88-96A0-FE403E2C3BE0}" destId="{979C7677-29F8-482D-B148-4DD4ABDAD063}" srcOrd="0" destOrd="0" presId="urn:microsoft.com/office/officeart/2005/8/layout/hierarchy6"/>
    <dgm:cxn modelId="{E84503F4-C677-40ED-AD91-64CB1CADCC5E}" srcId="{C8D22F42-C254-4E88-96A0-FE403E2C3BE0}" destId="{84EA4041-12D6-4B8B-B95B-6B450BB710FB}" srcOrd="0" destOrd="0" parTransId="{0D778104-C7A7-44E7-889F-F8DC53E913E2}" sibTransId="{C514D71E-2A51-49D4-B3AA-37A0F7EDD59E}"/>
    <dgm:cxn modelId="{E953D8FC-272F-411F-B20D-51DDB8C0B940}" type="presOf" srcId="{8F19C67A-1B94-407D-B910-40506526AE24}" destId="{16D00FEB-6340-4580-AED3-DADAADDA8E33}" srcOrd="0" destOrd="0" presId="urn:microsoft.com/office/officeart/2005/8/layout/hierarchy6"/>
    <dgm:cxn modelId="{0823B298-4B3D-4672-87AA-20724E2AB53F}" type="presParOf" srcId="{F9E2E056-D17C-4522-9441-F4F0A4797E57}" destId="{2D413F7C-392C-4277-8162-2614E53AD9F6}" srcOrd="0" destOrd="0" presId="urn:microsoft.com/office/officeart/2005/8/layout/hierarchy6"/>
    <dgm:cxn modelId="{56BB82E8-EC2E-4AD8-84E0-E7882465F309}" type="presParOf" srcId="{2D413F7C-392C-4277-8162-2614E53AD9F6}" destId="{68F75470-0CCA-4B73-8B2D-BBCE5DD48E67}" srcOrd="0" destOrd="0" presId="urn:microsoft.com/office/officeart/2005/8/layout/hierarchy6"/>
    <dgm:cxn modelId="{E5680812-6671-4DE8-8731-BCBAEB695B3E}" type="presParOf" srcId="{2D413F7C-392C-4277-8162-2614E53AD9F6}" destId="{E6D5885A-73CC-4985-94CD-BA086C422D3A}" srcOrd="1" destOrd="0" presId="urn:microsoft.com/office/officeart/2005/8/layout/hierarchy6"/>
    <dgm:cxn modelId="{308F5644-3C84-41F4-9BF9-FDB70CCF8AA4}" type="presParOf" srcId="{E6D5885A-73CC-4985-94CD-BA086C422D3A}" destId="{9ECACED2-31CB-4752-A601-D2C6BDED2DAA}" srcOrd="0" destOrd="0" presId="urn:microsoft.com/office/officeart/2005/8/layout/hierarchy6"/>
    <dgm:cxn modelId="{7A33C29A-571F-4AB8-886E-2481C244E5D6}" type="presParOf" srcId="{9ECACED2-31CB-4752-A601-D2C6BDED2DAA}" destId="{979C7677-29F8-482D-B148-4DD4ABDAD063}" srcOrd="0" destOrd="0" presId="urn:microsoft.com/office/officeart/2005/8/layout/hierarchy6"/>
    <dgm:cxn modelId="{2912A7C2-7A0D-43FA-94AF-EA00674DBF0C}" type="presParOf" srcId="{9ECACED2-31CB-4752-A601-D2C6BDED2DAA}" destId="{AD90CAA4-DBE1-438F-8326-A65F1B01438A}" srcOrd="1" destOrd="0" presId="urn:microsoft.com/office/officeart/2005/8/layout/hierarchy6"/>
    <dgm:cxn modelId="{F1D95C85-C564-4289-BD04-36107A06AA18}" type="presParOf" srcId="{AD90CAA4-DBE1-438F-8326-A65F1B01438A}" destId="{A1C711C3-F3F3-4C11-B884-8574F14EBB85}" srcOrd="0" destOrd="0" presId="urn:microsoft.com/office/officeart/2005/8/layout/hierarchy6"/>
    <dgm:cxn modelId="{A2A107F7-F4D4-4391-8139-2FADD546AB92}" type="presParOf" srcId="{AD90CAA4-DBE1-438F-8326-A65F1B01438A}" destId="{ED10F1AD-00AA-456C-B540-924284E0A33A}" srcOrd="1" destOrd="0" presId="urn:microsoft.com/office/officeart/2005/8/layout/hierarchy6"/>
    <dgm:cxn modelId="{F568D81D-BCE2-4A81-8FB8-28426BA7AC51}" type="presParOf" srcId="{ED10F1AD-00AA-456C-B540-924284E0A33A}" destId="{5912BBC7-A78E-413C-A08B-64E2F91871A3}" srcOrd="0" destOrd="0" presId="urn:microsoft.com/office/officeart/2005/8/layout/hierarchy6"/>
    <dgm:cxn modelId="{BE1561DC-FC3E-4C58-95C1-BFBCD67CDB42}" type="presParOf" srcId="{ED10F1AD-00AA-456C-B540-924284E0A33A}" destId="{66B6D4E0-6FA6-4035-B413-1FAEAB23DCFD}" srcOrd="1" destOrd="0" presId="urn:microsoft.com/office/officeart/2005/8/layout/hierarchy6"/>
    <dgm:cxn modelId="{454A29CB-71D6-4FB8-99D3-AC94F83E945B}" type="presParOf" srcId="{66B6D4E0-6FA6-4035-B413-1FAEAB23DCFD}" destId="{320E7076-BC19-42F2-972C-EB6570C85019}" srcOrd="0" destOrd="0" presId="urn:microsoft.com/office/officeart/2005/8/layout/hierarchy6"/>
    <dgm:cxn modelId="{C3636887-7C8E-4D0E-BBD6-A2128C58A7B5}" type="presParOf" srcId="{66B6D4E0-6FA6-4035-B413-1FAEAB23DCFD}" destId="{69FC3C7F-7CF8-4253-874A-191EACA9971C}" srcOrd="1" destOrd="0" presId="urn:microsoft.com/office/officeart/2005/8/layout/hierarchy6"/>
    <dgm:cxn modelId="{A8A0CA4C-E231-4DFA-B108-9075C8681FBE}" type="presParOf" srcId="{69FC3C7F-7CF8-4253-874A-191EACA9971C}" destId="{11464441-09A9-4512-AE6D-458C65891919}" srcOrd="0" destOrd="0" presId="urn:microsoft.com/office/officeart/2005/8/layout/hierarchy6"/>
    <dgm:cxn modelId="{5CD6C773-5888-47C0-B230-9D3BF48D7EA0}" type="presParOf" srcId="{69FC3C7F-7CF8-4253-874A-191EACA9971C}" destId="{9CCE2C46-208E-45A4-8D01-D7159FD5AD0C}" srcOrd="1" destOrd="0" presId="urn:microsoft.com/office/officeart/2005/8/layout/hierarchy6"/>
    <dgm:cxn modelId="{EF154D6C-D256-47DE-9DB1-0D1F217843F3}" type="presParOf" srcId="{9CCE2C46-208E-45A4-8D01-D7159FD5AD0C}" destId="{A77550B6-8151-4582-B6E5-0A76559B7897}" srcOrd="0" destOrd="0" presId="urn:microsoft.com/office/officeart/2005/8/layout/hierarchy6"/>
    <dgm:cxn modelId="{E0355ED8-C390-4773-B1FC-D6FE5FA65C7F}" type="presParOf" srcId="{9CCE2C46-208E-45A4-8D01-D7159FD5AD0C}" destId="{99197E09-D031-420B-9979-44B11935D26F}" srcOrd="1" destOrd="0" presId="urn:microsoft.com/office/officeart/2005/8/layout/hierarchy6"/>
    <dgm:cxn modelId="{213C33AC-8E1A-4330-8FC7-2DE9DC86E78A}" type="presParOf" srcId="{99197E09-D031-420B-9979-44B11935D26F}" destId="{89561618-CB4A-470C-96DD-DB130DE9DD67}" srcOrd="0" destOrd="0" presId="urn:microsoft.com/office/officeart/2005/8/layout/hierarchy6"/>
    <dgm:cxn modelId="{ACDFCC61-7C75-4553-8FBF-61ACDF53682C}" type="presParOf" srcId="{99197E09-D031-420B-9979-44B11935D26F}" destId="{B5B285D1-E7F5-4C4E-972B-B41BE86F5901}" srcOrd="1" destOrd="0" presId="urn:microsoft.com/office/officeart/2005/8/layout/hierarchy6"/>
    <dgm:cxn modelId="{61CAB847-312B-40B2-9DE4-256493E861BD}" type="presParOf" srcId="{B5B285D1-E7F5-4C4E-972B-B41BE86F5901}" destId="{16D00FEB-6340-4580-AED3-DADAADDA8E33}" srcOrd="0" destOrd="0" presId="urn:microsoft.com/office/officeart/2005/8/layout/hierarchy6"/>
    <dgm:cxn modelId="{4D62A529-6305-4585-B04B-68092AC82986}" type="presParOf" srcId="{B5B285D1-E7F5-4C4E-972B-B41BE86F5901}" destId="{2273090D-919E-4C67-86C1-3BCCDD546858}" srcOrd="1" destOrd="0" presId="urn:microsoft.com/office/officeart/2005/8/layout/hierarchy6"/>
    <dgm:cxn modelId="{4259AB0A-D6E8-4FF8-AB84-268F59F331C2}" type="presParOf" srcId="{2273090D-919E-4C67-86C1-3BCCDD546858}" destId="{1A98FCE4-7E79-49AC-B3A3-87FD46B13545}" srcOrd="0" destOrd="0" presId="urn:microsoft.com/office/officeart/2005/8/layout/hierarchy6"/>
    <dgm:cxn modelId="{BF53518D-9A5D-4BB9-9383-249D8000CAE9}" type="presParOf" srcId="{2273090D-919E-4C67-86C1-3BCCDD546858}" destId="{1DA3AD72-64E2-4950-8DBB-6990F4C7585D}" srcOrd="1" destOrd="0" presId="urn:microsoft.com/office/officeart/2005/8/layout/hierarchy6"/>
    <dgm:cxn modelId="{B52E8331-931B-4C39-8CEC-83D6BE65CB44}" type="presParOf" srcId="{66B6D4E0-6FA6-4035-B413-1FAEAB23DCFD}" destId="{8534AF97-20CE-4C92-AF77-8994A6F94FF5}" srcOrd="2" destOrd="0" presId="urn:microsoft.com/office/officeart/2005/8/layout/hierarchy6"/>
    <dgm:cxn modelId="{01BB1671-70E6-4362-AC8B-89ED39D2CC03}" type="presParOf" srcId="{66B6D4E0-6FA6-4035-B413-1FAEAB23DCFD}" destId="{703E2262-2392-4334-8754-8F2BB9FA3AF5}" srcOrd="3" destOrd="0" presId="urn:microsoft.com/office/officeart/2005/8/layout/hierarchy6"/>
    <dgm:cxn modelId="{2C1086A4-9988-4C70-90F6-4C1886A7FDF2}" type="presParOf" srcId="{703E2262-2392-4334-8754-8F2BB9FA3AF5}" destId="{5D2621F0-60E7-4368-8C4C-F1462BBAD412}" srcOrd="0" destOrd="0" presId="urn:microsoft.com/office/officeart/2005/8/layout/hierarchy6"/>
    <dgm:cxn modelId="{01304282-45AE-4C31-B590-E06EE213308C}" type="presParOf" srcId="{703E2262-2392-4334-8754-8F2BB9FA3AF5}" destId="{BE48ED02-5FF7-4D31-BEBD-AACB6F5A40AA}" srcOrd="1" destOrd="0" presId="urn:microsoft.com/office/officeart/2005/8/layout/hierarchy6"/>
    <dgm:cxn modelId="{5DD13FE2-D720-494E-B446-72E0C86597E1}" type="presParOf" srcId="{66B6D4E0-6FA6-4035-B413-1FAEAB23DCFD}" destId="{7A4FC38D-C51C-4F5D-BBFB-6733F468B3CB}" srcOrd="4" destOrd="0" presId="urn:microsoft.com/office/officeart/2005/8/layout/hierarchy6"/>
    <dgm:cxn modelId="{9C96FF7F-2F26-4799-997B-98910D2FF535}" type="presParOf" srcId="{66B6D4E0-6FA6-4035-B413-1FAEAB23DCFD}" destId="{6E30DF45-BBDB-4482-8E7E-E5CC737DA5EC}" srcOrd="5" destOrd="0" presId="urn:microsoft.com/office/officeart/2005/8/layout/hierarchy6"/>
    <dgm:cxn modelId="{228C47AB-51E1-473C-A94A-DB2C39BD84BB}" type="presParOf" srcId="{6E30DF45-BBDB-4482-8E7E-E5CC737DA5EC}" destId="{7D219ABD-8FC8-4B02-8395-53F326C63E5F}" srcOrd="0" destOrd="0" presId="urn:microsoft.com/office/officeart/2005/8/layout/hierarchy6"/>
    <dgm:cxn modelId="{4321EBF1-D4AB-497B-9A8D-0721A22F2442}" type="presParOf" srcId="{6E30DF45-BBDB-4482-8E7E-E5CC737DA5EC}" destId="{918567A7-27BB-43D8-8079-496C6C269EE7}" srcOrd="1" destOrd="0" presId="urn:microsoft.com/office/officeart/2005/8/layout/hierarchy6"/>
    <dgm:cxn modelId="{7AD0A421-A39D-48EC-93AB-22836BD0FFDD}" type="presParOf" srcId="{F9E2E056-D17C-4522-9441-F4F0A4797E57}" destId="{25302B8F-3685-4D81-A408-7FFB2A1020B5}" srcOrd="1" destOrd="0" presId="urn:microsoft.com/office/officeart/2005/8/layout/hierarchy6"/>
    <dgm:cxn modelId="{ED1FDE25-ADF5-4E90-876D-A949C394D9CE}" type="presParOf" srcId="{25302B8F-3685-4D81-A408-7FFB2A1020B5}" destId="{3A49CF19-F944-4689-B134-F659BEDB662C}" srcOrd="0" destOrd="0" presId="urn:microsoft.com/office/officeart/2005/8/layout/hierarchy6"/>
    <dgm:cxn modelId="{1488E7CF-60B4-4540-BC60-21AA4B3C9763}" type="presParOf" srcId="{3A49CF19-F944-4689-B134-F659BEDB662C}" destId="{2B1461EE-797E-4D42-90E0-122A00B1D0B7}" srcOrd="0" destOrd="0" presId="urn:microsoft.com/office/officeart/2005/8/layout/hierarchy6"/>
    <dgm:cxn modelId="{DFA3020D-03B1-4C8F-8F75-DD50AAB66843}" type="presParOf" srcId="{3A49CF19-F944-4689-B134-F659BEDB662C}" destId="{4D9E4C5B-7C5E-4332-8102-E32F1A25CA27}" srcOrd="1" destOrd="0" presId="urn:microsoft.com/office/officeart/2005/8/layout/hierarchy6"/>
    <dgm:cxn modelId="{CEAF552A-6E6C-44E7-8CE1-514FB830380C}" type="presParOf" srcId="{25302B8F-3685-4D81-A408-7FFB2A1020B5}" destId="{19654C68-51D4-481F-B471-E808850A6915}" srcOrd="1" destOrd="0" presId="urn:microsoft.com/office/officeart/2005/8/layout/hierarchy6"/>
    <dgm:cxn modelId="{A1F63FBB-648E-4081-A114-0A0DDD8DD3E5}" type="presParOf" srcId="{19654C68-51D4-481F-B471-E808850A6915}" destId="{CFF3CCD6-8FB2-4941-81A6-24364489A763}" srcOrd="0" destOrd="0" presId="urn:microsoft.com/office/officeart/2005/8/layout/hierarchy6"/>
    <dgm:cxn modelId="{2F1B8C6D-6182-4FBE-960D-FA21099EB242}" type="presParOf" srcId="{25302B8F-3685-4D81-A408-7FFB2A1020B5}" destId="{B3D23F1B-7698-4A6F-8633-8EB62995B247}" srcOrd="2" destOrd="0" presId="urn:microsoft.com/office/officeart/2005/8/layout/hierarchy6"/>
    <dgm:cxn modelId="{AE904305-1675-4450-BA91-1F087F5A96F7}" type="presParOf" srcId="{B3D23F1B-7698-4A6F-8633-8EB62995B247}" destId="{A241C06C-6963-4868-A281-0B8D53DDD1AC}" srcOrd="0" destOrd="0" presId="urn:microsoft.com/office/officeart/2005/8/layout/hierarchy6"/>
    <dgm:cxn modelId="{CB08896B-6159-4F1E-A64B-ABDDF4D9253C}" type="presParOf" srcId="{B3D23F1B-7698-4A6F-8633-8EB62995B247}" destId="{50157440-92DC-47D1-865F-074685FB0234}" srcOrd="1" destOrd="0" presId="urn:microsoft.com/office/officeart/2005/8/layout/hierarchy6"/>
    <dgm:cxn modelId="{681DA8D7-EC2E-4196-BBA4-5D6B0CE833FA}" type="presParOf" srcId="{25302B8F-3685-4D81-A408-7FFB2A1020B5}" destId="{3E41127E-7755-4AB1-A444-4BC3BD24A5E7}" srcOrd="3" destOrd="0" presId="urn:microsoft.com/office/officeart/2005/8/layout/hierarchy6"/>
    <dgm:cxn modelId="{7C239D6F-9FA0-435F-903A-21F84CFD65CC}" type="presParOf" srcId="{3E41127E-7755-4AB1-A444-4BC3BD24A5E7}" destId="{7958AAE6-C068-405F-A234-E137691A7313}" srcOrd="0" destOrd="0" presId="urn:microsoft.com/office/officeart/2005/8/layout/hierarchy6"/>
    <dgm:cxn modelId="{DCFAFF51-1766-4031-9D94-CB9D1EB406A2}" type="presParOf" srcId="{25302B8F-3685-4D81-A408-7FFB2A1020B5}" destId="{5333F0D0-257D-47B9-85BA-9AA4A7617AB1}" srcOrd="4" destOrd="0" presId="urn:microsoft.com/office/officeart/2005/8/layout/hierarchy6"/>
    <dgm:cxn modelId="{F3F47613-3662-49D7-BDA5-D1B4061E91B4}" type="presParOf" srcId="{5333F0D0-257D-47B9-85BA-9AA4A7617AB1}" destId="{C59670B6-BD3A-4782-A121-D312F0455C06}" srcOrd="0" destOrd="0" presId="urn:microsoft.com/office/officeart/2005/8/layout/hierarchy6"/>
    <dgm:cxn modelId="{ABBEA882-E771-433F-9C17-58EB8D9E26B2}" type="presParOf" srcId="{5333F0D0-257D-47B9-85BA-9AA4A7617AB1}" destId="{B9F03E70-0FCD-4AC0-B6C5-786668966C09}" srcOrd="1" destOrd="0" presId="urn:microsoft.com/office/officeart/2005/8/layout/hierarchy6"/>
    <dgm:cxn modelId="{6A52B124-45E3-4D18-94D1-4AA560988AC2}" type="presParOf" srcId="{25302B8F-3685-4D81-A408-7FFB2A1020B5}" destId="{F89ECE74-7CDA-469A-B9FE-99B9FDA5FDF3}" srcOrd="5" destOrd="0" presId="urn:microsoft.com/office/officeart/2005/8/layout/hierarchy6"/>
    <dgm:cxn modelId="{82916451-B1B7-4143-BDE0-8FF971DCB191}" type="presParOf" srcId="{F89ECE74-7CDA-469A-B9FE-99B9FDA5FDF3}" destId="{0EB3793F-6AD3-445A-B9DE-0B58AB36B08E}" srcOrd="0" destOrd="0" presId="urn:microsoft.com/office/officeart/2005/8/layout/hierarchy6"/>
    <dgm:cxn modelId="{C39EA389-9654-4A89-986E-94CE2392F280}" type="presParOf" srcId="{25302B8F-3685-4D81-A408-7FFB2A1020B5}" destId="{3F5AE7AC-7C38-463E-99DF-F8C91D3479BD}" srcOrd="6" destOrd="0" presId="urn:microsoft.com/office/officeart/2005/8/layout/hierarchy6"/>
    <dgm:cxn modelId="{9ECFF462-98F6-475E-AB38-5F46A55871A9}" type="presParOf" srcId="{3F5AE7AC-7C38-463E-99DF-F8C91D3479BD}" destId="{D985529B-B2C0-4D1E-9CA2-1CD530E30AE9}" srcOrd="0" destOrd="0" presId="urn:microsoft.com/office/officeart/2005/8/layout/hierarchy6"/>
    <dgm:cxn modelId="{F376BABE-8288-47D1-8C2A-9C37768AF655}" type="presParOf" srcId="{3F5AE7AC-7C38-463E-99DF-F8C91D3479BD}" destId="{53B83E27-B528-4C27-8C90-7FA4B578E1D8}" srcOrd="1" destOrd="0" presId="urn:microsoft.com/office/officeart/2005/8/layout/hierarchy6"/>
    <dgm:cxn modelId="{3F744CD0-1323-4A7F-BA72-7A7E15FAAF20}" type="presParOf" srcId="{25302B8F-3685-4D81-A408-7FFB2A1020B5}" destId="{56A616DE-38A6-42A1-A3D8-635E42C65DDB}" srcOrd="7" destOrd="0" presId="urn:microsoft.com/office/officeart/2005/8/layout/hierarchy6"/>
    <dgm:cxn modelId="{63CFE155-9E8D-468B-B73F-9E7C3BFF26EC}" type="presParOf" srcId="{56A616DE-38A6-42A1-A3D8-635E42C65DDB}" destId="{D8AE7567-BE34-4E46-B283-9FE29B80AD8B}" srcOrd="0" destOrd="0" presId="urn:microsoft.com/office/officeart/2005/8/layout/hierarchy6"/>
    <dgm:cxn modelId="{1B70DEDC-26D3-42B3-A929-CC6144A9A93C}" type="presParOf" srcId="{25302B8F-3685-4D81-A408-7FFB2A1020B5}" destId="{5ABBC479-7FB7-4442-8183-DDE11A9FC97A}" srcOrd="8" destOrd="0" presId="urn:microsoft.com/office/officeart/2005/8/layout/hierarchy6"/>
    <dgm:cxn modelId="{66E399A4-1F10-4F88-A44A-F4064AB6BF4F}" type="presParOf" srcId="{5ABBC479-7FB7-4442-8183-DDE11A9FC97A}" destId="{8B361A98-7369-4FF5-8A9A-180B7C0E8F65}" srcOrd="0" destOrd="0" presId="urn:microsoft.com/office/officeart/2005/8/layout/hierarchy6"/>
    <dgm:cxn modelId="{43713FBF-7D4A-476E-80D3-05A57E3B0F66}" type="presParOf" srcId="{5ABBC479-7FB7-4442-8183-DDE11A9FC97A}" destId="{E5EA80EC-D9C0-4068-9778-F64D408E47D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225F0-B519-4A17-9B99-EBAB73A1BA4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D22F42-C254-4E88-96A0-FE403E2C3BE0}">
      <dgm:prSet phldrT="[Text]" phldr="0"/>
      <dgm:spPr/>
      <dgm:t>
        <a:bodyPr/>
        <a:lstStyle/>
        <a:p>
          <a:pPr rtl="0"/>
          <a:r>
            <a:rPr lang="en-US" dirty="0">
              <a:solidFill>
                <a:srgbClr val="010000"/>
              </a:solidFill>
              <a:latin typeface="Arial"/>
            </a:rPr>
            <a:t>Power Outage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Arial"/>
              <a:cs typeface="Arial"/>
            </a:rPr>
            <a:t> disrupts CP operation</a:t>
          </a:r>
        </a:p>
      </dgm:t>
    </dgm:pt>
    <dgm:pt modelId="{EF792292-066D-4530-ADC2-73B0DC9DDCA6}" type="parTrans" cxnId="{8D95F1BC-6E86-4AC0-84AA-E04644EE3087}">
      <dgm:prSet/>
      <dgm:spPr/>
      <dgm:t>
        <a:bodyPr/>
        <a:lstStyle/>
        <a:p>
          <a:endParaRPr lang="en-US"/>
        </a:p>
      </dgm:t>
    </dgm:pt>
    <dgm:pt modelId="{07453A43-6868-43AA-8313-31BB52FA385B}" type="sibTrans" cxnId="{8D95F1BC-6E86-4AC0-84AA-E04644EE3087}">
      <dgm:prSet/>
      <dgm:spPr/>
      <dgm:t>
        <a:bodyPr/>
        <a:lstStyle/>
        <a:p>
          <a:endParaRPr lang="en-US"/>
        </a:p>
      </dgm:t>
    </dgm:pt>
    <dgm:pt modelId="{84EA4041-12D6-4B8B-B95B-6B450BB710FB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CDS Circuits pressures change and flow rates drop</a:t>
          </a:r>
          <a:endParaRPr lang="en-US" dirty="0"/>
        </a:p>
      </dgm:t>
    </dgm:pt>
    <dgm:pt modelId="{0D778104-C7A7-44E7-889F-F8DC53E913E2}" type="parTrans" cxnId="{E84503F4-C677-40ED-AD91-64CB1CADCC5E}">
      <dgm:prSet/>
      <dgm:spPr/>
      <dgm:t>
        <a:bodyPr/>
        <a:lstStyle/>
        <a:p>
          <a:endParaRPr lang="en-US"/>
        </a:p>
      </dgm:t>
    </dgm:pt>
    <dgm:pt modelId="{C514D71E-2A51-49D4-B3AA-37A0F7EDD59E}" type="sibTrans" cxnId="{E84503F4-C677-40ED-AD91-64CB1CADCC5E}">
      <dgm:prSet/>
      <dgm:spPr/>
      <dgm:t>
        <a:bodyPr/>
        <a:lstStyle/>
        <a:p>
          <a:endParaRPr lang="en-US"/>
        </a:p>
      </dgm:t>
    </dgm:pt>
    <dgm:pt modelId="{94115E2F-B81B-45CD-8580-E6FC3587BA53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SSR1 2K circuits pressure rises and cavities start to warm</a:t>
          </a:r>
          <a:endParaRPr lang="en-US" dirty="0"/>
        </a:p>
      </dgm:t>
    </dgm:pt>
    <dgm:pt modelId="{6EA7AD84-FE65-4AAA-88D0-05ABB3B5E764}" type="parTrans" cxnId="{856E2A66-FA45-4628-8C7B-5A9FAB8644E2}">
      <dgm:prSet/>
      <dgm:spPr/>
      <dgm:t>
        <a:bodyPr/>
        <a:lstStyle/>
        <a:p>
          <a:endParaRPr lang="en-US"/>
        </a:p>
      </dgm:t>
    </dgm:pt>
    <dgm:pt modelId="{AE5EBB77-105E-4CF3-BD2D-00FBC5DB9812}" type="sibTrans" cxnId="{856E2A66-FA45-4628-8C7B-5A9FAB8644E2}">
      <dgm:prSet/>
      <dgm:spPr/>
      <dgm:t>
        <a:bodyPr/>
        <a:lstStyle/>
        <a:p>
          <a:endParaRPr lang="en-US"/>
        </a:p>
      </dgm:t>
    </dgm:pt>
    <dgm:pt modelId="{31741418-A0EE-4CF6-96EA-12EC2FCC1020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 SSR2 2k circuits...</a:t>
          </a:r>
          <a:endParaRPr lang="en-US" dirty="0"/>
        </a:p>
      </dgm:t>
    </dgm:pt>
    <dgm:pt modelId="{1307511E-5B76-461F-98F2-87CA1F80CFC5}" type="parTrans" cxnId="{D6A9AB1F-473C-481F-8FCD-ACEA90FDB206}">
      <dgm:prSet/>
      <dgm:spPr/>
      <dgm:t>
        <a:bodyPr/>
        <a:lstStyle/>
        <a:p>
          <a:endParaRPr lang="en-US"/>
        </a:p>
      </dgm:t>
    </dgm:pt>
    <dgm:pt modelId="{C52532B5-BC3C-49C4-BD68-E0A0B021F539}" type="sibTrans" cxnId="{D6A9AB1F-473C-481F-8FCD-ACEA90FDB206}">
      <dgm:prSet/>
      <dgm:spPr/>
      <dgm:t>
        <a:bodyPr/>
        <a:lstStyle/>
        <a:p>
          <a:endParaRPr lang="en-US"/>
        </a:p>
      </dgm:t>
    </dgm:pt>
    <dgm:pt modelId="{02333C29-5A88-4B94-9028-156953CBF7DA}">
      <dgm:prSet phldrT="[Text]" phldr="0"/>
      <dgm:spPr/>
      <dgm:t>
        <a:bodyPr/>
        <a:lstStyle/>
        <a:p>
          <a:pPr rtl="0"/>
          <a:r>
            <a:rPr lang="en-US" dirty="0" err="1">
              <a:latin typeface="Arial"/>
            </a:rPr>
            <a:t>Cryoplant</a:t>
          </a:r>
          <a:r>
            <a:rPr lang="en-US" dirty="0">
              <a:latin typeface="Arial"/>
            </a:rPr>
            <a:t> Trip 'Failure'</a:t>
          </a:r>
          <a:endParaRPr lang="en-US" dirty="0"/>
        </a:p>
      </dgm:t>
    </dgm:pt>
    <dgm:pt modelId="{D1FE536E-A93F-4409-9AED-32493658E3DD}" type="parTrans" cxnId="{976F501E-A857-44CF-B0E6-2CF2E99DE61E}">
      <dgm:prSet/>
      <dgm:spPr/>
      <dgm:t>
        <a:bodyPr/>
        <a:lstStyle/>
        <a:p>
          <a:endParaRPr lang="en-US"/>
        </a:p>
      </dgm:t>
    </dgm:pt>
    <dgm:pt modelId="{B1165771-66BC-4C99-B7F8-79C86092A75C}" type="sibTrans" cxnId="{976F501E-A857-44CF-B0E6-2CF2E99DE61E}">
      <dgm:prSet/>
      <dgm:spPr/>
      <dgm:t>
        <a:bodyPr/>
        <a:lstStyle/>
        <a:p>
          <a:endParaRPr lang="en-US"/>
        </a:p>
      </dgm:t>
    </dgm:pt>
    <dgm:pt modelId="{9B3487D7-7BA3-4DB4-A0EA-C75A13678C2F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Propagation to other system</a:t>
          </a:r>
          <a:endParaRPr lang="en-US" dirty="0"/>
        </a:p>
      </dgm:t>
    </dgm:pt>
    <dgm:pt modelId="{27B07FA3-9471-46D2-9CC1-83A65F06704F}" type="parTrans" cxnId="{35378E09-FFDC-4A82-9C59-D6EE3A988DC6}">
      <dgm:prSet/>
      <dgm:spPr/>
      <dgm:t>
        <a:bodyPr/>
        <a:lstStyle/>
        <a:p>
          <a:endParaRPr lang="en-US"/>
        </a:p>
      </dgm:t>
    </dgm:pt>
    <dgm:pt modelId="{69A6415C-BD8D-4D42-8FD8-35C6DCE824F8}" type="sibTrans" cxnId="{35378E09-FFDC-4A82-9C59-D6EE3A988DC6}">
      <dgm:prSet/>
      <dgm:spPr/>
      <dgm:t>
        <a:bodyPr/>
        <a:lstStyle/>
        <a:p>
          <a:endParaRPr lang="en-US"/>
        </a:p>
      </dgm:t>
    </dgm:pt>
    <dgm:pt modelId="{830D9D11-8A10-4A47-94A4-FDF6EEE1D4F2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Further Effects</a:t>
          </a:r>
          <a:endParaRPr lang="en-US" dirty="0"/>
        </a:p>
      </dgm:t>
    </dgm:pt>
    <dgm:pt modelId="{152A565D-9BEF-4617-9D78-49CCA7CF7243}" type="parTrans" cxnId="{6035095D-DAE1-47E7-BB91-CAB72F672327}">
      <dgm:prSet/>
      <dgm:spPr/>
      <dgm:t>
        <a:bodyPr/>
        <a:lstStyle/>
        <a:p>
          <a:endParaRPr lang="en-US"/>
        </a:p>
      </dgm:t>
    </dgm:pt>
    <dgm:pt modelId="{594FC516-A731-42F8-A211-25A6E2560FF0}" type="sibTrans" cxnId="{6035095D-DAE1-47E7-BB91-CAB72F672327}">
      <dgm:prSet/>
      <dgm:spPr/>
      <dgm:t>
        <a:bodyPr/>
        <a:lstStyle/>
        <a:p>
          <a:endParaRPr lang="en-US"/>
        </a:p>
      </dgm:t>
    </dgm:pt>
    <dgm:pt modelId="{E4818BE7-4370-4D4B-9B84-9859F436EF68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 Etc.</a:t>
          </a:r>
        </a:p>
      </dgm:t>
    </dgm:pt>
    <dgm:pt modelId="{D059F0F5-C9F2-4836-8FE2-2DA41E8DADB0}" type="parTrans" cxnId="{A625CD02-CED9-47B6-BA10-B6BE0D18F7E5}">
      <dgm:prSet/>
      <dgm:spPr/>
      <dgm:t>
        <a:bodyPr/>
        <a:lstStyle/>
        <a:p>
          <a:endParaRPr lang="en-US"/>
        </a:p>
      </dgm:t>
    </dgm:pt>
    <dgm:pt modelId="{9285CBE6-ADC2-4818-A033-B888FB68BD5D}" type="sibTrans" cxnId="{A625CD02-CED9-47B6-BA10-B6BE0D18F7E5}">
      <dgm:prSet/>
      <dgm:spPr/>
      <dgm:t>
        <a:bodyPr/>
        <a:lstStyle/>
        <a:p>
          <a:endParaRPr lang="en-US"/>
        </a:p>
      </dgm:t>
    </dgm:pt>
    <dgm:pt modelId="{AA9A8BD2-5374-499E-B6B2-B74F0D744628}">
      <dgm:prSet phldr="0"/>
      <dgm:spPr/>
      <dgm:t>
        <a:bodyPr/>
        <a:lstStyle/>
        <a:p>
          <a:pPr rtl="0"/>
          <a:r>
            <a:rPr lang="en-US" dirty="0"/>
            <a:t>Pressure rise in 2K circuit trips RFPI</a:t>
          </a:r>
        </a:p>
      </dgm:t>
    </dgm:pt>
    <dgm:pt modelId="{DE0BF769-5BF6-4CF6-BC8A-819A41C82E47}" type="parTrans" cxnId="{8F6D4E53-7262-4476-BA49-992F03D64BD9}">
      <dgm:prSet/>
      <dgm:spPr/>
      <dgm:t>
        <a:bodyPr/>
        <a:lstStyle/>
        <a:p>
          <a:endParaRPr lang="en-US"/>
        </a:p>
      </dgm:t>
    </dgm:pt>
    <dgm:pt modelId="{A6F286C1-5402-4DD6-BC49-900EBAE4BB0E}" type="sibTrans" cxnId="{8F6D4E53-7262-4476-BA49-992F03D64BD9}">
      <dgm:prSet/>
      <dgm:spPr/>
      <dgm:t>
        <a:bodyPr/>
        <a:lstStyle/>
        <a:p>
          <a:endParaRPr lang="en-US"/>
        </a:p>
      </dgm:t>
    </dgm:pt>
    <dgm:pt modelId="{4D683737-1CB1-46DD-ABF7-C11B2D5A93F5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Interlocks Trip</a:t>
          </a:r>
        </a:p>
      </dgm:t>
    </dgm:pt>
    <dgm:pt modelId="{3EB4FCEB-D2AC-425D-B29E-CBA904458D4E}" type="parTrans" cxnId="{8E4DAFB8-EAC6-4BF6-845F-491C813A9AC1}">
      <dgm:prSet/>
      <dgm:spPr/>
      <dgm:t>
        <a:bodyPr/>
        <a:lstStyle/>
        <a:p>
          <a:endParaRPr lang="en-US"/>
        </a:p>
      </dgm:t>
    </dgm:pt>
    <dgm:pt modelId="{55565A8D-4CFA-42D8-A32B-83A1195C0834}" type="sibTrans" cxnId="{8E4DAFB8-EAC6-4BF6-845F-491C813A9AC1}">
      <dgm:prSet/>
      <dgm:spPr/>
      <dgm:t>
        <a:bodyPr/>
        <a:lstStyle/>
        <a:p>
          <a:endParaRPr lang="en-US"/>
        </a:p>
      </dgm:t>
    </dgm:pt>
    <dgm:pt modelId="{7B8F50CD-55D1-4A2B-9A79-D28075109B31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RFPI permit is pulled, tripping MPS, LLRF, HPRF, etc.</a:t>
          </a:r>
        </a:p>
      </dgm:t>
    </dgm:pt>
    <dgm:pt modelId="{8F19C67A-1B94-407D-B910-40506526AE24}" type="parTrans" cxnId="{CF29C185-3AA7-42A8-93F7-32664C162B0B}">
      <dgm:prSet/>
      <dgm:spPr/>
      <dgm:t>
        <a:bodyPr/>
        <a:lstStyle/>
        <a:p>
          <a:endParaRPr lang="en-US"/>
        </a:p>
      </dgm:t>
    </dgm:pt>
    <dgm:pt modelId="{E00111F1-F2D1-47CC-938C-841C72B1F516}" type="sibTrans" cxnId="{CF29C185-3AA7-42A8-93F7-32664C162B0B}">
      <dgm:prSet/>
      <dgm:spPr/>
      <dgm:t>
        <a:bodyPr/>
        <a:lstStyle/>
        <a:p>
          <a:endParaRPr lang="en-US"/>
        </a:p>
      </dgm:t>
    </dgm:pt>
    <dgm:pt modelId="{3D46097E-2C18-4D19-B6C5-3C34A478D3BC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Interlocks Propagate Shutdown</a:t>
          </a:r>
        </a:p>
      </dgm:t>
    </dgm:pt>
    <dgm:pt modelId="{56FA2BCD-6377-4C45-A05C-CFB26C13072D}" type="parTrans" cxnId="{811561CB-6AC0-43E7-8E67-921228648136}">
      <dgm:prSet/>
      <dgm:spPr/>
      <dgm:t>
        <a:bodyPr/>
        <a:lstStyle/>
        <a:p>
          <a:endParaRPr lang="en-US"/>
        </a:p>
      </dgm:t>
    </dgm:pt>
    <dgm:pt modelId="{9F4DB9BC-E61B-4C4C-9208-852720FE629C}" type="sibTrans" cxnId="{811561CB-6AC0-43E7-8E67-921228648136}">
      <dgm:prSet/>
      <dgm:spPr/>
      <dgm:t>
        <a:bodyPr/>
        <a:lstStyle/>
        <a:p>
          <a:endParaRPr lang="en-US"/>
        </a:p>
      </dgm:t>
    </dgm:pt>
    <dgm:pt modelId="{F9E2E056-D17C-4522-9441-F4F0A4797E57}" type="pres">
      <dgm:prSet presAssocID="{640225F0-B519-4A17-9B99-EBAB73A1BA4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413F7C-392C-4277-8162-2614E53AD9F6}" type="pres">
      <dgm:prSet presAssocID="{640225F0-B519-4A17-9B99-EBAB73A1BA45}" presName="hierFlow" presStyleCnt="0"/>
      <dgm:spPr/>
    </dgm:pt>
    <dgm:pt modelId="{68F75470-0CCA-4B73-8B2D-BBCE5DD48E67}" type="pres">
      <dgm:prSet presAssocID="{640225F0-B519-4A17-9B99-EBAB73A1BA45}" presName="firstBuf" presStyleCnt="0"/>
      <dgm:spPr/>
    </dgm:pt>
    <dgm:pt modelId="{E6D5885A-73CC-4985-94CD-BA086C422D3A}" type="pres">
      <dgm:prSet presAssocID="{640225F0-B519-4A17-9B99-EBAB73A1BA4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ECACED2-31CB-4752-A601-D2C6BDED2DAA}" type="pres">
      <dgm:prSet presAssocID="{C8D22F42-C254-4E88-96A0-FE403E2C3BE0}" presName="Name14" presStyleCnt="0"/>
      <dgm:spPr/>
    </dgm:pt>
    <dgm:pt modelId="{979C7677-29F8-482D-B148-4DD4ABDAD063}" type="pres">
      <dgm:prSet presAssocID="{C8D22F42-C254-4E88-96A0-FE403E2C3BE0}" presName="level1Shape" presStyleLbl="node0" presStyleIdx="0" presStyleCnt="1">
        <dgm:presLayoutVars>
          <dgm:chPref val="3"/>
        </dgm:presLayoutVars>
      </dgm:prSet>
      <dgm:spPr/>
    </dgm:pt>
    <dgm:pt modelId="{AD90CAA4-DBE1-438F-8326-A65F1B01438A}" type="pres">
      <dgm:prSet presAssocID="{C8D22F42-C254-4E88-96A0-FE403E2C3BE0}" presName="hierChild2" presStyleCnt="0"/>
      <dgm:spPr/>
    </dgm:pt>
    <dgm:pt modelId="{A1C711C3-F3F3-4C11-B884-8574F14EBB85}" type="pres">
      <dgm:prSet presAssocID="{0D778104-C7A7-44E7-889F-F8DC53E913E2}" presName="Name19" presStyleLbl="parChTrans1D2" presStyleIdx="0" presStyleCnt="1"/>
      <dgm:spPr/>
    </dgm:pt>
    <dgm:pt modelId="{ED10F1AD-00AA-456C-B540-924284E0A33A}" type="pres">
      <dgm:prSet presAssocID="{84EA4041-12D6-4B8B-B95B-6B450BB710FB}" presName="Name21" presStyleCnt="0"/>
      <dgm:spPr/>
    </dgm:pt>
    <dgm:pt modelId="{5912BBC7-A78E-413C-A08B-64E2F91871A3}" type="pres">
      <dgm:prSet presAssocID="{84EA4041-12D6-4B8B-B95B-6B450BB710FB}" presName="level2Shape" presStyleLbl="node2" presStyleIdx="0" presStyleCnt="1"/>
      <dgm:spPr/>
    </dgm:pt>
    <dgm:pt modelId="{66B6D4E0-6FA6-4035-B413-1FAEAB23DCFD}" type="pres">
      <dgm:prSet presAssocID="{84EA4041-12D6-4B8B-B95B-6B450BB710FB}" presName="hierChild3" presStyleCnt="0"/>
      <dgm:spPr/>
    </dgm:pt>
    <dgm:pt modelId="{320E7076-BC19-42F2-972C-EB6570C85019}" type="pres">
      <dgm:prSet presAssocID="{6EA7AD84-FE65-4AAA-88D0-05ABB3B5E764}" presName="Name19" presStyleLbl="parChTrans1D3" presStyleIdx="0" presStyleCnt="3"/>
      <dgm:spPr/>
    </dgm:pt>
    <dgm:pt modelId="{69FC3C7F-7CF8-4253-874A-191EACA9971C}" type="pres">
      <dgm:prSet presAssocID="{94115E2F-B81B-45CD-8580-E6FC3587BA53}" presName="Name21" presStyleCnt="0"/>
      <dgm:spPr/>
    </dgm:pt>
    <dgm:pt modelId="{11464441-09A9-4512-AE6D-458C65891919}" type="pres">
      <dgm:prSet presAssocID="{94115E2F-B81B-45CD-8580-E6FC3587BA53}" presName="level2Shape" presStyleLbl="node3" presStyleIdx="0" presStyleCnt="3"/>
      <dgm:spPr/>
    </dgm:pt>
    <dgm:pt modelId="{9CCE2C46-208E-45A4-8D01-D7159FD5AD0C}" type="pres">
      <dgm:prSet presAssocID="{94115E2F-B81B-45CD-8580-E6FC3587BA53}" presName="hierChild3" presStyleCnt="0"/>
      <dgm:spPr/>
    </dgm:pt>
    <dgm:pt modelId="{A77550B6-8151-4582-B6E5-0A76559B7897}" type="pres">
      <dgm:prSet presAssocID="{DE0BF769-5BF6-4CF6-BC8A-819A41C82E47}" presName="Name19" presStyleLbl="parChTrans1D4" presStyleIdx="0" presStyleCnt="2"/>
      <dgm:spPr/>
    </dgm:pt>
    <dgm:pt modelId="{99197E09-D031-420B-9979-44B11935D26F}" type="pres">
      <dgm:prSet presAssocID="{AA9A8BD2-5374-499E-B6B2-B74F0D744628}" presName="Name21" presStyleCnt="0"/>
      <dgm:spPr/>
    </dgm:pt>
    <dgm:pt modelId="{89561618-CB4A-470C-96DD-DB130DE9DD67}" type="pres">
      <dgm:prSet presAssocID="{AA9A8BD2-5374-499E-B6B2-B74F0D744628}" presName="level2Shape" presStyleLbl="node4" presStyleIdx="0" presStyleCnt="2"/>
      <dgm:spPr/>
    </dgm:pt>
    <dgm:pt modelId="{B5B285D1-E7F5-4C4E-972B-B41BE86F5901}" type="pres">
      <dgm:prSet presAssocID="{AA9A8BD2-5374-499E-B6B2-B74F0D744628}" presName="hierChild3" presStyleCnt="0"/>
      <dgm:spPr/>
    </dgm:pt>
    <dgm:pt modelId="{16D00FEB-6340-4580-AED3-DADAADDA8E33}" type="pres">
      <dgm:prSet presAssocID="{8F19C67A-1B94-407D-B910-40506526AE24}" presName="Name19" presStyleLbl="parChTrans1D4" presStyleIdx="1" presStyleCnt="2"/>
      <dgm:spPr/>
    </dgm:pt>
    <dgm:pt modelId="{2273090D-919E-4C67-86C1-3BCCDD546858}" type="pres">
      <dgm:prSet presAssocID="{7B8F50CD-55D1-4A2B-9A79-D28075109B31}" presName="Name21" presStyleCnt="0"/>
      <dgm:spPr/>
    </dgm:pt>
    <dgm:pt modelId="{1A98FCE4-7E79-49AC-B3A3-87FD46B13545}" type="pres">
      <dgm:prSet presAssocID="{7B8F50CD-55D1-4A2B-9A79-D28075109B31}" presName="level2Shape" presStyleLbl="node4" presStyleIdx="1" presStyleCnt="2"/>
      <dgm:spPr/>
    </dgm:pt>
    <dgm:pt modelId="{1DA3AD72-64E2-4950-8DBB-6990F4C7585D}" type="pres">
      <dgm:prSet presAssocID="{7B8F50CD-55D1-4A2B-9A79-D28075109B31}" presName="hierChild3" presStyleCnt="0"/>
      <dgm:spPr/>
    </dgm:pt>
    <dgm:pt modelId="{8534AF97-20CE-4C92-AF77-8994A6F94FF5}" type="pres">
      <dgm:prSet presAssocID="{1307511E-5B76-461F-98F2-87CA1F80CFC5}" presName="Name19" presStyleLbl="parChTrans1D3" presStyleIdx="1" presStyleCnt="3"/>
      <dgm:spPr/>
    </dgm:pt>
    <dgm:pt modelId="{703E2262-2392-4334-8754-8F2BB9FA3AF5}" type="pres">
      <dgm:prSet presAssocID="{31741418-A0EE-4CF6-96EA-12EC2FCC1020}" presName="Name21" presStyleCnt="0"/>
      <dgm:spPr/>
    </dgm:pt>
    <dgm:pt modelId="{5D2621F0-60E7-4368-8C4C-F1462BBAD412}" type="pres">
      <dgm:prSet presAssocID="{31741418-A0EE-4CF6-96EA-12EC2FCC1020}" presName="level2Shape" presStyleLbl="node3" presStyleIdx="1" presStyleCnt="3"/>
      <dgm:spPr/>
    </dgm:pt>
    <dgm:pt modelId="{BE48ED02-5FF7-4D31-BEBD-AACB6F5A40AA}" type="pres">
      <dgm:prSet presAssocID="{31741418-A0EE-4CF6-96EA-12EC2FCC1020}" presName="hierChild3" presStyleCnt="0"/>
      <dgm:spPr/>
    </dgm:pt>
    <dgm:pt modelId="{7A4FC38D-C51C-4F5D-BBFB-6733F468B3CB}" type="pres">
      <dgm:prSet presAssocID="{D059F0F5-C9F2-4836-8FE2-2DA41E8DADB0}" presName="Name19" presStyleLbl="parChTrans1D3" presStyleIdx="2" presStyleCnt="3"/>
      <dgm:spPr/>
    </dgm:pt>
    <dgm:pt modelId="{6E30DF45-BBDB-4482-8E7E-E5CC737DA5EC}" type="pres">
      <dgm:prSet presAssocID="{E4818BE7-4370-4D4B-9B84-9859F436EF68}" presName="Name21" presStyleCnt="0"/>
      <dgm:spPr/>
    </dgm:pt>
    <dgm:pt modelId="{7D219ABD-8FC8-4B02-8395-53F326C63E5F}" type="pres">
      <dgm:prSet presAssocID="{E4818BE7-4370-4D4B-9B84-9859F436EF68}" presName="level2Shape" presStyleLbl="node3" presStyleIdx="2" presStyleCnt="3"/>
      <dgm:spPr/>
    </dgm:pt>
    <dgm:pt modelId="{918567A7-27BB-43D8-8079-496C6C269EE7}" type="pres">
      <dgm:prSet presAssocID="{E4818BE7-4370-4D4B-9B84-9859F436EF68}" presName="hierChild3" presStyleCnt="0"/>
      <dgm:spPr/>
    </dgm:pt>
    <dgm:pt modelId="{25302B8F-3685-4D81-A408-7FFB2A1020B5}" type="pres">
      <dgm:prSet presAssocID="{640225F0-B519-4A17-9B99-EBAB73A1BA45}" presName="bgShapesFlow" presStyleCnt="0"/>
      <dgm:spPr/>
    </dgm:pt>
    <dgm:pt modelId="{3A49CF19-F944-4689-B134-F659BEDB662C}" type="pres">
      <dgm:prSet presAssocID="{02333C29-5A88-4B94-9028-156953CBF7DA}" presName="rectComp" presStyleCnt="0"/>
      <dgm:spPr/>
    </dgm:pt>
    <dgm:pt modelId="{2B1461EE-797E-4D42-90E0-122A00B1D0B7}" type="pres">
      <dgm:prSet presAssocID="{02333C29-5A88-4B94-9028-156953CBF7DA}" presName="bgRect" presStyleLbl="bgShp" presStyleIdx="0" presStyleCnt="5"/>
      <dgm:spPr/>
    </dgm:pt>
    <dgm:pt modelId="{4D9E4C5B-7C5E-4332-8102-E32F1A25CA27}" type="pres">
      <dgm:prSet presAssocID="{02333C29-5A88-4B94-9028-156953CBF7DA}" presName="bgRectTx" presStyleLbl="bgShp" presStyleIdx="0" presStyleCnt="5">
        <dgm:presLayoutVars>
          <dgm:bulletEnabled val="1"/>
        </dgm:presLayoutVars>
      </dgm:prSet>
      <dgm:spPr/>
    </dgm:pt>
    <dgm:pt modelId="{19654C68-51D4-481F-B471-E808850A6915}" type="pres">
      <dgm:prSet presAssocID="{02333C29-5A88-4B94-9028-156953CBF7DA}" presName="spComp" presStyleCnt="0"/>
      <dgm:spPr/>
    </dgm:pt>
    <dgm:pt modelId="{CFF3CCD6-8FB2-4941-81A6-24364489A763}" type="pres">
      <dgm:prSet presAssocID="{02333C29-5A88-4B94-9028-156953CBF7DA}" presName="vSp" presStyleCnt="0"/>
      <dgm:spPr/>
    </dgm:pt>
    <dgm:pt modelId="{B3D23F1B-7698-4A6F-8633-8EB62995B247}" type="pres">
      <dgm:prSet presAssocID="{9B3487D7-7BA3-4DB4-A0EA-C75A13678C2F}" presName="rectComp" presStyleCnt="0"/>
      <dgm:spPr/>
    </dgm:pt>
    <dgm:pt modelId="{A241C06C-6963-4868-A281-0B8D53DDD1AC}" type="pres">
      <dgm:prSet presAssocID="{9B3487D7-7BA3-4DB4-A0EA-C75A13678C2F}" presName="bgRect" presStyleLbl="bgShp" presStyleIdx="1" presStyleCnt="5"/>
      <dgm:spPr/>
    </dgm:pt>
    <dgm:pt modelId="{50157440-92DC-47D1-865F-074685FB0234}" type="pres">
      <dgm:prSet presAssocID="{9B3487D7-7BA3-4DB4-A0EA-C75A13678C2F}" presName="bgRectTx" presStyleLbl="bgShp" presStyleIdx="1" presStyleCnt="5">
        <dgm:presLayoutVars>
          <dgm:bulletEnabled val="1"/>
        </dgm:presLayoutVars>
      </dgm:prSet>
      <dgm:spPr/>
    </dgm:pt>
    <dgm:pt modelId="{3E41127E-7755-4AB1-A444-4BC3BD24A5E7}" type="pres">
      <dgm:prSet presAssocID="{9B3487D7-7BA3-4DB4-A0EA-C75A13678C2F}" presName="spComp" presStyleCnt="0"/>
      <dgm:spPr/>
    </dgm:pt>
    <dgm:pt modelId="{7958AAE6-C068-405F-A234-E137691A7313}" type="pres">
      <dgm:prSet presAssocID="{9B3487D7-7BA3-4DB4-A0EA-C75A13678C2F}" presName="vSp" presStyleCnt="0"/>
      <dgm:spPr/>
    </dgm:pt>
    <dgm:pt modelId="{5333F0D0-257D-47B9-85BA-9AA4A7617AB1}" type="pres">
      <dgm:prSet presAssocID="{830D9D11-8A10-4A47-94A4-FDF6EEE1D4F2}" presName="rectComp" presStyleCnt="0"/>
      <dgm:spPr/>
    </dgm:pt>
    <dgm:pt modelId="{C59670B6-BD3A-4782-A121-D312F0455C06}" type="pres">
      <dgm:prSet presAssocID="{830D9D11-8A10-4A47-94A4-FDF6EEE1D4F2}" presName="bgRect" presStyleLbl="bgShp" presStyleIdx="2" presStyleCnt="5"/>
      <dgm:spPr/>
    </dgm:pt>
    <dgm:pt modelId="{B9F03E70-0FCD-4AC0-B6C5-786668966C09}" type="pres">
      <dgm:prSet presAssocID="{830D9D11-8A10-4A47-94A4-FDF6EEE1D4F2}" presName="bgRectTx" presStyleLbl="bgShp" presStyleIdx="2" presStyleCnt="5">
        <dgm:presLayoutVars>
          <dgm:bulletEnabled val="1"/>
        </dgm:presLayoutVars>
      </dgm:prSet>
      <dgm:spPr/>
    </dgm:pt>
    <dgm:pt modelId="{F89ECE74-7CDA-469A-B9FE-99B9FDA5FDF3}" type="pres">
      <dgm:prSet presAssocID="{830D9D11-8A10-4A47-94A4-FDF6EEE1D4F2}" presName="spComp" presStyleCnt="0"/>
      <dgm:spPr/>
    </dgm:pt>
    <dgm:pt modelId="{0EB3793F-6AD3-445A-B9DE-0B58AB36B08E}" type="pres">
      <dgm:prSet presAssocID="{830D9D11-8A10-4A47-94A4-FDF6EEE1D4F2}" presName="vSp" presStyleCnt="0"/>
      <dgm:spPr/>
    </dgm:pt>
    <dgm:pt modelId="{3F5AE7AC-7C38-463E-99DF-F8C91D3479BD}" type="pres">
      <dgm:prSet presAssocID="{4D683737-1CB1-46DD-ABF7-C11B2D5A93F5}" presName="rectComp" presStyleCnt="0"/>
      <dgm:spPr/>
    </dgm:pt>
    <dgm:pt modelId="{D985529B-B2C0-4D1E-9CA2-1CD530E30AE9}" type="pres">
      <dgm:prSet presAssocID="{4D683737-1CB1-46DD-ABF7-C11B2D5A93F5}" presName="bgRect" presStyleLbl="bgShp" presStyleIdx="3" presStyleCnt="5"/>
      <dgm:spPr/>
    </dgm:pt>
    <dgm:pt modelId="{53B83E27-B528-4C27-8C90-7FA4B578E1D8}" type="pres">
      <dgm:prSet presAssocID="{4D683737-1CB1-46DD-ABF7-C11B2D5A93F5}" presName="bgRectTx" presStyleLbl="bgShp" presStyleIdx="3" presStyleCnt="5">
        <dgm:presLayoutVars>
          <dgm:bulletEnabled val="1"/>
        </dgm:presLayoutVars>
      </dgm:prSet>
      <dgm:spPr/>
    </dgm:pt>
    <dgm:pt modelId="{56A616DE-38A6-42A1-A3D8-635E42C65DDB}" type="pres">
      <dgm:prSet presAssocID="{4D683737-1CB1-46DD-ABF7-C11B2D5A93F5}" presName="spComp" presStyleCnt="0"/>
      <dgm:spPr/>
    </dgm:pt>
    <dgm:pt modelId="{D8AE7567-BE34-4E46-B283-9FE29B80AD8B}" type="pres">
      <dgm:prSet presAssocID="{4D683737-1CB1-46DD-ABF7-C11B2D5A93F5}" presName="vSp" presStyleCnt="0"/>
      <dgm:spPr/>
    </dgm:pt>
    <dgm:pt modelId="{5ABBC479-7FB7-4442-8183-DDE11A9FC97A}" type="pres">
      <dgm:prSet presAssocID="{3D46097E-2C18-4D19-B6C5-3C34A478D3BC}" presName="rectComp" presStyleCnt="0"/>
      <dgm:spPr/>
    </dgm:pt>
    <dgm:pt modelId="{8B361A98-7369-4FF5-8A9A-180B7C0E8F65}" type="pres">
      <dgm:prSet presAssocID="{3D46097E-2C18-4D19-B6C5-3C34A478D3BC}" presName="bgRect" presStyleLbl="bgShp" presStyleIdx="4" presStyleCnt="5"/>
      <dgm:spPr/>
    </dgm:pt>
    <dgm:pt modelId="{E5EA80EC-D9C0-4068-9778-F64D408E47D5}" type="pres">
      <dgm:prSet presAssocID="{3D46097E-2C18-4D19-B6C5-3C34A478D3BC}" presName="bgRectTx" presStyleLbl="bgShp" presStyleIdx="4" presStyleCnt="5">
        <dgm:presLayoutVars>
          <dgm:bulletEnabled val="1"/>
        </dgm:presLayoutVars>
      </dgm:prSet>
      <dgm:spPr/>
    </dgm:pt>
  </dgm:ptLst>
  <dgm:cxnLst>
    <dgm:cxn modelId="{A625CD02-CED9-47B6-BA10-B6BE0D18F7E5}" srcId="{84EA4041-12D6-4B8B-B95B-6B450BB710FB}" destId="{E4818BE7-4370-4D4B-9B84-9859F436EF68}" srcOrd="2" destOrd="0" parTransId="{D059F0F5-C9F2-4836-8FE2-2DA41E8DADB0}" sibTransId="{9285CBE6-ADC2-4818-A033-B888FB68BD5D}"/>
    <dgm:cxn modelId="{322B6307-DB00-486A-A722-E56E1D7379A5}" type="presOf" srcId="{DE0BF769-5BF6-4CF6-BC8A-819A41C82E47}" destId="{A77550B6-8151-4582-B6E5-0A76559B7897}" srcOrd="0" destOrd="0" presId="urn:microsoft.com/office/officeart/2005/8/layout/hierarchy6"/>
    <dgm:cxn modelId="{35378E09-FFDC-4A82-9C59-D6EE3A988DC6}" srcId="{640225F0-B519-4A17-9B99-EBAB73A1BA45}" destId="{9B3487D7-7BA3-4DB4-A0EA-C75A13678C2F}" srcOrd="2" destOrd="0" parTransId="{27B07FA3-9471-46D2-9CC1-83A65F06704F}" sibTransId="{69A6415C-BD8D-4D42-8FD8-35C6DCE824F8}"/>
    <dgm:cxn modelId="{349C5610-7B8D-469E-B64B-C41E8E0A1716}" type="presOf" srcId="{E4818BE7-4370-4D4B-9B84-9859F436EF68}" destId="{7D219ABD-8FC8-4B02-8395-53F326C63E5F}" srcOrd="0" destOrd="0" presId="urn:microsoft.com/office/officeart/2005/8/layout/hierarchy6"/>
    <dgm:cxn modelId="{010AF210-99BE-4443-87E1-D0443723D31D}" type="presOf" srcId="{830D9D11-8A10-4A47-94A4-FDF6EEE1D4F2}" destId="{C59670B6-BD3A-4782-A121-D312F0455C06}" srcOrd="0" destOrd="0" presId="urn:microsoft.com/office/officeart/2005/8/layout/hierarchy6"/>
    <dgm:cxn modelId="{7D797B12-FB96-4021-B343-18DC558A5D7A}" type="presOf" srcId="{AA9A8BD2-5374-499E-B6B2-B74F0D744628}" destId="{89561618-CB4A-470C-96DD-DB130DE9DD67}" srcOrd="0" destOrd="0" presId="urn:microsoft.com/office/officeart/2005/8/layout/hierarchy6"/>
    <dgm:cxn modelId="{43EACE1B-D2F6-4CC5-91D2-99EFF289E9C3}" type="presOf" srcId="{4D683737-1CB1-46DD-ABF7-C11B2D5A93F5}" destId="{D985529B-B2C0-4D1E-9CA2-1CD530E30AE9}" srcOrd="0" destOrd="0" presId="urn:microsoft.com/office/officeart/2005/8/layout/hierarchy6"/>
    <dgm:cxn modelId="{976F501E-A857-44CF-B0E6-2CF2E99DE61E}" srcId="{640225F0-B519-4A17-9B99-EBAB73A1BA45}" destId="{02333C29-5A88-4B94-9028-156953CBF7DA}" srcOrd="1" destOrd="0" parTransId="{D1FE536E-A93F-4409-9AED-32493658E3DD}" sibTransId="{B1165771-66BC-4C99-B7F8-79C86092A75C}"/>
    <dgm:cxn modelId="{D6A9AB1F-473C-481F-8FCD-ACEA90FDB206}" srcId="{84EA4041-12D6-4B8B-B95B-6B450BB710FB}" destId="{31741418-A0EE-4CF6-96EA-12EC2FCC1020}" srcOrd="1" destOrd="0" parTransId="{1307511E-5B76-461F-98F2-87CA1F80CFC5}" sibTransId="{C52532B5-BC3C-49C4-BD68-E0A0B021F539}"/>
    <dgm:cxn modelId="{33B93223-568A-4CE6-814A-5D5C380FE109}" type="presOf" srcId="{0D778104-C7A7-44E7-889F-F8DC53E913E2}" destId="{A1C711C3-F3F3-4C11-B884-8574F14EBB85}" srcOrd="0" destOrd="0" presId="urn:microsoft.com/office/officeart/2005/8/layout/hierarchy6"/>
    <dgm:cxn modelId="{872D1C3A-966E-412B-B947-C02FED1FD0C4}" type="presOf" srcId="{6EA7AD84-FE65-4AAA-88D0-05ABB3B5E764}" destId="{320E7076-BC19-42F2-972C-EB6570C85019}" srcOrd="0" destOrd="0" presId="urn:microsoft.com/office/officeart/2005/8/layout/hierarchy6"/>
    <dgm:cxn modelId="{6035095D-DAE1-47E7-BB91-CAB72F672327}" srcId="{640225F0-B519-4A17-9B99-EBAB73A1BA45}" destId="{830D9D11-8A10-4A47-94A4-FDF6EEE1D4F2}" srcOrd="3" destOrd="0" parTransId="{152A565D-9BEF-4617-9D78-49CCA7CF7243}" sibTransId="{594FC516-A731-42F8-A211-25A6E2560FF0}"/>
    <dgm:cxn modelId="{856E2A66-FA45-4628-8C7B-5A9FAB8644E2}" srcId="{84EA4041-12D6-4B8B-B95B-6B450BB710FB}" destId="{94115E2F-B81B-45CD-8580-E6FC3587BA53}" srcOrd="0" destOrd="0" parTransId="{6EA7AD84-FE65-4AAA-88D0-05ABB3B5E764}" sibTransId="{AE5EBB77-105E-4CF3-BD2D-00FBC5DB9812}"/>
    <dgm:cxn modelId="{0A8A1168-40E2-4FF5-B112-14B1BB1E50A5}" type="presOf" srcId="{7B8F50CD-55D1-4A2B-9A79-D28075109B31}" destId="{1A98FCE4-7E79-49AC-B3A3-87FD46B13545}" srcOrd="0" destOrd="0" presId="urn:microsoft.com/office/officeart/2005/8/layout/hierarchy6"/>
    <dgm:cxn modelId="{7A009B6A-A4CC-4556-A13E-DBF03CF6F3C8}" type="presOf" srcId="{830D9D11-8A10-4A47-94A4-FDF6EEE1D4F2}" destId="{B9F03E70-0FCD-4AC0-B6C5-786668966C09}" srcOrd="1" destOrd="0" presId="urn:microsoft.com/office/officeart/2005/8/layout/hierarchy6"/>
    <dgm:cxn modelId="{93FD0E6D-C103-4BD2-898E-53E98D00F998}" type="presOf" srcId="{9B3487D7-7BA3-4DB4-A0EA-C75A13678C2F}" destId="{A241C06C-6963-4868-A281-0B8D53DDD1AC}" srcOrd="0" destOrd="0" presId="urn:microsoft.com/office/officeart/2005/8/layout/hierarchy6"/>
    <dgm:cxn modelId="{8F6D4E53-7262-4476-BA49-992F03D64BD9}" srcId="{94115E2F-B81B-45CD-8580-E6FC3587BA53}" destId="{AA9A8BD2-5374-499E-B6B2-B74F0D744628}" srcOrd="0" destOrd="0" parTransId="{DE0BF769-5BF6-4CF6-BC8A-819A41C82E47}" sibTransId="{A6F286C1-5402-4DD6-BC49-900EBAE4BB0E}"/>
    <dgm:cxn modelId="{D4CCD557-F33A-4F84-B54B-14E6FBFBC99E}" type="presOf" srcId="{94115E2F-B81B-45CD-8580-E6FC3587BA53}" destId="{11464441-09A9-4512-AE6D-458C65891919}" srcOrd="0" destOrd="0" presId="urn:microsoft.com/office/officeart/2005/8/layout/hierarchy6"/>
    <dgm:cxn modelId="{7262247A-9844-40F3-952B-7D42307D11DD}" type="presOf" srcId="{31741418-A0EE-4CF6-96EA-12EC2FCC1020}" destId="{5D2621F0-60E7-4368-8C4C-F1462BBAD412}" srcOrd="0" destOrd="0" presId="urn:microsoft.com/office/officeart/2005/8/layout/hierarchy6"/>
    <dgm:cxn modelId="{1BD9467D-9D79-4196-AAB4-9882CEA85B5B}" type="presOf" srcId="{640225F0-B519-4A17-9B99-EBAB73A1BA45}" destId="{F9E2E056-D17C-4522-9441-F4F0A4797E57}" srcOrd="0" destOrd="0" presId="urn:microsoft.com/office/officeart/2005/8/layout/hierarchy6"/>
    <dgm:cxn modelId="{CF29C185-3AA7-42A8-93F7-32664C162B0B}" srcId="{AA9A8BD2-5374-499E-B6B2-B74F0D744628}" destId="{7B8F50CD-55D1-4A2B-9A79-D28075109B31}" srcOrd="0" destOrd="0" parTransId="{8F19C67A-1B94-407D-B910-40506526AE24}" sibTransId="{E00111F1-F2D1-47CC-938C-841C72B1F516}"/>
    <dgm:cxn modelId="{CC813F8C-2212-4A0E-9888-472C09613F63}" type="presOf" srcId="{9B3487D7-7BA3-4DB4-A0EA-C75A13678C2F}" destId="{50157440-92DC-47D1-865F-074685FB0234}" srcOrd="1" destOrd="0" presId="urn:microsoft.com/office/officeart/2005/8/layout/hierarchy6"/>
    <dgm:cxn modelId="{CF12968D-0F33-42CF-B85E-09A1E7D436FA}" type="presOf" srcId="{1307511E-5B76-461F-98F2-87CA1F80CFC5}" destId="{8534AF97-20CE-4C92-AF77-8994A6F94FF5}" srcOrd="0" destOrd="0" presId="urn:microsoft.com/office/officeart/2005/8/layout/hierarchy6"/>
    <dgm:cxn modelId="{F354698E-E2F2-451E-A16D-4F4AAAC87760}" type="presOf" srcId="{D059F0F5-C9F2-4836-8FE2-2DA41E8DADB0}" destId="{7A4FC38D-C51C-4F5D-BBFB-6733F468B3CB}" srcOrd="0" destOrd="0" presId="urn:microsoft.com/office/officeart/2005/8/layout/hierarchy6"/>
    <dgm:cxn modelId="{3B2BF998-9845-49BC-A613-99E936E330B2}" type="presOf" srcId="{84EA4041-12D6-4B8B-B95B-6B450BB710FB}" destId="{5912BBC7-A78E-413C-A08B-64E2F91871A3}" srcOrd="0" destOrd="0" presId="urn:microsoft.com/office/officeart/2005/8/layout/hierarchy6"/>
    <dgm:cxn modelId="{E0A751A7-5A7C-4B37-93CF-853FAC0A0E0B}" type="presOf" srcId="{02333C29-5A88-4B94-9028-156953CBF7DA}" destId="{2B1461EE-797E-4D42-90E0-122A00B1D0B7}" srcOrd="0" destOrd="0" presId="urn:microsoft.com/office/officeart/2005/8/layout/hierarchy6"/>
    <dgm:cxn modelId="{A7B4E8AB-EEFF-4416-B025-362955593B07}" type="presOf" srcId="{3D46097E-2C18-4D19-B6C5-3C34A478D3BC}" destId="{8B361A98-7369-4FF5-8A9A-180B7C0E8F65}" srcOrd="0" destOrd="0" presId="urn:microsoft.com/office/officeart/2005/8/layout/hierarchy6"/>
    <dgm:cxn modelId="{A35951B5-2939-46E5-9760-146174FB4A32}" type="presOf" srcId="{4D683737-1CB1-46DD-ABF7-C11B2D5A93F5}" destId="{53B83E27-B528-4C27-8C90-7FA4B578E1D8}" srcOrd="1" destOrd="0" presId="urn:microsoft.com/office/officeart/2005/8/layout/hierarchy6"/>
    <dgm:cxn modelId="{8E4DAFB8-EAC6-4BF6-845F-491C813A9AC1}" srcId="{640225F0-B519-4A17-9B99-EBAB73A1BA45}" destId="{4D683737-1CB1-46DD-ABF7-C11B2D5A93F5}" srcOrd="4" destOrd="0" parTransId="{3EB4FCEB-D2AC-425D-B29E-CBA904458D4E}" sibTransId="{55565A8D-4CFA-42D8-A32B-83A1195C0834}"/>
    <dgm:cxn modelId="{8D95F1BC-6E86-4AC0-84AA-E04644EE3087}" srcId="{640225F0-B519-4A17-9B99-EBAB73A1BA45}" destId="{C8D22F42-C254-4E88-96A0-FE403E2C3BE0}" srcOrd="0" destOrd="0" parTransId="{EF792292-066D-4530-ADC2-73B0DC9DDCA6}" sibTransId="{07453A43-6868-43AA-8313-31BB52FA385B}"/>
    <dgm:cxn modelId="{811561CB-6AC0-43E7-8E67-921228648136}" srcId="{640225F0-B519-4A17-9B99-EBAB73A1BA45}" destId="{3D46097E-2C18-4D19-B6C5-3C34A478D3BC}" srcOrd="5" destOrd="0" parTransId="{56FA2BCD-6377-4C45-A05C-CFB26C13072D}" sibTransId="{9F4DB9BC-E61B-4C4C-9208-852720FE629C}"/>
    <dgm:cxn modelId="{63A6F5DE-F09C-4C8F-90CB-D876E0BB3D3E}" type="presOf" srcId="{02333C29-5A88-4B94-9028-156953CBF7DA}" destId="{4D9E4C5B-7C5E-4332-8102-E32F1A25CA27}" srcOrd="1" destOrd="0" presId="urn:microsoft.com/office/officeart/2005/8/layout/hierarchy6"/>
    <dgm:cxn modelId="{65DF77E1-8136-4F58-A785-5249E50A565F}" type="presOf" srcId="{3D46097E-2C18-4D19-B6C5-3C34A478D3BC}" destId="{E5EA80EC-D9C0-4068-9778-F64D408E47D5}" srcOrd="1" destOrd="0" presId="urn:microsoft.com/office/officeart/2005/8/layout/hierarchy6"/>
    <dgm:cxn modelId="{2B4907F3-8934-4CB6-AB32-24636BCF8EBC}" type="presOf" srcId="{C8D22F42-C254-4E88-96A0-FE403E2C3BE0}" destId="{979C7677-29F8-482D-B148-4DD4ABDAD063}" srcOrd="0" destOrd="0" presId="urn:microsoft.com/office/officeart/2005/8/layout/hierarchy6"/>
    <dgm:cxn modelId="{E84503F4-C677-40ED-AD91-64CB1CADCC5E}" srcId="{C8D22F42-C254-4E88-96A0-FE403E2C3BE0}" destId="{84EA4041-12D6-4B8B-B95B-6B450BB710FB}" srcOrd="0" destOrd="0" parTransId="{0D778104-C7A7-44E7-889F-F8DC53E913E2}" sibTransId="{C514D71E-2A51-49D4-B3AA-37A0F7EDD59E}"/>
    <dgm:cxn modelId="{E953D8FC-272F-411F-B20D-51DDB8C0B940}" type="presOf" srcId="{8F19C67A-1B94-407D-B910-40506526AE24}" destId="{16D00FEB-6340-4580-AED3-DADAADDA8E33}" srcOrd="0" destOrd="0" presId="urn:microsoft.com/office/officeart/2005/8/layout/hierarchy6"/>
    <dgm:cxn modelId="{0823B298-4B3D-4672-87AA-20724E2AB53F}" type="presParOf" srcId="{F9E2E056-D17C-4522-9441-F4F0A4797E57}" destId="{2D413F7C-392C-4277-8162-2614E53AD9F6}" srcOrd="0" destOrd="0" presId="urn:microsoft.com/office/officeart/2005/8/layout/hierarchy6"/>
    <dgm:cxn modelId="{56BB82E8-EC2E-4AD8-84E0-E7882465F309}" type="presParOf" srcId="{2D413F7C-392C-4277-8162-2614E53AD9F6}" destId="{68F75470-0CCA-4B73-8B2D-BBCE5DD48E67}" srcOrd="0" destOrd="0" presId="urn:microsoft.com/office/officeart/2005/8/layout/hierarchy6"/>
    <dgm:cxn modelId="{E5680812-6671-4DE8-8731-BCBAEB695B3E}" type="presParOf" srcId="{2D413F7C-392C-4277-8162-2614E53AD9F6}" destId="{E6D5885A-73CC-4985-94CD-BA086C422D3A}" srcOrd="1" destOrd="0" presId="urn:microsoft.com/office/officeart/2005/8/layout/hierarchy6"/>
    <dgm:cxn modelId="{308F5644-3C84-41F4-9BF9-FDB70CCF8AA4}" type="presParOf" srcId="{E6D5885A-73CC-4985-94CD-BA086C422D3A}" destId="{9ECACED2-31CB-4752-A601-D2C6BDED2DAA}" srcOrd="0" destOrd="0" presId="urn:microsoft.com/office/officeart/2005/8/layout/hierarchy6"/>
    <dgm:cxn modelId="{7A33C29A-571F-4AB8-886E-2481C244E5D6}" type="presParOf" srcId="{9ECACED2-31CB-4752-A601-D2C6BDED2DAA}" destId="{979C7677-29F8-482D-B148-4DD4ABDAD063}" srcOrd="0" destOrd="0" presId="urn:microsoft.com/office/officeart/2005/8/layout/hierarchy6"/>
    <dgm:cxn modelId="{2912A7C2-7A0D-43FA-94AF-EA00674DBF0C}" type="presParOf" srcId="{9ECACED2-31CB-4752-A601-D2C6BDED2DAA}" destId="{AD90CAA4-DBE1-438F-8326-A65F1B01438A}" srcOrd="1" destOrd="0" presId="urn:microsoft.com/office/officeart/2005/8/layout/hierarchy6"/>
    <dgm:cxn modelId="{F1D95C85-C564-4289-BD04-36107A06AA18}" type="presParOf" srcId="{AD90CAA4-DBE1-438F-8326-A65F1B01438A}" destId="{A1C711C3-F3F3-4C11-B884-8574F14EBB85}" srcOrd="0" destOrd="0" presId="urn:microsoft.com/office/officeart/2005/8/layout/hierarchy6"/>
    <dgm:cxn modelId="{A2A107F7-F4D4-4391-8139-2FADD546AB92}" type="presParOf" srcId="{AD90CAA4-DBE1-438F-8326-A65F1B01438A}" destId="{ED10F1AD-00AA-456C-B540-924284E0A33A}" srcOrd="1" destOrd="0" presId="urn:microsoft.com/office/officeart/2005/8/layout/hierarchy6"/>
    <dgm:cxn modelId="{F568D81D-BCE2-4A81-8FB8-28426BA7AC51}" type="presParOf" srcId="{ED10F1AD-00AA-456C-B540-924284E0A33A}" destId="{5912BBC7-A78E-413C-A08B-64E2F91871A3}" srcOrd="0" destOrd="0" presId="urn:microsoft.com/office/officeart/2005/8/layout/hierarchy6"/>
    <dgm:cxn modelId="{BE1561DC-FC3E-4C58-95C1-BFBCD67CDB42}" type="presParOf" srcId="{ED10F1AD-00AA-456C-B540-924284E0A33A}" destId="{66B6D4E0-6FA6-4035-B413-1FAEAB23DCFD}" srcOrd="1" destOrd="0" presId="urn:microsoft.com/office/officeart/2005/8/layout/hierarchy6"/>
    <dgm:cxn modelId="{454A29CB-71D6-4FB8-99D3-AC94F83E945B}" type="presParOf" srcId="{66B6D4E0-6FA6-4035-B413-1FAEAB23DCFD}" destId="{320E7076-BC19-42F2-972C-EB6570C85019}" srcOrd="0" destOrd="0" presId="urn:microsoft.com/office/officeart/2005/8/layout/hierarchy6"/>
    <dgm:cxn modelId="{C3636887-7C8E-4D0E-BBD6-A2128C58A7B5}" type="presParOf" srcId="{66B6D4E0-6FA6-4035-B413-1FAEAB23DCFD}" destId="{69FC3C7F-7CF8-4253-874A-191EACA9971C}" srcOrd="1" destOrd="0" presId="urn:microsoft.com/office/officeart/2005/8/layout/hierarchy6"/>
    <dgm:cxn modelId="{A8A0CA4C-E231-4DFA-B108-9075C8681FBE}" type="presParOf" srcId="{69FC3C7F-7CF8-4253-874A-191EACA9971C}" destId="{11464441-09A9-4512-AE6D-458C65891919}" srcOrd="0" destOrd="0" presId="urn:microsoft.com/office/officeart/2005/8/layout/hierarchy6"/>
    <dgm:cxn modelId="{5CD6C773-5888-47C0-B230-9D3BF48D7EA0}" type="presParOf" srcId="{69FC3C7F-7CF8-4253-874A-191EACA9971C}" destId="{9CCE2C46-208E-45A4-8D01-D7159FD5AD0C}" srcOrd="1" destOrd="0" presId="urn:microsoft.com/office/officeart/2005/8/layout/hierarchy6"/>
    <dgm:cxn modelId="{EF154D6C-D256-47DE-9DB1-0D1F217843F3}" type="presParOf" srcId="{9CCE2C46-208E-45A4-8D01-D7159FD5AD0C}" destId="{A77550B6-8151-4582-B6E5-0A76559B7897}" srcOrd="0" destOrd="0" presId="urn:microsoft.com/office/officeart/2005/8/layout/hierarchy6"/>
    <dgm:cxn modelId="{E0355ED8-C390-4773-B1FC-D6FE5FA65C7F}" type="presParOf" srcId="{9CCE2C46-208E-45A4-8D01-D7159FD5AD0C}" destId="{99197E09-D031-420B-9979-44B11935D26F}" srcOrd="1" destOrd="0" presId="urn:microsoft.com/office/officeart/2005/8/layout/hierarchy6"/>
    <dgm:cxn modelId="{213C33AC-8E1A-4330-8FC7-2DE9DC86E78A}" type="presParOf" srcId="{99197E09-D031-420B-9979-44B11935D26F}" destId="{89561618-CB4A-470C-96DD-DB130DE9DD67}" srcOrd="0" destOrd="0" presId="urn:microsoft.com/office/officeart/2005/8/layout/hierarchy6"/>
    <dgm:cxn modelId="{ACDFCC61-7C75-4553-8FBF-61ACDF53682C}" type="presParOf" srcId="{99197E09-D031-420B-9979-44B11935D26F}" destId="{B5B285D1-E7F5-4C4E-972B-B41BE86F5901}" srcOrd="1" destOrd="0" presId="urn:microsoft.com/office/officeart/2005/8/layout/hierarchy6"/>
    <dgm:cxn modelId="{61CAB847-312B-40B2-9DE4-256493E861BD}" type="presParOf" srcId="{B5B285D1-E7F5-4C4E-972B-B41BE86F5901}" destId="{16D00FEB-6340-4580-AED3-DADAADDA8E33}" srcOrd="0" destOrd="0" presId="urn:microsoft.com/office/officeart/2005/8/layout/hierarchy6"/>
    <dgm:cxn modelId="{4D62A529-6305-4585-B04B-68092AC82986}" type="presParOf" srcId="{B5B285D1-E7F5-4C4E-972B-B41BE86F5901}" destId="{2273090D-919E-4C67-86C1-3BCCDD546858}" srcOrd="1" destOrd="0" presId="urn:microsoft.com/office/officeart/2005/8/layout/hierarchy6"/>
    <dgm:cxn modelId="{4259AB0A-D6E8-4FF8-AB84-268F59F331C2}" type="presParOf" srcId="{2273090D-919E-4C67-86C1-3BCCDD546858}" destId="{1A98FCE4-7E79-49AC-B3A3-87FD46B13545}" srcOrd="0" destOrd="0" presId="urn:microsoft.com/office/officeart/2005/8/layout/hierarchy6"/>
    <dgm:cxn modelId="{BF53518D-9A5D-4BB9-9383-249D8000CAE9}" type="presParOf" srcId="{2273090D-919E-4C67-86C1-3BCCDD546858}" destId="{1DA3AD72-64E2-4950-8DBB-6990F4C7585D}" srcOrd="1" destOrd="0" presId="urn:microsoft.com/office/officeart/2005/8/layout/hierarchy6"/>
    <dgm:cxn modelId="{B52E8331-931B-4C39-8CEC-83D6BE65CB44}" type="presParOf" srcId="{66B6D4E0-6FA6-4035-B413-1FAEAB23DCFD}" destId="{8534AF97-20CE-4C92-AF77-8994A6F94FF5}" srcOrd="2" destOrd="0" presId="urn:microsoft.com/office/officeart/2005/8/layout/hierarchy6"/>
    <dgm:cxn modelId="{01BB1671-70E6-4362-AC8B-89ED39D2CC03}" type="presParOf" srcId="{66B6D4E0-6FA6-4035-B413-1FAEAB23DCFD}" destId="{703E2262-2392-4334-8754-8F2BB9FA3AF5}" srcOrd="3" destOrd="0" presId="urn:microsoft.com/office/officeart/2005/8/layout/hierarchy6"/>
    <dgm:cxn modelId="{2C1086A4-9988-4C70-90F6-4C1886A7FDF2}" type="presParOf" srcId="{703E2262-2392-4334-8754-8F2BB9FA3AF5}" destId="{5D2621F0-60E7-4368-8C4C-F1462BBAD412}" srcOrd="0" destOrd="0" presId="urn:microsoft.com/office/officeart/2005/8/layout/hierarchy6"/>
    <dgm:cxn modelId="{01304282-45AE-4C31-B590-E06EE213308C}" type="presParOf" srcId="{703E2262-2392-4334-8754-8F2BB9FA3AF5}" destId="{BE48ED02-5FF7-4D31-BEBD-AACB6F5A40AA}" srcOrd="1" destOrd="0" presId="urn:microsoft.com/office/officeart/2005/8/layout/hierarchy6"/>
    <dgm:cxn modelId="{5DD13FE2-D720-494E-B446-72E0C86597E1}" type="presParOf" srcId="{66B6D4E0-6FA6-4035-B413-1FAEAB23DCFD}" destId="{7A4FC38D-C51C-4F5D-BBFB-6733F468B3CB}" srcOrd="4" destOrd="0" presId="urn:microsoft.com/office/officeart/2005/8/layout/hierarchy6"/>
    <dgm:cxn modelId="{9C96FF7F-2F26-4799-997B-98910D2FF535}" type="presParOf" srcId="{66B6D4E0-6FA6-4035-B413-1FAEAB23DCFD}" destId="{6E30DF45-BBDB-4482-8E7E-E5CC737DA5EC}" srcOrd="5" destOrd="0" presId="urn:microsoft.com/office/officeart/2005/8/layout/hierarchy6"/>
    <dgm:cxn modelId="{228C47AB-51E1-473C-A94A-DB2C39BD84BB}" type="presParOf" srcId="{6E30DF45-BBDB-4482-8E7E-E5CC737DA5EC}" destId="{7D219ABD-8FC8-4B02-8395-53F326C63E5F}" srcOrd="0" destOrd="0" presId="urn:microsoft.com/office/officeart/2005/8/layout/hierarchy6"/>
    <dgm:cxn modelId="{4321EBF1-D4AB-497B-9A8D-0721A22F2442}" type="presParOf" srcId="{6E30DF45-BBDB-4482-8E7E-E5CC737DA5EC}" destId="{918567A7-27BB-43D8-8079-496C6C269EE7}" srcOrd="1" destOrd="0" presId="urn:microsoft.com/office/officeart/2005/8/layout/hierarchy6"/>
    <dgm:cxn modelId="{7AD0A421-A39D-48EC-93AB-22836BD0FFDD}" type="presParOf" srcId="{F9E2E056-D17C-4522-9441-F4F0A4797E57}" destId="{25302B8F-3685-4D81-A408-7FFB2A1020B5}" srcOrd="1" destOrd="0" presId="urn:microsoft.com/office/officeart/2005/8/layout/hierarchy6"/>
    <dgm:cxn modelId="{ED1FDE25-ADF5-4E90-876D-A949C394D9CE}" type="presParOf" srcId="{25302B8F-3685-4D81-A408-7FFB2A1020B5}" destId="{3A49CF19-F944-4689-B134-F659BEDB662C}" srcOrd="0" destOrd="0" presId="urn:microsoft.com/office/officeart/2005/8/layout/hierarchy6"/>
    <dgm:cxn modelId="{1488E7CF-60B4-4540-BC60-21AA4B3C9763}" type="presParOf" srcId="{3A49CF19-F944-4689-B134-F659BEDB662C}" destId="{2B1461EE-797E-4D42-90E0-122A00B1D0B7}" srcOrd="0" destOrd="0" presId="urn:microsoft.com/office/officeart/2005/8/layout/hierarchy6"/>
    <dgm:cxn modelId="{DFA3020D-03B1-4C8F-8F75-DD50AAB66843}" type="presParOf" srcId="{3A49CF19-F944-4689-B134-F659BEDB662C}" destId="{4D9E4C5B-7C5E-4332-8102-E32F1A25CA27}" srcOrd="1" destOrd="0" presId="urn:microsoft.com/office/officeart/2005/8/layout/hierarchy6"/>
    <dgm:cxn modelId="{CEAF552A-6E6C-44E7-8CE1-514FB830380C}" type="presParOf" srcId="{25302B8F-3685-4D81-A408-7FFB2A1020B5}" destId="{19654C68-51D4-481F-B471-E808850A6915}" srcOrd="1" destOrd="0" presId="urn:microsoft.com/office/officeart/2005/8/layout/hierarchy6"/>
    <dgm:cxn modelId="{A1F63FBB-648E-4081-A114-0A0DDD8DD3E5}" type="presParOf" srcId="{19654C68-51D4-481F-B471-E808850A6915}" destId="{CFF3CCD6-8FB2-4941-81A6-24364489A763}" srcOrd="0" destOrd="0" presId="urn:microsoft.com/office/officeart/2005/8/layout/hierarchy6"/>
    <dgm:cxn modelId="{2F1B8C6D-6182-4FBE-960D-FA21099EB242}" type="presParOf" srcId="{25302B8F-3685-4D81-A408-7FFB2A1020B5}" destId="{B3D23F1B-7698-4A6F-8633-8EB62995B247}" srcOrd="2" destOrd="0" presId="urn:microsoft.com/office/officeart/2005/8/layout/hierarchy6"/>
    <dgm:cxn modelId="{AE904305-1675-4450-BA91-1F087F5A96F7}" type="presParOf" srcId="{B3D23F1B-7698-4A6F-8633-8EB62995B247}" destId="{A241C06C-6963-4868-A281-0B8D53DDD1AC}" srcOrd="0" destOrd="0" presId="urn:microsoft.com/office/officeart/2005/8/layout/hierarchy6"/>
    <dgm:cxn modelId="{CB08896B-6159-4F1E-A64B-ABDDF4D9253C}" type="presParOf" srcId="{B3D23F1B-7698-4A6F-8633-8EB62995B247}" destId="{50157440-92DC-47D1-865F-074685FB0234}" srcOrd="1" destOrd="0" presId="urn:microsoft.com/office/officeart/2005/8/layout/hierarchy6"/>
    <dgm:cxn modelId="{681DA8D7-EC2E-4196-BBA4-5D6B0CE833FA}" type="presParOf" srcId="{25302B8F-3685-4D81-A408-7FFB2A1020B5}" destId="{3E41127E-7755-4AB1-A444-4BC3BD24A5E7}" srcOrd="3" destOrd="0" presId="urn:microsoft.com/office/officeart/2005/8/layout/hierarchy6"/>
    <dgm:cxn modelId="{7C239D6F-9FA0-435F-903A-21F84CFD65CC}" type="presParOf" srcId="{3E41127E-7755-4AB1-A444-4BC3BD24A5E7}" destId="{7958AAE6-C068-405F-A234-E137691A7313}" srcOrd="0" destOrd="0" presId="urn:microsoft.com/office/officeart/2005/8/layout/hierarchy6"/>
    <dgm:cxn modelId="{DCFAFF51-1766-4031-9D94-CB9D1EB406A2}" type="presParOf" srcId="{25302B8F-3685-4D81-A408-7FFB2A1020B5}" destId="{5333F0D0-257D-47B9-85BA-9AA4A7617AB1}" srcOrd="4" destOrd="0" presId="urn:microsoft.com/office/officeart/2005/8/layout/hierarchy6"/>
    <dgm:cxn modelId="{F3F47613-3662-49D7-BDA5-D1B4061E91B4}" type="presParOf" srcId="{5333F0D0-257D-47B9-85BA-9AA4A7617AB1}" destId="{C59670B6-BD3A-4782-A121-D312F0455C06}" srcOrd="0" destOrd="0" presId="urn:microsoft.com/office/officeart/2005/8/layout/hierarchy6"/>
    <dgm:cxn modelId="{ABBEA882-E771-433F-9C17-58EB8D9E26B2}" type="presParOf" srcId="{5333F0D0-257D-47B9-85BA-9AA4A7617AB1}" destId="{B9F03E70-0FCD-4AC0-B6C5-786668966C09}" srcOrd="1" destOrd="0" presId="urn:microsoft.com/office/officeart/2005/8/layout/hierarchy6"/>
    <dgm:cxn modelId="{6A52B124-45E3-4D18-94D1-4AA560988AC2}" type="presParOf" srcId="{25302B8F-3685-4D81-A408-7FFB2A1020B5}" destId="{F89ECE74-7CDA-469A-B9FE-99B9FDA5FDF3}" srcOrd="5" destOrd="0" presId="urn:microsoft.com/office/officeart/2005/8/layout/hierarchy6"/>
    <dgm:cxn modelId="{82916451-B1B7-4143-BDE0-8FF971DCB191}" type="presParOf" srcId="{F89ECE74-7CDA-469A-B9FE-99B9FDA5FDF3}" destId="{0EB3793F-6AD3-445A-B9DE-0B58AB36B08E}" srcOrd="0" destOrd="0" presId="urn:microsoft.com/office/officeart/2005/8/layout/hierarchy6"/>
    <dgm:cxn modelId="{C39EA389-9654-4A89-986E-94CE2392F280}" type="presParOf" srcId="{25302B8F-3685-4D81-A408-7FFB2A1020B5}" destId="{3F5AE7AC-7C38-463E-99DF-F8C91D3479BD}" srcOrd="6" destOrd="0" presId="urn:microsoft.com/office/officeart/2005/8/layout/hierarchy6"/>
    <dgm:cxn modelId="{9ECFF462-98F6-475E-AB38-5F46A55871A9}" type="presParOf" srcId="{3F5AE7AC-7C38-463E-99DF-F8C91D3479BD}" destId="{D985529B-B2C0-4D1E-9CA2-1CD530E30AE9}" srcOrd="0" destOrd="0" presId="urn:microsoft.com/office/officeart/2005/8/layout/hierarchy6"/>
    <dgm:cxn modelId="{F376BABE-8288-47D1-8C2A-9C37768AF655}" type="presParOf" srcId="{3F5AE7AC-7C38-463E-99DF-F8C91D3479BD}" destId="{53B83E27-B528-4C27-8C90-7FA4B578E1D8}" srcOrd="1" destOrd="0" presId="urn:microsoft.com/office/officeart/2005/8/layout/hierarchy6"/>
    <dgm:cxn modelId="{3F744CD0-1323-4A7F-BA72-7A7E15FAAF20}" type="presParOf" srcId="{25302B8F-3685-4D81-A408-7FFB2A1020B5}" destId="{56A616DE-38A6-42A1-A3D8-635E42C65DDB}" srcOrd="7" destOrd="0" presId="urn:microsoft.com/office/officeart/2005/8/layout/hierarchy6"/>
    <dgm:cxn modelId="{63CFE155-9E8D-468B-B73F-9E7C3BFF26EC}" type="presParOf" srcId="{56A616DE-38A6-42A1-A3D8-635E42C65DDB}" destId="{D8AE7567-BE34-4E46-B283-9FE29B80AD8B}" srcOrd="0" destOrd="0" presId="urn:microsoft.com/office/officeart/2005/8/layout/hierarchy6"/>
    <dgm:cxn modelId="{1B70DEDC-26D3-42B3-A929-CC6144A9A93C}" type="presParOf" srcId="{25302B8F-3685-4D81-A408-7FFB2A1020B5}" destId="{5ABBC479-7FB7-4442-8183-DDE11A9FC97A}" srcOrd="8" destOrd="0" presId="urn:microsoft.com/office/officeart/2005/8/layout/hierarchy6"/>
    <dgm:cxn modelId="{66E399A4-1F10-4F88-A44A-F4064AB6BF4F}" type="presParOf" srcId="{5ABBC479-7FB7-4442-8183-DDE11A9FC97A}" destId="{8B361A98-7369-4FF5-8A9A-180B7C0E8F65}" srcOrd="0" destOrd="0" presId="urn:microsoft.com/office/officeart/2005/8/layout/hierarchy6"/>
    <dgm:cxn modelId="{43713FBF-7D4A-476E-80D3-05A57E3B0F66}" type="presParOf" srcId="{5ABBC479-7FB7-4442-8183-DDE11A9FC97A}" destId="{E5EA80EC-D9C0-4068-9778-F64D408E47D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61A98-7369-4FF5-8A9A-180B7C0E8F65}">
      <dsp:nvSpPr>
        <dsp:cNvPr id="0" name=""/>
        <dsp:cNvSpPr/>
      </dsp:nvSpPr>
      <dsp:spPr>
        <a:xfrm>
          <a:off x="0" y="3614749"/>
          <a:ext cx="8145421" cy="7715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Interlocks Propagate Shutdown</a:t>
          </a:r>
        </a:p>
      </dsp:txBody>
      <dsp:txXfrm>
        <a:off x="0" y="3614749"/>
        <a:ext cx="2443626" cy="771587"/>
      </dsp:txXfrm>
    </dsp:sp>
    <dsp:sp modelId="{D985529B-B2C0-4D1E-9CA2-1CD530E30AE9}">
      <dsp:nvSpPr>
        <dsp:cNvPr id="0" name=""/>
        <dsp:cNvSpPr/>
      </dsp:nvSpPr>
      <dsp:spPr>
        <a:xfrm>
          <a:off x="0" y="2714563"/>
          <a:ext cx="8145421" cy="7715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Interlocks Trip</a:t>
          </a:r>
        </a:p>
      </dsp:txBody>
      <dsp:txXfrm>
        <a:off x="0" y="2714563"/>
        <a:ext cx="2443626" cy="771587"/>
      </dsp:txXfrm>
    </dsp:sp>
    <dsp:sp modelId="{C59670B6-BD3A-4782-A121-D312F0455C06}">
      <dsp:nvSpPr>
        <dsp:cNvPr id="0" name=""/>
        <dsp:cNvSpPr/>
      </dsp:nvSpPr>
      <dsp:spPr>
        <a:xfrm>
          <a:off x="0" y="1814377"/>
          <a:ext cx="8145421" cy="7715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Further Effects</a:t>
          </a:r>
          <a:endParaRPr lang="en-US" sz="1800" kern="1200" dirty="0"/>
        </a:p>
      </dsp:txBody>
      <dsp:txXfrm>
        <a:off x="0" y="1814377"/>
        <a:ext cx="2443626" cy="771587"/>
      </dsp:txXfrm>
    </dsp:sp>
    <dsp:sp modelId="{A241C06C-6963-4868-A281-0B8D53DDD1AC}">
      <dsp:nvSpPr>
        <dsp:cNvPr id="0" name=""/>
        <dsp:cNvSpPr/>
      </dsp:nvSpPr>
      <dsp:spPr>
        <a:xfrm>
          <a:off x="0" y="914191"/>
          <a:ext cx="8145421" cy="7715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Propagation to other system</a:t>
          </a:r>
          <a:endParaRPr lang="en-US" sz="1800" kern="1200" dirty="0"/>
        </a:p>
      </dsp:txBody>
      <dsp:txXfrm>
        <a:off x="0" y="914191"/>
        <a:ext cx="2443626" cy="771587"/>
      </dsp:txXfrm>
    </dsp:sp>
    <dsp:sp modelId="{2B1461EE-797E-4D42-90E0-122A00B1D0B7}">
      <dsp:nvSpPr>
        <dsp:cNvPr id="0" name=""/>
        <dsp:cNvSpPr/>
      </dsp:nvSpPr>
      <dsp:spPr>
        <a:xfrm>
          <a:off x="0" y="14006"/>
          <a:ext cx="8145421" cy="7715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/>
            </a:rPr>
            <a:t>Cryoplant</a:t>
          </a:r>
          <a:r>
            <a:rPr lang="en-US" sz="1800" kern="1200" dirty="0">
              <a:latin typeface="Arial"/>
            </a:rPr>
            <a:t> Trip 'Failure'</a:t>
          </a:r>
          <a:endParaRPr lang="en-US" sz="1800" kern="1200" dirty="0"/>
        </a:p>
      </dsp:txBody>
      <dsp:txXfrm>
        <a:off x="0" y="14006"/>
        <a:ext cx="2443626" cy="771587"/>
      </dsp:txXfrm>
    </dsp:sp>
    <dsp:sp modelId="{979C7677-29F8-482D-B148-4DD4ABDAD063}">
      <dsp:nvSpPr>
        <dsp:cNvPr id="0" name=""/>
        <dsp:cNvSpPr/>
      </dsp:nvSpPr>
      <dsp:spPr>
        <a:xfrm>
          <a:off x="4730827" y="78305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rial"/>
            </a:rPr>
            <a:t>CP</a:t>
          </a:r>
          <a:r>
            <a:rPr lang="en-US" sz="800" b="0" i="0" u="none" strike="noStrike" kern="1200" cap="none" baseline="0" noProof="0" dirty="0">
              <a:solidFill>
                <a:srgbClr val="010000"/>
              </a:solidFill>
              <a:latin typeface="Arial"/>
              <a:cs typeface="Arial"/>
            </a:rPr>
            <a:t> </a:t>
          </a:r>
          <a:r>
            <a:rPr lang="en-US" sz="800" kern="1200" dirty="0">
              <a:latin typeface="Arial"/>
            </a:rPr>
            <a:t>Cold Compressor </a:t>
          </a:r>
          <a:r>
            <a:rPr lang="en-US" sz="800" b="0" i="0" u="none" strike="noStrike" kern="1200" cap="none" baseline="0" noProof="0" dirty="0">
              <a:solidFill>
                <a:srgbClr val="010000"/>
              </a:solidFill>
              <a:latin typeface="Arial"/>
              <a:cs typeface="Arial"/>
            </a:rPr>
            <a:t>Trip</a:t>
          </a:r>
          <a:r>
            <a:rPr lang="en-US" sz="800" kern="1200" dirty="0">
              <a:latin typeface="Arial"/>
            </a:rPr>
            <a:t> </a:t>
          </a:r>
          <a:r>
            <a:rPr lang="en-US" sz="800" b="0" i="0" u="none" strike="noStrike" kern="1200" cap="none" baseline="0" noProof="0" dirty="0">
              <a:solidFill>
                <a:srgbClr val="010000"/>
              </a:solidFill>
              <a:latin typeface="Arial"/>
              <a:cs typeface="Arial"/>
            </a:rPr>
            <a:t>causes internal disruption</a:t>
          </a:r>
        </a:p>
      </dsp:txBody>
      <dsp:txXfrm>
        <a:off x="4749660" y="97138"/>
        <a:ext cx="926818" cy="605323"/>
      </dsp:txXfrm>
    </dsp:sp>
    <dsp:sp modelId="{A1C711C3-F3F3-4C11-B884-8574F14EBB85}">
      <dsp:nvSpPr>
        <dsp:cNvPr id="0" name=""/>
        <dsp:cNvSpPr/>
      </dsp:nvSpPr>
      <dsp:spPr>
        <a:xfrm>
          <a:off x="5167349" y="721295"/>
          <a:ext cx="91440" cy="257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2BBC7-A78E-413C-A08B-64E2F91871A3}">
      <dsp:nvSpPr>
        <dsp:cNvPr id="0" name=""/>
        <dsp:cNvSpPr/>
      </dsp:nvSpPr>
      <dsp:spPr>
        <a:xfrm>
          <a:off x="4730827" y="978490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rial"/>
            </a:rPr>
            <a:t>CDS 2K return pressure rises</a:t>
          </a:r>
          <a:endParaRPr lang="en-US" sz="800" kern="1200" dirty="0"/>
        </a:p>
      </dsp:txBody>
      <dsp:txXfrm>
        <a:off x="4749660" y="997323"/>
        <a:ext cx="926818" cy="605323"/>
      </dsp:txXfrm>
    </dsp:sp>
    <dsp:sp modelId="{320E7076-BC19-42F2-972C-EB6570C85019}">
      <dsp:nvSpPr>
        <dsp:cNvPr id="0" name=""/>
        <dsp:cNvSpPr/>
      </dsp:nvSpPr>
      <dsp:spPr>
        <a:xfrm>
          <a:off x="3959239" y="1621480"/>
          <a:ext cx="1253830" cy="257195"/>
        </a:xfrm>
        <a:custGeom>
          <a:avLst/>
          <a:gdLst/>
          <a:ahLst/>
          <a:cxnLst/>
          <a:rect l="0" t="0" r="0" b="0"/>
          <a:pathLst>
            <a:path>
              <a:moveTo>
                <a:pt x="1253830" y="0"/>
              </a:moveTo>
              <a:lnTo>
                <a:pt x="1253830" y="128597"/>
              </a:lnTo>
              <a:lnTo>
                <a:pt x="0" y="128597"/>
              </a:lnTo>
              <a:lnTo>
                <a:pt x="0" y="257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4441-09A9-4512-AE6D-458C65891919}">
      <dsp:nvSpPr>
        <dsp:cNvPr id="0" name=""/>
        <dsp:cNvSpPr/>
      </dsp:nvSpPr>
      <dsp:spPr>
        <a:xfrm>
          <a:off x="3476997" y="1878676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rial"/>
            </a:rPr>
            <a:t>SSR1 2K circuits pressure rises and cavities start to warm</a:t>
          </a:r>
          <a:endParaRPr lang="en-US" sz="800" kern="1200" dirty="0"/>
        </a:p>
      </dsp:txBody>
      <dsp:txXfrm>
        <a:off x="3495830" y="1897509"/>
        <a:ext cx="926818" cy="605323"/>
      </dsp:txXfrm>
    </dsp:sp>
    <dsp:sp modelId="{A77550B6-8151-4582-B6E5-0A76559B7897}">
      <dsp:nvSpPr>
        <dsp:cNvPr id="0" name=""/>
        <dsp:cNvSpPr/>
      </dsp:nvSpPr>
      <dsp:spPr>
        <a:xfrm>
          <a:off x="3913519" y="2521666"/>
          <a:ext cx="91440" cy="257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61618-CB4A-470C-96DD-DB130DE9DD67}">
      <dsp:nvSpPr>
        <dsp:cNvPr id="0" name=""/>
        <dsp:cNvSpPr/>
      </dsp:nvSpPr>
      <dsp:spPr>
        <a:xfrm>
          <a:off x="3476997" y="2778862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Pressure rise in 2K circuit trips RFPI</a:t>
          </a:r>
        </a:p>
      </dsp:txBody>
      <dsp:txXfrm>
        <a:off x="3495830" y="2797695"/>
        <a:ext cx="926818" cy="605323"/>
      </dsp:txXfrm>
    </dsp:sp>
    <dsp:sp modelId="{16D00FEB-6340-4580-AED3-DADAADDA8E33}">
      <dsp:nvSpPr>
        <dsp:cNvPr id="0" name=""/>
        <dsp:cNvSpPr/>
      </dsp:nvSpPr>
      <dsp:spPr>
        <a:xfrm>
          <a:off x="3913519" y="3421852"/>
          <a:ext cx="91440" cy="257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8FCE4-7E79-49AC-B3A3-87FD46B13545}">
      <dsp:nvSpPr>
        <dsp:cNvPr id="0" name=""/>
        <dsp:cNvSpPr/>
      </dsp:nvSpPr>
      <dsp:spPr>
        <a:xfrm>
          <a:off x="3476997" y="3679047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rial"/>
            </a:rPr>
            <a:t>RFPI permit is pulled, tripping MPS, LLRF, HPRF, etc.</a:t>
          </a:r>
        </a:p>
      </dsp:txBody>
      <dsp:txXfrm>
        <a:off x="3495830" y="3697880"/>
        <a:ext cx="926818" cy="605323"/>
      </dsp:txXfrm>
    </dsp:sp>
    <dsp:sp modelId="{8534AF97-20CE-4C92-AF77-8994A6F94FF5}">
      <dsp:nvSpPr>
        <dsp:cNvPr id="0" name=""/>
        <dsp:cNvSpPr/>
      </dsp:nvSpPr>
      <dsp:spPr>
        <a:xfrm>
          <a:off x="5167349" y="1621480"/>
          <a:ext cx="91440" cy="257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621F0-60E7-4368-8C4C-F1462BBAD412}">
      <dsp:nvSpPr>
        <dsp:cNvPr id="0" name=""/>
        <dsp:cNvSpPr/>
      </dsp:nvSpPr>
      <dsp:spPr>
        <a:xfrm>
          <a:off x="4730827" y="1878676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rial"/>
            </a:rPr>
            <a:t> SSR2 2k circuits...</a:t>
          </a:r>
          <a:endParaRPr lang="en-US" sz="800" kern="1200" dirty="0"/>
        </a:p>
      </dsp:txBody>
      <dsp:txXfrm>
        <a:off x="4749660" y="1897509"/>
        <a:ext cx="926818" cy="605323"/>
      </dsp:txXfrm>
    </dsp:sp>
    <dsp:sp modelId="{7A4FC38D-C51C-4F5D-BBFB-6733F468B3CB}">
      <dsp:nvSpPr>
        <dsp:cNvPr id="0" name=""/>
        <dsp:cNvSpPr/>
      </dsp:nvSpPr>
      <dsp:spPr>
        <a:xfrm>
          <a:off x="5213069" y="1621480"/>
          <a:ext cx="1253830" cy="257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97"/>
              </a:lnTo>
              <a:lnTo>
                <a:pt x="1253830" y="128597"/>
              </a:lnTo>
              <a:lnTo>
                <a:pt x="1253830" y="257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9ABD-8FC8-4B02-8395-53F326C63E5F}">
      <dsp:nvSpPr>
        <dsp:cNvPr id="0" name=""/>
        <dsp:cNvSpPr/>
      </dsp:nvSpPr>
      <dsp:spPr>
        <a:xfrm>
          <a:off x="5984657" y="1878676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rial"/>
            </a:rPr>
            <a:t> Etc.</a:t>
          </a:r>
        </a:p>
      </dsp:txBody>
      <dsp:txXfrm>
        <a:off x="6003490" y="1897509"/>
        <a:ext cx="926818" cy="605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61A98-7369-4FF5-8A9A-180B7C0E8F65}">
      <dsp:nvSpPr>
        <dsp:cNvPr id="0" name=""/>
        <dsp:cNvSpPr/>
      </dsp:nvSpPr>
      <dsp:spPr>
        <a:xfrm>
          <a:off x="0" y="3614749"/>
          <a:ext cx="8145421" cy="7715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Interlocks Propagate Shutdown</a:t>
          </a:r>
        </a:p>
      </dsp:txBody>
      <dsp:txXfrm>
        <a:off x="0" y="3614749"/>
        <a:ext cx="2443626" cy="771587"/>
      </dsp:txXfrm>
    </dsp:sp>
    <dsp:sp modelId="{D985529B-B2C0-4D1E-9CA2-1CD530E30AE9}">
      <dsp:nvSpPr>
        <dsp:cNvPr id="0" name=""/>
        <dsp:cNvSpPr/>
      </dsp:nvSpPr>
      <dsp:spPr>
        <a:xfrm>
          <a:off x="0" y="2714563"/>
          <a:ext cx="8145421" cy="7715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Interlocks Trip</a:t>
          </a:r>
        </a:p>
      </dsp:txBody>
      <dsp:txXfrm>
        <a:off x="0" y="2714563"/>
        <a:ext cx="2443626" cy="771587"/>
      </dsp:txXfrm>
    </dsp:sp>
    <dsp:sp modelId="{C59670B6-BD3A-4782-A121-D312F0455C06}">
      <dsp:nvSpPr>
        <dsp:cNvPr id="0" name=""/>
        <dsp:cNvSpPr/>
      </dsp:nvSpPr>
      <dsp:spPr>
        <a:xfrm>
          <a:off x="0" y="1814377"/>
          <a:ext cx="8145421" cy="7715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Further Effects</a:t>
          </a:r>
          <a:endParaRPr lang="en-US" sz="1800" kern="1200" dirty="0"/>
        </a:p>
      </dsp:txBody>
      <dsp:txXfrm>
        <a:off x="0" y="1814377"/>
        <a:ext cx="2443626" cy="771587"/>
      </dsp:txXfrm>
    </dsp:sp>
    <dsp:sp modelId="{A241C06C-6963-4868-A281-0B8D53DDD1AC}">
      <dsp:nvSpPr>
        <dsp:cNvPr id="0" name=""/>
        <dsp:cNvSpPr/>
      </dsp:nvSpPr>
      <dsp:spPr>
        <a:xfrm>
          <a:off x="0" y="914191"/>
          <a:ext cx="8145421" cy="7715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Propagation to other system</a:t>
          </a:r>
          <a:endParaRPr lang="en-US" sz="1800" kern="1200" dirty="0"/>
        </a:p>
      </dsp:txBody>
      <dsp:txXfrm>
        <a:off x="0" y="914191"/>
        <a:ext cx="2443626" cy="771587"/>
      </dsp:txXfrm>
    </dsp:sp>
    <dsp:sp modelId="{2B1461EE-797E-4D42-90E0-122A00B1D0B7}">
      <dsp:nvSpPr>
        <dsp:cNvPr id="0" name=""/>
        <dsp:cNvSpPr/>
      </dsp:nvSpPr>
      <dsp:spPr>
        <a:xfrm>
          <a:off x="0" y="14006"/>
          <a:ext cx="8145421" cy="7715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/>
            </a:rPr>
            <a:t>Cryoplant</a:t>
          </a:r>
          <a:r>
            <a:rPr lang="en-US" sz="1800" kern="1200" dirty="0">
              <a:latin typeface="Arial"/>
            </a:rPr>
            <a:t> Trip 'Failure'</a:t>
          </a:r>
          <a:endParaRPr lang="en-US" sz="1800" kern="1200" dirty="0"/>
        </a:p>
      </dsp:txBody>
      <dsp:txXfrm>
        <a:off x="0" y="14006"/>
        <a:ext cx="2443626" cy="771587"/>
      </dsp:txXfrm>
    </dsp:sp>
    <dsp:sp modelId="{979C7677-29F8-482D-B148-4DD4ABDAD063}">
      <dsp:nvSpPr>
        <dsp:cNvPr id="0" name=""/>
        <dsp:cNvSpPr/>
      </dsp:nvSpPr>
      <dsp:spPr>
        <a:xfrm>
          <a:off x="4730827" y="78305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010000"/>
              </a:solidFill>
              <a:latin typeface="Arial"/>
            </a:rPr>
            <a:t>Power Outage</a:t>
          </a:r>
          <a:r>
            <a:rPr lang="en-US" sz="900" b="0" i="0" u="none" strike="noStrike" kern="1200" cap="none" baseline="0" noProof="0" dirty="0">
              <a:solidFill>
                <a:srgbClr val="010000"/>
              </a:solidFill>
              <a:latin typeface="Arial"/>
              <a:cs typeface="Arial"/>
            </a:rPr>
            <a:t> disrupts CP operation</a:t>
          </a:r>
        </a:p>
      </dsp:txBody>
      <dsp:txXfrm>
        <a:off x="4749660" y="97138"/>
        <a:ext cx="926818" cy="605323"/>
      </dsp:txXfrm>
    </dsp:sp>
    <dsp:sp modelId="{A1C711C3-F3F3-4C11-B884-8574F14EBB85}">
      <dsp:nvSpPr>
        <dsp:cNvPr id="0" name=""/>
        <dsp:cNvSpPr/>
      </dsp:nvSpPr>
      <dsp:spPr>
        <a:xfrm>
          <a:off x="5167349" y="721295"/>
          <a:ext cx="91440" cy="257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2BBC7-A78E-413C-A08B-64E2F91871A3}">
      <dsp:nvSpPr>
        <dsp:cNvPr id="0" name=""/>
        <dsp:cNvSpPr/>
      </dsp:nvSpPr>
      <dsp:spPr>
        <a:xfrm>
          <a:off x="4730827" y="978490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/>
            </a:rPr>
            <a:t>CDS Circuits pressures change and flow rates drop</a:t>
          </a:r>
          <a:endParaRPr lang="en-US" sz="900" kern="1200" dirty="0"/>
        </a:p>
      </dsp:txBody>
      <dsp:txXfrm>
        <a:off x="4749660" y="997323"/>
        <a:ext cx="926818" cy="605323"/>
      </dsp:txXfrm>
    </dsp:sp>
    <dsp:sp modelId="{320E7076-BC19-42F2-972C-EB6570C85019}">
      <dsp:nvSpPr>
        <dsp:cNvPr id="0" name=""/>
        <dsp:cNvSpPr/>
      </dsp:nvSpPr>
      <dsp:spPr>
        <a:xfrm>
          <a:off x="3959239" y="1621480"/>
          <a:ext cx="1253830" cy="257195"/>
        </a:xfrm>
        <a:custGeom>
          <a:avLst/>
          <a:gdLst/>
          <a:ahLst/>
          <a:cxnLst/>
          <a:rect l="0" t="0" r="0" b="0"/>
          <a:pathLst>
            <a:path>
              <a:moveTo>
                <a:pt x="1253830" y="0"/>
              </a:moveTo>
              <a:lnTo>
                <a:pt x="1253830" y="128597"/>
              </a:lnTo>
              <a:lnTo>
                <a:pt x="0" y="128597"/>
              </a:lnTo>
              <a:lnTo>
                <a:pt x="0" y="257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4441-09A9-4512-AE6D-458C65891919}">
      <dsp:nvSpPr>
        <dsp:cNvPr id="0" name=""/>
        <dsp:cNvSpPr/>
      </dsp:nvSpPr>
      <dsp:spPr>
        <a:xfrm>
          <a:off x="3476997" y="1878676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/>
            </a:rPr>
            <a:t>SSR1 2K circuits pressure rises and cavities start to warm</a:t>
          </a:r>
          <a:endParaRPr lang="en-US" sz="900" kern="1200" dirty="0"/>
        </a:p>
      </dsp:txBody>
      <dsp:txXfrm>
        <a:off x="3495830" y="1897509"/>
        <a:ext cx="926818" cy="605323"/>
      </dsp:txXfrm>
    </dsp:sp>
    <dsp:sp modelId="{A77550B6-8151-4582-B6E5-0A76559B7897}">
      <dsp:nvSpPr>
        <dsp:cNvPr id="0" name=""/>
        <dsp:cNvSpPr/>
      </dsp:nvSpPr>
      <dsp:spPr>
        <a:xfrm>
          <a:off x="3913519" y="2521666"/>
          <a:ext cx="91440" cy="257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61618-CB4A-470C-96DD-DB130DE9DD67}">
      <dsp:nvSpPr>
        <dsp:cNvPr id="0" name=""/>
        <dsp:cNvSpPr/>
      </dsp:nvSpPr>
      <dsp:spPr>
        <a:xfrm>
          <a:off x="3476997" y="2778862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Pressure rise in 2K circuit trips RFPI</a:t>
          </a:r>
        </a:p>
      </dsp:txBody>
      <dsp:txXfrm>
        <a:off x="3495830" y="2797695"/>
        <a:ext cx="926818" cy="605323"/>
      </dsp:txXfrm>
    </dsp:sp>
    <dsp:sp modelId="{16D00FEB-6340-4580-AED3-DADAADDA8E33}">
      <dsp:nvSpPr>
        <dsp:cNvPr id="0" name=""/>
        <dsp:cNvSpPr/>
      </dsp:nvSpPr>
      <dsp:spPr>
        <a:xfrm>
          <a:off x="3913519" y="3421852"/>
          <a:ext cx="91440" cy="257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8FCE4-7E79-49AC-B3A3-87FD46B13545}">
      <dsp:nvSpPr>
        <dsp:cNvPr id="0" name=""/>
        <dsp:cNvSpPr/>
      </dsp:nvSpPr>
      <dsp:spPr>
        <a:xfrm>
          <a:off x="3476997" y="3679047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/>
            </a:rPr>
            <a:t>RFPI permit is pulled, tripping MPS, LLRF, HPRF, etc.</a:t>
          </a:r>
        </a:p>
      </dsp:txBody>
      <dsp:txXfrm>
        <a:off x="3495830" y="3697880"/>
        <a:ext cx="926818" cy="605323"/>
      </dsp:txXfrm>
    </dsp:sp>
    <dsp:sp modelId="{8534AF97-20CE-4C92-AF77-8994A6F94FF5}">
      <dsp:nvSpPr>
        <dsp:cNvPr id="0" name=""/>
        <dsp:cNvSpPr/>
      </dsp:nvSpPr>
      <dsp:spPr>
        <a:xfrm>
          <a:off x="5167349" y="1621480"/>
          <a:ext cx="91440" cy="257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621F0-60E7-4368-8C4C-F1462BBAD412}">
      <dsp:nvSpPr>
        <dsp:cNvPr id="0" name=""/>
        <dsp:cNvSpPr/>
      </dsp:nvSpPr>
      <dsp:spPr>
        <a:xfrm>
          <a:off x="4730827" y="1878676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/>
            </a:rPr>
            <a:t> SSR2 2k circuits...</a:t>
          </a:r>
          <a:endParaRPr lang="en-US" sz="900" kern="1200" dirty="0"/>
        </a:p>
      </dsp:txBody>
      <dsp:txXfrm>
        <a:off x="4749660" y="1897509"/>
        <a:ext cx="926818" cy="605323"/>
      </dsp:txXfrm>
    </dsp:sp>
    <dsp:sp modelId="{7A4FC38D-C51C-4F5D-BBFB-6733F468B3CB}">
      <dsp:nvSpPr>
        <dsp:cNvPr id="0" name=""/>
        <dsp:cNvSpPr/>
      </dsp:nvSpPr>
      <dsp:spPr>
        <a:xfrm>
          <a:off x="5213069" y="1621480"/>
          <a:ext cx="1253830" cy="257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97"/>
              </a:lnTo>
              <a:lnTo>
                <a:pt x="1253830" y="128597"/>
              </a:lnTo>
              <a:lnTo>
                <a:pt x="1253830" y="257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9ABD-8FC8-4B02-8395-53F326C63E5F}">
      <dsp:nvSpPr>
        <dsp:cNvPr id="0" name=""/>
        <dsp:cNvSpPr/>
      </dsp:nvSpPr>
      <dsp:spPr>
        <a:xfrm>
          <a:off x="5984657" y="1878676"/>
          <a:ext cx="964484" cy="6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/>
            </a:rPr>
            <a:t> Etc.</a:t>
          </a:r>
        </a:p>
      </dsp:txBody>
      <dsp:txXfrm>
        <a:off x="6003490" y="1897509"/>
        <a:ext cx="926818" cy="605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B2C3-D26B-4429-870F-04C93D822B3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21358-B424-410A-BBB0-2AA0E4B82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07658" y="629213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-1"/>
            <a:ext cx="9143999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521"/>
            <a:ext cx="9010786" cy="301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57CEE6-7DAC-40F3-833E-0E8F757BFF24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86796D-04F9-4F98-A9C7-6B1EA0F5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" y="896935"/>
            <a:ext cx="9141374" cy="27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25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6F982ED-5315-4D9E-BC18-5E4A5EB86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029D8E2-E2B6-4657-A7F4-5E2905F82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5/14/2020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045A5D4-650A-4042-9F43-FB53A244B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J. Holzbauer | FMEA Discussion Slides - SRFCryo Integration Workshop</a:t>
            </a:r>
          </a:p>
        </p:txBody>
      </p:sp>
    </p:spTree>
    <p:extLst>
      <p:ext uri="{BB962C8B-B14F-4D97-AF65-F5344CB8AC3E}">
        <p14:creationId xmlns:p14="http://schemas.microsoft.com/office/powerpoint/2010/main" val="253667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A5DAFF-B3FE-4C5C-9F1C-A2AA2D29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8969A88-4169-4B6A-9035-3DA0FB073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5/14/2020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2EA33228-90EB-467A-BA14-76FA1419F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J. Holzbauer | FMEA Discussion Slides - SRFCryo Integration Workshop</a:t>
            </a:r>
          </a:p>
        </p:txBody>
      </p:sp>
    </p:spTree>
    <p:extLst>
      <p:ext uri="{BB962C8B-B14F-4D97-AF65-F5344CB8AC3E}">
        <p14:creationId xmlns:p14="http://schemas.microsoft.com/office/powerpoint/2010/main" val="234691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40052CB-1A90-4698-9AB0-37D2033C9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18C0B5BC-1D2F-4514-BDC0-7F7BE1DD5AD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5/14/2020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F2BFB13-08BB-4598-A2B8-4150034F5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J. Holzbauer | FMEA Discussion Slides - SRFCryo Integration Workshop</a:t>
            </a:r>
          </a:p>
        </p:txBody>
      </p:sp>
    </p:spTree>
    <p:extLst>
      <p:ext uri="{BB962C8B-B14F-4D97-AF65-F5344CB8AC3E}">
        <p14:creationId xmlns:p14="http://schemas.microsoft.com/office/powerpoint/2010/main" val="166924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C4669E-3F95-4FE8-9552-C3943B824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A12DB3CB-B012-4B44-9EE4-30C12155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5/14/2020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47B089B-2A85-476B-BA1D-2605A5271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J. Holzbauer | FMEA Discussion Slides - SRFCryo Integration Workshop</a:t>
            </a:r>
          </a:p>
        </p:txBody>
      </p:sp>
    </p:spTree>
    <p:extLst>
      <p:ext uri="{BB962C8B-B14F-4D97-AF65-F5344CB8AC3E}">
        <p14:creationId xmlns:p14="http://schemas.microsoft.com/office/powerpoint/2010/main" val="392227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7E4A7D7-9CA9-42D8-96E9-511776EF9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133F40F-6628-44F7-8885-3BCB0315D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5/14/2020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41B2383-BB37-43BD-AE80-2A466010A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J. Holzbauer | FMEA Discussion Slides - SRFCryo Integration Workshop</a:t>
            </a:r>
          </a:p>
        </p:txBody>
      </p:sp>
    </p:spTree>
    <p:extLst>
      <p:ext uri="{BB962C8B-B14F-4D97-AF65-F5344CB8AC3E}">
        <p14:creationId xmlns:p14="http://schemas.microsoft.com/office/powerpoint/2010/main" val="70600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F1CDAA-665E-4321-B79F-C2A7EAFA7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C9587E63-3DD5-4B00-81AC-11138316B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5/14/2020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094BAAE7-95D3-4523-9F7F-80DA9DB33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J. Holzbauer | FMEA Discussion Slides - SRFCryo Integration Workshop</a:t>
            </a:r>
          </a:p>
        </p:txBody>
      </p:sp>
    </p:spTree>
    <p:extLst>
      <p:ext uri="{BB962C8B-B14F-4D97-AF65-F5344CB8AC3E}">
        <p14:creationId xmlns:p14="http://schemas.microsoft.com/office/powerpoint/2010/main" val="133699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0B9EE7-128D-4EBB-BF2C-ED5A9CCFE6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9379" y="6379281"/>
            <a:ext cx="773499" cy="403233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BD65A48-DAB1-464B-9B19-BC3340AA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229A1-B1C5-439F-AB13-716C39132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A5440-A5B2-46A5-BDE0-B5B290547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J. Holzbauer | FMEA Discussion Slides - SRFCryo Integration Workshop</a:t>
            </a:r>
          </a:p>
        </p:txBody>
      </p:sp>
    </p:spTree>
    <p:extLst>
      <p:ext uri="{BB962C8B-B14F-4D97-AF65-F5344CB8AC3E}">
        <p14:creationId xmlns:p14="http://schemas.microsoft.com/office/powerpoint/2010/main" val="414202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9A4A1E-434E-4F3B-8654-080D99E7B9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J. Holzbauer on behalf of the Technical Integration Group</a:t>
            </a:r>
          </a:p>
          <a:p>
            <a:r>
              <a:rPr lang="en-US" dirty="0"/>
              <a:t>SRF/Cryo Integration Workshop</a:t>
            </a:r>
          </a:p>
          <a:p>
            <a:r>
              <a:rPr lang="en-US" dirty="0"/>
              <a:t>Thursday, May 14, 2020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F2CCA-C1FB-461C-BBD1-05B637F7F3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PIP-II Integrated FMEA</a:t>
            </a:r>
          </a:p>
        </p:txBody>
      </p:sp>
    </p:spTree>
    <p:extLst>
      <p:ext uri="{BB962C8B-B14F-4D97-AF65-F5344CB8AC3E}">
        <p14:creationId xmlns:p14="http://schemas.microsoft.com/office/powerpoint/2010/main" val="158571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D1D0-A13A-499A-A441-FC1FB238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03BEF-60C2-41B4-8C27-20EB39682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A PIP-II FMEA must be more clearly defined because there are significant scenarios that the existing PIP-II FMEAs don’t address. True?</a:t>
            </a:r>
          </a:p>
          <a:p>
            <a:r>
              <a:rPr lang="en-US" dirty="0"/>
              <a:t>The value of the What-If is clearly high and should not be lost. Should the basic structure of FESHM be kept, i.e., an FMEA that is more component focused and a What-If that is more scenario focused?</a:t>
            </a:r>
          </a:p>
          <a:p>
            <a:r>
              <a:rPr lang="en-US" dirty="0"/>
              <a:t>Do all realistic failure scenarios propagate across existing interfaces </a:t>
            </a:r>
            <a:r>
              <a:rPr lang="en-US"/>
              <a:t>that are </a:t>
            </a:r>
            <a:r>
              <a:rPr lang="en-US" dirty="0"/>
              <a:t>captured in the MICD? Will this labeling scheme work? (if yes, then the number of stakeholders to be notified and cross-checked is greatly reduced)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6B36B-89D3-4736-B10B-E55A0C590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DE60B-E1CF-4C13-B268-55A2563BE4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F6021-7E66-4CAC-8381-8367ED9D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J. Holzbauer | FMEA Discussion Slides - SRFCryo Integration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8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0701-66A5-449F-B2CD-6862C885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Failure Mode Analysis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10F6B-4804-43DD-8BCC-BE56F94D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88148"/>
          </a:xfrm>
        </p:spPr>
        <p:txBody>
          <a:bodyPr lIns="0" tIns="0" rIns="0" bIns="0" anchor="t"/>
          <a:lstStyle/>
          <a:p>
            <a:r>
              <a:rPr lang="en-US" sz="2000" dirty="0"/>
              <a:t>PIP-II must be made robust against a myriad of failure scenarios</a:t>
            </a:r>
          </a:p>
          <a:p>
            <a:r>
              <a:rPr lang="en-US" sz="2000" dirty="0"/>
              <a:t>Each L3 system must assess the impact of and recovery from:</a:t>
            </a:r>
          </a:p>
          <a:p>
            <a:pPr lvl="1"/>
            <a:r>
              <a:rPr lang="en-US" sz="2000" dirty="0">
                <a:ea typeface="ＭＳ Ｐゴシック"/>
                <a:cs typeface="Helvetica"/>
              </a:rPr>
              <a:t>Potential system-internal failures</a:t>
            </a:r>
          </a:p>
          <a:p>
            <a:pPr lvl="1"/>
            <a:r>
              <a:rPr lang="en-US" sz="2000" dirty="0">
                <a:ea typeface="ＭＳ Ｐゴシック"/>
                <a:cs typeface="Helvetica"/>
              </a:rPr>
              <a:t>E</a:t>
            </a:r>
            <a:r>
              <a:rPr lang="en-US" sz="2000" dirty="0">
                <a:ea typeface="ＭＳ Ｐゴシック"/>
              </a:rPr>
              <a:t>xternal Conditions (e.g. power outages, other L3 system failures)</a:t>
            </a:r>
          </a:p>
          <a:p>
            <a:r>
              <a:rPr lang="en-US" sz="2000" dirty="0">
                <a:ea typeface="ＭＳ Ｐゴシック"/>
              </a:rPr>
              <a:t>These two categories are traditionally captured in:</a:t>
            </a:r>
          </a:p>
          <a:p>
            <a:pPr lvl="1"/>
            <a:r>
              <a:rPr lang="en-US" sz="1800" dirty="0">
                <a:ea typeface="ＭＳ Ｐゴシック"/>
              </a:rPr>
              <a:t>Failure Mode and Effect Analysis (</a:t>
            </a:r>
            <a:r>
              <a:rPr lang="en-US" sz="1800" i="1" dirty="0">
                <a:ea typeface="ＭＳ Ｐゴシック"/>
              </a:rPr>
              <a:t>mostly</a:t>
            </a:r>
            <a:r>
              <a:rPr lang="en-US" sz="1800" dirty="0">
                <a:ea typeface="ＭＳ Ｐゴシック"/>
              </a:rPr>
              <a:t> internal failures)</a:t>
            </a:r>
          </a:p>
          <a:p>
            <a:pPr lvl="1"/>
            <a:r>
              <a:rPr lang="en-US" sz="1800" dirty="0">
                <a:ea typeface="ＭＳ Ｐゴシック"/>
              </a:rPr>
              <a:t>What-If Analysis (</a:t>
            </a:r>
            <a:r>
              <a:rPr lang="en-US" sz="1800" i="1" dirty="0">
                <a:ea typeface="ＭＳ Ｐゴシック"/>
              </a:rPr>
              <a:t>mostly</a:t>
            </a:r>
            <a:r>
              <a:rPr lang="en-US" sz="1800" dirty="0">
                <a:ea typeface="ＭＳ Ｐゴシック"/>
              </a:rPr>
              <a:t> external conditions)</a:t>
            </a:r>
          </a:p>
          <a:p>
            <a:r>
              <a:rPr lang="en-US" sz="2000" dirty="0">
                <a:ea typeface="ＭＳ Ｐゴシック"/>
              </a:rPr>
              <a:t>FESHM 5032 describes a clear definition of these two documents as a requirement for successful Cryogenic System Reviews at FNAL</a:t>
            </a:r>
          </a:p>
          <a:p>
            <a:pPr lvl="1"/>
            <a:r>
              <a:rPr lang="en-US" sz="1800" dirty="0">
                <a:ea typeface="ＭＳ Ｐゴシック"/>
              </a:rPr>
              <a:t>FESHM FMEA is relatively prescriptive and component list driven, and traditionally done for (and focused on) piping/cryogenic systems </a:t>
            </a:r>
          </a:p>
          <a:p>
            <a:pPr lvl="1"/>
            <a:r>
              <a:rPr lang="en-US" sz="1800" dirty="0">
                <a:ea typeface="ＭＳ Ｐゴシック"/>
              </a:rPr>
              <a:t>Grading of the risks identified in a FESHM FMEA is also quite prescriptive</a:t>
            </a:r>
          </a:p>
          <a:p>
            <a:r>
              <a:rPr lang="en-US" sz="2000" dirty="0">
                <a:ea typeface="ＭＳ Ｐゴシック"/>
              </a:rPr>
              <a:t>The FNAL Quality Assurance Manual calls out FMEAs as a standard tool for assessing and managing technical risk</a:t>
            </a:r>
          </a:p>
          <a:p>
            <a:pPr lvl="1"/>
            <a:r>
              <a:rPr lang="en-US" sz="1800" dirty="0">
                <a:ea typeface="ＭＳ Ｐゴシック"/>
              </a:rPr>
              <a:t>Many examples are available from industry and other authorities</a:t>
            </a:r>
          </a:p>
          <a:p>
            <a:pPr lvl="1"/>
            <a:endParaRPr lang="en-US" sz="1800" dirty="0">
              <a:ea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66A98-8C0C-4D2C-B9D5-1B811C7A5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B814B-03DB-4358-8B35-2275B16482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99DE2-EA46-4780-9AD9-6E705BFCF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J. Holzbauer | FMEA Discussion Slides - SRFCryo Integration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6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F977-9ABE-4AB8-892F-9B7F9BC7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Through Examples in Teamcenter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2849-28B9-4184-B1CB-EF9F21954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FESHM What-If (LCLS-II CDS and Cryomodule What-If)</a:t>
            </a:r>
          </a:p>
          <a:p>
            <a:pPr lvl="1"/>
            <a:r>
              <a:rPr lang="en-US" dirty="0"/>
              <a:t>ED0001804</a:t>
            </a:r>
          </a:p>
          <a:p>
            <a:r>
              <a:rPr lang="en-US" dirty="0"/>
              <a:t>FESHM FMEA (CMTF Kinney Valve and Inst List &amp; FMEA)</a:t>
            </a:r>
          </a:p>
          <a:p>
            <a:pPr lvl="1"/>
            <a:r>
              <a:rPr lang="en-US" dirty="0"/>
              <a:t>ED0003665</a:t>
            </a:r>
          </a:p>
          <a:p>
            <a:r>
              <a:rPr lang="en-US" dirty="0"/>
              <a:t>PIP-II FMEA (650 MHz Prototype RF Coupler FMEA)</a:t>
            </a:r>
          </a:p>
          <a:p>
            <a:pPr lvl="1"/>
            <a:r>
              <a:rPr lang="en-US" dirty="0"/>
              <a:t>ED0011536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E5F05-FEB2-4C4C-8A52-5C561FF7E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9E4BC-48AF-467D-A238-7FDA4396F7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7D43A-6959-42CC-ACEA-F0ED937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J. Holzbauer | FMEA Discussion Slides - SRFCryo Integration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2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6D51D-369B-44B1-A21A-B9D02FC5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FMEA Goals and Requirements for PIP-II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F602-9C73-4B77-B161-18CAC32EC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sz="2000" dirty="0"/>
              <a:t>FESHM </a:t>
            </a:r>
            <a:r>
              <a:rPr lang="en-US" sz="2000" i="1" dirty="0"/>
              <a:t>requires</a:t>
            </a:r>
            <a:r>
              <a:rPr lang="en-US" sz="2000" dirty="0"/>
              <a:t> a specific set of assessments be done as part of approval for operation of cryogenic systems at FNAL</a:t>
            </a:r>
          </a:p>
          <a:p>
            <a:pPr lvl="1"/>
            <a:r>
              <a:rPr lang="en-US" sz="2000" dirty="0">
                <a:ea typeface="ＭＳ Ｐゴシック"/>
              </a:rPr>
              <a:t>It is unlikely (and arguably undesirable) that this process will change</a:t>
            </a:r>
          </a:p>
          <a:p>
            <a:r>
              <a:rPr lang="en-US" sz="2000" dirty="0"/>
              <a:t>Duplication of documentation effort is undesirable</a:t>
            </a:r>
          </a:p>
          <a:p>
            <a:pPr lvl="1"/>
            <a:r>
              <a:rPr lang="en-US" sz="2000" dirty="0"/>
              <a:t>Any additional documentation burden should be clear and add value to the overall design and project</a:t>
            </a:r>
          </a:p>
          <a:p>
            <a:r>
              <a:rPr lang="en-US" sz="2000" dirty="0"/>
              <a:t>Assessment of potential failures and associated risks during production and operation is essential for PIP-II</a:t>
            </a:r>
          </a:p>
          <a:p>
            <a:r>
              <a:rPr lang="en-US" sz="2000" dirty="0"/>
              <a:t>The goal of an integrated FMEA is to ensure that all failure modes are documented, appropriately mitigated, and that their potential cross-system impacts are captured</a:t>
            </a:r>
          </a:p>
          <a:p>
            <a:r>
              <a:rPr lang="en-US" sz="2000" dirty="0"/>
              <a:t>This is especially true for systems as intimately connected as </a:t>
            </a:r>
            <a:r>
              <a:rPr lang="en-US" sz="2000" dirty="0" err="1"/>
              <a:t>Cryoplant</a:t>
            </a:r>
            <a:r>
              <a:rPr lang="en-US" sz="2000" dirty="0"/>
              <a:t>, CDS, and CMs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84223-97AE-43A0-954F-947CE5BDD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7DBD9-1481-49E8-B5CA-53B1927F2B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6BC3-DD00-4B94-BA58-FD41FC517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J. Holzbauer | FMEA Discussion Slides - SRFCryo Integration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1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BDD1-A6ED-4C45-BFDE-9FC029A5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an Integrated PIP-II FMEA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2C4F9-FABC-4377-87CE-FE1AC5D1D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Identify/refine clear guidance for a PIP-II FMEA</a:t>
            </a:r>
          </a:p>
          <a:p>
            <a:pPr lvl="1"/>
            <a:r>
              <a:rPr lang="en-US" sz="1800" dirty="0"/>
              <a:t>Several examples of good FMEAs exist, but clearer guidance must be given to ensure all relevant failure modes and scenarios are captured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Document existing FMEAs and ensure they are updated</a:t>
            </a:r>
          </a:p>
          <a:p>
            <a:pPr lvl="1"/>
            <a:r>
              <a:rPr lang="en-US" sz="1800" dirty="0"/>
              <a:t>Additional information must be captured for each failure including specific interface reference from the Master ICD across which the failure may propagate (and thus affected stakeholders)</a:t>
            </a:r>
          </a:p>
          <a:p>
            <a:pPr lvl="1"/>
            <a:r>
              <a:rPr lang="en-US" sz="1800" dirty="0"/>
              <a:t>Some allowance must be made for designs that are not well advanced (FESHM FMEA requires almost complete design)</a:t>
            </a:r>
          </a:p>
          <a:p>
            <a:pPr lvl="1"/>
            <a:r>
              <a:rPr lang="en-US" sz="1800" dirty="0"/>
              <a:t>Each L3 owns the FMEA(s) of their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Failures that cross system boundaries should be traceable from source to mitigation via auditing</a:t>
            </a:r>
          </a:p>
          <a:p>
            <a:pPr lvl="1"/>
            <a:r>
              <a:rPr lang="en-US" sz="1800" dirty="0"/>
              <a:t>Propagation of failures across interfaces must be explicitly labeled</a:t>
            </a:r>
          </a:p>
          <a:p>
            <a:pPr lvl="1"/>
            <a:r>
              <a:rPr lang="en-US" sz="1800" dirty="0"/>
              <a:t>If a failure is mitigated outside of your system, responsibility of external mitigations or propagation of information (MPS, RFPI, etc.) should be noted including where these requirements are managed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245AA-EFD8-4C34-A071-E63AED66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EF740-9345-4AE7-A80D-4C45B92148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D63D0-4F56-4D1F-B02D-8B817A375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J. Holzbauer | FMEA Discussion Slides - SRFCryo Integration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1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07C120-9DE4-49DF-BDC7-9B0E6D51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5AE30-115C-4012-AD4D-39AC188F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80765" cy="3915016"/>
          </a:xfrm>
        </p:spPr>
        <p:txBody>
          <a:bodyPr lIns="0" tIns="0" rIns="0" bIns="0" anchor="t"/>
          <a:lstStyle/>
          <a:p>
            <a:r>
              <a:rPr lang="en-US" dirty="0"/>
              <a:t>A Cold Compressor Trip in the Cryoplant is a likely failure scenario during PIP-II operation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A1A92-98AD-4C81-ABAD-EC379382D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15ABCC-9158-4EA0-A50A-92E1C01D3A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5/14/2020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660CAE-4730-45C3-AA53-C7468808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J. Holzbauer </a:t>
            </a:r>
            <a:r>
              <a:rPr lang="en-US" dirty="0"/>
              <a:t>| </a:t>
            </a:r>
            <a:r>
              <a:rPr lang="en-US"/>
              <a:t>FMEA Discussion Slides - SRFCryo Integration Workshop</a:t>
            </a:r>
            <a:endParaRPr lang="en-US" dirty="0"/>
          </a:p>
        </p:txBody>
      </p:sp>
      <p:graphicFrame>
        <p:nvGraphicFramePr>
          <p:cNvPr id="590" name="Diagram 590">
            <a:extLst>
              <a:ext uri="{FF2B5EF4-FFF2-40B4-BE49-F238E27FC236}">
                <a16:creationId xmlns:a16="http://schemas.microsoft.com/office/drawing/2014/main" id="{F1FDF4AE-35F3-4093-BC0C-B94A98F1E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644808"/>
              </p:ext>
            </p:extLst>
          </p:nvPr>
        </p:nvGraphicFramePr>
        <p:xfrm>
          <a:off x="552932" y="1806519"/>
          <a:ext cx="8145421" cy="440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42E3FF4-6D6D-45AA-A2EB-9B31243A97A0}"/>
              </a:ext>
            </a:extLst>
          </p:cNvPr>
          <p:cNvSpPr txBox="1"/>
          <p:nvPr/>
        </p:nvSpPr>
        <p:spPr>
          <a:xfrm>
            <a:off x="6361187" y="1954241"/>
            <a:ext cx="2099489" cy="4572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831D23"/>
                </a:solidFill>
                <a:latin typeface="Calibri"/>
              </a:rPr>
              <a:t>CP FMEA</a:t>
            </a:r>
            <a:endParaRPr lang="en-US" dirty="0">
              <a:solidFill>
                <a:srgbClr val="831D2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E2203-E60F-48D6-A806-687F5F8B980C}"/>
              </a:ext>
            </a:extLst>
          </p:cNvPr>
          <p:cNvSpPr txBox="1"/>
          <p:nvPr/>
        </p:nvSpPr>
        <p:spPr>
          <a:xfrm>
            <a:off x="6361187" y="2829028"/>
            <a:ext cx="2099489" cy="4572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831D23"/>
                </a:solidFill>
                <a:latin typeface="Calibri"/>
              </a:rPr>
              <a:t>CDS FMEA</a:t>
            </a:r>
            <a:endParaRPr lang="en-US" dirty="0">
              <a:solidFill>
                <a:srgbClr val="831D2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9F508-F250-480A-A396-2FE311CA9E30}"/>
              </a:ext>
            </a:extLst>
          </p:cNvPr>
          <p:cNvSpPr txBox="1"/>
          <p:nvPr/>
        </p:nvSpPr>
        <p:spPr>
          <a:xfrm>
            <a:off x="6361187" y="3739178"/>
            <a:ext cx="2099489" cy="4572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831D23"/>
                </a:solidFill>
                <a:latin typeface="Calibri"/>
              </a:rPr>
              <a:t>CM FMEAs</a:t>
            </a:r>
            <a:endParaRPr lang="en-US" dirty="0">
              <a:solidFill>
                <a:srgbClr val="831D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75E6A-4A9A-4B08-83A7-B55F116C6725}"/>
              </a:ext>
            </a:extLst>
          </p:cNvPr>
          <p:cNvSpPr txBox="1"/>
          <p:nvPr/>
        </p:nvSpPr>
        <p:spPr>
          <a:xfrm>
            <a:off x="5247072" y="4504327"/>
            <a:ext cx="3213604" cy="83099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831D23"/>
                </a:solidFill>
                <a:latin typeface="Calibri"/>
              </a:rPr>
              <a:t>SRF Interlock Plan/RFPI FRS/TRS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86C98-73AF-4970-859C-13DBC7775B5D}"/>
              </a:ext>
            </a:extLst>
          </p:cNvPr>
          <p:cNvSpPr txBox="1"/>
          <p:nvPr/>
        </p:nvSpPr>
        <p:spPr>
          <a:xfrm>
            <a:off x="5156292" y="5560674"/>
            <a:ext cx="3304384" cy="46166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831D23"/>
                </a:solidFill>
                <a:latin typeface="Calibri"/>
              </a:rPr>
              <a:t>MPS/LLRF/HPRF FRS/TRS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3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5D71-6516-40CC-BBFC-6340FCE4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52F76-6BBC-4F37-80AE-B0BF8AEDC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62CBB-2D59-47BF-BAB4-ED232BC20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0C896-C1E9-4F1D-BC34-F913ED9E5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J. Holzbauer | FMEA Discussion Slides - SRFCryo Integration Workshop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FD3494D-1F7A-4BC4-9998-1884A17B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Beamline vacuum failure in a CM (small, medium, or catastrophic)</a:t>
            </a:r>
          </a:p>
          <a:p>
            <a:pPr lvl="1"/>
            <a:r>
              <a:rPr lang="en-US" dirty="0">
                <a:ea typeface="ＭＳ Ｐゴシック"/>
              </a:rPr>
              <a:t>Impacts to CDS via increased heat load, relief event</a:t>
            </a:r>
            <a:endParaRPr lang="en-US" dirty="0"/>
          </a:p>
          <a:p>
            <a:pPr lvl="1"/>
            <a:r>
              <a:rPr lang="en-US" dirty="0">
                <a:ea typeface="ＭＳ Ｐゴシック"/>
              </a:rPr>
              <a:t>Impacts to Vacuum systems via beamline (pumping stations, gate valves, etc.)</a:t>
            </a:r>
          </a:p>
          <a:p>
            <a:pPr lvl="1"/>
            <a:r>
              <a:rPr lang="en-US" dirty="0">
                <a:ea typeface="ＭＳ Ｐゴシック"/>
              </a:rPr>
              <a:t>Impacts on neighboring modules, potentially</a:t>
            </a:r>
          </a:p>
          <a:p>
            <a:endParaRPr lang="en-US" dirty="0">
              <a:ea typeface="ＭＳ Ｐゴシック"/>
            </a:endParaRPr>
          </a:p>
          <a:p>
            <a:r>
              <a:rPr lang="en-US" dirty="0">
                <a:ea typeface="ＭＳ Ｐゴシック"/>
              </a:rPr>
              <a:t>Discussion question:</a:t>
            </a:r>
          </a:p>
          <a:p>
            <a:pPr lvl="1"/>
            <a:r>
              <a:rPr lang="en-US" dirty="0">
                <a:ea typeface="ＭＳ Ｐゴシック"/>
              </a:rPr>
              <a:t>Based on experience, does a What-If of a certain system generally capture all the relevant failure modes of systems around them?</a:t>
            </a:r>
          </a:p>
          <a:p>
            <a:pPr lvl="1"/>
            <a:r>
              <a:rPr lang="en-US" dirty="0">
                <a:ea typeface="ＭＳ Ｐゴシック"/>
              </a:rPr>
              <a:t>Can a What-If style analysis be done early in the design?</a:t>
            </a:r>
          </a:p>
        </p:txBody>
      </p:sp>
    </p:spTree>
    <p:extLst>
      <p:ext uri="{BB962C8B-B14F-4D97-AF65-F5344CB8AC3E}">
        <p14:creationId xmlns:p14="http://schemas.microsoft.com/office/powerpoint/2010/main" val="193966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F28C-897D-4974-91CB-DFC4B4BA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Failures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353DD-8974-4C09-BAE4-CD70D49D5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/>
              <a:t>Power outage</a:t>
            </a:r>
          </a:p>
          <a:p>
            <a:pPr lvl="1"/>
            <a:r>
              <a:rPr lang="en-US">
                <a:ea typeface="ＭＳ Ｐゴシック"/>
              </a:rPr>
              <a:t>Long term/short term</a:t>
            </a:r>
          </a:p>
          <a:p>
            <a:pPr lvl="1"/>
            <a:r>
              <a:rPr lang="en-US">
                <a:ea typeface="ＭＳ Ｐゴシック"/>
              </a:rPr>
              <a:t>Local, machine-wide</a:t>
            </a:r>
          </a:p>
          <a:p>
            <a:r>
              <a:rPr lang="en-US">
                <a:ea typeface="ＭＳ Ｐゴシック"/>
              </a:rPr>
              <a:t>Fire in the local area</a:t>
            </a:r>
          </a:p>
          <a:p>
            <a:r>
              <a:rPr lang="en-US">
                <a:ea typeface="ＭＳ Ｐゴシック"/>
              </a:rPr>
              <a:t>Installation damage caused by other installation/tunnel activities?</a:t>
            </a:r>
            <a:endParaRPr lang="en-US" dirty="0">
              <a:ea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37130-0910-40FF-ADA0-238D8521E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44C87-5DCE-4C37-B393-3F2847585A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7DFAE-EDEC-4884-8540-165DE4397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J. Holzbauer | FMEA Discussion Slides - SRFCryo Integration Workshop</a:t>
            </a:r>
          </a:p>
        </p:txBody>
      </p:sp>
    </p:spTree>
    <p:extLst>
      <p:ext uri="{BB962C8B-B14F-4D97-AF65-F5344CB8AC3E}">
        <p14:creationId xmlns:p14="http://schemas.microsoft.com/office/powerpoint/2010/main" val="110564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07C120-9DE4-49DF-BDC7-9B0E6D51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 (External)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5AE30-115C-4012-AD4D-39AC188F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80765" cy="3915016"/>
          </a:xfrm>
        </p:spPr>
        <p:txBody>
          <a:bodyPr lIns="0" tIns="0" rIns="0" bIns="0" anchor="t"/>
          <a:lstStyle/>
          <a:p>
            <a:r>
              <a:rPr lang="en-US" dirty="0"/>
              <a:t>A PIP-II Cryoplant Building loses power (short term) is a possible failure scenario during PIP-II operation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A1A92-98AD-4C81-ABAD-EC379382D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15ABCC-9158-4EA0-A50A-92E1C01D3A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5/14/2020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660CAE-4730-45C3-AA53-C7468808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J. Holzbauer </a:t>
            </a:r>
            <a:r>
              <a:rPr lang="en-US" dirty="0"/>
              <a:t>| </a:t>
            </a:r>
            <a:r>
              <a:rPr lang="en-US"/>
              <a:t>FMEA Discussion Slides - SRFCryo Integration Workshop</a:t>
            </a:r>
            <a:endParaRPr lang="en-US" dirty="0"/>
          </a:p>
        </p:txBody>
      </p:sp>
      <p:graphicFrame>
        <p:nvGraphicFramePr>
          <p:cNvPr id="590" name="Diagram 590">
            <a:extLst>
              <a:ext uri="{FF2B5EF4-FFF2-40B4-BE49-F238E27FC236}">
                <a16:creationId xmlns:a16="http://schemas.microsoft.com/office/drawing/2014/main" id="{F1FDF4AE-35F3-4093-BC0C-B94A98F1E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909355"/>
              </p:ext>
            </p:extLst>
          </p:nvPr>
        </p:nvGraphicFramePr>
        <p:xfrm>
          <a:off x="552932" y="1806519"/>
          <a:ext cx="8145421" cy="440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42E3FF4-6D6D-45AA-A2EB-9B31243A97A0}"/>
              </a:ext>
            </a:extLst>
          </p:cNvPr>
          <p:cNvSpPr txBox="1"/>
          <p:nvPr/>
        </p:nvSpPr>
        <p:spPr>
          <a:xfrm>
            <a:off x="6361187" y="1954241"/>
            <a:ext cx="2099489" cy="4572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831D23"/>
                </a:solidFill>
                <a:latin typeface="Calibri"/>
              </a:rPr>
              <a:t>CP What-If</a:t>
            </a:r>
            <a:endParaRPr lang="en-US" dirty="0">
              <a:solidFill>
                <a:srgbClr val="831D2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E2203-E60F-48D6-A806-687F5F8B980C}"/>
              </a:ext>
            </a:extLst>
          </p:cNvPr>
          <p:cNvSpPr txBox="1"/>
          <p:nvPr/>
        </p:nvSpPr>
        <p:spPr>
          <a:xfrm>
            <a:off x="6361187" y="2829028"/>
            <a:ext cx="2099489" cy="4572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831D23"/>
                </a:solidFill>
                <a:latin typeface="Calibri"/>
              </a:rPr>
              <a:t>CDS FMEA</a:t>
            </a:r>
            <a:endParaRPr lang="en-US" dirty="0">
              <a:solidFill>
                <a:srgbClr val="831D2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9F508-F250-480A-A396-2FE311CA9E30}"/>
              </a:ext>
            </a:extLst>
          </p:cNvPr>
          <p:cNvSpPr txBox="1"/>
          <p:nvPr/>
        </p:nvSpPr>
        <p:spPr>
          <a:xfrm>
            <a:off x="6361187" y="3778089"/>
            <a:ext cx="2099489" cy="4572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831D23"/>
                </a:solidFill>
                <a:latin typeface="Calibri"/>
              </a:rPr>
              <a:t>CM FMEAs</a:t>
            </a:r>
            <a:endParaRPr lang="en-US" dirty="0">
              <a:solidFill>
                <a:srgbClr val="831D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75E6A-4A9A-4B08-83A7-B55F116C6725}"/>
              </a:ext>
            </a:extLst>
          </p:cNvPr>
          <p:cNvSpPr txBox="1"/>
          <p:nvPr/>
        </p:nvSpPr>
        <p:spPr>
          <a:xfrm>
            <a:off x="5247072" y="4504327"/>
            <a:ext cx="3213604" cy="83099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831D23"/>
                </a:solidFill>
                <a:latin typeface="Calibri"/>
              </a:rPr>
              <a:t>SRF Interlock Plan/RFPI FRS/TRS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86C98-73AF-4970-859C-13DBC7775B5D}"/>
              </a:ext>
            </a:extLst>
          </p:cNvPr>
          <p:cNvSpPr txBox="1"/>
          <p:nvPr/>
        </p:nvSpPr>
        <p:spPr>
          <a:xfrm>
            <a:off x="5156292" y="5560674"/>
            <a:ext cx="3304384" cy="46166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831D23"/>
                </a:solidFill>
                <a:latin typeface="Calibri"/>
              </a:rPr>
              <a:t>MPS/LLRF/HPRF FRS/TRS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8128E2-589D-42A2-ABC6-2BBCF14759E0}"/>
              </a:ext>
            </a:extLst>
          </p:cNvPr>
          <p:cNvSpPr/>
          <p:nvPr/>
        </p:nvSpPr>
        <p:spPr>
          <a:xfrm>
            <a:off x="508819" y="2639961"/>
            <a:ext cx="8273846" cy="3628104"/>
          </a:xfrm>
          <a:prstGeom prst="rect">
            <a:avLst/>
          </a:prstGeom>
          <a:noFill/>
          <a:ln w="571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B28AF-8330-4148-A456-B6BC1D53E82C}"/>
              </a:ext>
            </a:extLst>
          </p:cNvPr>
          <p:cNvSpPr txBox="1"/>
          <p:nvPr/>
        </p:nvSpPr>
        <p:spPr>
          <a:xfrm rot="16200000">
            <a:off x="-1482375" y="4340043"/>
            <a:ext cx="351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ighlight>
                  <a:srgbClr val="FFFF00"/>
                </a:highlight>
              </a:rPr>
              <a:t>Remains the same as previous example</a:t>
            </a:r>
          </a:p>
        </p:txBody>
      </p:sp>
    </p:spTree>
    <p:extLst>
      <p:ext uri="{BB962C8B-B14F-4D97-AF65-F5344CB8AC3E}">
        <p14:creationId xmlns:p14="http://schemas.microsoft.com/office/powerpoint/2010/main" val="2713104726"/>
      </p:ext>
    </p:extLst>
  </p:cSld>
  <p:clrMapOvr>
    <a:masterClrMapping/>
  </p:clrMapOvr>
</p:sld>
</file>

<file path=ppt/theme/theme1.xml><?xml version="1.0" encoding="utf-8"?>
<a:theme xmlns:a="http://schemas.openxmlformats.org/drawingml/2006/main" name="PIP2_generic_them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2_generic_theme" id="{41B43398-5B5F-45F8-88E0-B31BBDF1C289}" vid="{8E137403-0860-4760-AAAF-D1F1D3A18D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42D27D374FB4DBBDC3FBDFF9391B1" ma:contentTypeVersion="6" ma:contentTypeDescription="Create a new document." ma:contentTypeScope="" ma:versionID="9b426ef2322761dd04d314cc11a2ebcd">
  <xsd:schema xmlns:xsd="http://www.w3.org/2001/XMLSchema" xmlns:xs="http://www.w3.org/2001/XMLSchema" xmlns:p="http://schemas.microsoft.com/office/2006/metadata/properties" xmlns:ns2="a0935d78-0083-4985-8cd4-5a54afadbcaa" xmlns:ns3="8fb4bb83-16b7-4311-bae7-4d6e46159e51" targetNamespace="http://schemas.microsoft.com/office/2006/metadata/properties" ma:root="true" ma:fieldsID="8bb46ba933e80fbd3ca4cd9c9038cd6c" ns2:_="" ns3:_="">
    <xsd:import namespace="a0935d78-0083-4985-8cd4-5a54afadbcaa"/>
    <xsd:import namespace="8fb4bb83-16b7-4311-bae7-4d6e46159e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35d78-0083-4985-8cd4-5a54afadbc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4bb83-16b7-4311-bae7-4d6e46159e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0FEDE4-7B85-41E6-93D4-C759D00175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7626C9-461B-4206-BF10-951D45309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35d78-0083-4985-8cd4-5a54afadbcaa"/>
    <ds:schemaRef ds:uri="8fb4bb83-16b7-4311-bae7-4d6e46159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345561-57FE-422B-9ABB-361F3CC02CF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8fb4bb83-16b7-4311-bae7-4d6e46159e51"/>
    <ds:schemaRef ds:uri="a0935d78-0083-4985-8cd4-5a54afadbca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PIP2_generic_theme</Template>
  <TotalTime>3319</TotalTime>
  <Words>881</Words>
  <Application>Microsoft Office PowerPoint</Application>
  <PresentationFormat>On-screen Show (4:3)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PIP2_generic_theme</vt:lpstr>
      <vt:lpstr>PowerPoint Presentation</vt:lpstr>
      <vt:lpstr>Existing Failure Mode Analysis Process</vt:lpstr>
      <vt:lpstr>Look Through Examples in Teamcenter</vt:lpstr>
      <vt:lpstr>FMEA Goals and Requirements for PIP-II</vt:lpstr>
      <vt:lpstr>Proposal for an Integrated PIP-II FMEA</vt:lpstr>
      <vt:lpstr>Worked Example</vt:lpstr>
      <vt:lpstr>Additional Example</vt:lpstr>
      <vt:lpstr>External Failures List</vt:lpstr>
      <vt:lpstr>Worked Example (External)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Holzbauer</dc:creator>
  <cp:lastModifiedBy>Jeremiah Holzbauer</cp:lastModifiedBy>
  <cp:revision>107</cp:revision>
  <dcterms:created xsi:type="dcterms:W3CDTF">2020-04-14T19:54:53Z</dcterms:created>
  <dcterms:modified xsi:type="dcterms:W3CDTF">2020-05-14T19:13:19Z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0x01010049D42D27D374FB4DBBDC3FBDFF9391B1</vt:lpwstr>
  </property>
</Properties>
</file>