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2" r:id="rId4"/>
  </p:sldMasterIdLst>
  <p:notesMasterIdLst>
    <p:notesMasterId r:id="rId29"/>
  </p:notesMasterIdLst>
  <p:handoutMasterIdLst>
    <p:handoutMasterId r:id="rId30"/>
  </p:handoutMasterIdLst>
  <p:sldIdLst>
    <p:sldId id="294" r:id="rId5"/>
    <p:sldId id="379" r:id="rId6"/>
    <p:sldId id="322" r:id="rId7"/>
    <p:sldId id="336" r:id="rId8"/>
    <p:sldId id="365" r:id="rId9"/>
    <p:sldId id="334" r:id="rId10"/>
    <p:sldId id="380" r:id="rId11"/>
    <p:sldId id="384" r:id="rId12"/>
    <p:sldId id="385" r:id="rId13"/>
    <p:sldId id="386" r:id="rId14"/>
    <p:sldId id="387" r:id="rId15"/>
    <p:sldId id="388" r:id="rId16"/>
    <p:sldId id="369" r:id="rId17"/>
    <p:sldId id="337" r:id="rId18"/>
    <p:sldId id="390" r:id="rId19"/>
    <p:sldId id="389" r:id="rId20"/>
    <p:sldId id="381" r:id="rId21"/>
    <p:sldId id="346" r:id="rId22"/>
    <p:sldId id="364" r:id="rId23"/>
    <p:sldId id="351" r:id="rId24"/>
    <p:sldId id="352" r:id="rId25"/>
    <p:sldId id="353" r:id="rId26"/>
    <p:sldId id="370" r:id="rId27"/>
    <p:sldId id="358" r:id="rId28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4142">
          <p15:clr>
            <a:srgbClr val="A4A3A4"/>
          </p15:clr>
        </p15:guide>
        <p15:guide id="2" orient="horz" pos="4027">
          <p15:clr>
            <a:srgbClr val="A4A3A4"/>
          </p15:clr>
        </p15:guide>
        <p15:guide id="3" orient="horz" pos="1698">
          <p15:clr>
            <a:srgbClr val="A4A3A4"/>
          </p15:clr>
        </p15:guide>
        <p15:guide id="4" orient="horz" pos="152">
          <p15:clr>
            <a:srgbClr val="A4A3A4"/>
          </p15:clr>
        </p15:guide>
        <p15:guide id="5" orient="horz" pos="2790">
          <p15:clr>
            <a:srgbClr val="A4A3A4"/>
          </p15:clr>
        </p15:guide>
        <p15:guide id="6" orient="horz" pos="604">
          <p15:clr>
            <a:srgbClr val="A4A3A4"/>
          </p15:clr>
        </p15:guide>
        <p15:guide id="7" pos="5616">
          <p15:clr>
            <a:srgbClr val="A4A3A4"/>
          </p15:clr>
        </p15:guide>
        <p15:guide id="8" pos="136">
          <p15:clr>
            <a:srgbClr val="A4A3A4"/>
          </p15:clr>
        </p15:guide>
        <p15:guide id="9" pos="589">
          <p15:clr>
            <a:srgbClr val="A4A3A4"/>
          </p15:clr>
        </p15:guide>
        <p15:guide id="10" pos="4453">
          <p15:clr>
            <a:srgbClr val="A4A3A4"/>
          </p15:clr>
        </p15:guide>
        <p15:guide id="11" pos="5163">
          <p15:clr>
            <a:srgbClr val="A4A3A4"/>
          </p15:clr>
        </p15:guide>
        <p15:guide id="12" pos="463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50504E"/>
    <a:srgbClr val="004C97"/>
    <a:srgbClr val="4E4E4E"/>
    <a:srgbClr val="404040"/>
    <a:srgbClr val="63666A"/>
    <a:srgbClr val="99D6EA"/>
    <a:srgbClr val="505050"/>
    <a:srgbClr val="A7A8AA"/>
    <a:srgbClr val="00308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B363319-90DC-4339-A02C-0950CCE29F7D}" v="16" dt="2020-05-14T04:09:34.137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6494" autoAdjust="0"/>
    <p:restoredTop sz="94660"/>
  </p:normalViewPr>
  <p:slideViewPr>
    <p:cSldViewPr snapToGrid="0" snapToObjects="1" showGuides="1">
      <p:cViewPr varScale="1">
        <p:scale>
          <a:sx n="114" d="100"/>
          <a:sy n="114" d="100"/>
        </p:scale>
        <p:origin x="1122" y="102"/>
      </p:cViewPr>
      <p:guideLst>
        <p:guide orient="horz" pos="4142"/>
        <p:guide orient="horz" pos="4027"/>
        <p:guide orient="horz" pos="1698"/>
        <p:guide orient="horz" pos="152"/>
        <p:guide orient="horz" pos="2790"/>
        <p:guide orient="horz" pos="604"/>
        <p:guide pos="5616"/>
        <p:guide pos="136"/>
        <p:guide pos="589"/>
        <p:guide pos="4453"/>
        <p:guide pos="5163"/>
        <p:guide pos="4632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napToObjects="1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handoutMaster" Target="handoutMasters/handoutMaster1.xml"/><Relationship Id="rId35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onato Passarelli" userId="f0cfdcf5-61ca-4be8-aa94-d8e955c9f720" providerId="ADAL" clId="{4485B031-AE2D-43AB-AE01-DBF5D4BA1680}"/>
    <pc:docChg chg="undo custSel addSld delSld modSld modMainMaster">
      <pc:chgData name="Donato Passarelli" userId="f0cfdcf5-61ca-4be8-aa94-d8e955c9f720" providerId="ADAL" clId="{4485B031-AE2D-43AB-AE01-DBF5D4BA1680}" dt="2020-01-15T21:35:59.626" v="2053" actId="20577"/>
      <pc:docMkLst>
        <pc:docMk/>
      </pc:docMkLst>
      <pc:sldChg chg="modSp">
        <pc:chgData name="Donato Passarelli" userId="f0cfdcf5-61ca-4be8-aa94-d8e955c9f720" providerId="ADAL" clId="{4485B031-AE2D-43AB-AE01-DBF5D4BA1680}" dt="2020-01-14T21:00:49.786" v="338" actId="20577"/>
        <pc:sldMkLst>
          <pc:docMk/>
          <pc:sldMk cId="1989597527" sldId="294"/>
        </pc:sldMkLst>
        <pc:spChg chg="mod">
          <ac:chgData name="Donato Passarelli" userId="f0cfdcf5-61ca-4be8-aa94-d8e955c9f720" providerId="ADAL" clId="{4485B031-AE2D-43AB-AE01-DBF5D4BA1680}" dt="2020-01-14T21:00:49.786" v="338" actId="20577"/>
          <ac:spMkLst>
            <pc:docMk/>
            <pc:sldMk cId="1989597527" sldId="294"/>
            <ac:spMk id="2" creationId="{00000000-0000-0000-0000-000000000000}"/>
          </ac:spMkLst>
        </pc:spChg>
      </pc:sldChg>
      <pc:sldChg chg="modSp">
        <pc:chgData name="Donato Passarelli" userId="f0cfdcf5-61ca-4be8-aa94-d8e955c9f720" providerId="ADAL" clId="{4485B031-AE2D-43AB-AE01-DBF5D4BA1680}" dt="2020-01-15T00:08:04.258" v="1758" actId="20577"/>
        <pc:sldMkLst>
          <pc:docMk/>
          <pc:sldMk cId="1033345919" sldId="321"/>
        </pc:sldMkLst>
        <pc:spChg chg="mod">
          <ac:chgData name="Donato Passarelli" userId="f0cfdcf5-61ca-4be8-aa94-d8e955c9f720" providerId="ADAL" clId="{4485B031-AE2D-43AB-AE01-DBF5D4BA1680}" dt="2020-01-15T00:08:04.258" v="1758" actId="20577"/>
          <ac:spMkLst>
            <pc:docMk/>
            <pc:sldMk cId="1033345919" sldId="321"/>
            <ac:spMk id="12" creationId="{0A2CFE09-629F-0546-8738-02005EBA35F2}"/>
          </ac:spMkLst>
        </pc:spChg>
      </pc:sldChg>
      <pc:sldChg chg="modAnim">
        <pc:chgData name="Donato Passarelli" userId="f0cfdcf5-61ca-4be8-aa94-d8e955c9f720" providerId="ADAL" clId="{4485B031-AE2D-43AB-AE01-DBF5D4BA1680}" dt="2020-01-14T19:52:50.545" v="1"/>
        <pc:sldMkLst>
          <pc:docMk/>
          <pc:sldMk cId="2347893134" sldId="322"/>
        </pc:sldMkLst>
      </pc:sldChg>
      <pc:sldChg chg="modSp">
        <pc:chgData name="Donato Passarelli" userId="f0cfdcf5-61ca-4be8-aa94-d8e955c9f720" providerId="ADAL" clId="{4485B031-AE2D-43AB-AE01-DBF5D4BA1680}" dt="2020-01-14T23:57:45.391" v="1616" actId="20577"/>
        <pc:sldMkLst>
          <pc:docMk/>
          <pc:sldMk cId="3940809956" sldId="324"/>
        </pc:sldMkLst>
        <pc:spChg chg="mod">
          <ac:chgData name="Donato Passarelli" userId="f0cfdcf5-61ca-4be8-aa94-d8e955c9f720" providerId="ADAL" clId="{4485B031-AE2D-43AB-AE01-DBF5D4BA1680}" dt="2020-01-14T23:57:45.391" v="1616" actId="20577"/>
          <ac:spMkLst>
            <pc:docMk/>
            <pc:sldMk cId="3940809956" sldId="324"/>
            <ac:spMk id="7" creationId="{84D9FF5E-7DF0-A440-B2E5-9430D6BB74DB}"/>
          </ac:spMkLst>
        </pc:spChg>
        <pc:spChg chg="mod">
          <ac:chgData name="Donato Passarelli" userId="f0cfdcf5-61ca-4be8-aa94-d8e955c9f720" providerId="ADAL" clId="{4485B031-AE2D-43AB-AE01-DBF5D4BA1680}" dt="2020-01-14T23:57:26.248" v="1598" actId="20577"/>
          <ac:spMkLst>
            <pc:docMk/>
            <pc:sldMk cId="3940809956" sldId="324"/>
            <ac:spMk id="8" creationId="{AC8A610B-096A-1741-961A-4947DAB91ADE}"/>
          </ac:spMkLst>
        </pc:spChg>
      </pc:sldChg>
      <pc:sldChg chg="del">
        <pc:chgData name="Donato Passarelli" userId="f0cfdcf5-61ca-4be8-aa94-d8e955c9f720" providerId="ADAL" clId="{4485B031-AE2D-43AB-AE01-DBF5D4BA1680}" dt="2020-01-14T20:21:51.749" v="301" actId="2696"/>
        <pc:sldMkLst>
          <pc:docMk/>
          <pc:sldMk cId="1923985220" sldId="325"/>
        </pc:sldMkLst>
      </pc:sldChg>
      <pc:sldChg chg="modSp add del">
        <pc:chgData name="Donato Passarelli" userId="f0cfdcf5-61ca-4be8-aa94-d8e955c9f720" providerId="ADAL" clId="{4485B031-AE2D-43AB-AE01-DBF5D4BA1680}" dt="2020-01-14T22:52:21.465" v="594"/>
        <pc:sldMkLst>
          <pc:docMk/>
          <pc:sldMk cId="2396695842" sldId="327"/>
        </pc:sldMkLst>
        <pc:spChg chg="mod">
          <ac:chgData name="Donato Passarelli" userId="f0cfdcf5-61ca-4be8-aa94-d8e955c9f720" providerId="ADAL" clId="{4485B031-AE2D-43AB-AE01-DBF5D4BA1680}" dt="2020-01-14T22:52:21.465" v="594"/>
          <ac:spMkLst>
            <pc:docMk/>
            <pc:sldMk cId="2396695842" sldId="327"/>
            <ac:spMk id="7" creationId="{4D5179F9-9DB2-844F-853B-DFB8296C0644}"/>
          </ac:spMkLst>
        </pc:spChg>
      </pc:sldChg>
      <pc:sldChg chg="modSp">
        <pc:chgData name="Donato Passarelli" userId="f0cfdcf5-61ca-4be8-aa94-d8e955c9f720" providerId="ADAL" clId="{4485B031-AE2D-43AB-AE01-DBF5D4BA1680}" dt="2020-01-15T17:27:00.109" v="1919" actId="20577"/>
        <pc:sldMkLst>
          <pc:docMk/>
          <pc:sldMk cId="2043828724" sldId="328"/>
        </pc:sldMkLst>
        <pc:spChg chg="mod">
          <ac:chgData name="Donato Passarelli" userId="f0cfdcf5-61ca-4be8-aa94-d8e955c9f720" providerId="ADAL" clId="{4485B031-AE2D-43AB-AE01-DBF5D4BA1680}" dt="2020-01-15T17:27:00.109" v="1919" actId="20577"/>
          <ac:spMkLst>
            <pc:docMk/>
            <pc:sldMk cId="2043828724" sldId="328"/>
            <ac:spMk id="7" creationId="{87AAC629-F573-984D-8CFD-2E10605513ED}"/>
          </ac:spMkLst>
        </pc:spChg>
      </pc:sldChg>
      <pc:sldChg chg="del">
        <pc:chgData name="Donato Passarelli" userId="f0cfdcf5-61ca-4be8-aa94-d8e955c9f720" providerId="ADAL" clId="{4485B031-AE2D-43AB-AE01-DBF5D4BA1680}" dt="2020-01-14T23:15:40.077" v="757" actId="2696"/>
        <pc:sldMkLst>
          <pc:docMk/>
          <pc:sldMk cId="1512208240" sldId="329"/>
        </pc:sldMkLst>
      </pc:sldChg>
      <pc:sldChg chg="modSp">
        <pc:chgData name="Donato Passarelli" userId="f0cfdcf5-61ca-4be8-aa94-d8e955c9f720" providerId="ADAL" clId="{4485B031-AE2D-43AB-AE01-DBF5D4BA1680}" dt="2020-01-14T19:56:34.203" v="40" actId="20577"/>
        <pc:sldMkLst>
          <pc:docMk/>
          <pc:sldMk cId="2657908314" sldId="331"/>
        </pc:sldMkLst>
        <pc:spChg chg="mod">
          <ac:chgData name="Donato Passarelli" userId="f0cfdcf5-61ca-4be8-aa94-d8e955c9f720" providerId="ADAL" clId="{4485B031-AE2D-43AB-AE01-DBF5D4BA1680}" dt="2020-01-14T19:56:34.203" v="40" actId="20577"/>
          <ac:spMkLst>
            <pc:docMk/>
            <pc:sldMk cId="2657908314" sldId="331"/>
            <ac:spMk id="9" creationId="{5577A0BB-3CB3-4F4F-A0FE-91E89E075C64}"/>
          </ac:spMkLst>
        </pc:spChg>
      </pc:sldChg>
      <pc:sldChg chg="addSp delSp modSp delAnim modAnim">
        <pc:chgData name="Donato Passarelli" userId="f0cfdcf5-61ca-4be8-aa94-d8e955c9f720" providerId="ADAL" clId="{4485B031-AE2D-43AB-AE01-DBF5D4BA1680}" dt="2020-01-15T21:35:59.626" v="2053" actId="20577"/>
        <pc:sldMkLst>
          <pc:docMk/>
          <pc:sldMk cId="2797930130" sldId="336"/>
        </pc:sldMkLst>
        <pc:spChg chg="mod topLvl">
          <ac:chgData name="Donato Passarelli" userId="f0cfdcf5-61ca-4be8-aa94-d8e955c9f720" providerId="ADAL" clId="{4485B031-AE2D-43AB-AE01-DBF5D4BA1680}" dt="2020-01-15T17:20:03.312" v="1853" actId="478"/>
          <ac:spMkLst>
            <pc:docMk/>
            <pc:sldMk cId="2797930130" sldId="336"/>
            <ac:spMk id="13" creationId="{2A87D50F-838A-4D5C-8637-9EA4CBFE114B}"/>
          </ac:spMkLst>
        </pc:spChg>
        <pc:spChg chg="del">
          <ac:chgData name="Donato Passarelli" userId="f0cfdcf5-61ca-4be8-aa94-d8e955c9f720" providerId="ADAL" clId="{4485B031-AE2D-43AB-AE01-DBF5D4BA1680}" dt="2020-01-15T17:20:01.471" v="1852" actId="478"/>
          <ac:spMkLst>
            <pc:docMk/>
            <pc:sldMk cId="2797930130" sldId="336"/>
            <ac:spMk id="14" creationId="{A6A72510-ADAC-46AA-8332-41DD6C80E959}"/>
          </ac:spMkLst>
        </pc:spChg>
        <pc:grpChg chg="add del mod">
          <ac:chgData name="Donato Passarelli" userId="f0cfdcf5-61ca-4be8-aa94-d8e955c9f720" providerId="ADAL" clId="{4485B031-AE2D-43AB-AE01-DBF5D4BA1680}" dt="2020-01-15T17:20:03.312" v="1853" actId="478"/>
          <ac:grpSpMkLst>
            <pc:docMk/>
            <pc:sldMk cId="2797930130" sldId="336"/>
            <ac:grpSpMk id="10" creationId="{4C3E3F33-0F64-48C0-B914-DFB579F0EF1A}"/>
          </ac:grpSpMkLst>
        </pc:grpChg>
        <pc:graphicFrameChg chg="mod modGraphic">
          <ac:chgData name="Donato Passarelli" userId="f0cfdcf5-61ca-4be8-aa94-d8e955c9f720" providerId="ADAL" clId="{4485B031-AE2D-43AB-AE01-DBF5D4BA1680}" dt="2020-01-15T21:35:59.626" v="2053" actId="20577"/>
          <ac:graphicFrameMkLst>
            <pc:docMk/>
            <pc:sldMk cId="2797930130" sldId="336"/>
            <ac:graphicFrameMk id="11" creationId="{8D1306E5-0B5D-4209-B9F3-A453DD500664}"/>
          </ac:graphicFrameMkLst>
        </pc:graphicFrameChg>
        <pc:cxnChg chg="del">
          <ac:chgData name="Donato Passarelli" userId="f0cfdcf5-61ca-4be8-aa94-d8e955c9f720" providerId="ADAL" clId="{4485B031-AE2D-43AB-AE01-DBF5D4BA1680}" dt="2020-01-15T17:19:59.418" v="1851" actId="478"/>
          <ac:cxnSpMkLst>
            <pc:docMk/>
            <pc:sldMk cId="2797930130" sldId="336"/>
            <ac:cxnSpMk id="15" creationId="{3080A02D-921E-4659-92A6-0C72D94F0C6A}"/>
          </ac:cxnSpMkLst>
        </pc:cxnChg>
        <pc:cxnChg chg="del mod topLvl">
          <ac:chgData name="Donato Passarelli" userId="f0cfdcf5-61ca-4be8-aa94-d8e955c9f720" providerId="ADAL" clId="{4485B031-AE2D-43AB-AE01-DBF5D4BA1680}" dt="2020-01-15T17:20:03.312" v="1853" actId="478"/>
          <ac:cxnSpMkLst>
            <pc:docMk/>
            <pc:sldMk cId="2797930130" sldId="336"/>
            <ac:cxnSpMk id="16" creationId="{B8AEFB92-422A-48DA-AF64-5B0AC93A9BBF}"/>
          </ac:cxnSpMkLst>
        </pc:cxnChg>
      </pc:sldChg>
      <pc:sldChg chg="addSp modSp modAnim">
        <pc:chgData name="Donato Passarelli" userId="f0cfdcf5-61ca-4be8-aa94-d8e955c9f720" providerId="ADAL" clId="{4485B031-AE2D-43AB-AE01-DBF5D4BA1680}" dt="2020-01-14T20:00:25.984" v="126"/>
        <pc:sldMkLst>
          <pc:docMk/>
          <pc:sldMk cId="3656512476" sldId="337"/>
        </pc:sldMkLst>
        <pc:spChg chg="mod">
          <ac:chgData name="Donato Passarelli" userId="f0cfdcf5-61ca-4be8-aa94-d8e955c9f720" providerId="ADAL" clId="{4485B031-AE2D-43AB-AE01-DBF5D4BA1680}" dt="2020-01-14T20:00:16.657" v="125" actId="164"/>
          <ac:spMkLst>
            <pc:docMk/>
            <pc:sldMk cId="3656512476" sldId="337"/>
            <ac:spMk id="8" creationId="{A6719572-3D10-4645-B293-283D9F7A7B3A}"/>
          </ac:spMkLst>
        </pc:spChg>
        <pc:spChg chg="add mod">
          <ac:chgData name="Donato Passarelli" userId="f0cfdcf5-61ca-4be8-aa94-d8e955c9f720" providerId="ADAL" clId="{4485B031-AE2D-43AB-AE01-DBF5D4BA1680}" dt="2020-01-14T20:00:16.657" v="125" actId="164"/>
          <ac:spMkLst>
            <pc:docMk/>
            <pc:sldMk cId="3656512476" sldId="337"/>
            <ac:spMk id="9" creationId="{42179041-9778-461F-818A-42CE62E8CDB2}"/>
          </ac:spMkLst>
        </pc:spChg>
        <pc:grpChg chg="add mod">
          <ac:chgData name="Donato Passarelli" userId="f0cfdcf5-61ca-4be8-aa94-d8e955c9f720" providerId="ADAL" clId="{4485B031-AE2D-43AB-AE01-DBF5D4BA1680}" dt="2020-01-14T20:00:16.657" v="125" actId="164"/>
          <ac:grpSpMkLst>
            <pc:docMk/>
            <pc:sldMk cId="3656512476" sldId="337"/>
            <ac:grpSpMk id="20" creationId="{2867AE0D-F3EA-4892-BEC5-03C77C0F4777}"/>
          </ac:grpSpMkLst>
        </pc:grpChg>
        <pc:cxnChg chg="add mod">
          <ac:chgData name="Donato Passarelli" userId="f0cfdcf5-61ca-4be8-aa94-d8e955c9f720" providerId="ADAL" clId="{4485B031-AE2D-43AB-AE01-DBF5D4BA1680}" dt="2020-01-14T20:00:16.657" v="125" actId="164"/>
          <ac:cxnSpMkLst>
            <pc:docMk/>
            <pc:sldMk cId="3656512476" sldId="337"/>
            <ac:cxnSpMk id="7" creationId="{AA0C5E1A-5989-462A-97C4-FF359BD22F1F}"/>
          </ac:cxnSpMkLst>
        </pc:cxnChg>
        <pc:cxnChg chg="add mod">
          <ac:chgData name="Donato Passarelli" userId="f0cfdcf5-61ca-4be8-aa94-d8e955c9f720" providerId="ADAL" clId="{4485B031-AE2D-43AB-AE01-DBF5D4BA1680}" dt="2020-01-14T20:00:16.657" v="125" actId="164"/>
          <ac:cxnSpMkLst>
            <pc:docMk/>
            <pc:sldMk cId="3656512476" sldId="337"/>
            <ac:cxnSpMk id="15" creationId="{0C1D659A-8922-4912-B86D-DECF9DCADF96}"/>
          </ac:cxnSpMkLst>
        </pc:cxnChg>
      </pc:sldChg>
      <pc:sldChg chg="modSp">
        <pc:chgData name="Donato Passarelli" userId="f0cfdcf5-61ca-4be8-aa94-d8e955c9f720" providerId="ADAL" clId="{4485B031-AE2D-43AB-AE01-DBF5D4BA1680}" dt="2020-01-14T23:13:37.321" v="661" actId="20577"/>
        <pc:sldMkLst>
          <pc:docMk/>
          <pc:sldMk cId="627447703" sldId="338"/>
        </pc:sldMkLst>
        <pc:spChg chg="mod">
          <ac:chgData name="Donato Passarelli" userId="f0cfdcf5-61ca-4be8-aa94-d8e955c9f720" providerId="ADAL" clId="{4485B031-AE2D-43AB-AE01-DBF5D4BA1680}" dt="2020-01-14T23:13:37.321" v="661" actId="20577"/>
          <ac:spMkLst>
            <pc:docMk/>
            <pc:sldMk cId="627447703" sldId="338"/>
            <ac:spMk id="11" creationId="{12D9FAD7-9268-461E-BE83-2D9C35A4FC8C}"/>
          </ac:spMkLst>
        </pc:spChg>
      </pc:sldChg>
      <pc:sldChg chg="delSp modSp">
        <pc:chgData name="Donato Passarelli" userId="f0cfdcf5-61ca-4be8-aa94-d8e955c9f720" providerId="ADAL" clId="{4485B031-AE2D-43AB-AE01-DBF5D4BA1680}" dt="2020-01-15T00:04:50.308" v="1719" actId="1076"/>
        <pc:sldMkLst>
          <pc:docMk/>
          <pc:sldMk cId="3482603430" sldId="343"/>
        </pc:sldMkLst>
        <pc:spChg chg="del">
          <ac:chgData name="Donato Passarelli" userId="f0cfdcf5-61ca-4be8-aa94-d8e955c9f720" providerId="ADAL" clId="{4485B031-AE2D-43AB-AE01-DBF5D4BA1680}" dt="2020-01-15T00:03:47.151" v="1710" actId="478"/>
          <ac:spMkLst>
            <pc:docMk/>
            <pc:sldMk cId="3482603430" sldId="343"/>
            <ac:spMk id="15" creationId="{1018E5E8-5239-484F-B11F-FD5A496EE84E}"/>
          </ac:spMkLst>
        </pc:spChg>
        <pc:picChg chg="mod">
          <ac:chgData name="Donato Passarelli" userId="f0cfdcf5-61ca-4be8-aa94-d8e955c9f720" providerId="ADAL" clId="{4485B031-AE2D-43AB-AE01-DBF5D4BA1680}" dt="2020-01-15T00:04:25.222" v="1714" actId="1076"/>
          <ac:picMkLst>
            <pc:docMk/>
            <pc:sldMk cId="3482603430" sldId="343"/>
            <ac:picMk id="10" creationId="{56977AA6-1085-42DF-8A8A-4A4EC26C0B41}"/>
          </ac:picMkLst>
        </pc:picChg>
        <pc:picChg chg="mod">
          <ac:chgData name="Donato Passarelli" userId="f0cfdcf5-61ca-4be8-aa94-d8e955c9f720" providerId="ADAL" clId="{4485B031-AE2D-43AB-AE01-DBF5D4BA1680}" dt="2020-01-15T00:04:42.251" v="1718" actId="1076"/>
          <ac:picMkLst>
            <pc:docMk/>
            <pc:sldMk cId="3482603430" sldId="343"/>
            <ac:picMk id="11" creationId="{98E8D440-0937-4A4D-A8F8-71BA385C28CE}"/>
          </ac:picMkLst>
        </pc:picChg>
        <pc:picChg chg="mod">
          <ac:chgData name="Donato Passarelli" userId="f0cfdcf5-61ca-4be8-aa94-d8e955c9f720" providerId="ADAL" clId="{4485B031-AE2D-43AB-AE01-DBF5D4BA1680}" dt="2020-01-15T00:04:32.281" v="1716" actId="1076"/>
          <ac:picMkLst>
            <pc:docMk/>
            <pc:sldMk cId="3482603430" sldId="343"/>
            <ac:picMk id="12" creationId="{C20D03F8-95F3-474B-8D14-B7C627E0A7A4}"/>
          </ac:picMkLst>
        </pc:picChg>
        <pc:picChg chg="mod">
          <ac:chgData name="Donato Passarelli" userId="f0cfdcf5-61ca-4be8-aa94-d8e955c9f720" providerId="ADAL" clId="{4485B031-AE2D-43AB-AE01-DBF5D4BA1680}" dt="2020-01-15T00:04:39.282" v="1717" actId="1076"/>
          <ac:picMkLst>
            <pc:docMk/>
            <pc:sldMk cId="3482603430" sldId="343"/>
            <ac:picMk id="13" creationId="{54AD7FEE-1DBB-4AFA-BC2F-D334D753776E}"/>
          </ac:picMkLst>
        </pc:picChg>
        <pc:picChg chg="mod">
          <ac:chgData name="Donato Passarelli" userId="f0cfdcf5-61ca-4be8-aa94-d8e955c9f720" providerId="ADAL" clId="{4485B031-AE2D-43AB-AE01-DBF5D4BA1680}" dt="2020-01-15T00:04:50.308" v="1719" actId="1076"/>
          <ac:picMkLst>
            <pc:docMk/>
            <pc:sldMk cId="3482603430" sldId="343"/>
            <ac:picMk id="14" creationId="{6DA77BCA-5436-421B-B833-0273CF91BBC3}"/>
          </ac:picMkLst>
        </pc:picChg>
      </pc:sldChg>
      <pc:sldChg chg="addSp modSp">
        <pc:chgData name="Donato Passarelli" userId="f0cfdcf5-61ca-4be8-aa94-d8e955c9f720" providerId="ADAL" clId="{4485B031-AE2D-43AB-AE01-DBF5D4BA1680}" dt="2020-01-14T23:28:17.363" v="961" actId="14100"/>
        <pc:sldMkLst>
          <pc:docMk/>
          <pc:sldMk cId="2456852293" sldId="344"/>
        </pc:sldMkLst>
        <pc:picChg chg="mod">
          <ac:chgData name="Donato Passarelli" userId="f0cfdcf5-61ca-4be8-aa94-d8e955c9f720" providerId="ADAL" clId="{4485B031-AE2D-43AB-AE01-DBF5D4BA1680}" dt="2020-01-14T23:28:00.489" v="957" actId="1037"/>
          <ac:picMkLst>
            <pc:docMk/>
            <pc:sldMk cId="2456852293" sldId="344"/>
            <ac:picMk id="2" creationId="{5221E6CD-D3FE-4850-9741-BA03B6A628C0}"/>
          </ac:picMkLst>
        </pc:picChg>
        <pc:picChg chg="add mod">
          <ac:chgData name="Donato Passarelli" userId="f0cfdcf5-61ca-4be8-aa94-d8e955c9f720" providerId="ADAL" clId="{4485B031-AE2D-43AB-AE01-DBF5D4BA1680}" dt="2020-01-14T23:28:17.363" v="961" actId="14100"/>
          <ac:picMkLst>
            <pc:docMk/>
            <pc:sldMk cId="2456852293" sldId="344"/>
            <ac:picMk id="3" creationId="{B9B406F7-F6E6-4103-BDDB-5BDF162D904D}"/>
          </ac:picMkLst>
        </pc:picChg>
        <pc:picChg chg="mod">
          <ac:chgData name="Donato Passarelli" userId="f0cfdcf5-61ca-4be8-aa94-d8e955c9f720" providerId="ADAL" clId="{4485B031-AE2D-43AB-AE01-DBF5D4BA1680}" dt="2020-01-14T23:28:00.489" v="957" actId="1037"/>
          <ac:picMkLst>
            <pc:docMk/>
            <pc:sldMk cId="2456852293" sldId="344"/>
            <ac:picMk id="10" creationId="{E417027F-01EA-4288-89CC-505E4BCC1153}"/>
          </ac:picMkLst>
        </pc:picChg>
        <pc:picChg chg="mod">
          <ac:chgData name="Donato Passarelli" userId="f0cfdcf5-61ca-4be8-aa94-d8e955c9f720" providerId="ADAL" clId="{4485B031-AE2D-43AB-AE01-DBF5D4BA1680}" dt="2020-01-14T23:28:13.664" v="960" actId="14100"/>
          <ac:picMkLst>
            <pc:docMk/>
            <pc:sldMk cId="2456852293" sldId="344"/>
            <ac:picMk id="11" creationId="{CDDA06AB-C66B-45FA-A2BA-CF2341B111B8}"/>
          </ac:picMkLst>
        </pc:picChg>
        <pc:picChg chg="add mod">
          <ac:chgData name="Donato Passarelli" userId="f0cfdcf5-61ca-4be8-aa94-d8e955c9f720" providerId="ADAL" clId="{4485B031-AE2D-43AB-AE01-DBF5D4BA1680}" dt="2020-01-14T23:28:06.335" v="958" actId="1076"/>
          <ac:picMkLst>
            <pc:docMk/>
            <pc:sldMk cId="2456852293" sldId="344"/>
            <ac:picMk id="12" creationId="{F36D16CF-2CAB-41DC-9B76-EC6E7C747D8D}"/>
          </ac:picMkLst>
        </pc:picChg>
      </pc:sldChg>
      <pc:sldChg chg="addSp delSp modSp">
        <pc:chgData name="Donato Passarelli" userId="f0cfdcf5-61ca-4be8-aa94-d8e955c9f720" providerId="ADAL" clId="{4485B031-AE2D-43AB-AE01-DBF5D4BA1680}" dt="2020-01-15T00:03:35.205" v="1709" actId="1076"/>
        <pc:sldMkLst>
          <pc:docMk/>
          <pc:sldMk cId="1914579517" sldId="345"/>
        </pc:sldMkLst>
        <pc:spChg chg="add del mod">
          <ac:chgData name="Donato Passarelli" userId="f0cfdcf5-61ca-4be8-aa94-d8e955c9f720" providerId="ADAL" clId="{4485B031-AE2D-43AB-AE01-DBF5D4BA1680}" dt="2020-01-14T23:24:05.267" v="932" actId="478"/>
          <ac:spMkLst>
            <pc:docMk/>
            <pc:sldMk cId="1914579517" sldId="345"/>
            <ac:spMk id="7" creationId="{BCF34109-DBAE-43D3-9A5B-8B1A0BA7B365}"/>
          </ac:spMkLst>
        </pc:spChg>
        <pc:picChg chg="add mod modCrop">
          <ac:chgData name="Donato Passarelli" userId="f0cfdcf5-61ca-4be8-aa94-d8e955c9f720" providerId="ADAL" clId="{4485B031-AE2D-43AB-AE01-DBF5D4BA1680}" dt="2020-01-14T23:22:31.001" v="922" actId="14100"/>
          <ac:picMkLst>
            <pc:docMk/>
            <pc:sldMk cId="1914579517" sldId="345"/>
            <ac:picMk id="2" creationId="{D45A9652-940E-48C4-9869-26A45FE24541}"/>
          </ac:picMkLst>
        </pc:picChg>
        <pc:picChg chg="add del mod modCrop">
          <ac:chgData name="Donato Passarelli" userId="f0cfdcf5-61ca-4be8-aa94-d8e955c9f720" providerId="ADAL" clId="{4485B031-AE2D-43AB-AE01-DBF5D4BA1680}" dt="2020-01-15T00:02:08.079" v="1694" actId="478"/>
          <ac:picMkLst>
            <pc:docMk/>
            <pc:sldMk cId="1914579517" sldId="345"/>
            <ac:picMk id="3" creationId="{E6389B49-2785-4492-BD7F-E01BC68D1B3B}"/>
          </ac:picMkLst>
        </pc:picChg>
        <pc:picChg chg="add mod modCrop">
          <ac:chgData name="Donato Passarelli" userId="f0cfdcf5-61ca-4be8-aa94-d8e955c9f720" providerId="ADAL" clId="{4485B031-AE2D-43AB-AE01-DBF5D4BA1680}" dt="2020-01-15T00:02:53.248" v="1704" actId="1036"/>
          <ac:picMkLst>
            <pc:docMk/>
            <pc:sldMk cId="1914579517" sldId="345"/>
            <ac:picMk id="10" creationId="{CFA159E6-3791-40A7-A72B-5892CAB241F2}"/>
          </ac:picMkLst>
        </pc:picChg>
        <pc:picChg chg="add mod">
          <ac:chgData name="Donato Passarelli" userId="f0cfdcf5-61ca-4be8-aa94-d8e955c9f720" providerId="ADAL" clId="{4485B031-AE2D-43AB-AE01-DBF5D4BA1680}" dt="2020-01-15T00:03:35.205" v="1709" actId="1076"/>
          <ac:picMkLst>
            <pc:docMk/>
            <pc:sldMk cId="1914579517" sldId="345"/>
            <ac:picMk id="11" creationId="{C4E37A18-BE8D-47DF-9233-10464F52B76E}"/>
          </ac:picMkLst>
        </pc:picChg>
        <pc:picChg chg="mod">
          <ac:chgData name="Donato Passarelli" userId="f0cfdcf5-61ca-4be8-aa94-d8e955c9f720" providerId="ADAL" clId="{4485B031-AE2D-43AB-AE01-DBF5D4BA1680}" dt="2020-01-14T23:21:58.239" v="915" actId="1036"/>
          <ac:picMkLst>
            <pc:docMk/>
            <pc:sldMk cId="1914579517" sldId="345"/>
            <ac:picMk id="12" creationId="{930864C1-0841-4746-A638-DA6DA85CA41B}"/>
          </ac:picMkLst>
        </pc:picChg>
        <pc:picChg chg="mod">
          <ac:chgData name="Donato Passarelli" userId="f0cfdcf5-61ca-4be8-aa94-d8e955c9f720" providerId="ADAL" clId="{4485B031-AE2D-43AB-AE01-DBF5D4BA1680}" dt="2020-01-14T23:21:58.239" v="915" actId="1036"/>
          <ac:picMkLst>
            <pc:docMk/>
            <pc:sldMk cId="1914579517" sldId="345"/>
            <ac:picMk id="13" creationId="{8D47B819-93B1-453F-B51E-BA2C316D130F}"/>
          </ac:picMkLst>
        </pc:picChg>
        <pc:picChg chg="del mod">
          <ac:chgData name="Donato Passarelli" userId="f0cfdcf5-61ca-4be8-aa94-d8e955c9f720" providerId="ADAL" clId="{4485B031-AE2D-43AB-AE01-DBF5D4BA1680}" dt="2020-01-14T23:24:00.552" v="930" actId="478"/>
          <ac:picMkLst>
            <pc:docMk/>
            <pc:sldMk cId="1914579517" sldId="345"/>
            <ac:picMk id="1030" creationId="{0FE099E5-891B-47A0-8BC0-7A8CA0AAC496}"/>
          </ac:picMkLst>
        </pc:picChg>
      </pc:sldChg>
      <pc:sldChg chg="addSp delSp modSp delAnim modAnim">
        <pc:chgData name="Donato Passarelli" userId="f0cfdcf5-61ca-4be8-aa94-d8e955c9f720" providerId="ADAL" clId="{4485B031-AE2D-43AB-AE01-DBF5D4BA1680}" dt="2020-01-15T00:05:08.025" v="1720" actId="478"/>
        <pc:sldMkLst>
          <pc:docMk/>
          <pc:sldMk cId="3109874217" sldId="346"/>
        </pc:sldMkLst>
        <pc:spChg chg="add del mod">
          <ac:chgData name="Donato Passarelli" userId="f0cfdcf5-61ca-4be8-aa94-d8e955c9f720" providerId="ADAL" clId="{4485B031-AE2D-43AB-AE01-DBF5D4BA1680}" dt="2020-01-15T00:05:08.025" v="1720" actId="478"/>
          <ac:spMkLst>
            <pc:docMk/>
            <pc:sldMk cId="3109874217" sldId="346"/>
            <ac:spMk id="16" creationId="{84277AF5-E2D2-4A9A-BEFC-CD8B130E301A}"/>
          </ac:spMkLst>
        </pc:spChg>
        <pc:picChg chg="add del mod">
          <ac:chgData name="Donato Passarelli" userId="f0cfdcf5-61ca-4be8-aa94-d8e955c9f720" providerId="ADAL" clId="{4485B031-AE2D-43AB-AE01-DBF5D4BA1680}" dt="2020-01-14T23:36:46.611" v="1027"/>
          <ac:picMkLst>
            <pc:docMk/>
            <pc:sldMk cId="3109874217" sldId="346"/>
            <ac:picMk id="3" creationId="{65EFFDE4-FAB3-4B07-A06C-574B22BAA0AA}"/>
          </ac:picMkLst>
        </pc:picChg>
        <pc:picChg chg="add del mod">
          <ac:chgData name="Donato Passarelli" userId="f0cfdcf5-61ca-4be8-aa94-d8e955c9f720" providerId="ADAL" clId="{4485B031-AE2D-43AB-AE01-DBF5D4BA1680}" dt="2020-01-14T23:35:03.219" v="1019" actId="478"/>
          <ac:picMkLst>
            <pc:docMk/>
            <pc:sldMk cId="3109874217" sldId="346"/>
            <ac:picMk id="7" creationId="{F6EF5AD7-B209-4C81-80CA-22E74BB89549}"/>
          </ac:picMkLst>
        </pc:picChg>
        <pc:picChg chg="add mod">
          <ac:chgData name="Donato Passarelli" userId="f0cfdcf5-61ca-4be8-aa94-d8e955c9f720" providerId="ADAL" clId="{4485B031-AE2D-43AB-AE01-DBF5D4BA1680}" dt="2020-01-14T23:34:16.740" v="1018" actId="1036"/>
          <ac:picMkLst>
            <pc:docMk/>
            <pc:sldMk cId="3109874217" sldId="346"/>
            <ac:picMk id="10" creationId="{95ADE746-514C-4BE9-90E1-A7D01C94CE72}"/>
          </ac:picMkLst>
        </pc:picChg>
        <pc:picChg chg="add mod">
          <ac:chgData name="Donato Passarelli" userId="f0cfdcf5-61ca-4be8-aa94-d8e955c9f720" providerId="ADAL" clId="{4485B031-AE2D-43AB-AE01-DBF5D4BA1680}" dt="2020-01-14T23:34:16.740" v="1018" actId="1036"/>
          <ac:picMkLst>
            <pc:docMk/>
            <pc:sldMk cId="3109874217" sldId="346"/>
            <ac:picMk id="11" creationId="{7555FDA8-3BB4-43C8-9609-180E2B411C1C}"/>
          </ac:picMkLst>
        </pc:picChg>
        <pc:picChg chg="add del mod">
          <ac:chgData name="Donato Passarelli" userId="f0cfdcf5-61ca-4be8-aa94-d8e955c9f720" providerId="ADAL" clId="{4485B031-AE2D-43AB-AE01-DBF5D4BA1680}" dt="2020-01-14T23:36:42.268" v="1026" actId="478"/>
          <ac:picMkLst>
            <pc:docMk/>
            <pc:sldMk cId="3109874217" sldId="346"/>
            <ac:picMk id="12" creationId="{264D23A9-299A-44E3-B027-FCE03631C95C}"/>
          </ac:picMkLst>
        </pc:picChg>
        <pc:picChg chg="add mod">
          <ac:chgData name="Donato Passarelli" userId="f0cfdcf5-61ca-4be8-aa94-d8e955c9f720" providerId="ADAL" clId="{4485B031-AE2D-43AB-AE01-DBF5D4BA1680}" dt="2020-01-14T23:36:39.631" v="1025" actId="14100"/>
          <ac:picMkLst>
            <pc:docMk/>
            <pc:sldMk cId="3109874217" sldId="346"/>
            <ac:picMk id="13" creationId="{6FC098EC-AAA0-496C-9B84-FFC94CADB6FA}"/>
          </ac:picMkLst>
        </pc:picChg>
        <pc:picChg chg="mod">
          <ac:chgData name="Donato Passarelli" userId="f0cfdcf5-61ca-4be8-aa94-d8e955c9f720" providerId="ADAL" clId="{4485B031-AE2D-43AB-AE01-DBF5D4BA1680}" dt="2020-01-14T23:34:16.740" v="1018" actId="1036"/>
          <ac:picMkLst>
            <pc:docMk/>
            <pc:sldMk cId="3109874217" sldId="346"/>
            <ac:picMk id="3074" creationId="{ABE56FA5-E01B-41F1-ACC6-D5A624DD0D9F}"/>
          </ac:picMkLst>
        </pc:picChg>
        <pc:picChg chg="mod">
          <ac:chgData name="Donato Passarelli" userId="f0cfdcf5-61ca-4be8-aa94-d8e955c9f720" providerId="ADAL" clId="{4485B031-AE2D-43AB-AE01-DBF5D4BA1680}" dt="2020-01-14T23:34:16.740" v="1018" actId="1036"/>
          <ac:picMkLst>
            <pc:docMk/>
            <pc:sldMk cId="3109874217" sldId="346"/>
            <ac:picMk id="3076" creationId="{149778E7-477B-446D-B2DF-B6F594B32593}"/>
          </ac:picMkLst>
        </pc:picChg>
      </pc:sldChg>
      <pc:sldChg chg="addSp delSp modSp modAnim">
        <pc:chgData name="Donato Passarelli" userId="f0cfdcf5-61ca-4be8-aa94-d8e955c9f720" providerId="ADAL" clId="{4485B031-AE2D-43AB-AE01-DBF5D4BA1680}" dt="2020-01-14T23:47:18.207" v="1291" actId="14100"/>
        <pc:sldMkLst>
          <pc:docMk/>
          <pc:sldMk cId="1802399017" sldId="348"/>
        </pc:sldMkLst>
        <pc:spChg chg="del mod">
          <ac:chgData name="Donato Passarelli" userId="f0cfdcf5-61ca-4be8-aa94-d8e955c9f720" providerId="ADAL" clId="{4485B031-AE2D-43AB-AE01-DBF5D4BA1680}" dt="2020-01-14T23:40:24.798" v="1084" actId="478"/>
          <ac:spMkLst>
            <pc:docMk/>
            <pc:sldMk cId="1802399017" sldId="348"/>
            <ac:spMk id="2" creationId="{9D25EF4B-ADE6-48E6-A24C-BDECAD18CAAB}"/>
          </ac:spMkLst>
        </pc:spChg>
        <pc:spChg chg="add del mod">
          <ac:chgData name="Donato Passarelli" userId="f0cfdcf5-61ca-4be8-aa94-d8e955c9f720" providerId="ADAL" clId="{4485B031-AE2D-43AB-AE01-DBF5D4BA1680}" dt="2020-01-14T23:38:12.589" v="1034" actId="478"/>
          <ac:spMkLst>
            <pc:docMk/>
            <pc:sldMk cId="1802399017" sldId="348"/>
            <ac:spMk id="8" creationId="{55A02868-3C97-4EE3-86B7-DC4C9491F9E9}"/>
          </ac:spMkLst>
        </pc:spChg>
        <pc:spChg chg="mod">
          <ac:chgData name="Donato Passarelli" userId="f0cfdcf5-61ca-4be8-aa94-d8e955c9f720" providerId="ADAL" clId="{4485B031-AE2D-43AB-AE01-DBF5D4BA1680}" dt="2020-01-14T23:45:51.338" v="1288" actId="14100"/>
          <ac:spMkLst>
            <pc:docMk/>
            <pc:sldMk cId="1802399017" sldId="348"/>
            <ac:spMk id="12" creationId="{C47BA7D8-AA2C-44A2-B8BE-AD2AE8DF51E3}"/>
          </ac:spMkLst>
        </pc:spChg>
        <pc:spChg chg="mod">
          <ac:chgData name="Donato Passarelli" userId="f0cfdcf5-61ca-4be8-aa94-d8e955c9f720" providerId="ADAL" clId="{4485B031-AE2D-43AB-AE01-DBF5D4BA1680}" dt="2020-01-14T23:47:08.486" v="1290" actId="14100"/>
          <ac:spMkLst>
            <pc:docMk/>
            <pc:sldMk cId="1802399017" sldId="348"/>
            <ac:spMk id="16" creationId="{D9CF8CB0-7223-4CA9-9BAB-6C1B21D68D59}"/>
          </ac:spMkLst>
        </pc:spChg>
        <pc:grpChg chg="del mod">
          <ac:chgData name="Donato Passarelli" userId="f0cfdcf5-61ca-4be8-aa94-d8e955c9f720" providerId="ADAL" clId="{4485B031-AE2D-43AB-AE01-DBF5D4BA1680}" dt="2020-01-14T23:42:05.256" v="1088" actId="165"/>
          <ac:grpSpMkLst>
            <pc:docMk/>
            <pc:sldMk cId="1802399017" sldId="348"/>
            <ac:grpSpMk id="11" creationId="{FE1451AC-74F3-4953-8491-8A0FFAF058E6}"/>
          </ac:grpSpMkLst>
        </pc:grpChg>
        <pc:picChg chg="del">
          <ac:chgData name="Donato Passarelli" userId="f0cfdcf5-61ca-4be8-aa94-d8e955c9f720" providerId="ADAL" clId="{4485B031-AE2D-43AB-AE01-DBF5D4BA1680}" dt="2020-01-14T23:38:01.980" v="1031" actId="478"/>
          <ac:picMkLst>
            <pc:docMk/>
            <pc:sldMk cId="1802399017" sldId="348"/>
            <ac:picMk id="7" creationId="{03C8D782-9524-402C-9AA1-E087A9F0814C}"/>
          </ac:picMkLst>
        </pc:picChg>
        <pc:picChg chg="mod topLvl">
          <ac:chgData name="Donato Passarelli" userId="f0cfdcf5-61ca-4be8-aa94-d8e955c9f720" providerId="ADAL" clId="{4485B031-AE2D-43AB-AE01-DBF5D4BA1680}" dt="2020-01-14T23:47:18.207" v="1291" actId="14100"/>
          <ac:picMkLst>
            <pc:docMk/>
            <pc:sldMk cId="1802399017" sldId="348"/>
            <ac:picMk id="13" creationId="{57BD0D96-41F4-4920-8AFC-1383D8D24CBE}"/>
          </ac:picMkLst>
        </pc:picChg>
        <pc:picChg chg="mod topLvl">
          <ac:chgData name="Donato Passarelli" userId="f0cfdcf5-61ca-4be8-aa94-d8e955c9f720" providerId="ADAL" clId="{4485B031-AE2D-43AB-AE01-DBF5D4BA1680}" dt="2020-01-14T23:42:05.256" v="1088" actId="165"/>
          <ac:picMkLst>
            <pc:docMk/>
            <pc:sldMk cId="1802399017" sldId="348"/>
            <ac:picMk id="14" creationId="{E46749A7-C94C-4920-A201-C6039DF0A8DA}"/>
          </ac:picMkLst>
        </pc:picChg>
        <pc:picChg chg="add mod">
          <ac:chgData name="Donato Passarelli" userId="f0cfdcf5-61ca-4be8-aa94-d8e955c9f720" providerId="ADAL" clId="{4485B031-AE2D-43AB-AE01-DBF5D4BA1680}" dt="2020-01-14T23:45:37.291" v="1285" actId="14100"/>
          <ac:picMkLst>
            <pc:docMk/>
            <pc:sldMk cId="1802399017" sldId="348"/>
            <ac:picMk id="15" creationId="{8E0DF909-DA8E-4DDE-B298-B55E583B7E14}"/>
          </ac:picMkLst>
        </pc:picChg>
        <pc:picChg chg="add mod">
          <ac:chgData name="Donato Passarelli" userId="f0cfdcf5-61ca-4be8-aa94-d8e955c9f720" providerId="ADAL" clId="{4485B031-AE2D-43AB-AE01-DBF5D4BA1680}" dt="2020-01-14T23:45:41.985" v="1286" actId="1076"/>
          <ac:picMkLst>
            <pc:docMk/>
            <pc:sldMk cId="1802399017" sldId="348"/>
            <ac:picMk id="1026" creationId="{A13E043A-677F-49C5-B489-E371F6EF94A6}"/>
          </ac:picMkLst>
        </pc:picChg>
        <pc:picChg chg="del">
          <ac:chgData name="Donato Passarelli" userId="f0cfdcf5-61ca-4be8-aa94-d8e955c9f720" providerId="ADAL" clId="{4485B031-AE2D-43AB-AE01-DBF5D4BA1680}" dt="2020-01-14T23:38:03.909" v="1032" actId="478"/>
          <ac:picMkLst>
            <pc:docMk/>
            <pc:sldMk cId="1802399017" sldId="348"/>
            <ac:picMk id="5122" creationId="{E519C59C-BF71-4DAC-A51D-715DAEAE5BD0}"/>
          </ac:picMkLst>
        </pc:picChg>
      </pc:sldChg>
      <pc:sldChg chg="modSp">
        <pc:chgData name="Donato Passarelli" userId="f0cfdcf5-61ca-4be8-aa94-d8e955c9f720" providerId="ADAL" clId="{4485B031-AE2D-43AB-AE01-DBF5D4BA1680}" dt="2020-01-14T23:59:42.797" v="1645" actId="20577"/>
        <pc:sldMkLst>
          <pc:docMk/>
          <pc:sldMk cId="640017358" sldId="349"/>
        </pc:sldMkLst>
        <pc:spChg chg="mod">
          <ac:chgData name="Donato Passarelli" userId="f0cfdcf5-61ca-4be8-aa94-d8e955c9f720" providerId="ADAL" clId="{4485B031-AE2D-43AB-AE01-DBF5D4BA1680}" dt="2020-01-14T23:59:42.797" v="1645" actId="20577"/>
          <ac:spMkLst>
            <pc:docMk/>
            <pc:sldMk cId="640017358" sldId="349"/>
            <ac:spMk id="3" creationId="{7521B6C3-4B7C-464F-8C17-86463049BBBC}"/>
          </ac:spMkLst>
        </pc:spChg>
      </pc:sldChg>
      <pc:sldChg chg="delSp modSp">
        <pc:chgData name="Donato Passarelli" userId="f0cfdcf5-61ca-4be8-aa94-d8e955c9f720" providerId="ADAL" clId="{4485B031-AE2D-43AB-AE01-DBF5D4BA1680}" dt="2020-01-14T23:58:07.599" v="1622" actId="20577"/>
        <pc:sldMkLst>
          <pc:docMk/>
          <pc:sldMk cId="271136098" sldId="350"/>
        </pc:sldMkLst>
        <pc:spChg chg="del">
          <ac:chgData name="Donato Passarelli" userId="f0cfdcf5-61ca-4be8-aa94-d8e955c9f720" providerId="ADAL" clId="{4485B031-AE2D-43AB-AE01-DBF5D4BA1680}" dt="2020-01-14T23:14:03.156" v="662" actId="478"/>
          <ac:spMkLst>
            <pc:docMk/>
            <pc:sldMk cId="271136098" sldId="350"/>
            <ac:spMk id="2" creationId="{ABF54874-2E7A-4D2A-B41B-E456D63048C1}"/>
          </ac:spMkLst>
        </pc:spChg>
        <pc:spChg chg="mod">
          <ac:chgData name="Donato Passarelli" userId="f0cfdcf5-61ca-4be8-aa94-d8e955c9f720" providerId="ADAL" clId="{4485B031-AE2D-43AB-AE01-DBF5D4BA1680}" dt="2020-01-14T23:58:07.599" v="1622" actId="20577"/>
          <ac:spMkLst>
            <pc:docMk/>
            <pc:sldMk cId="271136098" sldId="350"/>
            <ac:spMk id="3" creationId="{4D79582A-28EC-44EE-8557-8B4810D5EEB7}"/>
          </ac:spMkLst>
        </pc:spChg>
        <pc:spChg chg="mod">
          <ac:chgData name="Donato Passarelli" userId="f0cfdcf5-61ca-4be8-aa94-d8e955c9f720" providerId="ADAL" clId="{4485B031-AE2D-43AB-AE01-DBF5D4BA1680}" dt="2020-01-14T23:15:02.774" v="756" actId="20577"/>
          <ac:spMkLst>
            <pc:docMk/>
            <pc:sldMk cId="271136098" sldId="350"/>
            <ac:spMk id="22" creationId="{7E5EBA00-B395-4FF6-A247-E0431BC20D6F}"/>
          </ac:spMkLst>
        </pc:spChg>
        <pc:picChg chg="mod">
          <ac:chgData name="Donato Passarelli" userId="f0cfdcf5-61ca-4be8-aa94-d8e955c9f720" providerId="ADAL" clId="{4485B031-AE2D-43AB-AE01-DBF5D4BA1680}" dt="2020-01-14T23:14:11.957" v="681" actId="1035"/>
          <ac:picMkLst>
            <pc:docMk/>
            <pc:sldMk cId="271136098" sldId="350"/>
            <ac:picMk id="20" creationId="{957284F7-AD70-4739-ABF1-8F430BFA2E74}"/>
          </ac:picMkLst>
        </pc:picChg>
      </pc:sldChg>
      <pc:sldChg chg="modSp">
        <pc:chgData name="Donato Passarelli" userId="f0cfdcf5-61ca-4be8-aa94-d8e955c9f720" providerId="ADAL" clId="{4485B031-AE2D-43AB-AE01-DBF5D4BA1680}" dt="2020-01-14T23:58:19.190" v="1623" actId="6549"/>
        <pc:sldMkLst>
          <pc:docMk/>
          <pc:sldMk cId="3956645237" sldId="351"/>
        </pc:sldMkLst>
        <pc:spChg chg="mod">
          <ac:chgData name="Donato Passarelli" userId="f0cfdcf5-61ca-4be8-aa94-d8e955c9f720" providerId="ADAL" clId="{4485B031-AE2D-43AB-AE01-DBF5D4BA1680}" dt="2020-01-14T23:58:19.190" v="1623" actId="6549"/>
          <ac:spMkLst>
            <pc:docMk/>
            <pc:sldMk cId="3956645237" sldId="351"/>
            <ac:spMk id="3" creationId="{5DD74864-96FE-4021-BAD3-4E11CD089513}"/>
          </ac:spMkLst>
        </pc:spChg>
      </pc:sldChg>
      <pc:sldChg chg="modSp">
        <pc:chgData name="Donato Passarelli" userId="f0cfdcf5-61ca-4be8-aa94-d8e955c9f720" providerId="ADAL" clId="{4485B031-AE2D-43AB-AE01-DBF5D4BA1680}" dt="2020-01-14T23:58:24.761" v="1624" actId="6549"/>
        <pc:sldMkLst>
          <pc:docMk/>
          <pc:sldMk cId="238541145" sldId="352"/>
        </pc:sldMkLst>
        <pc:spChg chg="mod">
          <ac:chgData name="Donato Passarelli" userId="f0cfdcf5-61ca-4be8-aa94-d8e955c9f720" providerId="ADAL" clId="{4485B031-AE2D-43AB-AE01-DBF5D4BA1680}" dt="2020-01-14T23:58:24.761" v="1624" actId="6549"/>
          <ac:spMkLst>
            <pc:docMk/>
            <pc:sldMk cId="238541145" sldId="352"/>
            <ac:spMk id="3" creationId="{D884BAD7-E555-4E4A-9515-B3B655975AEF}"/>
          </ac:spMkLst>
        </pc:spChg>
      </pc:sldChg>
      <pc:sldChg chg="modSp">
        <pc:chgData name="Donato Passarelli" userId="f0cfdcf5-61ca-4be8-aa94-d8e955c9f720" providerId="ADAL" clId="{4485B031-AE2D-43AB-AE01-DBF5D4BA1680}" dt="2020-01-15T17:23:40.136" v="1866" actId="400"/>
        <pc:sldMkLst>
          <pc:docMk/>
          <pc:sldMk cId="2174760404" sldId="353"/>
        </pc:sldMkLst>
        <pc:spChg chg="mod">
          <ac:chgData name="Donato Passarelli" userId="f0cfdcf5-61ca-4be8-aa94-d8e955c9f720" providerId="ADAL" clId="{4485B031-AE2D-43AB-AE01-DBF5D4BA1680}" dt="2020-01-15T17:23:40.136" v="1866" actId="400"/>
          <ac:spMkLst>
            <pc:docMk/>
            <pc:sldMk cId="2174760404" sldId="353"/>
            <ac:spMk id="3" creationId="{726801E8-75C6-401F-A92F-2084A721AE27}"/>
          </ac:spMkLst>
        </pc:spChg>
        <pc:picChg chg="mod">
          <ac:chgData name="Donato Passarelli" userId="f0cfdcf5-61ca-4be8-aa94-d8e955c9f720" providerId="ADAL" clId="{4485B031-AE2D-43AB-AE01-DBF5D4BA1680}" dt="2020-01-14T23:52:19.263" v="1494" actId="1076"/>
          <ac:picMkLst>
            <pc:docMk/>
            <pc:sldMk cId="2174760404" sldId="353"/>
            <ac:picMk id="9" creationId="{C0A4414B-6715-4032-B946-E8915032B40C}"/>
          </ac:picMkLst>
        </pc:picChg>
        <pc:picChg chg="mod">
          <ac:chgData name="Donato Passarelli" userId="f0cfdcf5-61ca-4be8-aa94-d8e955c9f720" providerId="ADAL" clId="{4485B031-AE2D-43AB-AE01-DBF5D4BA1680}" dt="2020-01-14T23:52:27.957" v="1497" actId="1076"/>
          <ac:picMkLst>
            <pc:docMk/>
            <pc:sldMk cId="2174760404" sldId="353"/>
            <ac:picMk id="14" creationId="{83477AB1-E8F6-4193-BAD2-24744FFF526E}"/>
          </ac:picMkLst>
        </pc:picChg>
      </pc:sldChg>
      <pc:sldChg chg="modSp">
        <pc:chgData name="Donato Passarelli" userId="f0cfdcf5-61ca-4be8-aa94-d8e955c9f720" providerId="ADAL" clId="{4485B031-AE2D-43AB-AE01-DBF5D4BA1680}" dt="2020-01-15T00:07:54.037" v="1746" actId="20577"/>
        <pc:sldMkLst>
          <pc:docMk/>
          <pc:sldMk cId="3340641841" sldId="357"/>
        </pc:sldMkLst>
        <pc:spChg chg="mod">
          <ac:chgData name="Donato Passarelli" userId="f0cfdcf5-61ca-4be8-aa94-d8e955c9f720" providerId="ADAL" clId="{4485B031-AE2D-43AB-AE01-DBF5D4BA1680}" dt="2020-01-14T23:17:04.301" v="821" actId="20577"/>
          <ac:spMkLst>
            <pc:docMk/>
            <pc:sldMk cId="3340641841" sldId="357"/>
            <ac:spMk id="2" creationId="{1FF9CC75-D392-41A6-9483-6FE066610249}"/>
          </ac:spMkLst>
        </pc:spChg>
        <pc:spChg chg="mod">
          <ac:chgData name="Donato Passarelli" userId="f0cfdcf5-61ca-4be8-aa94-d8e955c9f720" providerId="ADAL" clId="{4485B031-AE2D-43AB-AE01-DBF5D4BA1680}" dt="2020-01-15T00:07:54.037" v="1746" actId="20577"/>
          <ac:spMkLst>
            <pc:docMk/>
            <pc:sldMk cId="3340641841" sldId="357"/>
            <ac:spMk id="3" creationId="{1BDE9898-D69B-4617-A962-315CF65118F8}"/>
          </ac:spMkLst>
        </pc:spChg>
      </pc:sldChg>
      <pc:sldChg chg="addSp delSp modSp">
        <pc:chgData name="Donato Passarelli" userId="f0cfdcf5-61ca-4be8-aa94-d8e955c9f720" providerId="ADAL" clId="{4485B031-AE2D-43AB-AE01-DBF5D4BA1680}" dt="2020-01-14T21:54:17.773" v="378" actId="1035"/>
        <pc:sldMkLst>
          <pc:docMk/>
          <pc:sldMk cId="3220220870" sldId="358"/>
        </pc:sldMkLst>
        <pc:spChg chg="del">
          <ac:chgData name="Donato Passarelli" userId="f0cfdcf5-61ca-4be8-aa94-d8e955c9f720" providerId="ADAL" clId="{4485B031-AE2D-43AB-AE01-DBF5D4BA1680}" dt="2020-01-14T21:49:46.688" v="344"/>
          <ac:spMkLst>
            <pc:docMk/>
            <pc:sldMk cId="3220220870" sldId="358"/>
            <ac:spMk id="2" creationId="{640A8BB8-6766-48FD-B8B7-21A20B5CF824}"/>
          </ac:spMkLst>
        </pc:spChg>
        <pc:spChg chg="del">
          <ac:chgData name="Donato Passarelli" userId="f0cfdcf5-61ca-4be8-aa94-d8e955c9f720" providerId="ADAL" clId="{4485B031-AE2D-43AB-AE01-DBF5D4BA1680}" dt="2020-01-14T21:50:49.755" v="353" actId="478"/>
          <ac:spMkLst>
            <pc:docMk/>
            <pc:sldMk cId="3220220870" sldId="358"/>
            <ac:spMk id="3" creationId="{891A71B2-364F-44F3-AA52-FF4E895AD006}"/>
          </ac:spMkLst>
        </pc:spChg>
        <pc:spChg chg="mod">
          <ac:chgData name="Donato Passarelli" userId="f0cfdcf5-61ca-4be8-aa94-d8e955c9f720" providerId="ADAL" clId="{4485B031-AE2D-43AB-AE01-DBF5D4BA1680}" dt="2020-01-14T21:51:56.039" v="366" actId="255"/>
          <ac:spMkLst>
            <pc:docMk/>
            <pc:sldMk cId="3220220870" sldId="358"/>
            <ac:spMk id="8" creationId="{C2E6C7AF-950B-4213-B476-75A27A58E260}"/>
          </ac:spMkLst>
        </pc:spChg>
        <pc:spChg chg="add del">
          <ac:chgData name="Donato Passarelli" userId="f0cfdcf5-61ca-4be8-aa94-d8e955c9f720" providerId="ADAL" clId="{4485B031-AE2D-43AB-AE01-DBF5D4BA1680}" dt="2020-01-14T21:48:27.725" v="343"/>
          <ac:spMkLst>
            <pc:docMk/>
            <pc:sldMk cId="3220220870" sldId="358"/>
            <ac:spMk id="10" creationId="{47239974-51C9-49E2-801A-484C9587C1ED}"/>
          </ac:spMkLst>
        </pc:spChg>
        <pc:spChg chg="add del">
          <ac:chgData name="Donato Passarelli" userId="f0cfdcf5-61ca-4be8-aa94-d8e955c9f720" providerId="ADAL" clId="{4485B031-AE2D-43AB-AE01-DBF5D4BA1680}" dt="2020-01-14T21:48:27.725" v="343"/>
          <ac:spMkLst>
            <pc:docMk/>
            <pc:sldMk cId="3220220870" sldId="358"/>
            <ac:spMk id="12" creationId="{04A04D83-A35F-46B8-ACAA-6DBCC74B420E}"/>
          </ac:spMkLst>
        </pc:spChg>
        <pc:spChg chg="add del">
          <ac:chgData name="Donato Passarelli" userId="f0cfdcf5-61ca-4be8-aa94-d8e955c9f720" providerId="ADAL" clId="{4485B031-AE2D-43AB-AE01-DBF5D4BA1680}" dt="2020-01-14T21:48:27.725" v="343"/>
          <ac:spMkLst>
            <pc:docMk/>
            <pc:sldMk cId="3220220870" sldId="358"/>
            <ac:spMk id="13" creationId="{64E8BF3B-BE8E-4177-85AE-1E60FB10074B}"/>
          </ac:spMkLst>
        </pc:spChg>
        <pc:spChg chg="add del">
          <ac:chgData name="Donato Passarelli" userId="f0cfdcf5-61ca-4be8-aa94-d8e955c9f720" providerId="ADAL" clId="{4485B031-AE2D-43AB-AE01-DBF5D4BA1680}" dt="2020-01-14T21:48:27.725" v="343"/>
          <ac:spMkLst>
            <pc:docMk/>
            <pc:sldMk cId="3220220870" sldId="358"/>
            <ac:spMk id="15" creationId="{395672C4-CC65-4280-9E50-0F94E070C603}"/>
          </ac:spMkLst>
        </pc:spChg>
        <pc:spChg chg="add del">
          <ac:chgData name="Donato Passarelli" userId="f0cfdcf5-61ca-4be8-aa94-d8e955c9f720" providerId="ADAL" clId="{4485B031-AE2D-43AB-AE01-DBF5D4BA1680}" dt="2020-01-14T21:48:27.725" v="343"/>
          <ac:spMkLst>
            <pc:docMk/>
            <pc:sldMk cId="3220220870" sldId="358"/>
            <ac:spMk id="16" creationId="{2202448D-9452-46E4-9F09-46EB2DB9AE5E}"/>
          </ac:spMkLst>
        </pc:spChg>
        <pc:spChg chg="add del mod">
          <ac:chgData name="Donato Passarelli" userId="f0cfdcf5-61ca-4be8-aa94-d8e955c9f720" providerId="ADAL" clId="{4485B031-AE2D-43AB-AE01-DBF5D4BA1680}" dt="2020-01-14T21:50:27.288" v="347"/>
          <ac:spMkLst>
            <pc:docMk/>
            <pc:sldMk cId="3220220870" sldId="358"/>
            <ac:spMk id="20" creationId="{9E43CDBA-F063-4495-BC25-8F64F93ACA63}"/>
          </ac:spMkLst>
        </pc:spChg>
        <pc:spChg chg="add del mod">
          <ac:chgData name="Donato Passarelli" userId="f0cfdcf5-61ca-4be8-aa94-d8e955c9f720" providerId="ADAL" clId="{4485B031-AE2D-43AB-AE01-DBF5D4BA1680}" dt="2020-01-14T21:53:54.756" v="368"/>
          <ac:spMkLst>
            <pc:docMk/>
            <pc:sldMk cId="3220220870" sldId="358"/>
            <ac:spMk id="24" creationId="{37367DD1-F90C-4733-8B45-615A4C02C65F}"/>
          </ac:spMkLst>
        </pc:spChg>
        <pc:picChg chg="add del">
          <ac:chgData name="Donato Passarelli" userId="f0cfdcf5-61ca-4be8-aa94-d8e955c9f720" providerId="ADAL" clId="{4485B031-AE2D-43AB-AE01-DBF5D4BA1680}" dt="2020-01-14T21:48:23.070" v="341" actId="478"/>
          <ac:picMkLst>
            <pc:docMk/>
            <pc:sldMk cId="3220220870" sldId="358"/>
            <ac:picMk id="7" creationId="{DE16E0D7-3C4B-46A0-B54E-C42AEA56586F}"/>
          </ac:picMkLst>
        </pc:picChg>
        <pc:picChg chg="add del">
          <ac:chgData name="Donato Passarelli" userId="f0cfdcf5-61ca-4be8-aa94-d8e955c9f720" providerId="ADAL" clId="{4485B031-AE2D-43AB-AE01-DBF5D4BA1680}" dt="2020-01-14T21:48:27.725" v="343"/>
          <ac:picMkLst>
            <pc:docMk/>
            <pc:sldMk cId="3220220870" sldId="358"/>
            <ac:picMk id="9" creationId="{DF038304-D22E-4525-93BD-5A2514F3B897}"/>
          </ac:picMkLst>
        </pc:picChg>
        <pc:picChg chg="add del">
          <ac:chgData name="Donato Passarelli" userId="f0cfdcf5-61ca-4be8-aa94-d8e955c9f720" providerId="ADAL" clId="{4485B031-AE2D-43AB-AE01-DBF5D4BA1680}" dt="2020-01-14T21:48:27.725" v="343"/>
          <ac:picMkLst>
            <pc:docMk/>
            <pc:sldMk cId="3220220870" sldId="358"/>
            <ac:picMk id="11" creationId="{83A9E626-BF48-47A6-8AD5-8F22325E988E}"/>
          </ac:picMkLst>
        </pc:picChg>
        <pc:picChg chg="add del">
          <ac:chgData name="Donato Passarelli" userId="f0cfdcf5-61ca-4be8-aa94-d8e955c9f720" providerId="ADAL" clId="{4485B031-AE2D-43AB-AE01-DBF5D4BA1680}" dt="2020-01-14T21:48:27.725" v="343"/>
          <ac:picMkLst>
            <pc:docMk/>
            <pc:sldMk cId="3220220870" sldId="358"/>
            <ac:picMk id="14" creationId="{BA8F2143-8A04-4D59-ACB0-AD131C16F510}"/>
          </ac:picMkLst>
        </pc:picChg>
        <pc:picChg chg="add del mod">
          <ac:chgData name="Donato Passarelli" userId="f0cfdcf5-61ca-4be8-aa94-d8e955c9f720" providerId="ADAL" clId="{4485B031-AE2D-43AB-AE01-DBF5D4BA1680}" dt="2020-01-14T21:50:00.621" v="346" actId="478"/>
          <ac:picMkLst>
            <pc:docMk/>
            <pc:sldMk cId="3220220870" sldId="358"/>
            <ac:picMk id="18" creationId="{5D54D167-2EE6-4883-AECE-2685D139B5DE}"/>
          </ac:picMkLst>
        </pc:picChg>
        <pc:picChg chg="add del mod ord">
          <ac:chgData name="Donato Passarelli" userId="f0cfdcf5-61ca-4be8-aa94-d8e955c9f720" providerId="ADAL" clId="{4485B031-AE2D-43AB-AE01-DBF5D4BA1680}" dt="2020-01-14T21:53:50.274" v="367" actId="478"/>
          <ac:picMkLst>
            <pc:docMk/>
            <pc:sldMk cId="3220220870" sldId="358"/>
            <ac:picMk id="22" creationId="{D1144276-4AE6-4CC6-A0BF-83E82FD3F263}"/>
          </ac:picMkLst>
        </pc:picChg>
        <pc:picChg chg="add mod">
          <ac:chgData name="Donato Passarelli" userId="f0cfdcf5-61ca-4be8-aa94-d8e955c9f720" providerId="ADAL" clId="{4485B031-AE2D-43AB-AE01-DBF5D4BA1680}" dt="2020-01-14T21:54:17.773" v="378" actId="1035"/>
          <ac:picMkLst>
            <pc:docMk/>
            <pc:sldMk cId="3220220870" sldId="358"/>
            <ac:picMk id="26" creationId="{BBEF5763-F745-4305-98B9-951E0C8C7011}"/>
          </ac:picMkLst>
        </pc:picChg>
      </pc:sldChg>
      <pc:sldChg chg="addSp delSp modSp">
        <pc:chgData name="Donato Passarelli" userId="f0cfdcf5-61ca-4be8-aa94-d8e955c9f720" providerId="ADAL" clId="{4485B031-AE2D-43AB-AE01-DBF5D4BA1680}" dt="2020-01-15T00:07:01.710" v="1734" actId="1076"/>
        <pc:sldMkLst>
          <pc:docMk/>
          <pc:sldMk cId="1204161027" sldId="360"/>
        </pc:sldMkLst>
        <pc:spChg chg="del">
          <ac:chgData name="Donato Passarelli" userId="f0cfdcf5-61ca-4be8-aa94-d8e955c9f720" providerId="ADAL" clId="{4485B031-AE2D-43AB-AE01-DBF5D4BA1680}" dt="2020-01-14T20:19:24.848" v="276" actId="478"/>
          <ac:spMkLst>
            <pc:docMk/>
            <pc:sldMk cId="1204161027" sldId="360"/>
            <ac:spMk id="7" creationId="{39A4FF3F-D69B-2448-B63C-5739D5E5741D}"/>
          </ac:spMkLst>
        </pc:spChg>
        <pc:spChg chg="mod">
          <ac:chgData name="Donato Passarelli" userId="f0cfdcf5-61ca-4be8-aa94-d8e955c9f720" providerId="ADAL" clId="{4485B031-AE2D-43AB-AE01-DBF5D4BA1680}" dt="2020-01-14T20:22:02.169" v="302"/>
          <ac:spMkLst>
            <pc:docMk/>
            <pc:sldMk cId="1204161027" sldId="360"/>
            <ac:spMk id="8" creationId="{E678B4E6-87BB-8241-AF0F-BFA49F0949DE}"/>
          </ac:spMkLst>
        </pc:spChg>
        <pc:spChg chg="mod">
          <ac:chgData name="Donato Passarelli" userId="f0cfdcf5-61ca-4be8-aa94-d8e955c9f720" providerId="ADAL" clId="{4485B031-AE2D-43AB-AE01-DBF5D4BA1680}" dt="2020-01-14T20:22:05.809" v="305" actId="20577"/>
          <ac:spMkLst>
            <pc:docMk/>
            <pc:sldMk cId="1204161027" sldId="360"/>
            <ac:spMk id="9" creationId="{F0B5B6D5-1D8D-A943-8621-6C2A50DA3A8F}"/>
          </ac:spMkLst>
        </pc:spChg>
        <pc:spChg chg="add mod">
          <ac:chgData name="Donato Passarelli" userId="f0cfdcf5-61ca-4be8-aa94-d8e955c9f720" providerId="ADAL" clId="{4485B031-AE2D-43AB-AE01-DBF5D4BA1680}" dt="2020-01-15T00:07:01.710" v="1734" actId="1076"/>
          <ac:spMkLst>
            <pc:docMk/>
            <pc:sldMk cId="1204161027" sldId="360"/>
            <ac:spMk id="16" creationId="{0C2425E4-6E46-495F-96FD-3BB979F3431A}"/>
          </ac:spMkLst>
        </pc:spChg>
        <pc:graphicFrameChg chg="add">
          <ac:chgData name="Donato Passarelli" userId="f0cfdcf5-61ca-4be8-aa94-d8e955c9f720" providerId="ADAL" clId="{4485B031-AE2D-43AB-AE01-DBF5D4BA1680}" dt="2020-01-14T20:19:21.776" v="275"/>
          <ac:graphicFrameMkLst>
            <pc:docMk/>
            <pc:sldMk cId="1204161027" sldId="360"/>
            <ac:graphicFrameMk id="12" creationId="{2E596086-78DB-4C0D-B88B-9FDEAC8E06F2}"/>
          </ac:graphicFrameMkLst>
        </pc:graphicFrameChg>
        <pc:picChg chg="del">
          <ac:chgData name="Donato Passarelli" userId="f0cfdcf5-61ca-4be8-aa94-d8e955c9f720" providerId="ADAL" clId="{4485B031-AE2D-43AB-AE01-DBF5D4BA1680}" dt="2020-01-14T20:19:18.643" v="273" actId="478"/>
          <ac:picMkLst>
            <pc:docMk/>
            <pc:sldMk cId="1204161027" sldId="360"/>
            <ac:picMk id="10" creationId="{8C486682-3435-4EBF-A2CD-3CD1DE9ADD5D}"/>
          </ac:picMkLst>
        </pc:picChg>
        <pc:picChg chg="del">
          <ac:chgData name="Donato Passarelli" userId="f0cfdcf5-61ca-4be8-aa94-d8e955c9f720" providerId="ADAL" clId="{4485B031-AE2D-43AB-AE01-DBF5D4BA1680}" dt="2020-01-14T20:19:20.571" v="274" actId="478"/>
          <ac:picMkLst>
            <pc:docMk/>
            <pc:sldMk cId="1204161027" sldId="360"/>
            <ac:picMk id="11" creationId="{A52CAAF5-729C-4E85-AFB9-231DB1DB922A}"/>
          </ac:picMkLst>
        </pc:picChg>
        <pc:picChg chg="add">
          <ac:chgData name="Donato Passarelli" userId="f0cfdcf5-61ca-4be8-aa94-d8e955c9f720" providerId="ADAL" clId="{4485B031-AE2D-43AB-AE01-DBF5D4BA1680}" dt="2020-01-14T20:19:21.776" v="275"/>
          <ac:picMkLst>
            <pc:docMk/>
            <pc:sldMk cId="1204161027" sldId="360"/>
            <ac:picMk id="13" creationId="{63E560D2-642F-4997-82CF-364C150A8C3C}"/>
          </ac:picMkLst>
        </pc:picChg>
        <pc:picChg chg="add">
          <ac:chgData name="Donato Passarelli" userId="f0cfdcf5-61ca-4be8-aa94-d8e955c9f720" providerId="ADAL" clId="{4485B031-AE2D-43AB-AE01-DBF5D4BA1680}" dt="2020-01-14T20:19:21.776" v="275"/>
          <ac:picMkLst>
            <pc:docMk/>
            <pc:sldMk cId="1204161027" sldId="360"/>
            <ac:picMk id="14" creationId="{FE32F328-DB38-4C14-B0CB-9D862898C25F}"/>
          </ac:picMkLst>
        </pc:picChg>
        <pc:picChg chg="add">
          <ac:chgData name="Donato Passarelli" userId="f0cfdcf5-61ca-4be8-aa94-d8e955c9f720" providerId="ADAL" clId="{4485B031-AE2D-43AB-AE01-DBF5D4BA1680}" dt="2020-01-14T20:19:21.776" v="275"/>
          <ac:picMkLst>
            <pc:docMk/>
            <pc:sldMk cId="1204161027" sldId="360"/>
            <ac:picMk id="15" creationId="{304231AB-52EA-4E4B-A3B5-36BB294CD9C4}"/>
          </ac:picMkLst>
        </pc:picChg>
      </pc:sldChg>
      <pc:sldChg chg="addSp delSp modSp">
        <pc:chgData name="Donato Passarelli" userId="f0cfdcf5-61ca-4be8-aa94-d8e955c9f720" providerId="ADAL" clId="{4485B031-AE2D-43AB-AE01-DBF5D4BA1680}" dt="2020-01-14T20:35:04.446" v="322" actId="20577"/>
        <pc:sldMkLst>
          <pc:docMk/>
          <pc:sldMk cId="3070610005" sldId="361"/>
        </pc:sldMkLst>
        <pc:spChg chg="add del mod">
          <ac:chgData name="Donato Passarelli" userId="f0cfdcf5-61ca-4be8-aa94-d8e955c9f720" providerId="ADAL" clId="{4485B031-AE2D-43AB-AE01-DBF5D4BA1680}" dt="2020-01-14T20:09:42.522" v="215"/>
          <ac:spMkLst>
            <pc:docMk/>
            <pc:sldMk cId="3070610005" sldId="361"/>
            <ac:spMk id="3" creationId="{E232E12C-A88D-4130-8460-DA3C04E24211}"/>
          </ac:spMkLst>
        </pc:spChg>
        <pc:spChg chg="mod">
          <ac:chgData name="Donato Passarelli" userId="f0cfdcf5-61ca-4be8-aa94-d8e955c9f720" providerId="ADAL" clId="{4485B031-AE2D-43AB-AE01-DBF5D4BA1680}" dt="2020-01-14T20:34:54.014" v="319"/>
          <ac:spMkLst>
            <pc:docMk/>
            <pc:sldMk cId="3070610005" sldId="361"/>
            <ac:spMk id="8" creationId="{E678B4E6-87BB-8241-AF0F-BFA49F0949DE}"/>
          </ac:spMkLst>
        </pc:spChg>
        <pc:spChg chg="mod">
          <ac:chgData name="Donato Passarelli" userId="f0cfdcf5-61ca-4be8-aa94-d8e955c9f720" providerId="ADAL" clId="{4485B031-AE2D-43AB-AE01-DBF5D4BA1680}" dt="2020-01-14T20:35:04.446" v="322" actId="20577"/>
          <ac:spMkLst>
            <pc:docMk/>
            <pc:sldMk cId="3070610005" sldId="361"/>
            <ac:spMk id="9" creationId="{F0B5B6D5-1D8D-A943-8621-6C2A50DA3A8F}"/>
          </ac:spMkLst>
        </pc:spChg>
        <pc:picChg chg="add">
          <ac:chgData name="Donato Passarelli" userId="f0cfdcf5-61ca-4be8-aa94-d8e955c9f720" providerId="ADAL" clId="{4485B031-AE2D-43AB-AE01-DBF5D4BA1680}" dt="2020-01-14T20:09:42.522" v="215"/>
          <ac:picMkLst>
            <pc:docMk/>
            <pc:sldMk cId="3070610005" sldId="361"/>
            <ac:picMk id="10" creationId="{A8264A0F-F346-4665-B88E-B08B6E0EDD95}"/>
          </ac:picMkLst>
        </pc:picChg>
        <pc:picChg chg="del">
          <ac:chgData name="Donato Passarelli" userId="f0cfdcf5-61ca-4be8-aa94-d8e955c9f720" providerId="ADAL" clId="{4485B031-AE2D-43AB-AE01-DBF5D4BA1680}" dt="2020-01-14T20:09:40.320" v="214" actId="478"/>
          <ac:picMkLst>
            <pc:docMk/>
            <pc:sldMk cId="3070610005" sldId="361"/>
            <ac:picMk id="11" creationId="{7EF69EC9-032F-4F64-9F8A-64C2E46DF033}"/>
          </ac:picMkLst>
        </pc:picChg>
      </pc:sldChg>
      <pc:sldChg chg="addSp delSp modSp">
        <pc:chgData name="Donato Passarelli" userId="f0cfdcf5-61ca-4be8-aa94-d8e955c9f720" providerId="ADAL" clId="{4485B031-AE2D-43AB-AE01-DBF5D4BA1680}" dt="2020-01-14T20:16:27.333" v="256" actId="20577"/>
        <pc:sldMkLst>
          <pc:docMk/>
          <pc:sldMk cId="3250058628" sldId="362"/>
        </pc:sldMkLst>
        <pc:spChg chg="add del mod">
          <ac:chgData name="Donato Passarelli" userId="f0cfdcf5-61ca-4be8-aa94-d8e955c9f720" providerId="ADAL" clId="{4485B031-AE2D-43AB-AE01-DBF5D4BA1680}" dt="2020-01-14T20:11:21.867" v="217"/>
          <ac:spMkLst>
            <pc:docMk/>
            <pc:sldMk cId="3250058628" sldId="362"/>
            <ac:spMk id="3" creationId="{DCA2AB77-CDEF-4932-AE0D-DE454ADCD7D6}"/>
          </ac:spMkLst>
        </pc:spChg>
        <pc:spChg chg="mod">
          <ac:chgData name="Donato Passarelli" userId="f0cfdcf5-61ca-4be8-aa94-d8e955c9f720" providerId="ADAL" clId="{4485B031-AE2D-43AB-AE01-DBF5D4BA1680}" dt="2020-01-14T20:12:19.286" v="242" actId="20577"/>
          <ac:spMkLst>
            <pc:docMk/>
            <pc:sldMk cId="3250058628" sldId="362"/>
            <ac:spMk id="8" creationId="{E678B4E6-87BB-8241-AF0F-BFA49F0949DE}"/>
          </ac:spMkLst>
        </pc:spChg>
        <pc:spChg chg="mod">
          <ac:chgData name="Donato Passarelli" userId="f0cfdcf5-61ca-4be8-aa94-d8e955c9f720" providerId="ADAL" clId="{4485B031-AE2D-43AB-AE01-DBF5D4BA1680}" dt="2020-01-14T20:16:27.333" v="256" actId="20577"/>
          <ac:spMkLst>
            <pc:docMk/>
            <pc:sldMk cId="3250058628" sldId="362"/>
            <ac:spMk id="9" creationId="{F0B5B6D5-1D8D-A943-8621-6C2A50DA3A8F}"/>
          </ac:spMkLst>
        </pc:spChg>
        <pc:picChg chg="add">
          <ac:chgData name="Donato Passarelli" userId="f0cfdcf5-61ca-4be8-aa94-d8e955c9f720" providerId="ADAL" clId="{4485B031-AE2D-43AB-AE01-DBF5D4BA1680}" dt="2020-01-14T20:11:21.867" v="217"/>
          <ac:picMkLst>
            <pc:docMk/>
            <pc:sldMk cId="3250058628" sldId="362"/>
            <ac:picMk id="10" creationId="{54F7B175-E193-4A81-B0E6-28712C20270E}"/>
          </ac:picMkLst>
        </pc:picChg>
        <pc:picChg chg="del">
          <ac:chgData name="Donato Passarelli" userId="f0cfdcf5-61ca-4be8-aa94-d8e955c9f720" providerId="ADAL" clId="{4485B031-AE2D-43AB-AE01-DBF5D4BA1680}" dt="2020-01-14T20:11:20.186" v="216" actId="478"/>
          <ac:picMkLst>
            <pc:docMk/>
            <pc:sldMk cId="3250058628" sldId="362"/>
            <ac:picMk id="11" creationId="{454286DD-CFAE-4A3F-BA61-9DDCC5655EEC}"/>
          </ac:picMkLst>
        </pc:picChg>
      </pc:sldChg>
      <pc:sldChg chg="add del">
        <pc:chgData name="Donato Passarelli" userId="f0cfdcf5-61ca-4be8-aa94-d8e955c9f720" providerId="ADAL" clId="{4485B031-AE2D-43AB-AE01-DBF5D4BA1680}" dt="2020-01-14T20:36:47.185" v="327" actId="2696"/>
        <pc:sldMkLst>
          <pc:docMk/>
          <pc:sldMk cId="181023940" sldId="363"/>
        </pc:sldMkLst>
      </pc:sldChg>
      <pc:sldChg chg="modSp">
        <pc:chgData name="Donato Passarelli" userId="f0cfdcf5-61ca-4be8-aa94-d8e955c9f720" providerId="ADAL" clId="{4485B031-AE2D-43AB-AE01-DBF5D4BA1680}" dt="2020-01-14T23:51:47.231" v="1493" actId="1076"/>
        <pc:sldMkLst>
          <pc:docMk/>
          <pc:sldMk cId="3873704149" sldId="364"/>
        </pc:sldMkLst>
        <pc:spChg chg="mod">
          <ac:chgData name="Donato Passarelli" userId="f0cfdcf5-61ca-4be8-aa94-d8e955c9f720" providerId="ADAL" clId="{4485B031-AE2D-43AB-AE01-DBF5D4BA1680}" dt="2020-01-14T23:51:47.231" v="1493" actId="1076"/>
          <ac:spMkLst>
            <pc:docMk/>
            <pc:sldMk cId="3873704149" sldId="364"/>
            <ac:spMk id="2" creationId="{B10EB92F-5B0A-48BC-8D25-0932533A8FC6}"/>
          </ac:spMkLst>
        </pc:spChg>
        <pc:spChg chg="mod">
          <ac:chgData name="Donato Passarelli" userId="f0cfdcf5-61ca-4be8-aa94-d8e955c9f720" providerId="ADAL" clId="{4485B031-AE2D-43AB-AE01-DBF5D4BA1680}" dt="2020-01-14T23:51:33.713" v="1489" actId="255"/>
          <ac:spMkLst>
            <pc:docMk/>
            <pc:sldMk cId="3873704149" sldId="364"/>
            <ac:spMk id="7" creationId="{C2703AC9-3E55-4B9A-83DF-B569596FDF86}"/>
          </ac:spMkLst>
        </pc:spChg>
      </pc:sldChg>
      <pc:sldChg chg="addSp modSp">
        <pc:chgData name="Donato Passarelli" userId="f0cfdcf5-61ca-4be8-aa94-d8e955c9f720" providerId="ADAL" clId="{4485B031-AE2D-43AB-AE01-DBF5D4BA1680}" dt="2020-01-15T20:35:02.956" v="2047" actId="1036"/>
        <pc:sldMkLst>
          <pc:docMk/>
          <pc:sldMk cId="3279405863" sldId="365"/>
        </pc:sldMkLst>
        <pc:spChg chg="add mod">
          <ac:chgData name="Donato Passarelli" userId="f0cfdcf5-61ca-4be8-aa94-d8e955c9f720" providerId="ADAL" clId="{4485B031-AE2D-43AB-AE01-DBF5D4BA1680}" dt="2020-01-15T20:35:02.956" v="2047" actId="1036"/>
          <ac:spMkLst>
            <pc:docMk/>
            <pc:sldMk cId="3279405863" sldId="365"/>
            <ac:spMk id="2" creationId="{C1F11B8B-A473-4D14-8829-B782DE6C27EC}"/>
          </ac:spMkLst>
        </pc:spChg>
        <pc:spChg chg="add mod">
          <ac:chgData name="Donato Passarelli" userId="f0cfdcf5-61ca-4be8-aa94-d8e955c9f720" providerId="ADAL" clId="{4485B031-AE2D-43AB-AE01-DBF5D4BA1680}" dt="2020-01-15T17:20:59.469" v="1860" actId="1076"/>
          <ac:spMkLst>
            <pc:docMk/>
            <pc:sldMk cId="3279405863" sldId="365"/>
            <ac:spMk id="11" creationId="{0A2EE987-7E31-4007-9E19-C87B724B3F7C}"/>
          </ac:spMkLst>
        </pc:spChg>
        <pc:graphicFrameChg chg="mod modGraphic">
          <ac:chgData name="Donato Passarelli" userId="f0cfdcf5-61ca-4be8-aa94-d8e955c9f720" providerId="ADAL" clId="{4485B031-AE2D-43AB-AE01-DBF5D4BA1680}" dt="2020-01-15T20:33:18.464" v="2002" actId="113"/>
          <ac:graphicFrameMkLst>
            <pc:docMk/>
            <pc:sldMk cId="3279405863" sldId="365"/>
            <ac:graphicFrameMk id="10" creationId="{CE9FFD1E-E4AC-4FAF-86A2-CEE164AF61B4}"/>
          </ac:graphicFrameMkLst>
        </pc:graphicFrameChg>
      </pc:sldChg>
      <pc:sldChg chg="modSp">
        <pc:chgData name="Donato Passarelli" userId="f0cfdcf5-61ca-4be8-aa94-d8e955c9f720" providerId="ADAL" clId="{4485B031-AE2D-43AB-AE01-DBF5D4BA1680}" dt="2020-01-14T20:01:16.011" v="135" actId="20577"/>
        <pc:sldMkLst>
          <pc:docMk/>
          <pc:sldMk cId="2819737809" sldId="366"/>
        </pc:sldMkLst>
        <pc:spChg chg="mod">
          <ac:chgData name="Donato Passarelli" userId="f0cfdcf5-61ca-4be8-aa94-d8e955c9f720" providerId="ADAL" clId="{4485B031-AE2D-43AB-AE01-DBF5D4BA1680}" dt="2020-01-14T20:01:16.011" v="135" actId="20577"/>
          <ac:spMkLst>
            <pc:docMk/>
            <pc:sldMk cId="2819737809" sldId="366"/>
            <ac:spMk id="2" creationId="{94F8D729-AED7-4641-B098-32F0A1FED19B}"/>
          </ac:spMkLst>
        </pc:spChg>
      </pc:sldChg>
      <pc:sldChg chg="modSp">
        <pc:chgData name="Donato Passarelli" userId="f0cfdcf5-61ca-4be8-aa94-d8e955c9f720" providerId="ADAL" clId="{4485B031-AE2D-43AB-AE01-DBF5D4BA1680}" dt="2020-01-14T23:17:43.790" v="826" actId="20577"/>
        <pc:sldMkLst>
          <pc:docMk/>
          <pc:sldMk cId="4292437005" sldId="369"/>
        </pc:sldMkLst>
        <pc:graphicFrameChg chg="modGraphic">
          <ac:chgData name="Donato Passarelli" userId="f0cfdcf5-61ca-4be8-aa94-d8e955c9f720" providerId="ADAL" clId="{4485B031-AE2D-43AB-AE01-DBF5D4BA1680}" dt="2020-01-14T23:17:43.790" v="826" actId="20577"/>
          <ac:graphicFrameMkLst>
            <pc:docMk/>
            <pc:sldMk cId="4292437005" sldId="369"/>
            <ac:graphicFrameMk id="10" creationId="{33C61714-F8C4-4D93-9687-781B58708932}"/>
          </ac:graphicFrameMkLst>
        </pc:graphicFrameChg>
      </pc:sldChg>
      <pc:sldChg chg="addSp delSp modSp">
        <pc:chgData name="Donato Passarelli" userId="f0cfdcf5-61ca-4be8-aa94-d8e955c9f720" providerId="ADAL" clId="{4485B031-AE2D-43AB-AE01-DBF5D4BA1680}" dt="2020-01-15T20:36:07.101" v="2048"/>
        <pc:sldMkLst>
          <pc:docMk/>
          <pc:sldMk cId="2665354448" sldId="370"/>
        </pc:sldMkLst>
        <pc:spChg chg="mod">
          <ac:chgData name="Donato Passarelli" userId="f0cfdcf5-61ca-4be8-aa94-d8e955c9f720" providerId="ADAL" clId="{4485B031-AE2D-43AB-AE01-DBF5D4BA1680}" dt="2020-01-14T23:58:43.753" v="1627" actId="6549"/>
          <ac:spMkLst>
            <pc:docMk/>
            <pc:sldMk cId="2665354448" sldId="370"/>
            <ac:spMk id="3" creationId="{6D5A037C-89E2-4A73-985A-159A7399AF5B}"/>
          </ac:spMkLst>
        </pc:spChg>
        <pc:spChg chg="add">
          <ac:chgData name="Donato Passarelli" userId="f0cfdcf5-61ca-4be8-aa94-d8e955c9f720" providerId="ADAL" clId="{4485B031-AE2D-43AB-AE01-DBF5D4BA1680}" dt="2020-01-15T20:36:07.101" v="2048"/>
          <ac:spMkLst>
            <pc:docMk/>
            <pc:sldMk cId="2665354448" sldId="370"/>
            <ac:spMk id="10" creationId="{6A03B7C5-2B00-4C2D-B70B-B0D2A3F33870}"/>
          </ac:spMkLst>
        </pc:spChg>
        <pc:picChg chg="add del mod">
          <ac:chgData name="Donato Passarelli" userId="f0cfdcf5-61ca-4be8-aa94-d8e955c9f720" providerId="ADAL" clId="{4485B031-AE2D-43AB-AE01-DBF5D4BA1680}" dt="2020-01-14T23:52:54.715" v="1500" actId="478"/>
          <ac:picMkLst>
            <pc:docMk/>
            <pc:sldMk cId="2665354448" sldId="370"/>
            <ac:picMk id="7" creationId="{20419CA2-00B7-4E5F-9D05-CF9E2FD7B752}"/>
          </ac:picMkLst>
        </pc:picChg>
      </pc:sldChg>
      <pc:sldChg chg="del">
        <pc:chgData name="Donato Passarelli" userId="f0cfdcf5-61ca-4be8-aa94-d8e955c9f720" providerId="ADAL" clId="{4485B031-AE2D-43AB-AE01-DBF5D4BA1680}" dt="2020-01-14T19:51:51.897" v="0" actId="2696"/>
        <pc:sldMkLst>
          <pc:docMk/>
          <pc:sldMk cId="2778270188" sldId="371"/>
        </pc:sldMkLst>
      </pc:sldChg>
      <pc:sldChg chg="modSp">
        <pc:chgData name="Donato Passarelli" userId="f0cfdcf5-61ca-4be8-aa94-d8e955c9f720" providerId="ADAL" clId="{4485B031-AE2D-43AB-AE01-DBF5D4BA1680}" dt="2020-01-14T23:19:27.808" v="874" actId="20577"/>
        <pc:sldMkLst>
          <pc:docMk/>
          <pc:sldMk cId="1823349624" sldId="372"/>
        </pc:sldMkLst>
        <pc:spChg chg="mod">
          <ac:chgData name="Donato Passarelli" userId="f0cfdcf5-61ca-4be8-aa94-d8e955c9f720" providerId="ADAL" clId="{4485B031-AE2D-43AB-AE01-DBF5D4BA1680}" dt="2020-01-14T23:19:27.808" v="874" actId="20577"/>
          <ac:spMkLst>
            <pc:docMk/>
            <pc:sldMk cId="1823349624" sldId="372"/>
            <ac:spMk id="2" creationId="{10AFF0BF-E1F5-4E2D-8885-42E3DD783AF8}"/>
          </ac:spMkLst>
        </pc:spChg>
      </pc:sldChg>
      <pc:sldChg chg="del">
        <pc:chgData name="Donato Passarelli" userId="f0cfdcf5-61ca-4be8-aa94-d8e955c9f720" providerId="ADAL" clId="{4485B031-AE2D-43AB-AE01-DBF5D4BA1680}" dt="2020-01-14T23:10:12.471" v="596" actId="2696"/>
        <pc:sldMkLst>
          <pc:docMk/>
          <pc:sldMk cId="2232838777" sldId="373"/>
        </pc:sldMkLst>
      </pc:sldChg>
      <pc:sldChg chg="modSp">
        <pc:chgData name="Donato Passarelli" userId="f0cfdcf5-61ca-4be8-aa94-d8e955c9f720" providerId="ADAL" clId="{4485B031-AE2D-43AB-AE01-DBF5D4BA1680}" dt="2020-01-14T22:52:40.256" v="595" actId="20577"/>
        <pc:sldMkLst>
          <pc:docMk/>
          <pc:sldMk cId="2328560514" sldId="374"/>
        </pc:sldMkLst>
        <pc:spChg chg="mod">
          <ac:chgData name="Donato Passarelli" userId="f0cfdcf5-61ca-4be8-aa94-d8e955c9f720" providerId="ADAL" clId="{4485B031-AE2D-43AB-AE01-DBF5D4BA1680}" dt="2020-01-14T22:52:40.256" v="595" actId="20577"/>
          <ac:spMkLst>
            <pc:docMk/>
            <pc:sldMk cId="2328560514" sldId="374"/>
            <ac:spMk id="2" creationId="{AF887BAB-3342-4F44-B75E-B6FC34F0DC9A}"/>
          </ac:spMkLst>
        </pc:spChg>
      </pc:sldChg>
      <pc:sldChg chg="addSp delSp modSp add">
        <pc:chgData name="Donato Passarelli" userId="f0cfdcf5-61ca-4be8-aa94-d8e955c9f720" providerId="ADAL" clId="{4485B031-AE2D-43AB-AE01-DBF5D4BA1680}" dt="2020-01-14T20:16:32.802" v="259" actId="20577"/>
        <pc:sldMkLst>
          <pc:docMk/>
          <pc:sldMk cId="1963350593" sldId="375"/>
        </pc:sldMkLst>
        <pc:spChg chg="add del mod">
          <ac:chgData name="Donato Passarelli" userId="f0cfdcf5-61ca-4be8-aa94-d8e955c9f720" providerId="ADAL" clId="{4485B031-AE2D-43AB-AE01-DBF5D4BA1680}" dt="2020-01-14T20:12:51.969" v="245"/>
          <ac:spMkLst>
            <pc:docMk/>
            <pc:sldMk cId="1963350593" sldId="375"/>
            <ac:spMk id="3" creationId="{32732EDC-3EEC-4852-91FD-3B97A3361D49}"/>
          </ac:spMkLst>
        </pc:spChg>
        <pc:spChg chg="mod">
          <ac:chgData name="Donato Passarelli" userId="f0cfdcf5-61ca-4be8-aa94-d8e955c9f720" providerId="ADAL" clId="{4485B031-AE2D-43AB-AE01-DBF5D4BA1680}" dt="2020-01-14T20:12:55.737" v="247" actId="20577"/>
          <ac:spMkLst>
            <pc:docMk/>
            <pc:sldMk cId="1963350593" sldId="375"/>
            <ac:spMk id="8" creationId="{E678B4E6-87BB-8241-AF0F-BFA49F0949DE}"/>
          </ac:spMkLst>
        </pc:spChg>
        <pc:spChg chg="mod">
          <ac:chgData name="Donato Passarelli" userId="f0cfdcf5-61ca-4be8-aa94-d8e955c9f720" providerId="ADAL" clId="{4485B031-AE2D-43AB-AE01-DBF5D4BA1680}" dt="2020-01-14T20:16:32.802" v="259" actId="20577"/>
          <ac:spMkLst>
            <pc:docMk/>
            <pc:sldMk cId="1963350593" sldId="375"/>
            <ac:spMk id="9" creationId="{F0B5B6D5-1D8D-A943-8621-6C2A50DA3A8F}"/>
          </ac:spMkLst>
        </pc:spChg>
        <pc:picChg chg="del">
          <ac:chgData name="Donato Passarelli" userId="f0cfdcf5-61ca-4be8-aa94-d8e955c9f720" providerId="ADAL" clId="{4485B031-AE2D-43AB-AE01-DBF5D4BA1680}" dt="2020-01-14T20:12:48.822" v="244" actId="478"/>
          <ac:picMkLst>
            <pc:docMk/>
            <pc:sldMk cId="1963350593" sldId="375"/>
            <ac:picMk id="10" creationId="{54F7B175-E193-4A81-B0E6-28712C20270E}"/>
          </ac:picMkLst>
        </pc:picChg>
        <pc:picChg chg="add mod">
          <ac:chgData name="Donato Passarelli" userId="f0cfdcf5-61ca-4be8-aa94-d8e955c9f720" providerId="ADAL" clId="{4485B031-AE2D-43AB-AE01-DBF5D4BA1680}" dt="2020-01-14T20:14:43.130" v="249" actId="14100"/>
          <ac:picMkLst>
            <pc:docMk/>
            <pc:sldMk cId="1963350593" sldId="375"/>
            <ac:picMk id="11" creationId="{7EB02616-DE63-467A-AA59-E15113ABDD3F}"/>
          </ac:picMkLst>
        </pc:picChg>
      </pc:sldChg>
      <pc:sldChg chg="addSp delSp modSp add">
        <pc:chgData name="Donato Passarelli" userId="f0cfdcf5-61ca-4be8-aa94-d8e955c9f720" providerId="ADAL" clId="{4485B031-AE2D-43AB-AE01-DBF5D4BA1680}" dt="2020-01-14T20:17:21.948" v="272"/>
        <pc:sldMkLst>
          <pc:docMk/>
          <pc:sldMk cId="2579900247" sldId="376"/>
        </pc:sldMkLst>
        <pc:spChg chg="del">
          <ac:chgData name="Donato Passarelli" userId="f0cfdcf5-61ca-4be8-aa94-d8e955c9f720" providerId="ADAL" clId="{4485B031-AE2D-43AB-AE01-DBF5D4BA1680}" dt="2020-01-14T20:16:14.216" v="251"/>
          <ac:spMkLst>
            <pc:docMk/>
            <pc:sldMk cId="2579900247" sldId="376"/>
            <ac:spMk id="2" creationId="{E2BA69DE-9E11-4581-8ABC-995F01A690C7}"/>
          </ac:spMkLst>
        </pc:spChg>
        <pc:spChg chg="mod">
          <ac:chgData name="Donato Passarelli" userId="f0cfdcf5-61ca-4be8-aa94-d8e955c9f720" providerId="ADAL" clId="{4485B031-AE2D-43AB-AE01-DBF5D4BA1680}" dt="2020-01-14T20:17:15.624" v="271" actId="20577"/>
          <ac:spMkLst>
            <pc:docMk/>
            <pc:sldMk cId="2579900247" sldId="376"/>
            <ac:spMk id="3" creationId="{C47ED8BA-FDBD-4329-8412-B3B07849E51E}"/>
          </ac:spMkLst>
        </pc:spChg>
        <pc:spChg chg="add">
          <ac:chgData name="Donato Passarelli" userId="f0cfdcf5-61ca-4be8-aa94-d8e955c9f720" providerId="ADAL" clId="{4485B031-AE2D-43AB-AE01-DBF5D4BA1680}" dt="2020-01-14T20:17:21.948" v="272"/>
          <ac:spMkLst>
            <pc:docMk/>
            <pc:sldMk cId="2579900247" sldId="376"/>
            <ac:spMk id="8" creationId="{E3D62FF0-E21C-491A-8F14-25ABAFFA0A95}"/>
          </ac:spMkLst>
        </pc:spChg>
        <pc:picChg chg="add mod">
          <ac:chgData name="Donato Passarelli" userId="f0cfdcf5-61ca-4be8-aa94-d8e955c9f720" providerId="ADAL" clId="{4485B031-AE2D-43AB-AE01-DBF5D4BA1680}" dt="2020-01-14T20:16:23.294" v="253" actId="14100"/>
          <ac:picMkLst>
            <pc:docMk/>
            <pc:sldMk cId="2579900247" sldId="376"/>
            <ac:picMk id="7" creationId="{9082C53D-BEF9-4427-9E15-0357F7D5487E}"/>
          </ac:picMkLst>
        </pc:picChg>
      </pc:sldChg>
      <pc:sldChg chg="addSp delSp modSp add">
        <pc:chgData name="Donato Passarelli" userId="f0cfdcf5-61ca-4be8-aa94-d8e955c9f720" providerId="ADAL" clId="{4485B031-AE2D-43AB-AE01-DBF5D4BA1680}" dt="2020-01-15T17:24:32.155" v="1870" actId="20577"/>
        <pc:sldMkLst>
          <pc:docMk/>
          <pc:sldMk cId="3075176538" sldId="377"/>
        </pc:sldMkLst>
        <pc:spChg chg="del">
          <ac:chgData name="Donato Passarelli" userId="f0cfdcf5-61ca-4be8-aa94-d8e955c9f720" providerId="ADAL" clId="{4485B031-AE2D-43AB-AE01-DBF5D4BA1680}" dt="2020-01-14T20:22:15.455" v="307" actId="478"/>
          <ac:spMkLst>
            <pc:docMk/>
            <pc:sldMk cId="3075176538" sldId="377"/>
            <ac:spMk id="2" creationId="{B2B00ED1-F9B1-4028-AE19-B7D24B18D7DC}"/>
          </ac:spMkLst>
        </pc:spChg>
        <pc:spChg chg="mod">
          <ac:chgData name="Donato Passarelli" userId="f0cfdcf5-61ca-4be8-aa94-d8e955c9f720" providerId="ADAL" clId="{4485B031-AE2D-43AB-AE01-DBF5D4BA1680}" dt="2020-01-14T20:21:46.085" v="300"/>
          <ac:spMkLst>
            <pc:docMk/>
            <pc:sldMk cId="3075176538" sldId="377"/>
            <ac:spMk id="3" creationId="{6F1D5622-CD2E-4209-9B58-C6711DB71083}"/>
          </ac:spMkLst>
        </pc:spChg>
        <pc:spChg chg="add mod">
          <ac:chgData name="Donato Passarelli" userId="f0cfdcf5-61ca-4be8-aa94-d8e955c9f720" providerId="ADAL" clId="{4485B031-AE2D-43AB-AE01-DBF5D4BA1680}" dt="2020-01-15T17:24:32.155" v="1870" actId="20577"/>
          <ac:spMkLst>
            <pc:docMk/>
            <pc:sldMk cId="3075176538" sldId="377"/>
            <ac:spMk id="8" creationId="{022510BD-8A6E-4C3F-8B4A-2BF8C52F12D6}"/>
          </ac:spMkLst>
        </pc:spChg>
        <pc:spChg chg="add mod">
          <ac:chgData name="Donato Passarelli" userId="f0cfdcf5-61ca-4be8-aa94-d8e955c9f720" providerId="ADAL" clId="{4485B031-AE2D-43AB-AE01-DBF5D4BA1680}" dt="2020-01-14T20:31:42.500" v="313" actId="5793"/>
          <ac:spMkLst>
            <pc:docMk/>
            <pc:sldMk cId="3075176538" sldId="377"/>
            <ac:spMk id="9" creationId="{6C105FCE-D5C3-44D5-8987-BAC9433E0783}"/>
          </ac:spMkLst>
        </pc:spChg>
        <pc:spChg chg="add">
          <ac:chgData name="Donato Passarelli" userId="f0cfdcf5-61ca-4be8-aa94-d8e955c9f720" providerId="ADAL" clId="{4485B031-AE2D-43AB-AE01-DBF5D4BA1680}" dt="2020-01-14T20:22:12.542" v="306"/>
          <ac:spMkLst>
            <pc:docMk/>
            <pc:sldMk cId="3075176538" sldId="377"/>
            <ac:spMk id="11" creationId="{850D1355-EB3E-4907-8F13-BCF69D9969D3}"/>
          </ac:spMkLst>
        </pc:spChg>
        <pc:graphicFrameChg chg="add">
          <ac:chgData name="Donato Passarelli" userId="f0cfdcf5-61ca-4be8-aa94-d8e955c9f720" providerId="ADAL" clId="{4485B031-AE2D-43AB-AE01-DBF5D4BA1680}" dt="2020-01-14T20:21:31.440" v="299"/>
          <ac:graphicFrameMkLst>
            <pc:docMk/>
            <pc:sldMk cId="3075176538" sldId="377"/>
            <ac:graphicFrameMk id="10" creationId="{888618AA-614C-4C9B-B0A0-83679DCF4946}"/>
          </ac:graphicFrameMkLst>
        </pc:graphicFrameChg>
        <pc:picChg chg="add mod">
          <ac:chgData name="Donato Passarelli" userId="f0cfdcf5-61ca-4be8-aa94-d8e955c9f720" providerId="ADAL" clId="{4485B031-AE2D-43AB-AE01-DBF5D4BA1680}" dt="2020-01-14T20:29:33.311" v="311" actId="14100"/>
          <ac:picMkLst>
            <pc:docMk/>
            <pc:sldMk cId="3075176538" sldId="377"/>
            <ac:picMk id="7" creationId="{08F19AD8-FF54-4724-AA61-071B407F84AD}"/>
          </ac:picMkLst>
        </pc:picChg>
      </pc:sldChg>
      <pc:sldChg chg="addSp delSp modSp add">
        <pc:chgData name="Donato Passarelli" userId="f0cfdcf5-61ca-4be8-aa94-d8e955c9f720" providerId="ADAL" clId="{4485B031-AE2D-43AB-AE01-DBF5D4BA1680}" dt="2020-01-14T20:34:28.990" v="318"/>
        <pc:sldMkLst>
          <pc:docMk/>
          <pc:sldMk cId="3890093982" sldId="378"/>
        </pc:sldMkLst>
        <pc:spChg chg="del">
          <ac:chgData name="Donato Passarelli" userId="f0cfdcf5-61ca-4be8-aa94-d8e955c9f720" providerId="ADAL" clId="{4485B031-AE2D-43AB-AE01-DBF5D4BA1680}" dt="2020-01-14T20:34:07.469" v="316" actId="478"/>
          <ac:spMkLst>
            <pc:docMk/>
            <pc:sldMk cId="3890093982" sldId="378"/>
            <ac:spMk id="2" creationId="{4D9032CD-4D39-4272-8DFF-AA5119C2DFDF}"/>
          </ac:spMkLst>
        </pc:spChg>
        <pc:spChg chg="mod">
          <ac:chgData name="Donato Passarelli" userId="f0cfdcf5-61ca-4be8-aa94-d8e955c9f720" providerId="ADAL" clId="{4485B031-AE2D-43AB-AE01-DBF5D4BA1680}" dt="2020-01-14T20:34:20.997" v="317"/>
          <ac:spMkLst>
            <pc:docMk/>
            <pc:sldMk cId="3890093982" sldId="378"/>
            <ac:spMk id="3" creationId="{D1041A91-2AFD-41E8-9B57-D500E07CE386}"/>
          </ac:spMkLst>
        </pc:spChg>
        <pc:spChg chg="add">
          <ac:chgData name="Donato Passarelli" userId="f0cfdcf5-61ca-4be8-aa94-d8e955c9f720" providerId="ADAL" clId="{4485B031-AE2D-43AB-AE01-DBF5D4BA1680}" dt="2020-01-14T20:34:02.236" v="315"/>
          <ac:spMkLst>
            <pc:docMk/>
            <pc:sldMk cId="3890093982" sldId="378"/>
            <ac:spMk id="7" creationId="{8E7F8AB7-B26F-481D-9FC5-777FA7E0B691}"/>
          </ac:spMkLst>
        </pc:spChg>
        <pc:spChg chg="add">
          <ac:chgData name="Donato Passarelli" userId="f0cfdcf5-61ca-4be8-aa94-d8e955c9f720" providerId="ADAL" clId="{4485B031-AE2D-43AB-AE01-DBF5D4BA1680}" dt="2020-01-14T20:34:28.990" v="318"/>
          <ac:spMkLst>
            <pc:docMk/>
            <pc:sldMk cId="3890093982" sldId="378"/>
            <ac:spMk id="9" creationId="{039262B7-0709-4946-9744-276BF3552099}"/>
          </ac:spMkLst>
        </pc:spChg>
        <pc:picChg chg="add">
          <ac:chgData name="Donato Passarelli" userId="f0cfdcf5-61ca-4be8-aa94-d8e955c9f720" providerId="ADAL" clId="{4485B031-AE2D-43AB-AE01-DBF5D4BA1680}" dt="2020-01-14T20:34:02.236" v="315"/>
          <ac:picMkLst>
            <pc:docMk/>
            <pc:sldMk cId="3890093982" sldId="378"/>
            <ac:picMk id="8" creationId="{D0E632F8-19CA-489F-B964-F8E99D0AE536}"/>
          </ac:picMkLst>
        </pc:picChg>
      </pc:sldChg>
      <pc:sldChg chg="addSp delSp add">
        <pc:chgData name="Donato Passarelli" userId="f0cfdcf5-61ca-4be8-aa94-d8e955c9f720" providerId="ADAL" clId="{4485B031-AE2D-43AB-AE01-DBF5D4BA1680}" dt="2020-01-14T23:55:35.756" v="1565" actId="478"/>
        <pc:sldMkLst>
          <pc:docMk/>
          <pc:sldMk cId="3332665183" sldId="379"/>
        </pc:sldMkLst>
        <pc:spChg chg="del">
          <ac:chgData name="Donato Passarelli" userId="f0cfdcf5-61ca-4be8-aa94-d8e955c9f720" providerId="ADAL" clId="{4485B031-AE2D-43AB-AE01-DBF5D4BA1680}" dt="2020-01-14T23:55:33.548" v="1564" actId="478"/>
          <ac:spMkLst>
            <pc:docMk/>
            <pc:sldMk cId="3332665183" sldId="379"/>
            <ac:spMk id="2" creationId="{4FDAB16F-BD64-42EC-98AF-7D9118D0C02A}"/>
          </ac:spMkLst>
        </pc:spChg>
        <pc:spChg chg="del">
          <ac:chgData name="Donato Passarelli" userId="f0cfdcf5-61ca-4be8-aa94-d8e955c9f720" providerId="ADAL" clId="{4485B031-AE2D-43AB-AE01-DBF5D4BA1680}" dt="2020-01-14T23:55:35.756" v="1565" actId="478"/>
          <ac:spMkLst>
            <pc:docMk/>
            <pc:sldMk cId="3332665183" sldId="379"/>
            <ac:spMk id="3" creationId="{A9461E81-0B85-4B7F-AA2B-5E6A67C94404}"/>
          </ac:spMkLst>
        </pc:spChg>
        <pc:spChg chg="add">
          <ac:chgData name="Donato Passarelli" userId="f0cfdcf5-61ca-4be8-aa94-d8e955c9f720" providerId="ADAL" clId="{4485B031-AE2D-43AB-AE01-DBF5D4BA1680}" dt="2020-01-14T23:55:30.463" v="1563"/>
          <ac:spMkLst>
            <pc:docMk/>
            <pc:sldMk cId="3332665183" sldId="379"/>
            <ac:spMk id="7" creationId="{26547AD7-53A2-4BF1-BFA0-937CEEE8444E}"/>
          </ac:spMkLst>
        </pc:spChg>
      </pc:sldChg>
      <pc:sldChg chg="addSp delSp modSp add">
        <pc:chgData name="Donato Passarelli" userId="f0cfdcf5-61ca-4be8-aa94-d8e955c9f720" providerId="ADAL" clId="{4485B031-AE2D-43AB-AE01-DBF5D4BA1680}" dt="2020-01-14T23:56:09.596" v="1572" actId="478"/>
        <pc:sldMkLst>
          <pc:docMk/>
          <pc:sldMk cId="2609564833" sldId="380"/>
        </pc:sldMkLst>
        <pc:spChg chg="del">
          <ac:chgData name="Donato Passarelli" userId="f0cfdcf5-61ca-4be8-aa94-d8e955c9f720" providerId="ADAL" clId="{4485B031-AE2D-43AB-AE01-DBF5D4BA1680}" dt="2020-01-14T23:56:07.813" v="1571" actId="478"/>
          <ac:spMkLst>
            <pc:docMk/>
            <pc:sldMk cId="2609564833" sldId="380"/>
            <ac:spMk id="2" creationId="{A6B481CD-DBEF-4F6F-B9B1-1C9C3139B1F3}"/>
          </ac:spMkLst>
        </pc:spChg>
        <pc:spChg chg="del">
          <ac:chgData name="Donato Passarelli" userId="f0cfdcf5-61ca-4be8-aa94-d8e955c9f720" providerId="ADAL" clId="{4485B031-AE2D-43AB-AE01-DBF5D4BA1680}" dt="2020-01-14T23:56:09.596" v="1572" actId="478"/>
          <ac:spMkLst>
            <pc:docMk/>
            <pc:sldMk cId="2609564833" sldId="380"/>
            <ac:spMk id="3" creationId="{8A5A170F-90C3-49BA-B3D2-4BB65C063EBF}"/>
          </ac:spMkLst>
        </pc:spChg>
        <pc:spChg chg="add mod">
          <ac:chgData name="Donato Passarelli" userId="f0cfdcf5-61ca-4be8-aa94-d8e955c9f720" providerId="ADAL" clId="{4485B031-AE2D-43AB-AE01-DBF5D4BA1680}" dt="2020-01-14T23:56:05.557" v="1570" actId="20577"/>
          <ac:spMkLst>
            <pc:docMk/>
            <pc:sldMk cId="2609564833" sldId="380"/>
            <ac:spMk id="7" creationId="{E35BF088-49C1-4821-9A40-7D69F5109D59}"/>
          </ac:spMkLst>
        </pc:spChg>
      </pc:sldChg>
      <pc:sldChg chg="addSp delSp modSp add">
        <pc:chgData name="Donato Passarelli" userId="f0cfdcf5-61ca-4be8-aa94-d8e955c9f720" providerId="ADAL" clId="{4485B031-AE2D-43AB-AE01-DBF5D4BA1680}" dt="2020-01-14T23:57:16.221" v="1590" actId="478"/>
        <pc:sldMkLst>
          <pc:docMk/>
          <pc:sldMk cId="2173910705" sldId="381"/>
        </pc:sldMkLst>
        <pc:spChg chg="del">
          <ac:chgData name="Donato Passarelli" userId="f0cfdcf5-61ca-4be8-aa94-d8e955c9f720" providerId="ADAL" clId="{4485B031-AE2D-43AB-AE01-DBF5D4BA1680}" dt="2020-01-14T23:57:13.459" v="1589" actId="478"/>
          <ac:spMkLst>
            <pc:docMk/>
            <pc:sldMk cId="2173910705" sldId="381"/>
            <ac:spMk id="2" creationId="{CB6DB853-65E0-40E4-A6D4-A07E0BC1EC81}"/>
          </ac:spMkLst>
        </pc:spChg>
        <pc:spChg chg="del">
          <ac:chgData name="Donato Passarelli" userId="f0cfdcf5-61ca-4be8-aa94-d8e955c9f720" providerId="ADAL" clId="{4485B031-AE2D-43AB-AE01-DBF5D4BA1680}" dt="2020-01-14T23:57:16.221" v="1590" actId="478"/>
          <ac:spMkLst>
            <pc:docMk/>
            <pc:sldMk cId="2173910705" sldId="381"/>
            <ac:spMk id="3" creationId="{AEF4438F-CA65-4E15-935D-493309D0E27A}"/>
          </ac:spMkLst>
        </pc:spChg>
        <pc:spChg chg="add mod">
          <ac:chgData name="Donato Passarelli" userId="f0cfdcf5-61ca-4be8-aa94-d8e955c9f720" providerId="ADAL" clId="{4485B031-AE2D-43AB-AE01-DBF5D4BA1680}" dt="2020-01-14T23:57:12.061" v="1588" actId="1076"/>
          <ac:spMkLst>
            <pc:docMk/>
            <pc:sldMk cId="2173910705" sldId="381"/>
            <ac:spMk id="7" creationId="{F0517457-8152-49C5-B8D6-1E9C4334F035}"/>
          </ac:spMkLst>
        </pc:spChg>
      </pc:sldChg>
      <pc:sldChg chg="addSp delSp add">
        <pc:chgData name="Donato Passarelli" userId="f0cfdcf5-61ca-4be8-aa94-d8e955c9f720" providerId="ADAL" clId="{4485B031-AE2D-43AB-AE01-DBF5D4BA1680}" dt="2020-01-15T00:06:17.240" v="1724" actId="478"/>
        <pc:sldMkLst>
          <pc:docMk/>
          <pc:sldMk cId="3947588194" sldId="382"/>
        </pc:sldMkLst>
        <pc:spChg chg="del">
          <ac:chgData name="Donato Passarelli" userId="f0cfdcf5-61ca-4be8-aa94-d8e955c9f720" providerId="ADAL" clId="{4485B031-AE2D-43AB-AE01-DBF5D4BA1680}" dt="2020-01-15T00:06:15.680" v="1723" actId="478"/>
          <ac:spMkLst>
            <pc:docMk/>
            <pc:sldMk cId="3947588194" sldId="382"/>
            <ac:spMk id="2" creationId="{F1EFE215-C046-46EB-88AA-BE3B8AD1D2CB}"/>
          </ac:spMkLst>
        </pc:spChg>
        <pc:spChg chg="del">
          <ac:chgData name="Donato Passarelli" userId="f0cfdcf5-61ca-4be8-aa94-d8e955c9f720" providerId="ADAL" clId="{4485B031-AE2D-43AB-AE01-DBF5D4BA1680}" dt="2020-01-15T00:06:17.240" v="1724" actId="478"/>
          <ac:spMkLst>
            <pc:docMk/>
            <pc:sldMk cId="3947588194" sldId="382"/>
            <ac:spMk id="3" creationId="{BF95DC38-08D4-43BB-9A2C-7A8817787656}"/>
          </ac:spMkLst>
        </pc:spChg>
        <pc:spChg chg="add">
          <ac:chgData name="Donato Passarelli" userId="f0cfdcf5-61ca-4be8-aa94-d8e955c9f720" providerId="ADAL" clId="{4485B031-AE2D-43AB-AE01-DBF5D4BA1680}" dt="2020-01-15T00:06:12.479" v="1722"/>
          <ac:spMkLst>
            <pc:docMk/>
            <pc:sldMk cId="3947588194" sldId="382"/>
            <ac:spMk id="7" creationId="{0F00090C-5489-4A80-97D5-662A395B8609}"/>
          </ac:spMkLst>
        </pc:spChg>
      </pc:sldChg>
      <pc:sldChg chg="addSp modSp add">
        <pc:chgData name="Donato Passarelli" userId="f0cfdcf5-61ca-4be8-aa94-d8e955c9f720" providerId="ADAL" clId="{4485B031-AE2D-43AB-AE01-DBF5D4BA1680}" dt="2020-01-15T00:07:46.442" v="1739" actId="20577"/>
        <pc:sldMkLst>
          <pc:docMk/>
          <pc:sldMk cId="2111713189" sldId="383"/>
        </pc:sldMkLst>
        <pc:spChg chg="add mod">
          <ac:chgData name="Donato Passarelli" userId="f0cfdcf5-61ca-4be8-aa94-d8e955c9f720" providerId="ADAL" clId="{4485B031-AE2D-43AB-AE01-DBF5D4BA1680}" dt="2020-01-15T00:07:46.442" v="1739" actId="20577"/>
          <ac:spMkLst>
            <pc:docMk/>
            <pc:sldMk cId="2111713189" sldId="383"/>
            <ac:spMk id="7" creationId="{996DBD9D-99A9-406B-B42F-E279BE705F9A}"/>
          </ac:spMkLst>
        </pc:spChg>
      </pc:sldChg>
      <pc:sldMasterChg chg="modSldLayout">
        <pc:chgData name="Donato Passarelli" userId="f0cfdcf5-61ca-4be8-aa94-d8e955c9f720" providerId="ADAL" clId="{4485B031-AE2D-43AB-AE01-DBF5D4BA1680}" dt="2020-01-14T21:00:33.291" v="333"/>
        <pc:sldMasterMkLst>
          <pc:docMk/>
          <pc:sldMasterMk cId="0" sldId="2147483682"/>
        </pc:sldMasterMkLst>
        <pc:sldLayoutChg chg="addSp delSp">
          <pc:chgData name="Donato Passarelli" userId="f0cfdcf5-61ca-4be8-aa94-d8e955c9f720" providerId="ADAL" clId="{4485B031-AE2D-43AB-AE01-DBF5D4BA1680}" dt="2020-01-14T21:00:33.291" v="333"/>
          <pc:sldLayoutMkLst>
            <pc:docMk/>
            <pc:sldMasterMk cId="0" sldId="2147483682"/>
            <pc:sldLayoutMk cId="4293441419" sldId="2147484119"/>
          </pc:sldLayoutMkLst>
          <pc:spChg chg="del">
            <ac:chgData name="Donato Passarelli" userId="f0cfdcf5-61ca-4be8-aa94-d8e955c9f720" providerId="ADAL" clId="{4485B031-AE2D-43AB-AE01-DBF5D4BA1680}" dt="2020-01-14T21:00:26.458" v="329" actId="478"/>
            <ac:spMkLst>
              <pc:docMk/>
              <pc:sldMasterMk cId="0" sldId="2147483682"/>
              <pc:sldLayoutMk cId="4293441419" sldId="2147484119"/>
              <ac:spMk id="11" creationId="{2A16AA3B-D513-4568-ADD3-3BBA8874574F}"/>
            </ac:spMkLst>
          </pc:spChg>
          <pc:spChg chg="add del">
            <ac:chgData name="Donato Passarelli" userId="f0cfdcf5-61ca-4be8-aa94-d8e955c9f720" providerId="ADAL" clId="{4485B031-AE2D-43AB-AE01-DBF5D4BA1680}" dt="2020-01-14T21:00:30.973" v="331"/>
            <ac:spMkLst>
              <pc:docMk/>
              <pc:sldMasterMk cId="0" sldId="2147483682"/>
              <pc:sldLayoutMk cId="4293441419" sldId="2147484119"/>
              <ac:spMk id="15" creationId="{2E8AFD3B-16A7-44C8-958B-C4AD8601C04F}"/>
            </ac:spMkLst>
          </pc:spChg>
          <pc:spChg chg="add del">
            <ac:chgData name="Donato Passarelli" userId="f0cfdcf5-61ca-4be8-aa94-d8e955c9f720" providerId="ADAL" clId="{4485B031-AE2D-43AB-AE01-DBF5D4BA1680}" dt="2020-01-14T21:00:30.973" v="331"/>
            <ac:spMkLst>
              <pc:docMk/>
              <pc:sldMasterMk cId="0" sldId="2147483682"/>
              <pc:sldLayoutMk cId="4293441419" sldId="2147484119"/>
              <ac:spMk id="17" creationId="{4E603A88-9E51-4B7A-943A-3E9523312FC9}"/>
            </ac:spMkLst>
          </pc:spChg>
          <pc:spChg chg="add del">
            <ac:chgData name="Donato Passarelli" userId="f0cfdcf5-61ca-4be8-aa94-d8e955c9f720" providerId="ADAL" clId="{4485B031-AE2D-43AB-AE01-DBF5D4BA1680}" dt="2020-01-14T21:00:30.973" v="331"/>
            <ac:spMkLst>
              <pc:docMk/>
              <pc:sldMasterMk cId="0" sldId="2147483682"/>
              <pc:sldLayoutMk cId="4293441419" sldId="2147484119"/>
              <ac:spMk id="18" creationId="{911F6215-C4B0-45C8-9328-CF2B70A1020A}"/>
            </ac:spMkLst>
          </pc:spChg>
          <pc:spChg chg="add del">
            <ac:chgData name="Donato Passarelli" userId="f0cfdcf5-61ca-4be8-aa94-d8e955c9f720" providerId="ADAL" clId="{4485B031-AE2D-43AB-AE01-DBF5D4BA1680}" dt="2020-01-14T21:00:30.973" v="331"/>
            <ac:spMkLst>
              <pc:docMk/>
              <pc:sldMasterMk cId="0" sldId="2147483682"/>
              <pc:sldLayoutMk cId="4293441419" sldId="2147484119"/>
              <ac:spMk id="20" creationId="{340021CB-44B3-40EA-9C71-2CEACBADC9BF}"/>
            </ac:spMkLst>
          </pc:spChg>
          <pc:spChg chg="add del">
            <ac:chgData name="Donato Passarelli" userId="f0cfdcf5-61ca-4be8-aa94-d8e955c9f720" providerId="ADAL" clId="{4485B031-AE2D-43AB-AE01-DBF5D4BA1680}" dt="2020-01-14T21:00:30.973" v="331"/>
            <ac:spMkLst>
              <pc:docMk/>
              <pc:sldMasterMk cId="0" sldId="2147483682"/>
              <pc:sldLayoutMk cId="4293441419" sldId="2147484119"/>
              <ac:spMk id="21" creationId="{5CFDAB6A-A967-479A-BE77-5CDFB05FB8BE}"/>
            </ac:spMkLst>
          </pc:spChg>
          <pc:spChg chg="add">
            <ac:chgData name="Donato Passarelli" userId="f0cfdcf5-61ca-4be8-aa94-d8e955c9f720" providerId="ADAL" clId="{4485B031-AE2D-43AB-AE01-DBF5D4BA1680}" dt="2020-01-14T21:00:33.291" v="333"/>
            <ac:spMkLst>
              <pc:docMk/>
              <pc:sldMasterMk cId="0" sldId="2147483682"/>
              <pc:sldLayoutMk cId="4293441419" sldId="2147484119"/>
              <ac:spMk id="23" creationId="{45C4A5DD-E582-4EC1-B6A8-AFE2BDC2410D}"/>
            </ac:spMkLst>
          </pc:spChg>
          <pc:spChg chg="add">
            <ac:chgData name="Donato Passarelli" userId="f0cfdcf5-61ca-4be8-aa94-d8e955c9f720" providerId="ADAL" clId="{4485B031-AE2D-43AB-AE01-DBF5D4BA1680}" dt="2020-01-14T21:00:33.291" v="333"/>
            <ac:spMkLst>
              <pc:docMk/>
              <pc:sldMasterMk cId="0" sldId="2147483682"/>
              <pc:sldLayoutMk cId="4293441419" sldId="2147484119"/>
              <ac:spMk id="25" creationId="{11424871-5633-497A-909B-35AB37C50CCA}"/>
            </ac:spMkLst>
          </pc:spChg>
          <pc:spChg chg="add">
            <ac:chgData name="Donato Passarelli" userId="f0cfdcf5-61ca-4be8-aa94-d8e955c9f720" providerId="ADAL" clId="{4485B031-AE2D-43AB-AE01-DBF5D4BA1680}" dt="2020-01-14T21:00:33.291" v="333"/>
            <ac:spMkLst>
              <pc:docMk/>
              <pc:sldMasterMk cId="0" sldId="2147483682"/>
              <pc:sldLayoutMk cId="4293441419" sldId="2147484119"/>
              <ac:spMk id="26" creationId="{CBAC85FF-7DE2-44EA-9955-C12D26D66E6C}"/>
            </ac:spMkLst>
          </pc:spChg>
          <pc:spChg chg="add">
            <ac:chgData name="Donato Passarelli" userId="f0cfdcf5-61ca-4be8-aa94-d8e955c9f720" providerId="ADAL" clId="{4485B031-AE2D-43AB-AE01-DBF5D4BA1680}" dt="2020-01-14T21:00:33.291" v="333"/>
            <ac:spMkLst>
              <pc:docMk/>
              <pc:sldMasterMk cId="0" sldId="2147483682"/>
              <pc:sldLayoutMk cId="4293441419" sldId="2147484119"/>
              <ac:spMk id="28" creationId="{25B2A7C9-E2E3-494D-BD26-E81F5F9B7C2B}"/>
            </ac:spMkLst>
          </pc:spChg>
          <pc:spChg chg="add">
            <ac:chgData name="Donato Passarelli" userId="f0cfdcf5-61ca-4be8-aa94-d8e955c9f720" providerId="ADAL" clId="{4485B031-AE2D-43AB-AE01-DBF5D4BA1680}" dt="2020-01-14T21:00:33.291" v="333"/>
            <ac:spMkLst>
              <pc:docMk/>
              <pc:sldMasterMk cId="0" sldId="2147483682"/>
              <pc:sldLayoutMk cId="4293441419" sldId="2147484119"/>
              <ac:spMk id="29" creationId="{4CA8BA12-29A4-41E4-B40C-D31B77827927}"/>
            </ac:spMkLst>
          </pc:spChg>
          <pc:picChg chg="add del">
            <ac:chgData name="Donato Passarelli" userId="f0cfdcf5-61ca-4be8-aa94-d8e955c9f720" providerId="ADAL" clId="{4485B031-AE2D-43AB-AE01-DBF5D4BA1680}" dt="2020-01-14T21:00:30.973" v="331"/>
            <ac:picMkLst>
              <pc:docMk/>
              <pc:sldMasterMk cId="0" sldId="2147483682"/>
              <pc:sldLayoutMk cId="4293441419" sldId="2147484119"/>
              <ac:picMk id="10" creationId="{C8DF5D10-8DFA-4300-8355-B9C983149038}"/>
            </ac:picMkLst>
          </pc:picChg>
          <pc:picChg chg="del">
            <ac:chgData name="Donato Passarelli" userId="f0cfdcf5-61ca-4be8-aa94-d8e955c9f720" providerId="ADAL" clId="{4485B031-AE2D-43AB-AE01-DBF5D4BA1680}" dt="2020-01-14T21:00:23.672" v="328" actId="478"/>
            <ac:picMkLst>
              <pc:docMk/>
              <pc:sldMasterMk cId="0" sldId="2147483682"/>
              <pc:sldLayoutMk cId="4293441419" sldId="2147484119"/>
              <ac:picMk id="13" creationId="{11574D52-B412-344B-8E8B-A4556C84C358}"/>
            </ac:picMkLst>
          </pc:picChg>
          <pc:picChg chg="add del">
            <ac:chgData name="Donato Passarelli" userId="f0cfdcf5-61ca-4be8-aa94-d8e955c9f720" providerId="ADAL" clId="{4485B031-AE2D-43AB-AE01-DBF5D4BA1680}" dt="2020-01-14T21:00:30.973" v="331"/>
            <ac:picMkLst>
              <pc:docMk/>
              <pc:sldMasterMk cId="0" sldId="2147483682"/>
              <pc:sldLayoutMk cId="4293441419" sldId="2147484119"/>
              <ac:picMk id="16" creationId="{C948A20F-AEA9-4F8F-8294-6D49EBD91DD8}"/>
            </ac:picMkLst>
          </pc:picChg>
          <pc:picChg chg="add del">
            <ac:chgData name="Donato Passarelli" userId="f0cfdcf5-61ca-4be8-aa94-d8e955c9f720" providerId="ADAL" clId="{4485B031-AE2D-43AB-AE01-DBF5D4BA1680}" dt="2020-01-14T21:00:30.973" v="331"/>
            <ac:picMkLst>
              <pc:docMk/>
              <pc:sldMasterMk cId="0" sldId="2147483682"/>
              <pc:sldLayoutMk cId="4293441419" sldId="2147484119"/>
              <ac:picMk id="19" creationId="{10859987-F0D7-4143-9B1F-916B238D68B9}"/>
            </ac:picMkLst>
          </pc:picChg>
          <pc:picChg chg="add">
            <ac:chgData name="Donato Passarelli" userId="f0cfdcf5-61ca-4be8-aa94-d8e955c9f720" providerId="ADAL" clId="{4485B031-AE2D-43AB-AE01-DBF5D4BA1680}" dt="2020-01-14T21:00:33.291" v="333"/>
            <ac:picMkLst>
              <pc:docMk/>
              <pc:sldMasterMk cId="0" sldId="2147483682"/>
              <pc:sldLayoutMk cId="4293441419" sldId="2147484119"/>
              <ac:picMk id="22" creationId="{D4B824AA-E273-4C4E-9779-B4535D09EEFD}"/>
            </ac:picMkLst>
          </pc:picChg>
          <pc:picChg chg="add">
            <ac:chgData name="Donato Passarelli" userId="f0cfdcf5-61ca-4be8-aa94-d8e955c9f720" providerId="ADAL" clId="{4485B031-AE2D-43AB-AE01-DBF5D4BA1680}" dt="2020-01-14T21:00:33.291" v="333"/>
            <ac:picMkLst>
              <pc:docMk/>
              <pc:sldMasterMk cId="0" sldId="2147483682"/>
              <pc:sldLayoutMk cId="4293441419" sldId="2147484119"/>
              <ac:picMk id="24" creationId="{ADF87B28-F617-4C4A-86AE-56D2559E35E1}"/>
            </ac:picMkLst>
          </pc:picChg>
          <pc:picChg chg="add">
            <ac:chgData name="Donato Passarelli" userId="f0cfdcf5-61ca-4be8-aa94-d8e955c9f720" providerId="ADAL" clId="{4485B031-AE2D-43AB-AE01-DBF5D4BA1680}" dt="2020-01-14T21:00:33.291" v="333"/>
            <ac:picMkLst>
              <pc:docMk/>
              <pc:sldMasterMk cId="0" sldId="2147483682"/>
              <pc:sldLayoutMk cId="4293441419" sldId="2147484119"/>
              <ac:picMk id="27" creationId="{FEA93DD7-594D-4AE3-A9F7-D79438B07BCE}"/>
            </ac:picMkLst>
          </pc:picChg>
          <pc:cxnChg chg="del">
            <ac:chgData name="Donato Passarelli" userId="f0cfdcf5-61ca-4be8-aa94-d8e955c9f720" providerId="ADAL" clId="{4485B031-AE2D-43AB-AE01-DBF5D4BA1680}" dt="2020-01-14T21:00:32.571" v="332" actId="478"/>
            <ac:cxnSpMkLst>
              <pc:docMk/>
              <pc:sldMasterMk cId="0" sldId="2147483682"/>
              <pc:sldLayoutMk cId="4293441419" sldId="2147484119"/>
              <ac:cxnSpMk id="12" creationId="{239028D7-F88A-46AC-A4EE-0D16D8977226}"/>
            </ac:cxnSpMkLst>
          </pc:cxnChg>
        </pc:sldLayoutChg>
      </pc:sldMasterChg>
    </pc:docChg>
  </pc:docChgLst>
  <pc:docChgLst>
    <pc:chgData name="Donato Passarelli" userId="f0cfdcf5-61ca-4be8-aa94-d8e955c9f720" providerId="ADAL" clId="{6B05DA6F-D268-4405-B2FF-9AABDD9DFA0C}"/>
    <pc:docChg chg="undo custSel addSld delSld modSld sldOrd">
      <pc:chgData name="Donato Passarelli" userId="f0cfdcf5-61ca-4be8-aa94-d8e955c9f720" providerId="ADAL" clId="{6B05DA6F-D268-4405-B2FF-9AABDD9DFA0C}" dt="2020-01-09T19:38:34.669" v="3236" actId="20577"/>
      <pc:docMkLst>
        <pc:docMk/>
      </pc:docMkLst>
      <pc:sldChg chg="modSp">
        <pc:chgData name="Donato Passarelli" userId="f0cfdcf5-61ca-4be8-aa94-d8e955c9f720" providerId="ADAL" clId="{6B05DA6F-D268-4405-B2FF-9AABDD9DFA0C}" dt="2020-01-09T16:39:04.494" v="20" actId="20577"/>
        <pc:sldMkLst>
          <pc:docMk/>
          <pc:sldMk cId="2347893134" sldId="322"/>
        </pc:sldMkLst>
        <pc:spChg chg="mod">
          <ac:chgData name="Donato Passarelli" userId="f0cfdcf5-61ca-4be8-aa94-d8e955c9f720" providerId="ADAL" clId="{6B05DA6F-D268-4405-B2FF-9AABDD9DFA0C}" dt="2020-01-09T16:39:04.494" v="20" actId="20577"/>
          <ac:spMkLst>
            <pc:docMk/>
            <pc:sldMk cId="2347893134" sldId="322"/>
            <ac:spMk id="14" creationId="{2BE4A1A7-A4CB-43DC-8203-21183D09B968}"/>
          </ac:spMkLst>
        </pc:spChg>
      </pc:sldChg>
      <pc:sldChg chg="delSp modSp">
        <pc:chgData name="Donato Passarelli" userId="f0cfdcf5-61ca-4be8-aa94-d8e955c9f720" providerId="ADAL" clId="{6B05DA6F-D268-4405-B2FF-9AABDD9DFA0C}" dt="2020-01-09T18:38:28.508" v="2026" actId="20577"/>
        <pc:sldMkLst>
          <pc:docMk/>
          <pc:sldMk cId="2657908314" sldId="331"/>
        </pc:sldMkLst>
        <pc:spChg chg="mod">
          <ac:chgData name="Donato Passarelli" userId="f0cfdcf5-61ca-4be8-aa94-d8e955c9f720" providerId="ADAL" clId="{6B05DA6F-D268-4405-B2FF-9AABDD9DFA0C}" dt="2020-01-09T18:38:28.508" v="2026" actId="20577"/>
          <ac:spMkLst>
            <pc:docMk/>
            <pc:sldMk cId="2657908314" sldId="331"/>
            <ac:spMk id="9" creationId="{5577A0BB-3CB3-4F4F-A0FE-91E89E075C64}"/>
          </ac:spMkLst>
        </pc:spChg>
        <pc:graphicFrameChg chg="del">
          <ac:chgData name="Donato Passarelli" userId="f0cfdcf5-61ca-4be8-aa94-d8e955c9f720" providerId="ADAL" clId="{6B05DA6F-D268-4405-B2FF-9AABDD9DFA0C}" dt="2020-01-09T16:41:41.316" v="22" actId="478"/>
          <ac:graphicFrameMkLst>
            <pc:docMk/>
            <pc:sldMk cId="2657908314" sldId="331"/>
            <ac:graphicFrameMk id="10" creationId="{33C61714-F8C4-4D93-9687-781B58708932}"/>
          </ac:graphicFrameMkLst>
        </pc:graphicFrameChg>
      </pc:sldChg>
      <pc:sldChg chg="delSp modSp ord">
        <pc:chgData name="Donato Passarelli" userId="f0cfdcf5-61ca-4be8-aa94-d8e955c9f720" providerId="ADAL" clId="{6B05DA6F-D268-4405-B2FF-9AABDD9DFA0C}" dt="2020-01-09T19:12:28.218" v="2178"/>
        <pc:sldMkLst>
          <pc:docMk/>
          <pc:sldMk cId="3526890783" sldId="332"/>
        </pc:sldMkLst>
        <pc:spChg chg="mod">
          <ac:chgData name="Donato Passarelli" userId="f0cfdcf5-61ca-4be8-aa94-d8e955c9f720" providerId="ADAL" clId="{6B05DA6F-D268-4405-B2FF-9AABDD9DFA0C}" dt="2020-01-09T16:53:26.902" v="274" actId="20577"/>
          <ac:spMkLst>
            <pc:docMk/>
            <pc:sldMk cId="3526890783" sldId="332"/>
            <ac:spMk id="2" creationId="{D6D2C978-5026-5842-A598-B3BC1093DDCD}"/>
          </ac:spMkLst>
        </pc:spChg>
        <pc:spChg chg="del mod">
          <ac:chgData name="Donato Passarelli" userId="f0cfdcf5-61ca-4be8-aa94-d8e955c9f720" providerId="ADAL" clId="{6B05DA6F-D268-4405-B2FF-9AABDD9DFA0C}" dt="2020-01-09T16:53:43.629" v="275" actId="478"/>
          <ac:spMkLst>
            <pc:docMk/>
            <pc:sldMk cId="3526890783" sldId="332"/>
            <ac:spMk id="10" creationId="{0FC2407F-E642-49CD-BF19-BCADC840875E}"/>
          </ac:spMkLst>
        </pc:spChg>
        <pc:graphicFrameChg chg="del">
          <ac:chgData name="Donato Passarelli" userId="f0cfdcf5-61ca-4be8-aa94-d8e955c9f720" providerId="ADAL" clId="{6B05DA6F-D268-4405-B2FF-9AABDD9DFA0C}" dt="2020-01-09T16:52:05.410" v="197" actId="478"/>
          <ac:graphicFrameMkLst>
            <pc:docMk/>
            <pc:sldMk cId="3526890783" sldId="332"/>
            <ac:graphicFrameMk id="7" creationId="{F45CDFB7-7AD5-4EE4-8C39-A3A0CD72D6B3}"/>
          </ac:graphicFrameMkLst>
        </pc:graphicFrameChg>
      </pc:sldChg>
      <pc:sldChg chg="modSp">
        <pc:chgData name="Donato Passarelli" userId="f0cfdcf5-61ca-4be8-aa94-d8e955c9f720" providerId="ADAL" clId="{6B05DA6F-D268-4405-B2FF-9AABDD9DFA0C}" dt="2020-01-09T18:17:31.463" v="1872" actId="207"/>
        <pc:sldMkLst>
          <pc:docMk/>
          <pc:sldMk cId="2797930130" sldId="336"/>
        </pc:sldMkLst>
        <pc:graphicFrameChg chg="modGraphic">
          <ac:chgData name="Donato Passarelli" userId="f0cfdcf5-61ca-4be8-aa94-d8e955c9f720" providerId="ADAL" clId="{6B05DA6F-D268-4405-B2FF-9AABDD9DFA0C}" dt="2020-01-09T18:17:31.463" v="1872" actId="207"/>
          <ac:graphicFrameMkLst>
            <pc:docMk/>
            <pc:sldMk cId="2797930130" sldId="336"/>
            <ac:graphicFrameMk id="11" creationId="{8D1306E5-0B5D-4209-B9F3-A453DD500664}"/>
          </ac:graphicFrameMkLst>
        </pc:graphicFrameChg>
      </pc:sldChg>
      <pc:sldChg chg="delSp modSp">
        <pc:chgData name="Donato Passarelli" userId="f0cfdcf5-61ca-4be8-aa94-d8e955c9f720" providerId="ADAL" clId="{6B05DA6F-D268-4405-B2FF-9AABDD9DFA0C}" dt="2020-01-09T18:29:00.213" v="1976"/>
        <pc:sldMkLst>
          <pc:docMk/>
          <pc:sldMk cId="3656512476" sldId="337"/>
        </pc:sldMkLst>
        <pc:spChg chg="del">
          <ac:chgData name="Donato Passarelli" userId="f0cfdcf5-61ca-4be8-aa94-d8e955c9f720" providerId="ADAL" clId="{6B05DA6F-D268-4405-B2FF-9AABDD9DFA0C}" dt="2020-01-09T18:27:05.381" v="1958" actId="478"/>
          <ac:spMkLst>
            <pc:docMk/>
            <pc:sldMk cId="3656512476" sldId="337"/>
            <ac:spMk id="7" creationId="{D4AF02D1-9A71-4C44-B932-E31455F064B4}"/>
          </ac:spMkLst>
        </pc:spChg>
        <pc:graphicFrameChg chg="mod modGraphic">
          <ac:chgData name="Donato Passarelli" userId="f0cfdcf5-61ca-4be8-aa94-d8e955c9f720" providerId="ADAL" clId="{6B05DA6F-D268-4405-B2FF-9AABDD9DFA0C}" dt="2020-01-09T18:29:00.213" v="1976"/>
          <ac:graphicFrameMkLst>
            <pc:docMk/>
            <pc:sldMk cId="3656512476" sldId="337"/>
            <ac:graphicFrameMk id="11" creationId="{4118B544-604D-48D6-ACAC-DADCA40C3075}"/>
          </ac:graphicFrameMkLst>
        </pc:graphicFrameChg>
      </pc:sldChg>
      <pc:sldChg chg="modSp">
        <pc:chgData name="Donato Passarelli" userId="f0cfdcf5-61ca-4be8-aa94-d8e955c9f720" providerId="ADAL" clId="{6B05DA6F-D268-4405-B2FF-9AABDD9DFA0C}" dt="2020-01-09T19:22:10.762" v="2414" actId="20577"/>
        <pc:sldMkLst>
          <pc:docMk/>
          <pc:sldMk cId="3482603430" sldId="343"/>
        </pc:sldMkLst>
        <pc:spChg chg="mod">
          <ac:chgData name="Donato Passarelli" userId="f0cfdcf5-61ca-4be8-aa94-d8e955c9f720" providerId="ADAL" clId="{6B05DA6F-D268-4405-B2FF-9AABDD9DFA0C}" dt="2020-01-09T19:22:10.762" v="2414" actId="20577"/>
          <ac:spMkLst>
            <pc:docMk/>
            <pc:sldMk cId="3482603430" sldId="343"/>
            <ac:spMk id="15" creationId="{1018E5E8-5239-484F-B11F-FD5A496EE84E}"/>
          </ac:spMkLst>
        </pc:spChg>
      </pc:sldChg>
      <pc:sldChg chg="delSp">
        <pc:chgData name="Donato Passarelli" userId="f0cfdcf5-61ca-4be8-aa94-d8e955c9f720" providerId="ADAL" clId="{6B05DA6F-D268-4405-B2FF-9AABDD9DFA0C}" dt="2020-01-09T19:23:12.025" v="2419" actId="478"/>
        <pc:sldMkLst>
          <pc:docMk/>
          <pc:sldMk cId="2456852293" sldId="344"/>
        </pc:sldMkLst>
        <pc:picChg chg="del">
          <ac:chgData name="Donato Passarelli" userId="f0cfdcf5-61ca-4be8-aa94-d8e955c9f720" providerId="ADAL" clId="{6B05DA6F-D268-4405-B2FF-9AABDD9DFA0C}" dt="2020-01-09T19:23:10.681" v="2418" actId="478"/>
          <ac:picMkLst>
            <pc:docMk/>
            <pc:sldMk cId="2456852293" sldId="344"/>
            <ac:picMk id="2050" creationId="{149F3C47-C18E-49EE-BA66-A7B49A80B5B1}"/>
          </ac:picMkLst>
        </pc:picChg>
        <pc:picChg chg="del">
          <ac:chgData name="Donato Passarelli" userId="f0cfdcf5-61ca-4be8-aa94-d8e955c9f720" providerId="ADAL" clId="{6B05DA6F-D268-4405-B2FF-9AABDD9DFA0C}" dt="2020-01-09T19:23:12.025" v="2419" actId="478"/>
          <ac:picMkLst>
            <pc:docMk/>
            <pc:sldMk cId="2456852293" sldId="344"/>
            <ac:picMk id="2052" creationId="{530160E5-2764-4507-89D9-2EB7466B4143}"/>
          </ac:picMkLst>
        </pc:picChg>
      </pc:sldChg>
      <pc:sldChg chg="addSp delSp modSp">
        <pc:chgData name="Donato Passarelli" userId="f0cfdcf5-61ca-4be8-aa94-d8e955c9f720" providerId="ADAL" clId="{6B05DA6F-D268-4405-B2FF-9AABDD9DFA0C}" dt="2020-01-09T19:22:49.667" v="2417"/>
        <pc:sldMkLst>
          <pc:docMk/>
          <pc:sldMk cId="3109874217" sldId="346"/>
        </pc:sldMkLst>
        <pc:spChg chg="add del mod">
          <ac:chgData name="Donato Passarelli" userId="f0cfdcf5-61ca-4be8-aa94-d8e955c9f720" providerId="ADAL" clId="{6B05DA6F-D268-4405-B2FF-9AABDD9DFA0C}" dt="2020-01-09T19:22:49.667" v="2417"/>
          <ac:spMkLst>
            <pc:docMk/>
            <pc:sldMk cId="3109874217" sldId="346"/>
            <ac:spMk id="2" creationId="{F9166351-D43C-4C71-A704-C242A2DCE4C5}"/>
          </ac:spMkLst>
        </pc:spChg>
      </pc:sldChg>
      <pc:sldChg chg="modSp">
        <pc:chgData name="Donato Passarelli" userId="f0cfdcf5-61ca-4be8-aa94-d8e955c9f720" providerId="ADAL" clId="{6B05DA6F-D268-4405-B2FF-9AABDD9DFA0C}" dt="2020-01-09T19:24:33.108" v="2540" actId="1076"/>
        <pc:sldMkLst>
          <pc:docMk/>
          <pc:sldMk cId="3236646186" sldId="347"/>
        </pc:sldMkLst>
        <pc:spChg chg="mod">
          <ac:chgData name="Donato Passarelli" userId="f0cfdcf5-61ca-4be8-aa94-d8e955c9f720" providerId="ADAL" clId="{6B05DA6F-D268-4405-B2FF-9AABDD9DFA0C}" dt="2020-01-09T19:24:33.108" v="2540" actId="1076"/>
          <ac:spMkLst>
            <pc:docMk/>
            <pc:sldMk cId="3236646186" sldId="347"/>
            <ac:spMk id="12" creationId="{B4B75511-7598-4BF4-8B37-2BD3BC3E25C9}"/>
          </ac:spMkLst>
        </pc:spChg>
      </pc:sldChg>
      <pc:sldChg chg="modSp">
        <pc:chgData name="Donato Passarelli" userId="f0cfdcf5-61ca-4be8-aa94-d8e955c9f720" providerId="ADAL" clId="{6B05DA6F-D268-4405-B2FF-9AABDD9DFA0C}" dt="2020-01-09T19:37:48.021" v="3195" actId="20577"/>
        <pc:sldMkLst>
          <pc:docMk/>
          <pc:sldMk cId="640017358" sldId="349"/>
        </pc:sldMkLst>
        <pc:spChg chg="mod">
          <ac:chgData name="Donato Passarelli" userId="f0cfdcf5-61ca-4be8-aa94-d8e955c9f720" providerId="ADAL" clId="{6B05DA6F-D268-4405-B2FF-9AABDD9DFA0C}" dt="2020-01-09T19:37:34.270" v="3189" actId="14100"/>
          <ac:spMkLst>
            <pc:docMk/>
            <pc:sldMk cId="640017358" sldId="349"/>
            <ac:spMk id="2" creationId="{38415D51-3D9C-4EAA-9A55-ECF31F7A27ED}"/>
          </ac:spMkLst>
        </pc:spChg>
        <pc:spChg chg="mod">
          <ac:chgData name="Donato Passarelli" userId="f0cfdcf5-61ca-4be8-aa94-d8e955c9f720" providerId="ADAL" clId="{6B05DA6F-D268-4405-B2FF-9AABDD9DFA0C}" dt="2020-01-09T19:37:48.021" v="3195" actId="20577"/>
          <ac:spMkLst>
            <pc:docMk/>
            <pc:sldMk cId="640017358" sldId="349"/>
            <ac:spMk id="3" creationId="{7521B6C3-4B7C-464F-8C17-86463049BBBC}"/>
          </ac:spMkLst>
        </pc:spChg>
      </pc:sldChg>
      <pc:sldChg chg="modSp">
        <pc:chgData name="Donato Passarelli" userId="f0cfdcf5-61ca-4be8-aa94-d8e955c9f720" providerId="ADAL" clId="{6B05DA6F-D268-4405-B2FF-9AABDD9DFA0C}" dt="2020-01-09T17:26:52.363" v="1392" actId="15"/>
        <pc:sldMkLst>
          <pc:docMk/>
          <pc:sldMk cId="271136098" sldId="350"/>
        </pc:sldMkLst>
        <pc:spChg chg="mod">
          <ac:chgData name="Donato Passarelli" userId="f0cfdcf5-61ca-4be8-aa94-d8e955c9f720" providerId="ADAL" clId="{6B05DA6F-D268-4405-B2FF-9AABDD9DFA0C}" dt="2020-01-09T17:26:52.363" v="1392" actId="15"/>
          <ac:spMkLst>
            <pc:docMk/>
            <pc:sldMk cId="271136098" sldId="350"/>
            <ac:spMk id="22" creationId="{7E5EBA00-B395-4FF6-A247-E0431BC20D6F}"/>
          </ac:spMkLst>
        </pc:spChg>
      </pc:sldChg>
      <pc:sldChg chg="modSp">
        <pc:chgData name="Donato Passarelli" userId="f0cfdcf5-61ca-4be8-aa94-d8e955c9f720" providerId="ADAL" clId="{6B05DA6F-D268-4405-B2FF-9AABDD9DFA0C}" dt="2020-01-09T19:38:00.498" v="3196" actId="404"/>
        <pc:sldMkLst>
          <pc:docMk/>
          <pc:sldMk cId="3956645237" sldId="351"/>
        </pc:sldMkLst>
        <pc:spChg chg="mod">
          <ac:chgData name="Donato Passarelli" userId="f0cfdcf5-61ca-4be8-aa94-d8e955c9f720" providerId="ADAL" clId="{6B05DA6F-D268-4405-B2FF-9AABDD9DFA0C}" dt="2020-01-09T19:38:00.498" v="3196" actId="404"/>
          <ac:spMkLst>
            <pc:docMk/>
            <pc:sldMk cId="3956645237" sldId="351"/>
            <ac:spMk id="2" creationId="{7A3B76C6-8E05-4BAC-9039-B8CA7FCFA536}"/>
          </ac:spMkLst>
        </pc:spChg>
      </pc:sldChg>
      <pc:sldChg chg="addSp delSp modSp">
        <pc:chgData name="Donato Passarelli" userId="f0cfdcf5-61ca-4be8-aa94-d8e955c9f720" providerId="ADAL" clId="{6B05DA6F-D268-4405-B2FF-9AABDD9DFA0C}" dt="2020-01-09T17:29:55.355" v="1656"/>
        <pc:sldMkLst>
          <pc:docMk/>
          <pc:sldMk cId="238541145" sldId="352"/>
        </pc:sldMkLst>
        <pc:spChg chg="add del mod">
          <ac:chgData name="Donato Passarelli" userId="f0cfdcf5-61ca-4be8-aa94-d8e955c9f720" providerId="ADAL" clId="{6B05DA6F-D268-4405-B2FF-9AABDD9DFA0C}" dt="2020-01-09T17:29:55.355" v="1656"/>
          <ac:spMkLst>
            <pc:docMk/>
            <pc:sldMk cId="238541145" sldId="352"/>
            <ac:spMk id="2" creationId="{45F8018D-9EFF-4FB6-AC2C-C48F40AB105A}"/>
          </ac:spMkLst>
        </pc:spChg>
      </pc:sldChg>
      <pc:sldChg chg="addSp modSp">
        <pc:chgData name="Donato Passarelli" userId="f0cfdcf5-61ca-4be8-aa94-d8e955c9f720" providerId="ADAL" clId="{6B05DA6F-D268-4405-B2FF-9AABDD9DFA0C}" dt="2020-01-09T19:35:48.887" v="3161" actId="14100"/>
        <pc:sldMkLst>
          <pc:docMk/>
          <pc:sldMk cId="3873704149" sldId="364"/>
        </pc:sldMkLst>
        <pc:spChg chg="add mod">
          <ac:chgData name="Donato Passarelli" userId="f0cfdcf5-61ca-4be8-aa94-d8e955c9f720" providerId="ADAL" clId="{6B05DA6F-D268-4405-B2FF-9AABDD9DFA0C}" dt="2020-01-09T19:35:48.887" v="3161" actId="14100"/>
          <ac:spMkLst>
            <pc:docMk/>
            <pc:sldMk cId="3873704149" sldId="364"/>
            <ac:spMk id="2" creationId="{B10EB92F-5B0A-48BC-8D25-0932533A8FC6}"/>
          </ac:spMkLst>
        </pc:spChg>
        <pc:spChg chg="add mod">
          <ac:chgData name="Donato Passarelli" userId="f0cfdcf5-61ca-4be8-aa94-d8e955c9f720" providerId="ADAL" clId="{6B05DA6F-D268-4405-B2FF-9AABDD9DFA0C}" dt="2020-01-09T19:35:41.679" v="3159" actId="403"/>
          <ac:spMkLst>
            <pc:docMk/>
            <pc:sldMk cId="3873704149" sldId="364"/>
            <ac:spMk id="7" creationId="{C2703AC9-3E55-4B9A-83DF-B569596FDF86}"/>
          </ac:spMkLst>
        </pc:spChg>
        <pc:picChg chg="mod">
          <ac:chgData name="Donato Passarelli" userId="f0cfdcf5-61ca-4be8-aa94-d8e955c9f720" providerId="ADAL" clId="{6B05DA6F-D268-4405-B2FF-9AABDD9DFA0C}" dt="2020-01-09T19:33:12.606" v="3113" actId="1076"/>
          <ac:picMkLst>
            <pc:docMk/>
            <pc:sldMk cId="3873704149" sldId="364"/>
            <ac:picMk id="8" creationId="{94439B9F-BAB9-485B-A0D6-08C20B2CA2AB}"/>
          </ac:picMkLst>
        </pc:picChg>
      </pc:sldChg>
      <pc:sldChg chg="modSp">
        <pc:chgData name="Donato Passarelli" userId="f0cfdcf5-61ca-4be8-aa94-d8e955c9f720" providerId="ADAL" clId="{6B05DA6F-D268-4405-B2FF-9AABDD9DFA0C}" dt="2020-01-09T18:20:09.379" v="1880" actId="20577"/>
        <pc:sldMkLst>
          <pc:docMk/>
          <pc:sldMk cId="3279405863" sldId="365"/>
        </pc:sldMkLst>
        <pc:graphicFrameChg chg="modGraphic">
          <ac:chgData name="Donato Passarelli" userId="f0cfdcf5-61ca-4be8-aa94-d8e955c9f720" providerId="ADAL" clId="{6B05DA6F-D268-4405-B2FF-9AABDD9DFA0C}" dt="2020-01-09T18:20:09.379" v="1880" actId="20577"/>
          <ac:graphicFrameMkLst>
            <pc:docMk/>
            <pc:sldMk cId="3279405863" sldId="365"/>
            <ac:graphicFrameMk id="10" creationId="{CE9FFD1E-E4AC-4FAF-86A2-CEE164AF61B4}"/>
          </ac:graphicFrameMkLst>
        </pc:graphicFrameChg>
      </pc:sldChg>
      <pc:sldChg chg="addSp delSp modSp ord">
        <pc:chgData name="Donato Passarelli" userId="f0cfdcf5-61ca-4be8-aa94-d8e955c9f720" providerId="ADAL" clId="{6B05DA6F-D268-4405-B2FF-9AABDD9DFA0C}" dt="2020-01-09T19:16:15.356" v="2237" actId="1076"/>
        <pc:sldMkLst>
          <pc:docMk/>
          <pc:sldMk cId="2819737809" sldId="366"/>
        </pc:sldMkLst>
        <pc:spChg chg="mod">
          <ac:chgData name="Donato Passarelli" userId="f0cfdcf5-61ca-4be8-aa94-d8e955c9f720" providerId="ADAL" clId="{6B05DA6F-D268-4405-B2FF-9AABDD9DFA0C}" dt="2020-01-09T18:39:33.435" v="2036" actId="20577"/>
          <ac:spMkLst>
            <pc:docMk/>
            <pc:sldMk cId="2819737809" sldId="366"/>
            <ac:spMk id="2" creationId="{94F8D729-AED7-4641-B098-32F0A1FED19B}"/>
          </ac:spMkLst>
        </pc:spChg>
        <pc:spChg chg="add mod">
          <ac:chgData name="Donato Passarelli" userId="f0cfdcf5-61ca-4be8-aa94-d8e955c9f720" providerId="ADAL" clId="{6B05DA6F-D268-4405-B2FF-9AABDD9DFA0C}" dt="2020-01-09T19:15:33.549" v="2227" actId="14100"/>
          <ac:spMkLst>
            <pc:docMk/>
            <pc:sldMk cId="2819737809" sldId="366"/>
            <ac:spMk id="8" creationId="{8E1B0444-ECEB-4B7E-92D6-A62E67DA7C6C}"/>
          </ac:spMkLst>
        </pc:spChg>
        <pc:spChg chg="add mod">
          <ac:chgData name="Donato Passarelli" userId="f0cfdcf5-61ca-4be8-aa94-d8e955c9f720" providerId="ADAL" clId="{6B05DA6F-D268-4405-B2FF-9AABDD9DFA0C}" dt="2020-01-09T19:14:08.888" v="2210" actId="20577"/>
          <ac:spMkLst>
            <pc:docMk/>
            <pc:sldMk cId="2819737809" sldId="366"/>
            <ac:spMk id="9" creationId="{563AB4CF-1D69-4BDA-957E-2B688E4583B2}"/>
          </ac:spMkLst>
        </pc:spChg>
        <pc:grpChg chg="add del mod">
          <ac:chgData name="Donato Passarelli" userId="f0cfdcf5-61ca-4be8-aa94-d8e955c9f720" providerId="ADAL" clId="{6B05DA6F-D268-4405-B2FF-9AABDD9DFA0C}" dt="2020-01-09T19:15:59.334" v="2233" actId="478"/>
          <ac:grpSpMkLst>
            <pc:docMk/>
            <pc:sldMk cId="2819737809" sldId="366"/>
            <ac:grpSpMk id="10" creationId="{87BAC22D-BD31-4772-8225-3F07A0F76A39}"/>
          </ac:grpSpMkLst>
        </pc:grpChg>
        <pc:graphicFrameChg chg="add mod">
          <ac:chgData name="Donato Passarelli" userId="f0cfdcf5-61ca-4be8-aa94-d8e955c9f720" providerId="ADAL" clId="{6B05DA6F-D268-4405-B2FF-9AABDD9DFA0C}" dt="2020-01-09T19:13:02.891" v="2181" actId="164"/>
          <ac:graphicFrameMkLst>
            <pc:docMk/>
            <pc:sldMk cId="2819737809" sldId="366"/>
            <ac:graphicFrameMk id="7" creationId="{0433DCD6-7413-422F-BCDE-1D052B1B475C}"/>
          </ac:graphicFrameMkLst>
        </pc:graphicFrameChg>
        <pc:graphicFrameChg chg="add del mod">
          <ac:chgData name="Donato Passarelli" userId="f0cfdcf5-61ca-4be8-aa94-d8e955c9f720" providerId="ADAL" clId="{6B05DA6F-D268-4405-B2FF-9AABDD9DFA0C}" dt="2020-01-09T19:15:26.341" v="2223" actId="1032"/>
          <ac:graphicFrameMkLst>
            <pc:docMk/>
            <pc:sldMk cId="2819737809" sldId="366"/>
            <ac:graphicFrameMk id="13" creationId="{400B2344-499B-4BF9-92DA-2C05CFBBA22A}"/>
          </ac:graphicFrameMkLst>
        </pc:graphicFrameChg>
        <pc:picChg chg="add del mod">
          <ac:chgData name="Donato Passarelli" userId="f0cfdcf5-61ca-4be8-aa94-d8e955c9f720" providerId="ADAL" clId="{6B05DA6F-D268-4405-B2FF-9AABDD9DFA0C}" dt="2020-01-09T19:14:15.861" v="2211" actId="478"/>
          <ac:picMkLst>
            <pc:docMk/>
            <pc:sldMk cId="2819737809" sldId="366"/>
            <ac:picMk id="11" creationId="{F4E3C729-1AC9-4B5C-9D6B-6506EF2ACCB5}"/>
          </ac:picMkLst>
        </pc:picChg>
        <pc:picChg chg="add del mod">
          <ac:chgData name="Donato Passarelli" userId="f0cfdcf5-61ca-4be8-aa94-d8e955c9f720" providerId="ADAL" clId="{6B05DA6F-D268-4405-B2FF-9AABDD9DFA0C}" dt="2020-01-09T19:15:41.383" v="2228" actId="478"/>
          <ac:picMkLst>
            <pc:docMk/>
            <pc:sldMk cId="2819737809" sldId="366"/>
            <ac:picMk id="12" creationId="{BE2CB618-70A2-467A-9973-7052F5EE8F4A}"/>
          </ac:picMkLst>
        </pc:picChg>
        <pc:picChg chg="add mod">
          <ac:chgData name="Donato Passarelli" userId="f0cfdcf5-61ca-4be8-aa94-d8e955c9f720" providerId="ADAL" clId="{6B05DA6F-D268-4405-B2FF-9AABDD9DFA0C}" dt="2020-01-09T19:16:15.356" v="2237" actId="1076"/>
          <ac:picMkLst>
            <pc:docMk/>
            <pc:sldMk cId="2819737809" sldId="366"/>
            <ac:picMk id="14" creationId="{D283FE83-6422-4C6B-BB2E-4CB647D5757C}"/>
          </ac:picMkLst>
        </pc:picChg>
      </pc:sldChg>
      <pc:sldChg chg="modSp ord">
        <pc:chgData name="Donato Passarelli" userId="f0cfdcf5-61ca-4be8-aa94-d8e955c9f720" providerId="ADAL" clId="{6B05DA6F-D268-4405-B2FF-9AABDD9DFA0C}" dt="2020-01-09T19:32:35.454" v="3108" actId="20577"/>
        <pc:sldMkLst>
          <pc:docMk/>
          <pc:sldMk cId="3859067599" sldId="367"/>
        </pc:sldMkLst>
        <pc:spChg chg="mod">
          <ac:chgData name="Donato Passarelli" userId="f0cfdcf5-61ca-4be8-aa94-d8e955c9f720" providerId="ADAL" clId="{6B05DA6F-D268-4405-B2FF-9AABDD9DFA0C}" dt="2020-01-09T19:32:35.454" v="3108" actId="20577"/>
          <ac:spMkLst>
            <pc:docMk/>
            <pc:sldMk cId="3859067599" sldId="367"/>
            <ac:spMk id="2" creationId="{52BC5FC2-B1AC-42A9-A5E5-8D8EF72F2CEE}"/>
          </ac:spMkLst>
        </pc:spChg>
        <pc:spChg chg="mod">
          <ac:chgData name="Donato Passarelli" userId="f0cfdcf5-61ca-4be8-aa94-d8e955c9f720" providerId="ADAL" clId="{6B05DA6F-D268-4405-B2FF-9AABDD9DFA0C}" dt="2020-01-09T19:25:02.667" v="2570" actId="20577"/>
          <ac:spMkLst>
            <pc:docMk/>
            <pc:sldMk cId="3859067599" sldId="367"/>
            <ac:spMk id="3" creationId="{291319AE-9E66-4A2C-9B2A-8ED04CAE3A2A}"/>
          </ac:spMkLst>
        </pc:spChg>
      </pc:sldChg>
      <pc:sldChg chg="delSp modSp add">
        <pc:chgData name="Donato Passarelli" userId="f0cfdcf5-61ca-4be8-aa94-d8e955c9f720" providerId="ADAL" clId="{6B05DA6F-D268-4405-B2FF-9AABDD9DFA0C}" dt="2020-01-09T18:33:28.133" v="2003" actId="207"/>
        <pc:sldMkLst>
          <pc:docMk/>
          <pc:sldMk cId="4292437005" sldId="369"/>
        </pc:sldMkLst>
        <pc:spChg chg="del mod">
          <ac:chgData name="Donato Passarelli" userId="f0cfdcf5-61ca-4be8-aa94-d8e955c9f720" providerId="ADAL" clId="{6B05DA6F-D268-4405-B2FF-9AABDD9DFA0C}" dt="2020-01-09T18:24:23.988" v="1955" actId="478"/>
          <ac:spMkLst>
            <pc:docMk/>
            <pc:sldMk cId="4292437005" sldId="369"/>
            <ac:spMk id="9" creationId="{5577A0BB-3CB3-4F4F-A0FE-91E89E075C64}"/>
          </ac:spMkLst>
        </pc:spChg>
        <pc:graphicFrameChg chg="mod modGraphic">
          <ac:chgData name="Donato Passarelli" userId="f0cfdcf5-61ca-4be8-aa94-d8e955c9f720" providerId="ADAL" clId="{6B05DA6F-D268-4405-B2FF-9AABDD9DFA0C}" dt="2020-01-09T18:33:28.133" v="2003" actId="207"/>
          <ac:graphicFrameMkLst>
            <pc:docMk/>
            <pc:sldMk cId="4292437005" sldId="369"/>
            <ac:graphicFrameMk id="10" creationId="{33C61714-F8C4-4D93-9687-781B58708932}"/>
          </ac:graphicFrameMkLst>
        </pc:graphicFrameChg>
      </pc:sldChg>
      <pc:sldChg chg="addSp delSp modSp add">
        <pc:chgData name="Donato Passarelli" userId="f0cfdcf5-61ca-4be8-aa94-d8e955c9f720" providerId="ADAL" clId="{6B05DA6F-D268-4405-B2FF-9AABDD9DFA0C}" dt="2020-01-09T19:38:19.044" v="3228" actId="20577"/>
        <pc:sldMkLst>
          <pc:docMk/>
          <pc:sldMk cId="2665354448" sldId="370"/>
        </pc:sldMkLst>
        <pc:spChg chg="del">
          <ac:chgData name="Donato Passarelli" userId="f0cfdcf5-61ca-4be8-aa94-d8e955c9f720" providerId="ADAL" clId="{6B05DA6F-D268-4405-B2FF-9AABDD9DFA0C}" dt="2020-01-09T17:33:16.924" v="1723"/>
          <ac:spMkLst>
            <pc:docMk/>
            <pc:sldMk cId="2665354448" sldId="370"/>
            <ac:spMk id="2" creationId="{D4A1240E-1412-40BC-A341-663C001AFE00}"/>
          </ac:spMkLst>
        </pc:spChg>
        <pc:spChg chg="mod">
          <ac:chgData name="Donato Passarelli" userId="f0cfdcf5-61ca-4be8-aa94-d8e955c9f720" providerId="ADAL" clId="{6B05DA6F-D268-4405-B2FF-9AABDD9DFA0C}" dt="2020-01-09T19:38:19.044" v="3228" actId="20577"/>
          <ac:spMkLst>
            <pc:docMk/>
            <pc:sldMk cId="2665354448" sldId="370"/>
            <ac:spMk id="3" creationId="{6D5A037C-89E2-4A73-985A-159A7399AF5B}"/>
          </ac:spMkLst>
        </pc:spChg>
        <pc:spChg chg="add mod">
          <ac:chgData name="Donato Passarelli" userId="f0cfdcf5-61ca-4be8-aa94-d8e955c9f720" providerId="ADAL" clId="{6B05DA6F-D268-4405-B2FF-9AABDD9DFA0C}" dt="2020-01-09T17:33:41.626" v="1734" actId="20577"/>
          <ac:spMkLst>
            <pc:docMk/>
            <pc:sldMk cId="2665354448" sldId="370"/>
            <ac:spMk id="9" creationId="{3CC623E9-5925-4401-9BFB-74FD305379F1}"/>
          </ac:spMkLst>
        </pc:spChg>
        <pc:picChg chg="add mod">
          <ac:chgData name="Donato Passarelli" userId="f0cfdcf5-61ca-4be8-aa94-d8e955c9f720" providerId="ADAL" clId="{6B05DA6F-D268-4405-B2FF-9AABDD9DFA0C}" dt="2020-01-09T17:33:30.164" v="1724" actId="1076"/>
          <ac:picMkLst>
            <pc:docMk/>
            <pc:sldMk cId="2665354448" sldId="370"/>
            <ac:picMk id="8" creationId="{D7759EE4-A851-4A7B-85F4-48D25EF59DAA}"/>
          </ac:picMkLst>
        </pc:picChg>
      </pc:sldChg>
      <pc:sldChg chg="modSp add">
        <pc:chgData name="Donato Passarelli" userId="f0cfdcf5-61ca-4be8-aa94-d8e955c9f720" providerId="ADAL" clId="{6B05DA6F-D268-4405-B2FF-9AABDD9DFA0C}" dt="2020-01-09T19:21:17.102" v="2413" actId="20577"/>
        <pc:sldMkLst>
          <pc:docMk/>
          <pc:sldMk cId="1823349624" sldId="372"/>
        </pc:sldMkLst>
        <pc:spChg chg="mod">
          <ac:chgData name="Donato Passarelli" userId="f0cfdcf5-61ca-4be8-aa94-d8e955c9f720" providerId="ADAL" clId="{6B05DA6F-D268-4405-B2FF-9AABDD9DFA0C}" dt="2020-01-09T19:20:50.822" v="2391" actId="6549"/>
          <ac:spMkLst>
            <pc:docMk/>
            <pc:sldMk cId="1823349624" sldId="372"/>
            <ac:spMk id="2" creationId="{10AFF0BF-E1F5-4E2D-8885-42E3DD783AF8}"/>
          </ac:spMkLst>
        </pc:spChg>
        <pc:spChg chg="mod">
          <ac:chgData name="Donato Passarelli" userId="f0cfdcf5-61ca-4be8-aa94-d8e955c9f720" providerId="ADAL" clId="{6B05DA6F-D268-4405-B2FF-9AABDD9DFA0C}" dt="2020-01-09T19:21:17.102" v="2413" actId="20577"/>
          <ac:spMkLst>
            <pc:docMk/>
            <pc:sldMk cId="1823349624" sldId="372"/>
            <ac:spMk id="3" creationId="{ED6A9530-9069-470D-A793-C51FFA997273}"/>
          </ac:spMkLst>
        </pc:spChg>
      </pc:sldChg>
    </pc:docChg>
  </pc:docChgLst>
  <pc:docChgLst>
    <pc:chgData name="Donato Passarelli" userId="f0cfdcf5-61ca-4be8-aa94-d8e955c9f720" providerId="ADAL" clId="{956929C5-0C52-46F9-9F41-6D692B49E6C4}"/>
    <pc:docChg chg="undo custSel addSld delSld modSld sldOrd">
      <pc:chgData name="Donato Passarelli" userId="f0cfdcf5-61ca-4be8-aa94-d8e955c9f720" providerId="ADAL" clId="{956929C5-0C52-46F9-9F41-6D692B49E6C4}" dt="2020-01-08T20:48:50.305" v="3642" actId="20577"/>
      <pc:docMkLst>
        <pc:docMk/>
      </pc:docMkLst>
      <pc:sldChg chg="modSp">
        <pc:chgData name="Donato Passarelli" userId="f0cfdcf5-61ca-4be8-aa94-d8e955c9f720" providerId="ADAL" clId="{956929C5-0C52-46F9-9F41-6D692B49E6C4}" dt="2020-01-07T16:49:48.151" v="71" actId="20577"/>
        <pc:sldMkLst>
          <pc:docMk/>
          <pc:sldMk cId="1989597527" sldId="294"/>
        </pc:sldMkLst>
        <pc:spChg chg="mod">
          <ac:chgData name="Donato Passarelli" userId="f0cfdcf5-61ca-4be8-aa94-d8e955c9f720" providerId="ADAL" clId="{956929C5-0C52-46F9-9F41-6D692B49E6C4}" dt="2020-01-07T16:49:48.151" v="71" actId="20577"/>
          <ac:spMkLst>
            <pc:docMk/>
            <pc:sldMk cId="1989597527" sldId="294"/>
            <ac:spMk id="2" creationId="{00000000-0000-0000-0000-000000000000}"/>
          </ac:spMkLst>
        </pc:spChg>
        <pc:spChg chg="mod">
          <ac:chgData name="Donato Passarelli" userId="f0cfdcf5-61ca-4be8-aa94-d8e955c9f720" providerId="ADAL" clId="{956929C5-0C52-46F9-9F41-6D692B49E6C4}" dt="2020-01-07T16:47:15.502" v="17" actId="255"/>
          <ac:spMkLst>
            <pc:docMk/>
            <pc:sldMk cId="1989597527" sldId="294"/>
            <ac:spMk id="3" creationId="{2A0DC46A-9DEE-4A8E-A8CA-3363AFD48F71}"/>
          </ac:spMkLst>
        </pc:spChg>
      </pc:sldChg>
      <pc:sldChg chg="addSp delSp modSp">
        <pc:chgData name="Donato Passarelli" userId="f0cfdcf5-61ca-4be8-aa94-d8e955c9f720" providerId="ADAL" clId="{956929C5-0C52-46F9-9F41-6D692B49E6C4}" dt="2020-01-08T19:43:20.616" v="3003" actId="1036"/>
        <pc:sldMkLst>
          <pc:docMk/>
          <pc:sldMk cId="1033345919" sldId="321"/>
        </pc:sldMkLst>
        <pc:spChg chg="mod">
          <ac:chgData name="Donato Passarelli" userId="f0cfdcf5-61ca-4be8-aa94-d8e955c9f720" providerId="ADAL" clId="{956929C5-0C52-46F9-9F41-6D692B49E6C4}" dt="2020-01-08T19:43:09.761" v="2999" actId="14100"/>
          <ac:spMkLst>
            <pc:docMk/>
            <pc:sldMk cId="1033345919" sldId="321"/>
            <ac:spMk id="11" creationId="{42A90EA0-FA43-7344-ACAE-8454DB1CCD47}"/>
          </ac:spMkLst>
        </pc:spChg>
        <pc:spChg chg="mod">
          <ac:chgData name="Donato Passarelli" userId="f0cfdcf5-61ca-4be8-aa94-d8e955c9f720" providerId="ADAL" clId="{956929C5-0C52-46F9-9F41-6D692B49E6C4}" dt="2020-01-08T19:42:06.865" v="2991" actId="14100"/>
          <ac:spMkLst>
            <pc:docMk/>
            <pc:sldMk cId="1033345919" sldId="321"/>
            <ac:spMk id="12" creationId="{0A2CFE09-629F-0546-8738-02005EBA35F2}"/>
          </ac:spMkLst>
        </pc:spChg>
        <pc:spChg chg="del">
          <ac:chgData name="Donato Passarelli" userId="f0cfdcf5-61ca-4be8-aa94-d8e955c9f720" providerId="ADAL" clId="{956929C5-0C52-46F9-9F41-6D692B49E6C4}" dt="2020-01-08T19:42:10.407" v="2992" actId="478"/>
          <ac:spMkLst>
            <pc:docMk/>
            <pc:sldMk cId="1033345919" sldId="321"/>
            <ac:spMk id="13" creationId="{6E6FD1B9-6720-C44C-B098-4C767F4597FB}"/>
          </ac:spMkLst>
        </pc:spChg>
        <pc:spChg chg="add del mod">
          <ac:chgData name="Donato Passarelli" userId="f0cfdcf5-61ca-4be8-aa94-d8e955c9f720" providerId="ADAL" clId="{956929C5-0C52-46F9-9F41-6D692B49E6C4}" dt="2020-01-08T19:42:48.647" v="2996" actId="478"/>
          <ac:spMkLst>
            <pc:docMk/>
            <pc:sldMk cId="1033345919" sldId="321"/>
            <ac:spMk id="15" creationId="{F50CE845-7975-4B06-8077-AC2495F1C6FD}"/>
          </ac:spMkLst>
        </pc:spChg>
        <pc:spChg chg="add mod">
          <ac:chgData name="Donato Passarelli" userId="f0cfdcf5-61ca-4be8-aa94-d8e955c9f720" providerId="ADAL" clId="{956929C5-0C52-46F9-9F41-6D692B49E6C4}" dt="2020-01-08T19:43:20.616" v="3003" actId="1036"/>
          <ac:spMkLst>
            <pc:docMk/>
            <pc:sldMk cId="1033345919" sldId="321"/>
            <ac:spMk id="16" creationId="{7EA93F4D-12FE-42CF-A9BC-637104D5ADAB}"/>
          </ac:spMkLst>
        </pc:spChg>
        <pc:cxnChg chg="del mod">
          <ac:chgData name="Donato Passarelli" userId="f0cfdcf5-61ca-4be8-aa94-d8e955c9f720" providerId="ADAL" clId="{956929C5-0C52-46F9-9F41-6D692B49E6C4}" dt="2020-01-08T19:42:13.025" v="2993" actId="478"/>
          <ac:cxnSpMkLst>
            <pc:docMk/>
            <pc:sldMk cId="1033345919" sldId="321"/>
            <ac:cxnSpMk id="14" creationId="{79105BCD-BC89-3647-9E1F-6455B889842C}"/>
          </ac:cxnSpMkLst>
        </pc:cxnChg>
      </pc:sldChg>
      <pc:sldChg chg="addSp delSp modSp modAnim">
        <pc:chgData name="Donato Passarelli" userId="f0cfdcf5-61ca-4be8-aa94-d8e955c9f720" providerId="ADAL" clId="{956929C5-0C52-46F9-9F41-6D692B49E6C4}" dt="2020-01-08T20:42:38.848" v="3495" actId="1076"/>
        <pc:sldMkLst>
          <pc:docMk/>
          <pc:sldMk cId="2347893134" sldId="322"/>
        </pc:sldMkLst>
        <pc:spChg chg="del">
          <ac:chgData name="Donato Passarelli" userId="f0cfdcf5-61ca-4be8-aa94-d8e955c9f720" providerId="ADAL" clId="{956929C5-0C52-46F9-9F41-6D692B49E6C4}" dt="2020-01-08T16:13:04.370" v="348" actId="478"/>
          <ac:spMkLst>
            <pc:docMk/>
            <pc:sldMk cId="2347893134" sldId="322"/>
            <ac:spMk id="7" creationId="{B9893A49-3BA4-A64E-A2B4-3BB536C21FE4}"/>
          </ac:spMkLst>
        </pc:spChg>
        <pc:spChg chg="add">
          <ac:chgData name="Donato Passarelli" userId="f0cfdcf5-61ca-4be8-aa94-d8e955c9f720" providerId="ADAL" clId="{956929C5-0C52-46F9-9F41-6D692B49E6C4}" dt="2020-01-08T16:12:58.592" v="347"/>
          <ac:spMkLst>
            <pc:docMk/>
            <pc:sldMk cId="2347893134" sldId="322"/>
            <ac:spMk id="10" creationId="{5CFA4CF9-BB45-4649-977A-DF0460A8FF66}"/>
          </ac:spMkLst>
        </pc:spChg>
        <pc:spChg chg="add">
          <ac:chgData name="Donato Passarelli" userId="f0cfdcf5-61ca-4be8-aa94-d8e955c9f720" providerId="ADAL" clId="{956929C5-0C52-46F9-9F41-6D692B49E6C4}" dt="2020-01-08T16:12:58.592" v="347"/>
          <ac:spMkLst>
            <pc:docMk/>
            <pc:sldMk cId="2347893134" sldId="322"/>
            <ac:spMk id="13" creationId="{A882E22D-CF01-49D3-869C-0ACCEA404BF4}"/>
          </ac:spMkLst>
        </pc:spChg>
        <pc:spChg chg="add">
          <ac:chgData name="Donato Passarelli" userId="f0cfdcf5-61ca-4be8-aa94-d8e955c9f720" providerId="ADAL" clId="{956929C5-0C52-46F9-9F41-6D692B49E6C4}" dt="2020-01-08T16:12:58.592" v="347"/>
          <ac:spMkLst>
            <pc:docMk/>
            <pc:sldMk cId="2347893134" sldId="322"/>
            <ac:spMk id="14" creationId="{2BE4A1A7-A4CB-43DC-8203-21183D09B968}"/>
          </ac:spMkLst>
        </pc:spChg>
        <pc:spChg chg="add">
          <ac:chgData name="Donato Passarelli" userId="f0cfdcf5-61ca-4be8-aa94-d8e955c9f720" providerId="ADAL" clId="{956929C5-0C52-46F9-9F41-6D692B49E6C4}" dt="2020-01-08T16:12:58.592" v="347"/>
          <ac:spMkLst>
            <pc:docMk/>
            <pc:sldMk cId="2347893134" sldId="322"/>
            <ac:spMk id="16" creationId="{3C5EF1FA-2B57-4666-A22A-1578E28B0267}"/>
          </ac:spMkLst>
        </pc:spChg>
        <pc:spChg chg="add">
          <ac:chgData name="Donato Passarelli" userId="f0cfdcf5-61ca-4be8-aa94-d8e955c9f720" providerId="ADAL" clId="{956929C5-0C52-46F9-9F41-6D692B49E6C4}" dt="2020-01-08T16:12:58.592" v="347"/>
          <ac:spMkLst>
            <pc:docMk/>
            <pc:sldMk cId="2347893134" sldId="322"/>
            <ac:spMk id="17" creationId="{8D34A0BC-3D18-4AFB-A026-70C70618A25B}"/>
          </ac:spMkLst>
        </pc:spChg>
        <pc:graphicFrameChg chg="add">
          <ac:chgData name="Donato Passarelli" userId="f0cfdcf5-61ca-4be8-aa94-d8e955c9f720" providerId="ADAL" clId="{956929C5-0C52-46F9-9F41-6D692B49E6C4}" dt="2020-01-08T16:12:58.592" v="347"/>
          <ac:graphicFrameMkLst>
            <pc:docMk/>
            <pc:sldMk cId="2347893134" sldId="322"/>
            <ac:graphicFrameMk id="11" creationId="{CF8ED56F-39B9-446C-94E4-F7D43F12343F}"/>
          </ac:graphicFrameMkLst>
        </pc:graphicFrameChg>
        <pc:picChg chg="add">
          <ac:chgData name="Donato Passarelli" userId="f0cfdcf5-61ca-4be8-aa94-d8e955c9f720" providerId="ADAL" clId="{956929C5-0C52-46F9-9F41-6D692B49E6C4}" dt="2020-01-08T16:12:58.592" v="347"/>
          <ac:picMkLst>
            <pc:docMk/>
            <pc:sldMk cId="2347893134" sldId="322"/>
            <ac:picMk id="12" creationId="{017853A6-3480-48C3-8B9E-CE6E4F3F5CDA}"/>
          </ac:picMkLst>
        </pc:picChg>
        <pc:picChg chg="add">
          <ac:chgData name="Donato Passarelli" userId="f0cfdcf5-61ca-4be8-aa94-d8e955c9f720" providerId="ADAL" clId="{956929C5-0C52-46F9-9F41-6D692B49E6C4}" dt="2020-01-08T16:12:58.592" v="347"/>
          <ac:picMkLst>
            <pc:docMk/>
            <pc:sldMk cId="2347893134" sldId="322"/>
            <ac:picMk id="15" creationId="{CFD8B0A7-F2DB-411D-AC10-243B3F6E70DA}"/>
          </ac:picMkLst>
        </pc:picChg>
        <pc:picChg chg="add mod">
          <ac:chgData name="Donato Passarelli" userId="f0cfdcf5-61ca-4be8-aa94-d8e955c9f720" providerId="ADAL" clId="{956929C5-0C52-46F9-9F41-6D692B49E6C4}" dt="2020-01-08T20:42:38.848" v="3495" actId="1076"/>
          <ac:picMkLst>
            <pc:docMk/>
            <pc:sldMk cId="2347893134" sldId="322"/>
            <ac:picMk id="18" creationId="{95788393-F5BF-47B6-B685-D45BC0EF96FC}"/>
          </ac:picMkLst>
        </pc:picChg>
      </pc:sldChg>
      <pc:sldChg chg="addSp delSp modSp">
        <pc:chgData name="Donato Passarelli" userId="f0cfdcf5-61ca-4be8-aa94-d8e955c9f720" providerId="ADAL" clId="{956929C5-0C52-46F9-9F41-6D692B49E6C4}" dt="2020-01-08T15:40:31.510" v="345" actId="113"/>
        <pc:sldMkLst>
          <pc:docMk/>
          <pc:sldMk cId="92200387" sldId="323"/>
        </pc:sldMkLst>
        <pc:spChg chg="del">
          <ac:chgData name="Donato Passarelli" userId="f0cfdcf5-61ca-4be8-aa94-d8e955c9f720" providerId="ADAL" clId="{956929C5-0C52-46F9-9F41-6D692B49E6C4}" dt="2020-01-08T15:34:02.630" v="163" actId="478"/>
          <ac:spMkLst>
            <pc:docMk/>
            <pc:sldMk cId="92200387" sldId="323"/>
            <ac:spMk id="7" creationId="{9EDDC4F8-675D-624F-BD24-6CD7BFA75806}"/>
          </ac:spMkLst>
        </pc:spChg>
        <pc:spChg chg="add">
          <ac:chgData name="Donato Passarelli" userId="f0cfdcf5-61ca-4be8-aa94-d8e955c9f720" providerId="ADAL" clId="{956929C5-0C52-46F9-9F41-6D692B49E6C4}" dt="2020-01-08T15:34:04.187" v="164"/>
          <ac:spMkLst>
            <pc:docMk/>
            <pc:sldMk cId="92200387" sldId="323"/>
            <ac:spMk id="10" creationId="{9CBFBFBA-8855-453A-9962-4199B51C5EF8}"/>
          </ac:spMkLst>
        </pc:spChg>
        <pc:spChg chg="add mod">
          <ac:chgData name="Donato Passarelli" userId="f0cfdcf5-61ca-4be8-aa94-d8e955c9f720" providerId="ADAL" clId="{956929C5-0C52-46F9-9F41-6D692B49E6C4}" dt="2020-01-08T15:36:28.915" v="328" actId="164"/>
          <ac:spMkLst>
            <pc:docMk/>
            <pc:sldMk cId="92200387" sldId="323"/>
            <ac:spMk id="14" creationId="{DC95935E-10D0-4E7E-8909-C46C4412EE9D}"/>
          </ac:spMkLst>
        </pc:spChg>
        <pc:spChg chg="add mod">
          <ac:chgData name="Donato Passarelli" userId="f0cfdcf5-61ca-4be8-aa94-d8e955c9f720" providerId="ADAL" clId="{956929C5-0C52-46F9-9F41-6D692B49E6C4}" dt="2020-01-08T15:36:28.915" v="328" actId="164"/>
          <ac:spMkLst>
            <pc:docMk/>
            <pc:sldMk cId="92200387" sldId="323"/>
            <ac:spMk id="15" creationId="{6519B319-6C7E-4421-AEBF-C77DD488E6F2}"/>
          </ac:spMkLst>
        </pc:spChg>
        <pc:spChg chg="add mod">
          <ac:chgData name="Donato Passarelli" userId="f0cfdcf5-61ca-4be8-aa94-d8e955c9f720" providerId="ADAL" clId="{956929C5-0C52-46F9-9F41-6D692B49E6C4}" dt="2020-01-08T15:36:28.915" v="328" actId="164"/>
          <ac:spMkLst>
            <pc:docMk/>
            <pc:sldMk cId="92200387" sldId="323"/>
            <ac:spMk id="16" creationId="{2230BDFF-6181-4D77-A098-2143A8CF13CE}"/>
          </ac:spMkLst>
        </pc:spChg>
        <pc:spChg chg="add mod">
          <ac:chgData name="Donato Passarelli" userId="f0cfdcf5-61ca-4be8-aa94-d8e955c9f720" providerId="ADAL" clId="{956929C5-0C52-46F9-9F41-6D692B49E6C4}" dt="2020-01-08T15:37:15.826" v="334" actId="13926"/>
          <ac:spMkLst>
            <pc:docMk/>
            <pc:sldMk cId="92200387" sldId="323"/>
            <ac:spMk id="19" creationId="{408B3E96-E5AE-44E2-9DEA-F10139358A31}"/>
          </ac:spMkLst>
        </pc:spChg>
        <pc:spChg chg="add mod">
          <ac:chgData name="Donato Passarelli" userId="f0cfdcf5-61ca-4be8-aa94-d8e955c9f720" providerId="ADAL" clId="{956929C5-0C52-46F9-9F41-6D692B49E6C4}" dt="2020-01-08T15:36:28.915" v="328" actId="164"/>
          <ac:spMkLst>
            <pc:docMk/>
            <pc:sldMk cId="92200387" sldId="323"/>
            <ac:spMk id="22" creationId="{16F2ACAD-5D3F-4C8D-A623-B3D1617303CB}"/>
          </ac:spMkLst>
        </pc:spChg>
        <pc:spChg chg="add mod">
          <ac:chgData name="Donato Passarelli" userId="f0cfdcf5-61ca-4be8-aa94-d8e955c9f720" providerId="ADAL" clId="{956929C5-0C52-46F9-9F41-6D692B49E6C4}" dt="2020-01-08T15:36:28.915" v="328" actId="164"/>
          <ac:spMkLst>
            <pc:docMk/>
            <pc:sldMk cId="92200387" sldId="323"/>
            <ac:spMk id="24" creationId="{1D544F06-23FE-4E77-BBF2-36AF73B2ACB5}"/>
          </ac:spMkLst>
        </pc:spChg>
        <pc:spChg chg="add mod">
          <ac:chgData name="Donato Passarelli" userId="f0cfdcf5-61ca-4be8-aa94-d8e955c9f720" providerId="ADAL" clId="{956929C5-0C52-46F9-9F41-6D692B49E6C4}" dt="2020-01-08T15:36:28.915" v="328" actId="164"/>
          <ac:spMkLst>
            <pc:docMk/>
            <pc:sldMk cId="92200387" sldId="323"/>
            <ac:spMk id="26" creationId="{1BD2FEA0-2A85-46F5-AD2C-F1E2282773C3}"/>
          </ac:spMkLst>
        </pc:spChg>
        <pc:spChg chg="add mod">
          <ac:chgData name="Donato Passarelli" userId="f0cfdcf5-61ca-4be8-aa94-d8e955c9f720" providerId="ADAL" clId="{956929C5-0C52-46F9-9F41-6D692B49E6C4}" dt="2020-01-08T15:37:34.063" v="339" actId="207"/>
          <ac:spMkLst>
            <pc:docMk/>
            <pc:sldMk cId="92200387" sldId="323"/>
            <ac:spMk id="29" creationId="{9FDAF572-E606-442A-B5F2-118CF9C75581}"/>
          </ac:spMkLst>
        </pc:spChg>
        <pc:spChg chg="add mod">
          <ac:chgData name="Donato Passarelli" userId="f0cfdcf5-61ca-4be8-aa94-d8e955c9f720" providerId="ADAL" clId="{956929C5-0C52-46F9-9F41-6D692B49E6C4}" dt="2020-01-08T15:37:37.042" v="340" actId="207"/>
          <ac:spMkLst>
            <pc:docMk/>
            <pc:sldMk cId="92200387" sldId="323"/>
            <ac:spMk id="31" creationId="{8E22D315-8A2B-4FA5-8460-3B9224F506A9}"/>
          </ac:spMkLst>
        </pc:spChg>
        <pc:spChg chg="add mod">
          <ac:chgData name="Donato Passarelli" userId="f0cfdcf5-61ca-4be8-aa94-d8e955c9f720" providerId="ADAL" clId="{956929C5-0C52-46F9-9F41-6D692B49E6C4}" dt="2020-01-08T15:37:19.426" v="335" actId="13926"/>
          <ac:spMkLst>
            <pc:docMk/>
            <pc:sldMk cId="92200387" sldId="323"/>
            <ac:spMk id="33" creationId="{DA66AFA0-99B1-44FB-8055-9E7587D40587}"/>
          </ac:spMkLst>
        </pc:spChg>
        <pc:spChg chg="add mod">
          <ac:chgData name="Donato Passarelli" userId="f0cfdcf5-61ca-4be8-aa94-d8e955c9f720" providerId="ADAL" clId="{956929C5-0C52-46F9-9F41-6D692B49E6C4}" dt="2020-01-08T15:36:28.915" v="328" actId="164"/>
          <ac:spMkLst>
            <pc:docMk/>
            <pc:sldMk cId="92200387" sldId="323"/>
            <ac:spMk id="34" creationId="{09731569-0F08-442C-9BD8-5F1E990E9FB6}"/>
          </ac:spMkLst>
        </pc:spChg>
        <pc:spChg chg="add mod">
          <ac:chgData name="Donato Passarelli" userId="f0cfdcf5-61ca-4be8-aa94-d8e955c9f720" providerId="ADAL" clId="{956929C5-0C52-46F9-9F41-6D692B49E6C4}" dt="2020-01-08T15:37:03.566" v="331" actId="13926"/>
          <ac:spMkLst>
            <pc:docMk/>
            <pc:sldMk cId="92200387" sldId="323"/>
            <ac:spMk id="35" creationId="{B7E818C7-6B8E-498D-AF70-0373FC0A0DAE}"/>
          </ac:spMkLst>
        </pc:spChg>
        <pc:spChg chg="add mod">
          <ac:chgData name="Donato Passarelli" userId="f0cfdcf5-61ca-4be8-aa94-d8e955c9f720" providerId="ADAL" clId="{956929C5-0C52-46F9-9F41-6D692B49E6C4}" dt="2020-01-08T15:36:28.915" v="328" actId="164"/>
          <ac:spMkLst>
            <pc:docMk/>
            <pc:sldMk cId="92200387" sldId="323"/>
            <ac:spMk id="36" creationId="{E81733B3-6EFC-480D-872E-57C64121C32F}"/>
          </ac:spMkLst>
        </pc:spChg>
        <pc:spChg chg="add mod">
          <ac:chgData name="Donato Passarelli" userId="f0cfdcf5-61ca-4be8-aa94-d8e955c9f720" providerId="ADAL" clId="{956929C5-0C52-46F9-9F41-6D692B49E6C4}" dt="2020-01-08T15:37:30.292" v="338" actId="207"/>
          <ac:spMkLst>
            <pc:docMk/>
            <pc:sldMk cId="92200387" sldId="323"/>
            <ac:spMk id="37" creationId="{5D747E3D-8A03-4BB9-91CB-8152BC9CD4E3}"/>
          </ac:spMkLst>
        </pc:spChg>
        <pc:spChg chg="add mod">
          <ac:chgData name="Donato Passarelli" userId="f0cfdcf5-61ca-4be8-aa94-d8e955c9f720" providerId="ADAL" clId="{956929C5-0C52-46F9-9F41-6D692B49E6C4}" dt="2020-01-08T15:37:10.621" v="333" actId="20577"/>
          <ac:spMkLst>
            <pc:docMk/>
            <pc:sldMk cId="92200387" sldId="323"/>
            <ac:spMk id="38" creationId="{80931636-CF64-4CED-B088-C577CE8F06F1}"/>
          </ac:spMkLst>
        </pc:spChg>
        <pc:spChg chg="add mod">
          <ac:chgData name="Donato Passarelli" userId="f0cfdcf5-61ca-4be8-aa94-d8e955c9f720" providerId="ADAL" clId="{956929C5-0C52-46F9-9F41-6D692B49E6C4}" dt="2020-01-08T15:40:31.510" v="345" actId="113"/>
          <ac:spMkLst>
            <pc:docMk/>
            <pc:sldMk cId="92200387" sldId="323"/>
            <ac:spMk id="44" creationId="{CA594685-7071-4489-9A10-477DEA8A9212}"/>
          </ac:spMkLst>
        </pc:spChg>
        <pc:spChg chg="add mod">
          <ac:chgData name="Donato Passarelli" userId="f0cfdcf5-61ca-4be8-aa94-d8e955c9f720" providerId="ADAL" clId="{956929C5-0C52-46F9-9F41-6D692B49E6C4}" dt="2020-01-08T15:36:28.915" v="328" actId="164"/>
          <ac:spMkLst>
            <pc:docMk/>
            <pc:sldMk cId="92200387" sldId="323"/>
            <ac:spMk id="47" creationId="{CED93BAF-9CFC-409B-8455-90FFE50A802B}"/>
          </ac:spMkLst>
        </pc:spChg>
        <pc:spChg chg="add del">
          <ac:chgData name="Donato Passarelli" userId="f0cfdcf5-61ca-4be8-aa94-d8e955c9f720" providerId="ADAL" clId="{956929C5-0C52-46F9-9F41-6D692B49E6C4}" dt="2020-01-08T15:34:33.074" v="172" actId="478"/>
          <ac:spMkLst>
            <pc:docMk/>
            <pc:sldMk cId="92200387" sldId="323"/>
            <ac:spMk id="49" creationId="{A42D3A9D-B4CE-498C-A70A-6AD9B82D1969}"/>
          </ac:spMkLst>
        </pc:spChg>
        <pc:spChg chg="add del">
          <ac:chgData name="Donato Passarelli" userId="f0cfdcf5-61ca-4be8-aa94-d8e955c9f720" providerId="ADAL" clId="{956929C5-0C52-46F9-9F41-6D692B49E6C4}" dt="2020-01-08T15:34:42.626" v="180" actId="478"/>
          <ac:spMkLst>
            <pc:docMk/>
            <pc:sldMk cId="92200387" sldId="323"/>
            <ac:spMk id="50" creationId="{9571F583-E107-4E09-BAA7-B4026E5372E8}"/>
          </ac:spMkLst>
        </pc:spChg>
        <pc:spChg chg="add del">
          <ac:chgData name="Donato Passarelli" userId="f0cfdcf5-61ca-4be8-aa94-d8e955c9f720" providerId="ADAL" clId="{956929C5-0C52-46F9-9F41-6D692B49E6C4}" dt="2020-01-08T15:34:36.370" v="175" actId="478"/>
          <ac:spMkLst>
            <pc:docMk/>
            <pc:sldMk cId="92200387" sldId="323"/>
            <ac:spMk id="51" creationId="{BB6D1AA2-F1DB-4B46-88A5-9F4C8241E5A0}"/>
          </ac:spMkLst>
        </pc:spChg>
        <pc:spChg chg="add del">
          <ac:chgData name="Donato Passarelli" userId="f0cfdcf5-61ca-4be8-aa94-d8e955c9f720" providerId="ADAL" clId="{956929C5-0C52-46F9-9F41-6D692B49E6C4}" dt="2020-01-08T15:34:32.154" v="171" actId="478"/>
          <ac:spMkLst>
            <pc:docMk/>
            <pc:sldMk cId="92200387" sldId="323"/>
            <ac:spMk id="52" creationId="{696C0110-5E29-41D0-93DA-9A7AA5011F83}"/>
          </ac:spMkLst>
        </pc:spChg>
        <pc:spChg chg="add del">
          <ac:chgData name="Donato Passarelli" userId="f0cfdcf5-61ca-4be8-aa94-d8e955c9f720" providerId="ADAL" clId="{956929C5-0C52-46F9-9F41-6D692B49E6C4}" dt="2020-01-08T15:34:28.010" v="168" actId="478"/>
          <ac:spMkLst>
            <pc:docMk/>
            <pc:sldMk cId="92200387" sldId="323"/>
            <ac:spMk id="59" creationId="{9E3592EF-6950-464F-886C-6603A337EDEF}"/>
          </ac:spMkLst>
        </pc:spChg>
        <pc:spChg chg="add del">
          <ac:chgData name="Donato Passarelli" userId="f0cfdcf5-61ca-4be8-aa94-d8e955c9f720" providerId="ADAL" clId="{956929C5-0C52-46F9-9F41-6D692B49E6C4}" dt="2020-01-08T15:34:40.170" v="179" actId="478"/>
          <ac:spMkLst>
            <pc:docMk/>
            <pc:sldMk cId="92200387" sldId="323"/>
            <ac:spMk id="61" creationId="{79C70C4F-1CD3-4BFF-9C10-65C81FC3E65C}"/>
          </ac:spMkLst>
        </pc:spChg>
        <pc:spChg chg="add del">
          <ac:chgData name="Donato Passarelli" userId="f0cfdcf5-61ca-4be8-aa94-d8e955c9f720" providerId="ADAL" clId="{956929C5-0C52-46F9-9F41-6D692B49E6C4}" dt="2020-01-08T15:35:04.962" v="187" actId="478"/>
          <ac:spMkLst>
            <pc:docMk/>
            <pc:sldMk cId="92200387" sldId="323"/>
            <ac:spMk id="62" creationId="{1B484ECF-0EDE-42DD-8268-DB4E3F75DB24}"/>
          </ac:spMkLst>
        </pc:spChg>
        <pc:spChg chg="add del">
          <ac:chgData name="Donato Passarelli" userId="f0cfdcf5-61ca-4be8-aa94-d8e955c9f720" providerId="ADAL" clId="{956929C5-0C52-46F9-9F41-6D692B49E6C4}" dt="2020-01-08T15:35:07.067" v="189" actId="478"/>
          <ac:spMkLst>
            <pc:docMk/>
            <pc:sldMk cId="92200387" sldId="323"/>
            <ac:spMk id="64" creationId="{EB162B56-4D40-4CFB-A627-1EC31336B40A}"/>
          </ac:spMkLst>
        </pc:spChg>
        <pc:spChg chg="add del">
          <ac:chgData name="Donato Passarelli" userId="f0cfdcf5-61ca-4be8-aa94-d8e955c9f720" providerId="ADAL" clId="{956929C5-0C52-46F9-9F41-6D692B49E6C4}" dt="2020-01-08T15:34:18.474" v="165" actId="478"/>
          <ac:spMkLst>
            <pc:docMk/>
            <pc:sldMk cId="92200387" sldId="323"/>
            <ac:spMk id="65" creationId="{E7B0729A-711C-46F0-8CB9-40E7D3C4E7AF}"/>
          </ac:spMkLst>
        </pc:spChg>
        <pc:spChg chg="add del">
          <ac:chgData name="Donato Passarelli" userId="f0cfdcf5-61ca-4be8-aa94-d8e955c9f720" providerId="ADAL" clId="{956929C5-0C52-46F9-9F41-6D692B49E6C4}" dt="2020-01-08T15:34:56.690" v="182" actId="478"/>
          <ac:spMkLst>
            <pc:docMk/>
            <pc:sldMk cId="92200387" sldId="323"/>
            <ac:spMk id="66" creationId="{A2A950A7-7827-4D97-A44E-81B8A877A2EC}"/>
          </ac:spMkLst>
        </pc:spChg>
        <pc:spChg chg="add del">
          <ac:chgData name="Donato Passarelli" userId="f0cfdcf5-61ca-4be8-aa94-d8e955c9f720" providerId="ADAL" clId="{956929C5-0C52-46F9-9F41-6D692B49E6C4}" dt="2020-01-08T15:34:56.690" v="182" actId="478"/>
          <ac:spMkLst>
            <pc:docMk/>
            <pc:sldMk cId="92200387" sldId="323"/>
            <ac:spMk id="67" creationId="{93FA7062-515A-4DB5-920F-0996BE85BFB8}"/>
          </ac:spMkLst>
        </pc:spChg>
        <pc:spChg chg="add del">
          <ac:chgData name="Donato Passarelli" userId="f0cfdcf5-61ca-4be8-aa94-d8e955c9f720" providerId="ADAL" clId="{956929C5-0C52-46F9-9F41-6D692B49E6C4}" dt="2020-01-08T15:34:47.562" v="181" actId="478"/>
          <ac:spMkLst>
            <pc:docMk/>
            <pc:sldMk cId="92200387" sldId="323"/>
            <ac:spMk id="76" creationId="{BB336C21-A7D3-4F6E-9645-AF436001F568}"/>
          </ac:spMkLst>
        </pc:spChg>
        <pc:spChg chg="add del">
          <ac:chgData name="Donato Passarelli" userId="f0cfdcf5-61ca-4be8-aa94-d8e955c9f720" providerId="ADAL" clId="{956929C5-0C52-46F9-9F41-6D692B49E6C4}" dt="2020-01-08T15:38:38.483" v="344" actId="478"/>
          <ac:spMkLst>
            <pc:docMk/>
            <pc:sldMk cId="92200387" sldId="323"/>
            <ac:spMk id="77" creationId="{3A337FFF-2BEB-4AE8-891E-62F1A5767A1A}"/>
          </ac:spMkLst>
        </pc:spChg>
        <pc:grpChg chg="add mod">
          <ac:chgData name="Donato Passarelli" userId="f0cfdcf5-61ca-4be8-aa94-d8e955c9f720" providerId="ADAL" clId="{956929C5-0C52-46F9-9F41-6D692B49E6C4}" dt="2020-01-08T15:36:37.900" v="330" actId="12788"/>
          <ac:grpSpMkLst>
            <pc:docMk/>
            <pc:sldMk cId="92200387" sldId="323"/>
            <ac:grpSpMk id="3" creationId="{D7277E46-1247-4171-81AF-0C14772DEDF4}"/>
          </ac:grpSpMkLst>
        </pc:grpChg>
        <pc:cxnChg chg="add mod">
          <ac:chgData name="Donato Passarelli" userId="f0cfdcf5-61ca-4be8-aa94-d8e955c9f720" providerId="ADAL" clId="{956929C5-0C52-46F9-9F41-6D692B49E6C4}" dt="2020-01-08T15:36:28.915" v="328" actId="164"/>
          <ac:cxnSpMkLst>
            <pc:docMk/>
            <pc:sldMk cId="92200387" sldId="323"/>
            <ac:cxnSpMk id="11" creationId="{2AC35421-7891-4980-BC03-E181D9F4B220}"/>
          </ac:cxnSpMkLst>
        </pc:cxnChg>
        <pc:cxnChg chg="add mod">
          <ac:chgData name="Donato Passarelli" userId="f0cfdcf5-61ca-4be8-aa94-d8e955c9f720" providerId="ADAL" clId="{956929C5-0C52-46F9-9F41-6D692B49E6C4}" dt="2020-01-08T15:36:28.915" v="328" actId="164"/>
          <ac:cxnSpMkLst>
            <pc:docMk/>
            <pc:sldMk cId="92200387" sldId="323"/>
            <ac:cxnSpMk id="12" creationId="{0D43490B-1679-40C9-9601-5620EF457E2A}"/>
          </ac:cxnSpMkLst>
        </pc:cxnChg>
        <pc:cxnChg chg="add mod">
          <ac:chgData name="Donato Passarelli" userId="f0cfdcf5-61ca-4be8-aa94-d8e955c9f720" providerId="ADAL" clId="{956929C5-0C52-46F9-9F41-6D692B49E6C4}" dt="2020-01-08T15:36:28.915" v="328" actId="164"/>
          <ac:cxnSpMkLst>
            <pc:docMk/>
            <pc:sldMk cId="92200387" sldId="323"/>
            <ac:cxnSpMk id="13" creationId="{E4119FB6-0961-4D10-995A-6F04CEE5C978}"/>
          </ac:cxnSpMkLst>
        </pc:cxnChg>
        <pc:cxnChg chg="add mod">
          <ac:chgData name="Donato Passarelli" userId="f0cfdcf5-61ca-4be8-aa94-d8e955c9f720" providerId="ADAL" clId="{956929C5-0C52-46F9-9F41-6D692B49E6C4}" dt="2020-01-08T15:36:28.915" v="328" actId="164"/>
          <ac:cxnSpMkLst>
            <pc:docMk/>
            <pc:sldMk cId="92200387" sldId="323"/>
            <ac:cxnSpMk id="17" creationId="{E3630599-BB12-45BE-8B2A-19A4B82E9B19}"/>
          </ac:cxnSpMkLst>
        </pc:cxnChg>
        <pc:cxnChg chg="add mod">
          <ac:chgData name="Donato Passarelli" userId="f0cfdcf5-61ca-4be8-aa94-d8e955c9f720" providerId="ADAL" clId="{956929C5-0C52-46F9-9F41-6D692B49E6C4}" dt="2020-01-08T15:36:28.915" v="328" actId="164"/>
          <ac:cxnSpMkLst>
            <pc:docMk/>
            <pc:sldMk cId="92200387" sldId="323"/>
            <ac:cxnSpMk id="18" creationId="{D1CB6C07-D305-4E49-A6BC-3B9C2C5FB88F}"/>
          </ac:cxnSpMkLst>
        </pc:cxnChg>
        <pc:cxnChg chg="add mod">
          <ac:chgData name="Donato Passarelli" userId="f0cfdcf5-61ca-4be8-aa94-d8e955c9f720" providerId="ADAL" clId="{956929C5-0C52-46F9-9F41-6D692B49E6C4}" dt="2020-01-08T15:36:28.915" v="328" actId="164"/>
          <ac:cxnSpMkLst>
            <pc:docMk/>
            <pc:sldMk cId="92200387" sldId="323"/>
            <ac:cxnSpMk id="20" creationId="{9C681487-DF2A-4DE7-8F49-76F89E25C794}"/>
          </ac:cxnSpMkLst>
        </pc:cxnChg>
        <pc:cxnChg chg="add mod">
          <ac:chgData name="Donato Passarelli" userId="f0cfdcf5-61ca-4be8-aa94-d8e955c9f720" providerId="ADAL" clId="{956929C5-0C52-46F9-9F41-6D692B49E6C4}" dt="2020-01-08T15:36:28.915" v="328" actId="164"/>
          <ac:cxnSpMkLst>
            <pc:docMk/>
            <pc:sldMk cId="92200387" sldId="323"/>
            <ac:cxnSpMk id="21" creationId="{8F2D8E14-FDE9-4EE6-9BA3-CD69DD19F4A1}"/>
          </ac:cxnSpMkLst>
        </pc:cxnChg>
        <pc:cxnChg chg="add mod">
          <ac:chgData name="Donato Passarelli" userId="f0cfdcf5-61ca-4be8-aa94-d8e955c9f720" providerId="ADAL" clId="{956929C5-0C52-46F9-9F41-6D692B49E6C4}" dt="2020-01-08T15:36:28.915" v="328" actId="164"/>
          <ac:cxnSpMkLst>
            <pc:docMk/>
            <pc:sldMk cId="92200387" sldId="323"/>
            <ac:cxnSpMk id="23" creationId="{900B4F0D-DF04-4CB4-B4F2-797F4B28B6D7}"/>
          </ac:cxnSpMkLst>
        </pc:cxnChg>
        <pc:cxnChg chg="add mod">
          <ac:chgData name="Donato Passarelli" userId="f0cfdcf5-61ca-4be8-aa94-d8e955c9f720" providerId="ADAL" clId="{956929C5-0C52-46F9-9F41-6D692B49E6C4}" dt="2020-01-08T15:36:28.915" v="328" actId="164"/>
          <ac:cxnSpMkLst>
            <pc:docMk/>
            <pc:sldMk cId="92200387" sldId="323"/>
            <ac:cxnSpMk id="25" creationId="{0146AC5C-9EEC-45EA-A8D0-B8B2D3C10379}"/>
          </ac:cxnSpMkLst>
        </pc:cxnChg>
        <pc:cxnChg chg="add mod">
          <ac:chgData name="Donato Passarelli" userId="f0cfdcf5-61ca-4be8-aa94-d8e955c9f720" providerId="ADAL" clId="{956929C5-0C52-46F9-9F41-6D692B49E6C4}" dt="2020-01-08T15:36:28.915" v="328" actId="164"/>
          <ac:cxnSpMkLst>
            <pc:docMk/>
            <pc:sldMk cId="92200387" sldId="323"/>
            <ac:cxnSpMk id="27" creationId="{92C13D65-0BCE-469C-B7A2-F9DD6F3DB018}"/>
          </ac:cxnSpMkLst>
        </pc:cxnChg>
        <pc:cxnChg chg="add mod">
          <ac:chgData name="Donato Passarelli" userId="f0cfdcf5-61ca-4be8-aa94-d8e955c9f720" providerId="ADAL" clId="{956929C5-0C52-46F9-9F41-6D692B49E6C4}" dt="2020-01-08T15:36:28.915" v="328" actId="164"/>
          <ac:cxnSpMkLst>
            <pc:docMk/>
            <pc:sldMk cId="92200387" sldId="323"/>
            <ac:cxnSpMk id="28" creationId="{A716712F-B672-4954-A68E-B5EE693781BD}"/>
          </ac:cxnSpMkLst>
        </pc:cxnChg>
        <pc:cxnChg chg="add mod">
          <ac:chgData name="Donato Passarelli" userId="f0cfdcf5-61ca-4be8-aa94-d8e955c9f720" providerId="ADAL" clId="{956929C5-0C52-46F9-9F41-6D692B49E6C4}" dt="2020-01-08T15:36:28.915" v="328" actId="164"/>
          <ac:cxnSpMkLst>
            <pc:docMk/>
            <pc:sldMk cId="92200387" sldId="323"/>
            <ac:cxnSpMk id="30" creationId="{8E240D57-3D2D-4D45-82DD-18F1FCE9644E}"/>
          </ac:cxnSpMkLst>
        </pc:cxnChg>
        <pc:cxnChg chg="add mod">
          <ac:chgData name="Donato Passarelli" userId="f0cfdcf5-61ca-4be8-aa94-d8e955c9f720" providerId="ADAL" clId="{956929C5-0C52-46F9-9F41-6D692B49E6C4}" dt="2020-01-08T15:36:28.915" v="328" actId="164"/>
          <ac:cxnSpMkLst>
            <pc:docMk/>
            <pc:sldMk cId="92200387" sldId="323"/>
            <ac:cxnSpMk id="32" creationId="{707ED3B7-0266-4BF4-9E64-5EBDD57D907A}"/>
          </ac:cxnSpMkLst>
        </pc:cxnChg>
        <pc:cxnChg chg="add mod">
          <ac:chgData name="Donato Passarelli" userId="f0cfdcf5-61ca-4be8-aa94-d8e955c9f720" providerId="ADAL" clId="{956929C5-0C52-46F9-9F41-6D692B49E6C4}" dt="2020-01-08T15:36:28.915" v="328" actId="164"/>
          <ac:cxnSpMkLst>
            <pc:docMk/>
            <pc:sldMk cId="92200387" sldId="323"/>
            <ac:cxnSpMk id="39" creationId="{388C6180-8B14-4278-A249-F01E8DCC4FBF}"/>
          </ac:cxnSpMkLst>
        </pc:cxnChg>
        <pc:cxnChg chg="add mod">
          <ac:chgData name="Donato Passarelli" userId="f0cfdcf5-61ca-4be8-aa94-d8e955c9f720" providerId="ADAL" clId="{956929C5-0C52-46F9-9F41-6D692B49E6C4}" dt="2020-01-08T15:36:28.915" v="328" actId="164"/>
          <ac:cxnSpMkLst>
            <pc:docMk/>
            <pc:sldMk cId="92200387" sldId="323"/>
            <ac:cxnSpMk id="40" creationId="{481CD3E4-4300-4A78-A0FB-0F393843488C}"/>
          </ac:cxnSpMkLst>
        </pc:cxnChg>
        <pc:cxnChg chg="add mod">
          <ac:chgData name="Donato Passarelli" userId="f0cfdcf5-61ca-4be8-aa94-d8e955c9f720" providerId="ADAL" clId="{956929C5-0C52-46F9-9F41-6D692B49E6C4}" dt="2020-01-08T15:36:28.915" v="328" actId="164"/>
          <ac:cxnSpMkLst>
            <pc:docMk/>
            <pc:sldMk cId="92200387" sldId="323"/>
            <ac:cxnSpMk id="41" creationId="{CD492DFF-F852-41E9-B400-D47F9E2923A2}"/>
          </ac:cxnSpMkLst>
        </pc:cxnChg>
        <pc:cxnChg chg="add mod">
          <ac:chgData name="Donato Passarelli" userId="f0cfdcf5-61ca-4be8-aa94-d8e955c9f720" providerId="ADAL" clId="{956929C5-0C52-46F9-9F41-6D692B49E6C4}" dt="2020-01-08T15:36:28.915" v="328" actId="164"/>
          <ac:cxnSpMkLst>
            <pc:docMk/>
            <pc:sldMk cId="92200387" sldId="323"/>
            <ac:cxnSpMk id="42" creationId="{FD885AB0-16E1-43D4-994B-8F431A9A3600}"/>
          </ac:cxnSpMkLst>
        </pc:cxnChg>
        <pc:cxnChg chg="add mod">
          <ac:chgData name="Donato Passarelli" userId="f0cfdcf5-61ca-4be8-aa94-d8e955c9f720" providerId="ADAL" clId="{956929C5-0C52-46F9-9F41-6D692B49E6C4}" dt="2020-01-08T15:36:28.915" v="328" actId="164"/>
          <ac:cxnSpMkLst>
            <pc:docMk/>
            <pc:sldMk cId="92200387" sldId="323"/>
            <ac:cxnSpMk id="43" creationId="{7C463D17-4904-42B1-BD97-077AA56224A8}"/>
          </ac:cxnSpMkLst>
        </pc:cxnChg>
        <pc:cxnChg chg="add mod">
          <ac:chgData name="Donato Passarelli" userId="f0cfdcf5-61ca-4be8-aa94-d8e955c9f720" providerId="ADAL" clId="{956929C5-0C52-46F9-9F41-6D692B49E6C4}" dt="2020-01-08T15:36:28.915" v="328" actId="164"/>
          <ac:cxnSpMkLst>
            <pc:docMk/>
            <pc:sldMk cId="92200387" sldId="323"/>
            <ac:cxnSpMk id="45" creationId="{6C5B7820-71F9-4220-88C3-8847018B05CB}"/>
          </ac:cxnSpMkLst>
        </pc:cxnChg>
        <pc:cxnChg chg="add mod">
          <ac:chgData name="Donato Passarelli" userId="f0cfdcf5-61ca-4be8-aa94-d8e955c9f720" providerId="ADAL" clId="{956929C5-0C52-46F9-9F41-6D692B49E6C4}" dt="2020-01-08T15:36:28.915" v="328" actId="164"/>
          <ac:cxnSpMkLst>
            <pc:docMk/>
            <pc:sldMk cId="92200387" sldId="323"/>
            <ac:cxnSpMk id="46" creationId="{792360BB-3910-4BB9-BA34-C4181DB57B75}"/>
          </ac:cxnSpMkLst>
        </pc:cxnChg>
        <pc:cxnChg chg="add mod">
          <ac:chgData name="Donato Passarelli" userId="f0cfdcf5-61ca-4be8-aa94-d8e955c9f720" providerId="ADAL" clId="{956929C5-0C52-46F9-9F41-6D692B49E6C4}" dt="2020-01-08T15:36:28.915" v="328" actId="164"/>
          <ac:cxnSpMkLst>
            <pc:docMk/>
            <pc:sldMk cId="92200387" sldId="323"/>
            <ac:cxnSpMk id="48" creationId="{8CE18A04-167F-4E68-A532-DFA58C32122C}"/>
          </ac:cxnSpMkLst>
        </pc:cxnChg>
        <pc:cxnChg chg="add del">
          <ac:chgData name="Donato Passarelli" userId="f0cfdcf5-61ca-4be8-aa94-d8e955c9f720" providerId="ADAL" clId="{956929C5-0C52-46F9-9F41-6D692B49E6C4}" dt="2020-01-08T15:34:34.218" v="173" actId="478"/>
          <ac:cxnSpMkLst>
            <pc:docMk/>
            <pc:sldMk cId="92200387" sldId="323"/>
            <ac:cxnSpMk id="53" creationId="{1A6F2B2B-8BC2-4C72-AD1C-0C49B2B017F4}"/>
          </ac:cxnSpMkLst>
        </pc:cxnChg>
        <pc:cxnChg chg="add del">
          <ac:chgData name="Donato Passarelli" userId="f0cfdcf5-61ca-4be8-aa94-d8e955c9f720" providerId="ADAL" clId="{956929C5-0C52-46F9-9F41-6D692B49E6C4}" dt="2020-01-08T15:34:35.178" v="174" actId="478"/>
          <ac:cxnSpMkLst>
            <pc:docMk/>
            <pc:sldMk cId="92200387" sldId="323"/>
            <ac:cxnSpMk id="54" creationId="{CA9C11AB-0A8C-4A66-98D9-BBFD3D2571B7}"/>
          </ac:cxnSpMkLst>
        </pc:cxnChg>
        <pc:cxnChg chg="add del">
          <ac:chgData name="Donato Passarelli" userId="f0cfdcf5-61ca-4be8-aa94-d8e955c9f720" providerId="ADAL" clId="{956929C5-0C52-46F9-9F41-6D692B49E6C4}" dt="2020-01-08T15:34:37.386" v="176" actId="478"/>
          <ac:cxnSpMkLst>
            <pc:docMk/>
            <pc:sldMk cId="92200387" sldId="323"/>
            <ac:cxnSpMk id="55" creationId="{238F1ABB-B336-4586-9740-F6AB4B9D9260}"/>
          </ac:cxnSpMkLst>
        </pc:cxnChg>
        <pc:cxnChg chg="add del">
          <ac:chgData name="Donato Passarelli" userId="f0cfdcf5-61ca-4be8-aa94-d8e955c9f720" providerId="ADAL" clId="{956929C5-0C52-46F9-9F41-6D692B49E6C4}" dt="2020-01-08T15:34:38.465" v="177" actId="478"/>
          <ac:cxnSpMkLst>
            <pc:docMk/>
            <pc:sldMk cId="92200387" sldId="323"/>
            <ac:cxnSpMk id="56" creationId="{E42FB527-6478-4F32-B13E-72EF15A6CBC4}"/>
          </ac:cxnSpMkLst>
        </pc:cxnChg>
        <pc:cxnChg chg="add del mod">
          <ac:chgData name="Donato Passarelli" userId="f0cfdcf5-61ca-4be8-aa94-d8e955c9f720" providerId="ADAL" clId="{956929C5-0C52-46F9-9F41-6D692B49E6C4}" dt="2020-01-08T15:34:39.377" v="178" actId="478"/>
          <ac:cxnSpMkLst>
            <pc:docMk/>
            <pc:sldMk cId="92200387" sldId="323"/>
            <ac:cxnSpMk id="57" creationId="{645AC79D-3E59-4995-8B4A-5EABCF6066E4}"/>
          </ac:cxnSpMkLst>
        </pc:cxnChg>
        <pc:cxnChg chg="add del mod">
          <ac:chgData name="Donato Passarelli" userId="f0cfdcf5-61ca-4be8-aa94-d8e955c9f720" providerId="ADAL" clId="{956929C5-0C52-46F9-9F41-6D692B49E6C4}" dt="2020-01-08T15:34:30.954" v="170" actId="478"/>
          <ac:cxnSpMkLst>
            <pc:docMk/>
            <pc:sldMk cId="92200387" sldId="323"/>
            <ac:cxnSpMk id="58" creationId="{48C42789-27F7-439B-81FA-F1910DD8370E}"/>
          </ac:cxnSpMkLst>
        </pc:cxnChg>
        <pc:cxnChg chg="add del">
          <ac:chgData name="Donato Passarelli" userId="f0cfdcf5-61ca-4be8-aa94-d8e955c9f720" providerId="ADAL" clId="{956929C5-0C52-46F9-9F41-6D692B49E6C4}" dt="2020-01-08T15:34:29.457" v="169" actId="478"/>
          <ac:cxnSpMkLst>
            <pc:docMk/>
            <pc:sldMk cId="92200387" sldId="323"/>
            <ac:cxnSpMk id="60" creationId="{842149BE-F792-4571-A2CF-4E87A1170E87}"/>
          </ac:cxnSpMkLst>
        </pc:cxnChg>
        <pc:cxnChg chg="add mod">
          <ac:chgData name="Donato Passarelli" userId="f0cfdcf5-61ca-4be8-aa94-d8e955c9f720" providerId="ADAL" clId="{956929C5-0C52-46F9-9F41-6D692B49E6C4}" dt="2020-01-08T15:36:28.915" v="328" actId="164"/>
          <ac:cxnSpMkLst>
            <pc:docMk/>
            <pc:sldMk cId="92200387" sldId="323"/>
            <ac:cxnSpMk id="63" creationId="{A8F008F9-DA06-4C7C-9611-447FC185C5F9}"/>
          </ac:cxnSpMkLst>
        </pc:cxnChg>
        <pc:cxnChg chg="add del">
          <ac:chgData name="Donato Passarelli" userId="f0cfdcf5-61ca-4be8-aa94-d8e955c9f720" providerId="ADAL" clId="{956929C5-0C52-46F9-9F41-6D692B49E6C4}" dt="2020-01-08T15:35:02.434" v="185" actId="478"/>
          <ac:cxnSpMkLst>
            <pc:docMk/>
            <pc:sldMk cId="92200387" sldId="323"/>
            <ac:cxnSpMk id="68" creationId="{DCCEF4B1-095E-49C1-BC39-A3802CFA141F}"/>
          </ac:cxnSpMkLst>
        </pc:cxnChg>
        <pc:cxnChg chg="add mod">
          <ac:chgData name="Donato Passarelli" userId="f0cfdcf5-61ca-4be8-aa94-d8e955c9f720" providerId="ADAL" clId="{956929C5-0C52-46F9-9F41-6D692B49E6C4}" dt="2020-01-08T15:36:28.915" v="328" actId="164"/>
          <ac:cxnSpMkLst>
            <pc:docMk/>
            <pc:sldMk cId="92200387" sldId="323"/>
            <ac:cxnSpMk id="69" creationId="{0B4C113B-EF25-47C8-8B69-717D8EC0918A}"/>
          </ac:cxnSpMkLst>
        </pc:cxnChg>
        <pc:cxnChg chg="add del">
          <ac:chgData name="Donato Passarelli" userId="f0cfdcf5-61ca-4be8-aa94-d8e955c9f720" providerId="ADAL" clId="{956929C5-0C52-46F9-9F41-6D692B49E6C4}" dt="2020-01-08T15:34:58.257" v="183" actId="478"/>
          <ac:cxnSpMkLst>
            <pc:docMk/>
            <pc:sldMk cId="92200387" sldId="323"/>
            <ac:cxnSpMk id="70" creationId="{92A7C8C7-5F1E-4465-8F28-703579106409}"/>
          </ac:cxnSpMkLst>
        </pc:cxnChg>
        <pc:cxnChg chg="add del">
          <ac:chgData name="Donato Passarelli" userId="f0cfdcf5-61ca-4be8-aa94-d8e955c9f720" providerId="ADAL" clId="{956929C5-0C52-46F9-9F41-6D692B49E6C4}" dt="2020-01-08T15:35:00.354" v="184" actId="478"/>
          <ac:cxnSpMkLst>
            <pc:docMk/>
            <pc:sldMk cId="92200387" sldId="323"/>
            <ac:cxnSpMk id="71" creationId="{E75FD194-52EE-45A9-9207-78ED1910B6B6}"/>
          </ac:cxnSpMkLst>
        </pc:cxnChg>
        <pc:cxnChg chg="add del mod">
          <ac:chgData name="Donato Passarelli" userId="f0cfdcf5-61ca-4be8-aa94-d8e955c9f720" providerId="ADAL" clId="{956929C5-0C52-46F9-9F41-6D692B49E6C4}" dt="2020-01-08T15:34:23.930" v="167" actId="478"/>
          <ac:cxnSpMkLst>
            <pc:docMk/>
            <pc:sldMk cId="92200387" sldId="323"/>
            <ac:cxnSpMk id="72" creationId="{1EC46CA1-BDF6-4BAE-A121-911C82FC3C9B}"/>
          </ac:cxnSpMkLst>
        </pc:cxnChg>
        <pc:cxnChg chg="add del">
          <ac:chgData name="Donato Passarelli" userId="f0cfdcf5-61ca-4be8-aa94-d8e955c9f720" providerId="ADAL" clId="{956929C5-0C52-46F9-9F41-6D692B49E6C4}" dt="2020-01-08T15:34:21.690" v="166" actId="478"/>
          <ac:cxnSpMkLst>
            <pc:docMk/>
            <pc:sldMk cId="92200387" sldId="323"/>
            <ac:cxnSpMk id="73" creationId="{69B4F4A0-9908-4E52-884D-407E081AC358}"/>
          </ac:cxnSpMkLst>
        </pc:cxnChg>
        <pc:cxnChg chg="add del mod">
          <ac:chgData name="Donato Passarelli" userId="f0cfdcf5-61ca-4be8-aa94-d8e955c9f720" providerId="ADAL" clId="{956929C5-0C52-46F9-9F41-6D692B49E6C4}" dt="2020-01-08T15:35:06.010" v="188" actId="478"/>
          <ac:cxnSpMkLst>
            <pc:docMk/>
            <pc:sldMk cId="92200387" sldId="323"/>
            <ac:cxnSpMk id="74" creationId="{6435E98E-F8F3-4960-B133-C34220A1695D}"/>
          </ac:cxnSpMkLst>
        </pc:cxnChg>
        <pc:cxnChg chg="add del mod">
          <ac:chgData name="Donato Passarelli" userId="f0cfdcf5-61ca-4be8-aa94-d8e955c9f720" providerId="ADAL" clId="{956929C5-0C52-46F9-9F41-6D692B49E6C4}" dt="2020-01-08T15:35:03.546" v="186" actId="478"/>
          <ac:cxnSpMkLst>
            <pc:docMk/>
            <pc:sldMk cId="92200387" sldId="323"/>
            <ac:cxnSpMk id="75" creationId="{55947CEF-434C-4439-8D6E-4B34952880DA}"/>
          </ac:cxnSpMkLst>
        </pc:cxnChg>
      </pc:sldChg>
      <pc:sldChg chg="modSp">
        <pc:chgData name="Donato Passarelli" userId="f0cfdcf5-61ca-4be8-aa94-d8e955c9f720" providerId="ADAL" clId="{956929C5-0C52-46F9-9F41-6D692B49E6C4}" dt="2020-01-08T16:20:19.452" v="366"/>
        <pc:sldMkLst>
          <pc:docMk/>
          <pc:sldMk cId="3940809956" sldId="324"/>
        </pc:sldMkLst>
        <pc:spChg chg="mod">
          <ac:chgData name="Donato Passarelli" userId="f0cfdcf5-61ca-4be8-aa94-d8e955c9f720" providerId="ADAL" clId="{956929C5-0C52-46F9-9F41-6D692B49E6C4}" dt="2020-01-08T16:20:19.452" v="366"/>
          <ac:spMkLst>
            <pc:docMk/>
            <pc:sldMk cId="3940809956" sldId="324"/>
            <ac:spMk id="7" creationId="{84D9FF5E-7DF0-A440-B2E5-9430D6BB74DB}"/>
          </ac:spMkLst>
        </pc:spChg>
      </pc:sldChg>
      <pc:sldChg chg="modSp">
        <pc:chgData name="Donato Passarelli" userId="f0cfdcf5-61ca-4be8-aa94-d8e955c9f720" providerId="ADAL" clId="{956929C5-0C52-46F9-9F41-6D692B49E6C4}" dt="2020-01-08T20:33:47.897" v="3339" actId="207"/>
        <pc:sldMkLst>
          <pc:docMk/>
          <pc:sldMk cId="2396695842" sldId="327"/>
        </pc:sldMkLst>
        <pc:spChg chg="mod">
          <ac:chgData name="Donato Passarelli" userId="f0cfdcf5-61ca-4be8-aa94-d8e955c9f720" providerId="ADAL" clId="{956929C5-0C52-46F9-9F41-6D692B49E6C4}" dt="2020-01-08T20:33:47.897" v="3339" actId="207"/>
          <ac:spMkLst>
            <pc:docMk/>
            <pc:sldMk cId="2396695842" sldId="327"/>
            <ac:spMk id="7" creationId="{4D5179F9-9DB2-844F-853B-DFB8296C0644}"/>
          </ac:spMkLst>
        </pc:spChg>
      </pc:sldChg>
      <pc:sldChg chg="modSp">
        <pc:chgData name="Donato Passarelli" userId="f0cfdcf5-61ca-4be8-aa94-d8e955c9f720" providerId="ADAL" clId="{956929C5-0C52-46F9-9F41-6D692B49E6C4}" dt="2020-01-08T19:18:26.511" v="2749" actId="108"/>
        <pc:sldMkLst>
          <pc:docMk/>
          <pc:sldMk cId="2043828724" sldId="328"/>
        </pc:sldMkLst>
        <pc:spChg chg="mod">
          <ac:chgData name="Donato Passarelli" userId="f0cfdcf5-61ca-4be8-aa94-d8e955c9f720" providerId="ADAL" clId="{956929C5-0C52-46F9-9F41-6D692B49E6C4}" dt="2020-01-08T19:18:26.511" v="2749" actId="108"/>
          <ac:spMkLst>
            <pc:docMk/>
            <pc:sldMk cId="2043828724" sldId="328"/>
            <ac:spMk id="7" creationId="{87AAC629-F573-984D-8CFD-2E10605513ED}"/>
          </ac:spMkLst>
        </pc:spChg>
      </pc:sldChg>
      <pc:sldChg chg="addSp delSp modSp">
        <pc:chgData name="Donato Passarelli" userId="f0cfdcf5-61ca-4be8-aa94-d8e955c9f720" providerId="ADAL" clId="{956929C5-0C52-46F9-9F41-6D692B49E6C4}" dt="2020-01-08T20:44:46.400" v="3517" actId="207"/>
        <pc:sldMkLst>
          <pc:docMk/>
          <pc:sldMk cId="2657908314" sldId="331"/>
        </pc:sldMkLst>
        <pc:spChg chg="del">
          <ac:chgData name="Donato Passarelli" userId="f0cfdcf5-61ca-4be8-aa94-d8e955c9f720" providerId="ADAL" clId="{956929C5-0C52-46F9-9F41-6D692B49E6C4}" dt="2020-01-08T16:16:55.920" v="355" actId="478"/>
          <ac:spMkLst>
            <pc:docMk/>
            <pc:sldMk cId="2657908314" sldId="331"/>
            <ac:spMk id="2" creationId="{73102FE2-A4C4-BE4D-A7F7-3CA3423CB60A}"/>
          </ac:spMkLst>
        </pc:spChg>
        <pc:spChg chg="add del">
          <ac:chgData name="Donato Passarelli" userId="f0cfdcf5-61ca-4be8-aa94-d8e955c9f720" providerId="ADAL" clId="{956929C5-0C52-46F9-9F41-6D692B49E6C4}" dt="2020-01-08T16:16:53.436" v="354"/>
          <ac:spMkLst>
            <pc:docMk/>
            <pc:sldMk cId="2657908314" sldId="331"/>
            <ac:spMk id="7" creationId="{3D034568-BC60-4315-BC7D-0BCA63584F5A}"/>
          </ac:spMkLst>
        </pc:spChg>
        <pc:spChg chg="add mod">
          <ac:chgData name="Donato Passarelli" userId="f0cfdcf5-61ca-4be8-aa94-d8e955c9f720" providerId="ADAL" clId="{956929C5-0C52-46F9-9F41-6D692B49E6C4}" dt="2020-01-08T20:44:46.400" v="3517" actId="207"/>
          <ac:spMkLst>
            <pc:docMk/>
            <pc:sldMk cId="2657908314" sldId="331"/>
            <ac:spMk id="9" creationId="{5577A0BB-3CB3-4F4F-A0FE-91E89E075C64}"/>
          </ac:spMkLst>
        </pc:spChg>
        <pc:spChg chg="add">
          <ac:chgData name="Donato Passarelli" userId="f0cfdcf5-61ca-4be8-aa94-d8e955c9f720" providerId="ADAL" clId="{956929C5-0C52-46F9-9F41-6D692B49E6C4}" dt="2020-01-08T19:43:58.537" v="3004"/>
          <ac:spMkLst>
            <pc:docMk/>
            <pc:sldMk cId="2657908314" sldId="331"/>
            <ac:spMk id="11" creationId="{EE0FAA9A-0AE6-4E9E-A940-768061BF9445}"/>
          </ac:spMkLst>
        </pc:spChg>
        <pc:graphicFrameChg chg="add del">
          <ac:chgData name="Donato Passarelli" userId="f0cfdcf5-61ca-4be8-aa94-d8e955c9f720" providerId="ADAL" clId="{956929C5-0C52-46F9-9F41-6D692B49E6C4}" dt="2020-01-08T16:16:53.436" v="354"/>
          <ac:graphicFrameMkLst>
            <pc:docMk/>
            <pc:sldMk cId="2657908314" sldId="331"/>
            <ac:graphicFrameMk id="8" creationId="{0E7214AD-803C-40F7-8453-7FC69FE444F9}"/>
          </ac:graphicFrameMkLst>
        </pc:graphicFrameChg>
        <pc:graphicFrameChg chg="add">
          <ac:chgData name="Donato Passarelli" userId="f0cfdcf5-61ca-4be8-aa94-d8e955c9f720" providerId="ADAL" clId="{956929C5-0C52-46F9-9F41-6D692B49E6C4}" dt="2020-01-08T16:16:56.652" v="356"/>
          <ac:graphicFrameMkLst>
            <pc:docMk/>
            <pc:sldMk cId="2657908314" sldId="331"/>
            <ac:graphicFrameMk id="10" creationId="{33C61714-F8C4-4D93-9687-781B58708932}"/>
          </ac:graphicFrameMkLst>
        </pc:graphicFrameChg>
      </pc:sldChg>
      <pc:sldChg chg="addSp delSp modSp">
        <pc:chgData name="Donato Passarelli" userId="f0cfdcf5-61ca-4be8-aa94-d8e955c9f720" providerId="ADAL" clId="{956929C5-0C52-46F9-9F41-6D692B49E6C4}" dt="2020-01-08T20:11:20.123" v="3189" actId="20577"/>
        <pc:sldMkLst>
          <pc:docMk/>
          <pc:sldMk cId="3526890783" sldId="332"/>
        </pc:sldMkLst>
        <pc:spChg chg="add del mod">
          <ac:chgData name="Donato Passarelli" userId="f0cfdcf5-61ca-4be8-aa94-d8e955c9f720" providerId="ADAL" clId="{956929C5-0C52-46F9-9F41-6D692B49E6C4}" dt="2020-01-08T20:10:08.089" v="3144" actId="478"/>
          <ac:spMkLst>
            <pc:docMk/>
            <pc:sldMk cId="3526890783" sldId="332"/>
            <ac:spMk id="9" creationId="{5E089534-FE9D-427D-8914-FC53CF14E653}"/>
          </ac:spMkLst>
        </pc:spChg>
        <pc:spChg chg="add mod">
          <ac:chgData name="Donato Passarelli" userId="f0cfdcf5-61ca-4be8-aa94-d8e955c9f720" providerId="ADAL" clId="{956929C5-0C52-46F9-9F41-6D692B49E6C4}" dt="2020-01-08T20:11:20.123" v="3189" actId="20577"/>
          <ac:spMkLst>
            <pc:docMk/>
            <pc:sldMk cId="3526890783" sldId="332"/>
            <ac:spMk id="10" creationId="{0FC2407F-E642-49CD-BF19-BCADC840875E}"/>
          </ac:spMkLst>
        </pc:spChg>
        <pc:graphicFrameChg chg="add modGraphic">
          <ac:chgData name="Donato Passarelli" userId="f0cfdcf5-61ca-4be8-aa94-d8e955c9f720" providerId="ADAL" clId="{956929C5-0C52-46F9-9F41-6D692B49E6C4}" dt="2020-01-08T20:10:50.547" v="3162" actId="207"/>
          <ac:graphicFrameMkLst>
            <pc:docMk/>
            <pc:sldMk cId="3526890783" sldId="332"/>
            <ac:graphicFrameMk id="7" creationId="{F45CDFB7-7AD5-4EE4-8C39-A3A0CD72D6B3}"/>
          </ac:graphicFrameMkLst>
        </pc:graphicFrameChg>
        <pc:graphicFrameChg chg="add">
          <ac:chgData name="Donato Passarelli" userId="f0cfdcf5-61ca-4be8-aa94-d8e955c9f720" providerId="ADAL" clId="{956929C5-0C52-46F9-9F41-6D692B49E6C4}" dt="2020-01-08T16:18:45.306" v="364"/>
          <ac:graphicFrameMkLst>
            <pc:docMk/>
            <pc:sldMk cId="3526890783" sldId="332"/>
            <ac:graphicFrameMk id="8" creationId="{02D311A3-949A-4849-968A-8F7FCD075745}"/>
          </ac:graphicFrameMkLst>
        </pc:graphicFrameChg>
      </pc:sldChg>
      <pc:sldChg chg="addSp delSp modSp">
        <pc:chgData name="Donato Passarelli" userId="f0cfdcf5-61ca-4be8-aa94-d8e955c9f720" providerId="ADAL" clId="{956929C5-0C52-46F9-9F41-6D692B49E6C4}" dt="2020-01-08T19:39:08.173" v="2961" actId="14734"/>
        <pc:sldMkLst>
          <pc:docMk/>
          <pc:sldMk cId="3232896243" sldId="333"/>
        </pc:sldMkLst>
        <pc:spChg chg="del">
          <ac:chgData name="Donato Passarelli" userId="f0cfdcf5-61ca-4be8-aa94-d8e955c9f720" providerId="ADAL" clId="{956929C5-0C52-46F9-9F41-6D692B49E6C4}" dt="2020-01-08T19:31:32.830" v="2892"/>
          <ac:spMkLst>
            <pc:docMk/>
            <pc:sldMk cId="3232896243" sldId="333"/>
            <ac:spMk id="2" creationId="{6734C6F5-F541-6C44-BC7A-D652ADD0CC36}"/>
          </ac:spMkLst>
        </pc:spChg>
        <pc:spChg chg="add del">
          <ac:chgData name="Donato Passarelli" userId="f0cfdcf5-61ca-4be8-aa94-d8e955c9f720" providerId="ADAL" clId="{956929C5-0C52-46F9-9F41-6D692B49E6C4}" dt="2020-01-08T19:31:18.061" v="2891"/>
          <ac:spMkLst>
            <pc:docMk/>
            <pc:sldMk cId="3232896243" sldId="333"/>
            <ac:spMk id="7" creationId="{0988A791-3E9D-4954-AD19-3484F7604C1D}"/>
          </ac:spMkLst>
        </pc:spChg>
        <pc:graphicFrameChg chg="add mod modGraphic">
          <ac:chgData name="Donato Passarelli" userId="f0cfdcf5-61ca-4be8-aa94-d8e955c9f720" providerId="ADAL" clId="{956929C5-0C52-46F9-9F41-6D692B49E6C4}" dt="2020-01-08T19:39:08.173" v="2961" actId="14734"/>
          <ac:graphicFrameMkLst>
            <pc:docMk/>
            <pc:sldMk cId="3232896243" sldId="333"/>
            <ac:graphicFrameMk id="8" creationId="{000DB968-EE71-4A13-A59B-3CB3A7B16AAC}"/>
          </ac:graphicFrameMkLst>
        </pc:graphicFrameChg>
        <pc:graphicFrameChg chg="add del mod">
          <ac:chgData name="Donato Passarelli" userId="f0cfdcf5-61ca-4be8-aa94-d8e955c9f720" providerId="ADAL" clId="{956929C5-0C52-46F9-9F41-6D692B49E6C4}" dt="2020-01-08T19:36:55.494" v="2924" actId="478"/>
          <ac:graphicFrameMkLst>
            <pc:docMk/>
            <pc:sldMk cId="3232896243" sldId="333"/>
            <ac:graphicFrameMk id="9" creationId="{2C46397B-21FC-4D6A-9A1B-422EF18EAEB0}"/>
          </ac:graphicFrameMkLst>
        </pc:graphicFrameChg>
      </pc:sldChg>
      <pc:sldChg chg="addSp modSp">
        <pc:chgData name="Donato Passarelli" userId="f0cfdcf5-61ca-4be8-aa94-d8e955c9f720" providerId="ADAL" clId="{956929C5-0C52-46F9-9F41-6D692B49E6C4}" dt="2020-01-08T20:44:25.028" v="3503" actId="14100"/>
        <pc:sldMkLst>
          <pc:docMk/>
          <pc:sldMk cId="2442764368" sldId="334"/>
        </pc:sldMkLst>
        <pc:spChg chg="add mod">
          <ac:chgData name="Donato Passarelli" userId="f0cfdcf5-61ca-4be8-aa94-d8e955c9f720" providerId="ADAL" clId="{956929C5-0C52-46F9-9F41-6D692B49E6C4}" dt="2020-01-08T20:44:25.028" v="3503" actId="14100"/>
          <ac:spMkLst>
            <pc:docMk/>
            <pc:sldMk cId="2442764368" sldId="334"/>
            <ac:spMk id="9" creationId="{F13D441D-2077-4C6D-BE0B-ECA4502417C7}"/>
          </ac:spMkLst>
        </pc:spChg>
        <pc:spChg chg="add">
          <ac:chgData name="Donato Passarelli" userId="f0cfdcf5-61ca-4be8-aa94-d8e955c9f720" providerId="ADAL" clId="{956929C5-0C52-46F9-9F41-6D692B49E6C4}" dt="2020-01-08T15:32:51.005" v="162"/>
          <ac:spMkLst>
            <pc:docMk/>
            <pc:sldMk cId="2442764368" sldId="334"/>
            <ac:spMk id="10" creationId="{76E64D94-E3D2-4AE2-BC44-A3606505D198}"/>
          </ac:spMkLst>
        </pc:spChg>
        <pc:picChg chg="add">
          <ac:chgData name="Donato Passarelli" userId="f0cfdcf5-61ca-4be8-aa94-d8e955c9f720" providerId="ADAL" clId="{956929C5-0C52-46F9-9F41-6D692B49E6C4}" dt="2020-01-08T15:32:51.005" v="162"/>
          <ac:picMkLst>
            <pc:docMk/>
            <pc:sldMk cId="2442764368" sldId="334"/>
            <ac:picMk id="8" creationId="{19A2810B-575B-4C00-BDAB-95D09CC8BFF0}"/>
          </ac:picMkLst>
        </pc:picChg>
        <pc:picChg chg="add">
          <ac:chgData name="Donato Passarelli" userId="f0cfdcf5-61ca-4be8-aa94-d8e955c9f720" providerId="ADAL" clId="{956929C5-0C52-46F9-9F41-6D692B49E6C4}" dt="2020-01-08T15:32:51.005" v="162"/>
          <ac:picMkLst>
            <pc:docMk/>
            <pc:sldMk cId="2442764368" sldId="334"/>
            <ac:picMk id="11" creationId="{A2E216A5-3404-4099-8AD6-BF45BC6DB7CF}"/>
          </ac:picMkLst>
        </pc:picChg>
        <pc:picChg chg="add mod">
          <ac:chgData name="Donato Passarelli" userId="f0cfdcf5-61ca-4be8-aa94-d8e955c9f720" providerId="ADAL" clId="{956929C5-0C52-46F9-9F41-6D692B49E6C4}" dt="2020-01-08T20:44:02.101" v="3498" actId="1076"/>
          <ac:picMkLst>
            <pc:docMk/>
            <pc:sldMk cId="2442764368" sldId="334"/>
            <ac:picMk id="12" creationId="{67698361-D525-4708-9005-0206DA919F85}"/>
          </ac:picMkLst>
        </pc:picChg>
      </pc:sldChg>
      <pc:sldChg chg="modSp">
        <pc:chgData name="Donato Passarelli" userId="f0cfdcf5-61ca-4be8-aa94-d8e955c9f720" providerId="ADAL" clId="{956929C5-0C52-46F9-9F41-6D692B49E6C4}" dt="2020-01-07T16:54:34.732" v="161" actId="20577"/>
        <pc:sldMkLst>
          <pc:docMk/>
          <pc:sldMk cId="2002349313" sldId="335"/>
        </pc:sldMkLst>
        <pc:spChg chg="mod">
          <ac:chgData name="Donato Passarelli" userId="f0cfdcf5-61ca-4be8-aa94-d8e955c9f720" providerId="ADAL" clId="{956929C5-0C52-46F9-9F41-6D692B49E6C4}" dt="2020-01-07T16:54:34.732" v="161" actId="20577"/>
          <ac:spMkLst>
            <pc:docMk/>
            <pc:sldMk cId="2002349313" sldId="335"/>
            <ac:spMk id="2" creationId="{6734C6F5-F541-6C44-BC7A-D652ADD0CC36}"/>
          </ac:spMkLst>
        </pc:spChg>
      </pc:sldChg>
      <pc:sldChg chg="addSp delSp modSp add">
        <pc:chgData name="Donato Passarelli" userId="f0cfdcf5-61ca-4be8-aa94-d8e955c9f720" providerId="ADAL" clId="{956929C5-0C52-46F9-9F41-6D692B49E6C4}" dt="2020-01-08T20:46:20.094" v="3571" actId="20577"/>
        <pc:sldMkLst>
          <pc:docMk/>
          <pc:sldMk cId="2797930130" sldId="336"/>
        </pc:sldMkLst>
        <pc:spChg chg="del">
          <ac:chgData name="Donato Passarelli" userId="f0cfdcf5-61ca-4be8-aa94-d8e955c9f720" providerId="ADAL" clId="{956929C5-0C52-46F9-9F41-6D692B49E6C4}" dt="2020-01-08T16:14:01.442" v="350" actId="478"/>
          <ac:spMkLst>
            <pc:docMk/>
            <pc:sldMk cId="2797930130" sldId="336"/>
            <ac:spMk id="7" creationId="{B9893A49-3BA4-A64E-A2B4-3BB536C21FE4}"/>
          </ac:spMkLst>
        </pc:spChg>
        <pc:spChg chg="add">
          <ac:chgData name="Donato Passarelli" userId="f0cfdcf5-61ca-4be8-aa94-d8e955c9f720" providerId="ADAL" clId="{956929C5-0C52-46F9-9F41-6D692B49E6C4}" dt="2020-01-08T16:13:49.726" v="349"/>
          <ac:spMkLst>
            <pc:docMk/>
            <pc:sldMk cId="2797930130" sldId="336"/>
            <ac:spMk id="12" creationId="{7383BBAC-3956-4380-8544-4D622CE77F13}"/>
          </ac:spMkLst>
        </pc:spChg>
        <pc:graphicFrameChg chg="add del">
          <ac:chgData name="Donato Passarelli" userId="f0cfdcf5-61ca-4be8-aa94-d8e955c9f720" providerId="ADAL" clId="{956929C5-0C52-46F9-9F41-6D692B49E6C4}" dt="2020-01-08T19:56:34.129" v="3063" actId="478"/>
          <ac:graphicFrameMkLst>
            <pc:docMk/>
            <pc:sldMk cId="2797930130" sldId="336"/>
            <ac:graphicFrameMk id="10" creationId="{CE9FFD1E-E4AC-4FAF-86A2-CEE164AF61B4}"/>
          </ac:graphicFrameMkLst>
        </pc:graphicFrameChg>
        <pc:graphicFrameChg chg="add mod modGraphic">
          <ac:chgData name="Donato Passarelli" userId="f0cfdcf5-61ca-4be8-aa94-d8e955c9f720" providerId="ADAL" clId="{956929C5-0C52-46F9-9F41-6D692B49E6C4}" dt="2020-01-08T20:46:20.094" v="3571" actId="20577"/>
          <ac:graphicFrameMkLst>
            <pc:docMk/>
            <pc:sldMk cId="2797930130" sldId="336"/>
            <ac:graphicFrameMk id="11" creationId="{8D1306E5-0B5D-4209-B9F3-A453DD500664}"/>
          </ac:graphicFrameMkLst>
        </pc:graphicFrameChg>
      </pc:sldChg>
      <pc:sldChg chg="addSp delSp modSp add">
        <pc:chgData name="Donato Passarelli" userId="f0cfdcf5-61ca-4be8-aa94-d8e955c9f720" providerId="ADAL" clId="{956929C5-0C52-46F9-9F41-6D692B49E6C4}" dt="2020-01-08T20:08:41.439" v="3118" actId="207"/>
        <pc:sldMkLst>
          <pc:docMk/>
          <pc:sldMk cId="3656512476" sldId="337"/>
        </pc:sldMkLst>
        <pc:spChg chg="add del mod">
          <ac:chgData name="Donato Passarelli" userId="f0cfdcf5-61ca-4be8-aa94-d8e955c9f720" providerId="ADAL" clId="{956929C5-0C52-46F9-9F41-6D692B49E6C4}" dt="2020-01-08T16:18:19.700" v="363" actId="478"/>
          <ac:spMkLst>
            <pc:docMk/>
            <pc:sldMk cId="3656512476" sldId="337"/>
            <ac:spMk id="7" creationId="{D4AF02D1-9A71-4C44-B932-E31455F064B4}"/>
          </ac:spMkLst>
        </pc:spChg>
        <pc:spChg chg="del">
          <ac:chgData name="Donato Passarelli" userId="f0cfdcf5-61ca-4be8-aa94-d8e955c9f720" providerId="ADAL" clId="{956929C5-0C52-46F9-9F41-6D692B49E6C4}" dt="2020-01-08T16:17:59.592" v="359" actId="478"/>
          <ac:spMkLst>
            <pc:docMk/>
            <pc:sldMk cId="3656512476" sldId="337"/>
            <ac:spMk id="9" creationId="{5577A0BB-3CB3-4F4F-A0FE-91E89E075C64}"/>
          </ac:spMkLst>
        </pc:spChg>
        <pc:spChg chg="add">
          <ac:chgData name="Donato Passarelli" userId="f0cfdcf5-61ca-4be8-aa94-d8e955c9f720" providerId="ADAL" clId="{956929C5-0C52-46F9-9F41-6D692B49E6C4}" dt="2020-01-08T19:44:00.638" v="3005"/>
          <ac:spMkLst>
            <pc:docMk/>
            <pc:sldMk cId="3656512476" sldId="337"/>
            <ac:spMk id="12" creationId="{1F20B119-8106-46F7-8042-695A33B9B9F1}"/>
          </ac:spMkLst>
        </pc:spChg>
        <pc:graphicFrameChg chg="del">
          <ac:chgData name="Donato Passarelli" userId="f0cfdcf5-61ca-4be8-aa94-d8e955c9f720" providerId="ADAL" clId="{956929C5-0C52-46F9-9F41-6D692B49E6C4}" dt="2020-01-08T16:17:55.357" v="358" actId="478"/>
          <ac:graphicFrameMkLst>
            <pc:docMk/>
            <pc:sldMk cId="3656512476" sldId="337"/>
            <ac:graphicFrameMk id="10" creationId="{33C61714-F8C4-4D93-9687-781B58708932}"/>
          </ac:graphicFrameMkLst>
        </pc:graphicFrameChg>
        <pc:graphicFrameChg chg="add mod modGraphic">
          <ac:chgData name="Donato Passarelli" userId="f0cfdcf5-61ca-4be8-aa94-d8e955c9f720" providerId="ADAL" clId="{956929C5-0C52-46F9-9F41-6D692B49E6C4}" dt="2020-01-08T20:08:41.439" v="3118" actId="207"/>
          <ac:graphicFrameMkLst>
            <pc:docMk/>
            <pc:sldMk cId="3656512476" sldId="337"/>
            <ac:graphicFrameMk id="11" creationId="{4118B544-604D-48D6-ACAC-DADCA40C3075}"/>
          </ac:graphicFrameMkLst>
        </pc:graphicFrameChg>
      </pc:sldChg>
      <pc:sldChg chg="addSp delSp modSp add">
        <pc:chgData name="Donato Passarelli" userId="f0cfdcf5-61ca-4be8-aa94-d8e955c9f720" providerId="ADAL" clId="{956929C5-0C52-46F9-9F41-6D692B49E6C4}" dt="2020-01-08T17:17:33.791" v="444" actId="12"/>
        <pc:sldMkLst>
          <pc:docMk/>
          <pc:sldMk cId="627447703" sldId="338"/>
        </pc:sldMkLst>
        <pc:spChg chg="del mod">
          <ac:chgData name="Donato Passarelli" userId="f0cfdcf5-61ca-4be8-aa94-d8e955c9f720" providerId="ADAL" clId="{956929C5-0C52-46F9-9F41-6D692B49E6C4}" dt="2020-01-08T17:11:56.758" v="372" actId="478"/>
          <ac:spMkLst>
            <pc:docMk/>
            <pc:sldMk cId="627447703" sldId="338"/>
            <ac:spMk id="7" creationId="{84D9FF5E-7DF0-A440-B2E5-9430D6BB74DB}"/>
          </ac:spMkLst>
        </pc:spChg>
        <pc:spChg chg="mod">
          <ac:chgData name="Donato Passarelli" userId="f0cfdcf5-61ca-4be8-aa94-d8e955c9f720" providerId="ADAL" clId="{956929C5-0C52-46F9-9F41-6D692B49E6C4}" dt="2020-01-08T17:16:00.858" v="405" actId="6549"/>
          <ac:spMkLst>
            <pc:docMk/>
            <pc:sldMk cId="627447703" sldId="338"/>
            <ac:spMk id="8" creationId="{AC8A610B-096A-1741-961A-4947DAB91ADE}"/>
          </ac:spMkLst>
        </pc:spChg>
        <pc:spChg chg="add mod">
          <ac:chgData name="Donato Passarelli" userId="f0cfdcf5-61ca-4be8-aa94-d8e955c9f720" providerId="ADAL" clId="{956929C5-0C52-46F9-9F41-6D692B49E6C4}" dt="2020-01-08T17:15:13.722" v="387" actId="207"/>
          <ac:spMkLst>
            <pc:docMk/>
            <pc:sldMk cId="627447703" sldId="338"/>
            <ac:spMk id="11" creationId="{12D9FAD7-9268-461E-BE83-2D9C35A4FC8C}"/>
          </ac:spMkLst>
        </pc:spChg>
        <pc:spChg chg="add mod">
          <ac:chgData name="Donato Passarelli" userId="f0cfdcf5-61ca-4be8-aa94-d8e955c9f720" providerId="ADAL" clId="{956929C5-0C52-46F9-9F41-6D692B49E6C4}" dt="2020-01-08T17:17:15.863" v="421" actId="14100"/>
          <ac:spMkLst>
            <pc:docMk/>
            <pc:sldMk cId="627447703" sldId="338"/>
            <ac:spMk id="13" creationId="{FAF33AE7-E8AF-465F-A188-CA8033AF402F}"/>
          </ac:spMkLst>
        </pc:spChg>
        <pc:spChg chg="add mod">
          <ac:chgData name="Donato Passarelli" userId="f0cfdcf5-61ca-4be8-aa94-d8e955c9f720" providerId="ADAL" clId="{956929C5-0C52-46F9-9F41-6D692B49E6C4}" dt="2020-01-08T17:17:33.791" v="444" actId="12"/>
          <ac:spMkLst>
            <pc:docMk/>
            <pc:sldMk cId="627447703" sldId="338"/>
            <ac:spMk id="14" creationId="{F356AAC1-8773-49DD-AA7B-8482B0A40258}"/>
          </ac:spMkLst>
        </pc:spChg>
        <pc:picChg chg="add">
          <ac:chgData name="Donato Passarelli" userId="f0cfdcf5-61ca-4be8-aa94-d8e955c9f720" providerId="ADAL" clId="{956929C5-0C52-46F9-9F41-6D692B49E6C4}" dt="2020-01-08T17:11:52.088" v="371"/>
          <ac:picMkLst>
            <pc:docMk/>
            <pc:sldMk cId="627447703" sldId="338"/>
            <ac:picMk id="10" creationId="{45E7167B-4860-437B-A9D5-BAB1FE59F037}"/>
          </ac:picMkLst>
        </pc:picChg>
        <pc:picChg chg="add">
          <ac:chgData name="Donato Passarelli" userId="f0cfdcf5-61ca-4be8-aa94-d8e955c9f720" providerId="ADAL" clId="{956929C5-0C52-46F9-9F41-6D692B49E6C4}" dt="2020-01-08T17:11:52.088" v="371"/>
          <ac:picMkLst>
            <pc:docMk/>
            <pc:sldMk cId="627447703" sldId="338"/>
            <ac:picMk id="12" creationId="{03EAA284-946A-468E-9C9D-39C4EEF810C3}"/>
          </ac:picMkLst>
        </pc:picChg>
      </pc:sldChg>
      <pc:sldChg chg="addSp delSp modSp add">
        <pc:chgData name="Donato Passarelli" userId="f0cfdcf5-61ca-4be8-aa94-d8e955c9f720" providerId="ADAL" clId="{956929C5-0C52-46F9-9F41-6D692B49E6C4}" dt="2020-01-08T17:16:24.686" v="410"/>
        <pc:sldMkLst>
          <pc:docMk/>
          <pc:sldMk cId="2687469676" sldId="339"/>
        </pc:sldMkLst>
        <pc:spChg chg="del">
          <ac:chgData name="Donato Passarelli" userId="f0cfdcf5-61ca-4be8-aa94-d8e955c9f720" providerId="ADAL" clId="{956929C5-0C52-46F9-9F41-6D692B49E6C4}" dt="2020-01-08T17:16:23.884" v="409" actId="478"/>
          <ac:spMkLst>
            <pc:docMk/>
            <pc:sldMk cId="2687469676" sldId="339"/>
            <ac:spMk id="7" creationId="{84D9FF5E-7DF0-A440-B2E5-9430D6BB74DB}"/>
          </ac:spMkLst>
        </pc:spChg>
        <pc:spChg chg="mod">
          <ac:chgData name="Donato Passarelli" userId="f0cfdcf5-61ca-4be8-aa94-d8e955c9f720" providerId="ADAL" clId="{956929C5-0C52-46F9-9F41-6D692B49E6C4}" dt="2020-01-08T17:16:09.676" v="406"/>
          <ac:spMkLst>
            <pc:docMk/>
            <pc:sldMk cId="2687469676" sldId="339"/>
            <ac:spMk id="8" creationId="{AC8A610B-096A-1741-961A-4947DAB91ADE}"/>
          </ac:spMkLst>
        </pc:spChg>
        <pc:spChg chg="add del">
          <ac:chgData name="Donato Passarelli" userId="f0cfdcf5-61ca-4be8-aa94-d8e955c9f720" providerId="ADAL" clId="{956929C5-0C52-46F9-9F41-6D692B49E6C4}" dt="2020-01-08T17:16:22.267" v="408"/>
          <ac:spMkLst>
            <pc:docMk/>
            <pc:sldMk cId="2687469676" sldId="339"/>
            <ac:spMk id="10" creationId="{75E0F27B-21CD-47A7-8325-FCB81F5D218E}"/>
          </ac:spMkLst>
        </pc:spChg>
        <pc:spChg chg="add">
          <ac:chgData name="Donato Passarelli" userId="f0cfdcf5-61ca-4be8-aa94-d8e955c9f720" providerId="ADAL" clId="{956929C5-0C52-46F9-9F41-6D692B49E6C4}" dt="2020-01-08T17:16:24.686" v="410"/>
          <ac:spMkLst>
            <pc:docMk/>
            <pc:sldMk cId="2687469676" sldId="339"/>
            <ac:spMk id="14" creationId="{D1D47624-BE9B-470E-B9C8-D4469761BD00}"/>
          </ac:spMkLst>
        </pc:spChg>
        <pc:picChg chg="add del">
          <ac:chgData name="Donato Passarelli" userId="f0cfdcf5-61ca-4be8-aa94-d8e955c9f720" providerId="ADAL" clId="{956929C5-0C52-46F9-9F41-6D692B49E6C4}" dt="2020-01-08T17:16:22.267" v="408"/>
          <ac:picMkLst>
            <pc:docMk/>
            <pc:sldMk cId="2687469676" sldId="339"/>
            <ac:picMk id="11" creationId="{AF5D0133-2D09-43AD-9B2D-C277E5A2AC3B}"/>
          </ac:picMkLst>
        </pc:picChg>
        <pc:picChg chg="add del">
          <ac:chgData name="Donato Passarelli" userId="f0cfdcf5-61ca-4be8-aa94-d8e955c9f720" providerId="ADAL" clId="{956929C5-0C52-46F9-9F41-6D692B49E6C4}" dt="2020-01-08T17:16:22.267" v="408"/>
          <ac:picMkLst>
            <pc:docMk/>
            <pc:sldMk cId="2687469676" sldId="339"/>
            <ac:picMk id="12" creationId="{C72EE2C8-FD47-4343-BA5D-7922B0D44D79}"/>
          </ac:picMkLst>
        </pc:picChg>
        <pc:picChg chg="add del">
          <ac:chgData name="Donato Passarelli" userId="f0cfdcf5-61ca-4be8-aa94-d8e955c9f720" providerId="ADAL" clId="{956929C5-0C52-46F9-9F41-6D692B49E6C4}" dt="2020-01-08T17:16:22.267" v="408"/>
          <ac:picMkLst>
            <pc:docMk/>
            <pc:sldMk cId="2687469676" sldId="339"/>
            <ac:picMk id="13" creationId="{F0B362AF-2A9E-42B6-9355-288813AD86C0}"/>
          </ac:picMkLst>
        </pc:picChg>
        <pc:picChg chg="add">
          <ac:chgData name="Donato Passarelli" userId="f0cfdcf5-61ca-4be8-aa94-d8e955c9f720" providerId="ADAL" clId="{956929C5-0C52-46F9-9F41-6D692B49E6C4}" dt="2020-01-08T17:16:24.686" v="410"/>
          <ac:picMkLst>
            <pc:docMk/>
            <pc:sldMk cId="2687469676" sldId="339"/>
            <ac:picMk id="15" creationId="{ABE4D169-1CE0-463A-A9D9-C4713010F021}"/>
          </ac:picMkLst>
        </pc:picChg>
        <pc:picChg chg="add">
          <ac:chgData name="Donato Passarelli" userId="f0cfdcf5-61ca-4be8-aa94-d8e955c9f720" providerId="ADAL" clId="{956929C5-0C52-46F9-9F41-6D692B49E6C4}" dt="2020-01-08T17:16:24.686" v="410"/>
          <ac:picMkLst>
            <pc:docMk/>
            <pc:sldMk cId="2687469676" sldId="339"/>
            <ac:picMk id="16" creationId="{32C24247-4E14-4157-855E-C9C7F85F123B}"/>
          </ac:picMkLst>
        </pc:picChg>
        <pc:picChg chg="add">
          <ac:chgData name="Donato Passarelli" userId="f0cfdcf5-61ca-4be8-aa94-d8e955c9f720" providerId="ADAL" clId="{956929C5-0C52-46F9-9F41-6D692B49E6C4}" dt="2020-01-08T17:16:24.686" v="410"/>
          <ac:picMkLst>
            <pc:docMk/>
            <pc:sldMk cId="2687469676" sldId="339"/>
            <ac:picMk id="17" creationId="{8767A99E-340F-4B0C-A653-EA41C39B1EAF}"/>
          </ac:picMkLst>
        </pc:picChg>
      </pc:sldChg>
      <pc:sldChg chg="addSp delSp modSp add">
        <pc:chgData name="Donato Passarelli" userId="f0cfdcf5-61ca-4be8-aa94-d8e955c9f720" providerId="ADAL" clId="{956929C5-0C52-46F9-9F41-6D692B49E6C4}" dt="2020-01-08T17:42:02.744" v="463"/>
        <pc:sldMkLst>
          <pc:docMk/>
          <pc:sldMk cId="2449640181" sldId="340"/>
        </pc:sldMkLst>
        <pc:spChg chg="del">
          <ac:chgData name="Donato Passarelli" userId="f0cfdcf5-61ca-4be8-aa94-d8e955c9f720" providerId="ADAL" clId="{956929C5-0C52-46F9-9F41-6D692B49E6C4}" dt="2020-01-08T17:39:52.175" v="446" actId="478"/>
          <ac:spMkLst>
            <pc:docMk/>
            <pc:sldMk cId="2449640181" sldId="340"/>
            <ac:spMk id="7" creationId="{84D9FF5E-7DF0-A440-B2E5-9430D6BB74DB}"/>
          </ac:spMkLst>
        </pc:spChg>
        <pc:spChg chg="mod">
          <ac:chgData name="Donato Passarelli" userId="f0cfdcf5-61ca-4be8-aa94-d8e955c9f720" providerId="ADAL" clId="{956929C5-0C52-46F9-9F41-6D692B49E6C4}" dt="2020-01-08T17:42:02.744" v="463"/>
          <ac:spMkLst>
            <pc:docMk/>
            <pc:sldMk cId="2449640181" sldId="340"/>
            <ac:spMk id="8" creationId="{AC8A610B-096A-1741-961A-4947DAB91ADE}"/>
          </ac:spMkLst>
        </pc:spChg>
        <pc:spChg chg="add mod">
          <ac:chgData name="Donato Passarelli" userId="f0cfdcf5-61ca-4be8-aa94-d8e955c9f720" providerId="ADAL" clId="{956929C5-0C52-46F9-9F41-6D692B49E6C4}" dt="2020-01-08T17:39:55.806" v="455" actId="1036"/>
          <ac:spMkLst>
            <pc:docMk/>
            <pc:sldMk cId="2449640181" sldId="340"/>
            <ac:spMk id="10" creationId="{713D9DBC-6A9A-4578-A17E-0C15C105E764}"/>
          </ac:spMkLst>
        </pc:spChg>
        <pc:spChg chg="add mod">
          <ac:chgData name="Donato Passarelli" userId="f0cfdcf5-61ca-4be8-aa94-d8e955c9f720" providerId="ADAL" clId="{956929C5-0C52-46F9-9F41-6D692B49E6C4}" dt="2020-01-08T17:39:55.806" v="455" actId="1036"/>
          <ac:spMkLst>
            <pc:docMk/>
            <pc:sldMk cId="2449640181" sldId="340"/>
            <ac:spMk id="12" creationId="{1315051F-A56F-4266-B885-E4DE2CBEC354}"/>
          </ac:spMkLst>
        </pc:spChg>
        <pc:grpChg chg="add mod">
          <ac:chgData name="Donato Passarelli" userId="f0cfdcf5-61ca-4be8-aa94-d8e955c9f720" providerId="ADAL" clId="{956929C5-0C52-46F9-9F41-6D692B49E6C4}" dt="2020-01-08T17:39:55.806" v="455" actId="1036"/>
          <ac:grpSpMkLst>
            <pc:docMk/>
            <pc:sldMk cId="2449640181" sldId="340"/>
            <ac:grpSpMk id="15" creationId="{87A7CE85-4A4B-4BE2-892D-AC750106A8C2}"/>
          </ac:grpSpMkLst>
        </pc:grpChg>
        <pc:picChg chg="add mod">
          <ac:chgData name="Donato Passarelli" userId="f0cfdcf5-61ca-4be8-aa94-d8e955c9f720" providerId="ADAL" clId="{956929C5-0C52-46F9-9F41-6D692B49E6C4}" dt="2020-01-08T17:39:55.806" v="455" actId="1036"/>
          <ac:picMkLst>
            <pc:docMk/>
            <pc:sldMk cId="2449640181" sldId="340"/>
            <ac:picMk id="11" creationId="{9A6C1303-03B8-4343-BDB9-716F963BA6E6}"/>
          </ac:picMkLst>
        </pc:picChg>
        <pc:picChg chg="add mod">
          <ac:chgData name="Donato Passarelli" userId="f0cfdcf5-61ca-4be8-aa94-d8e955c9f720" providerId="ADAL" clId="{956929C5-0C52-46F9-9F41-6D692B49E6C4}" dt="2020-01-08T17:39:55.806" v="455" actId="1036"/>
          <ac:picMkLst>
            <pc:docMk/>
            <pc:sldMk cId="2449640181" sldId="340"/>
            <ac:picMk id="13" creationId="{3916E229-6FB4-43A5-A7E8-0B77CC14C78E}"/>
          </ac:picMkLst>
        </pc:picChg>
        <pc:picChg chg="add mod">
          <ac:chgData name="Donato Passarelli" userId="f0cfdcf5-61ca-4be8-aa94-d8e955c9f720" providerId="ADAL" clId="{956929C5-0C52-46F9-9F41-6D692B49E6C4}" dt="2020-01-08T17:39:55.806" v="455" actId="1036"/>
          <ac:picMkLst>
            <pc:docMk/>
            <pc:sldMk cId="2449640181" sldId="340"/>
            <ac:picMk id="14" creationId="{D2F29E95-51F7-4887-B1A2-DF23E623008A}"/>
          </ac:picMkLst>
        </pc:picChg>
      </pc:sldChg>
      <pc:sldChg chg="addSp delSp modSp add ord">
        <pc:chgData name="Donato Passarelli" userId="f0cfdcf5-61ca-4be8-aa94-d8e955c9f720" providerId="ADAL" clId="{956929C5-0C52-46F9-9F41-6D692B49E6C4}" dt="2020-01-08T17:45:28.569" v="478"/>
        <pc:sldMkLst>
          <pc:docMk/>
          <pc:sldMk cId="2399684654" sldId="341"/>
        </pc:sldMkLst>
        <pc:spChg chg="del">
          <ac:chgData name="Donato Passarelli" userId="f0cfdcf5-61ca-4be8-aa94-d8e955c9f720" providerId="ADAL" clId="{956929C5-0C52-46F9-9F41-6D692B49E6C4}" dt="2020-01-08T17:45:27.686" v="477" actId="478"/>
          <ac:spMkLst>
            <pc:docMk/>
            <pc:sldMk cId="2399684654" sldId="341"/>
            <ac:spMk id="7" creationId="{84D9FF5E-7DF0-A440-B2E5-9430D6BB74DB}"/>
          </ac:spMkLst>
        </pc:spChg>
        <pc:spChg chg="mod">
          <ac:chgData name="Donato Passarelli" userId="f0cfdcf5-61ca-4be8-aa94-d8e955c9f720" providerId="ADAL" clId="{956929C5-0C52-46F9-9F41-6D692B49E6C4}" dt="2020-01-08T17:42:23.873" v="464"/>
          <ac:spMkLst>
            <pc:docMk/>
            <pc:sldMk cId="2399684654" sldId="341"/>
            <ac:spMk id="8" creationId="{AC8A610B-096A-1741-961A-4947DAB91ADE}"/>
          </ac:spMkLst>
        </pc:spChg>
        <pc:spChg chg="add">
          <ac:chgData name="Donato Passarelli" userId="f0cfdcf5-61ca-4be8-aa94-d8e955c9f720" providerId="ADAL" clId="{956929C5-0C52-46F9-9F41-6D692B49E6C4}" dt="2020-01-08T17:45:28.569" v="478"/>
          <ac:spMkLst>
            <pc:docMk/>
            <pc:sldMk cId="2399684654" sldId="341"/>
            <ac:spMk id="16" creationId="{AC5B9712-8296-4CB5-AC7D-B0CCC2B33BA5}"/>
          </ac:spMkLst>
        </pc:spChg>
        <pc:picChg chg="add">
          <ac:chgData name="Donato Passarelli" userId="f0cfdcf5-61ca-4be8-aa94-d8e955c9f720" providerId="ADAL" clId="{956929C5-0C52-46F9-9F41-6D692B49E6C4}" dt="2020-01-08T17:45:28.569" v="478"/>
          <ac:picMkLst>
            <pc:docMk/>
            <pc:sldMk cId="2399684654" sldId="341"/>
            <ac:picMk id="10" creationId="{6B5601E6-0CA2-42AE-A01C-72CCC0162795}"/>
          </ac:picMkLst>
        </pc:picChg>
        <pc:picChg chg="add">
          <ac:chgData name="Donato Passarelli" userId="f0cfdcf5-61ca-4be8-aa94-d8e955c9f720" providerId="ADAL" clId="{956929C5-0C52-46F9-9F41-6D692B49E6C4}" dt="2020-01-08T17:45:28.569" v="478"/>
          <ac:picMkLst>
            <pc:docMk/>
            <pc:sldMk cId="2399684654" sldId="341"/>
            <ac:picMk id="11" creationId="{D7CAA897-A248-4953-B245-8F533A3361A9}"/>
          </ac:picMkLst>
        </pc:picChg>
        <pc:picChg chg="add">
          <ac:chgData name="Donato Passarelli" userId="f0cfdcf5-61ca-4be8-aa94-d8e955c9f720" providerId="ADAL" clId="{956929C5-0C52-46F9-9F41-6D692B49E6C4}" dt="2020-01-08T17:45:28.569" v="478"/>
          <ac:picMkLst>
            <pc:docMk/>
            <pc:sldMk cId="2399684654" sldId="341"/>
            <ac:picMk id="12" creationId="{CF03E0DF-15B8-48AF-945A-3F3854E5D7CD}"/>
          </ac:picMkLst>
        </pc:picChg>
        <pc:picChg chg="add">
          <ac:chgData name="Donato Passarelli" userId="f0cfdcf5-61ca-4be8-aa94-d8e955c9f720" providerId="ADAL" clId="{956929C5-0C52-46F9-9F41-6D692B49E6C4}" dt="2020-01-08T17:45:28.569" v="478"/>
          <ac:picMkLst>
            <pc:docMk/>
            <pc:sldMk cId="2399684654" sldId="341"/>
            <ac:picMk id="13" creationId="{89167DF4-2190-4DA3-8478-15814317BB14}"/>
          </ac:picMkLst>
        </pc:picChg>
        <pc:picChg chg="add">
          <ac:chgData name="Donato Passarelli" userId="f0cfdcf5-61ca-4be8-aa94-d8e955c9f720" providerId="ADAL" clId="{956929C5-0C52-46F9-9F41-6D692B49E6C4}" dt="2020-01-08T17:45:28.569" v="478"/>
          <ac:picMkLst>
            <pc:docMk/>
            <pc:sldMk cId="2399684654" sldId="341"/>
            <ac:picMk id="14" creationId="{F2076BE2-35C2-458C-8A47-19181C79C6D8}"/>
          </ac:picMkLst>
        </pc:picChg>
        <pc:picChg chg="add">
          <ac:chgData name="Donato Passarelli" userId="f0cfdcf5-61ca-4be8-aa94-d8e955c9f720" providerId="ADAL" clId="{956929C5-0C52-46F9-9F41-6D692B49E6C4}" dt="2020-01-08T17:45:28.569" v="478"/>
          <ac:picMkLst>
            <pc:docMk/>
            <pc:sldMk cId="2399684654" sldId="341"/>
            <ac:picMk id="15" creationId="{0394D5C5-AF97-4F21-A837-157A53FD13B4}"/>
          </ac:picMkLst>
        </pc:picChg>
      </pc:sldChg>
      <pc:sldChg chg="addSp delSp modSp add">
        <pc:chgData name="Donato Passarelli" userId="f0cfdcf5-61ca-4be8-aa94-d8e955c9f720" providerId="ADAL" clId="{956929C5-0C52-46F9-9F41-6D692B49E6C4}" dt="2020-01-08T17:41:49.787" v="462"/>
        <pc:sldMkLst>
          <pc:docMk/>
          <pc:sldMk cId="2156234706" sldId="342"/>
        </pc:sldMkLst>
        <pc:spChg chg="del">
          <ac:chgData name="Donato Passarelli" userId="f0cfdcf5-61ca-4be8-aa94-d8e955c9f720" providerId="ADAL" clId="{956929C5-0C52-46F9-9F41-6D692B49E6C4}" dt="2020-01-08T17:40:37.078" v="459" actId="478"/>
          <ac:spMkLst>
            <pc:docMk/>
            <pc:sldMk cId="2156234706" sldId="342"/>
            <ac:spMk id="7" creationId="{84D9FF5E-7DF0-A440-B2E5-9430D6BB74DB}"/>
          </ac:spMkLst>
        </pc:spChg>
        <pc:spChg chg="mod">
          <ac:chgData name="Donato Passarelli" userId="f0cfdcf5-61ca-4be8-aa94-d8e955c9f720" providerId="ADAL" clId="{956929C5-0C52-46F9-9F41-6D692B49E6C4}" dt="2020-01-08T17:41:49.787" v="462"/>
          <ac:spMkLst>
            <pc:docMk/>
            <pc:sldMk cId="2156234706" sldId="342"/>
            <ac:spMk id="8" creationId="{AC8A610B-096A-1741-961A-4947DAB91ADE}"/>
          </ac:spMkLst>
        </pc:spChg>
        <pc:spChg chg="add del">
          <ac:chgData name="Donato Passarelli" userId="f0cfdcf5-61ca-4be8-aa94-d8e955c9f720" providerId="ADAL" clId="{956929C5-0C52-46F9-9F41-6D692B49E6C4}" dt="2020-01-08T17:40:35.551" v="458"/>
          <ac:spMkLst>
            <pc:docMk/>
            <pc:sldMk cId="2156234706" sldId="342"/>
            <ac:spMk id="12" creationId="{9FC2E023-BD00-4C80-877D-E62C476ACCC6}"/>
          </ac:spMkLst>
        </pc:spChg>
        <pc:spChg chg="add">
          <ac:chgData name="Donato Passarelli" userId="f0cfdcf5-61ca-4be8-aa94-d8e955c9f720" providerId="ADAL" clId="{956929C5-0C52-46F9-9F41-6D692B49E6C4}" dt="2020-01-08T17:40:37.944" v="460"/>
          <ac:spMkLst>
            <pc:docMk/>
            <pc:sldMk cId="2156234706" sldId="342"/>
            <ac:spMk id="17" creationId="{EFD1D37D-D40D-4179-92F4-AE18DE95736D}"/>
          </ac:spMkLst>
        </pc:spChg>
        <pc:picChg chg="add del">
          <ac:chgData name="Donato Passarelli" userId="f0cfdcf5-61ca-4be8-aa94-d8e955c9f720" providerId="ADAL" clId="{956929C5-0C52-46F9-9F41-6D692B49E6C4}" dt="2020-01-08T17:40:35.551" v="458"/>
          <ac:picMkLst>
            <pc:docMk/>
            <pc:sldMk cId="2156234706" sldId="342"/>
            <ac:picMk id="10" creationId="{D171679E-DFB0-401D-AF27-F89F719BEB6A}"/>
          </ac:picMkLst>
        </pc:picChg>
        <pc:picChg chg="add del">
          <ac:chgData name="Donato Passarelli" userId="f0cfdcf5-61ca-4be8-aa94-d8e955c9f720" providerId="ADAL" clId="{956929C5-0C52-46F9-9F41-6D692B49E6C4}" dt="2020-01-08T17:40:35.551" v="458"/>
          <ac:picMkLst>
            <pc:docMk/>
            <pc:sldMk cId="2156234706" sldId="342"/>
            <ac:picMk id="11" creationId="{E3BADE49-09D0-4E5F-95D0-5671DF237122}"/>
          </ac:picMkLst>
        </pc:picChg>
        <pc:picChg chg="add del">
          <ac:chgData name="Donato Passarelli" userId="f0cfdcf5-61ca-4be8-aa94-d8e955c9f720" providerId="ADAL" clId="{956929C5-0C52-46F9-9F41-6D692B49E6C4}" dt="2020-01-08T17:40:35.551" v="458"/>
          <ac:picMkLst>
            <pc:docMk/>
            <pc:sldMk cId="2156234706" sldId="342"/>
            <ac:picMk id="13" creationId="{6D648BF9-F85D-4332-BFCE-CD2A14C3527D}"/>
          </ac:picMkLst>
        </pc:picChg>
        <pc:picChg chg="add del">
          <ac:chgData name="Donato Passarelli" userId="f0cfdcf5-61ca-4be8-aa94-d8e955c9f720" providerId="ADAL" clId="{956929C5-0C52-46F9-9F41-6D692B49E6C4}" dt="2020-01-08T17:40:35.551" v="458"/>
          <ac:picMkLst>
            <pc:docMk/>
            <pc:sldMk cId="2156234706" sldId="342"/>
            <ac:picMk id="14" creationId="{906C2DF3-4DE6-4FAC-8E1C-79613B61F5C6}"/>
          </ac:picMkLst>
        </pc:picChg>
        <pc:picChg chg="add">
          <ac:chgData name="Donato Passarelli" userId="f0cfdcf5-61ca-4be8-aa94-d8e955c9f720" providerId="ADAL" clId="{956929C5-0C52-46F9-9F41-6D692B49E6C4}" dt="2020-01-08T17:40:37.944" v="460"/>
          <ac:picMkLst>
            <pc:docMk/>
            <pc:sldMk cId="2156234706" sldId="342"/>
            <ac:picMk id="15" creationId="{D3891F08-1308-4F09-8242-EA6F58D03D73}"/>
          </ac:picMkLst>
        </pc:picChg>
        <pc:picChg chg="add">
          <ac:chgData name="Donato Passarelli" userId="f0cfdcf5-61ca-4be8-aa94-d8e955c9f720" providerId="ADAL" clId="{956929C5-0C52-46F9-9F41-6D692B49E6C4}" dt="2020-01-08T17:40:37.944" v="460"/>
          <ac:picMkLst>
            <pc:docMk/>
            <pc:sldMk cId="2156234706" sldId="342"/>
            <ac:picMk id="16" creationId="{4DB1C7C8-55A5-4EA6-81BC-2186A8823446}"/>
          </ac:picMkLst>
        </pc:picChg>
        <pc:picChg chg="add">
          <ac:chgData name="Donato Passarelli" userId="f0cfdcf5-61ca-4be8-aa94-d8e955c9f720" providerId="ADAL" clId="{956929C5-0C52-46F9-9F41-6D692B49E6C4}" dt="2020-01-08T17:40:37.944" v="460"/>
          <ac:picMkLst>
            <pc:docMk/>
            <pc:sldMk cId="2156234706" sldId="342"/>
            <ac:picMk id="18" creationId="{B6EFB0DE-468D-41F5-859A-DE34C7CA4F2A}"/>
          </ac:picMkLst>
        </pc:picChg>
        <pc:picChg chg="add">
          <ac:chgData name="Donato Passarelli" userId="f0cfdcf5-61ca-4be8-aa94-d8e955c9f720" providerId="ADAL" clId="{956929C5-0C52-46F9-9F41-6D692B49E6C4}" dt="2020-01-08T17:40:37.944" v="460"/>
          <ac:picMkLst>
            <pc:docMk/>
            <pc:sldMk cId="2156234706" sldId="342"/>
            <ac:picMk id="19" creationId="{62C36E0B-502F-42BB-B6AE-2191C576CCA3}"/>
          </ac:picMkLst>
        </pc:picChg>
      </pc:sldChg>
      <pc:sldChg chg="addSp delSp modSp add">
        <pc:chgData name="Donato Passarelli" userId="f0cfdcf5-61ca-4be8-aa94-d8e955c9f720" providerId="ADAL" clId="{956929C5-0C52-46F9-9F41-6D692B49E6C4}" dt="2020-01-08T17:45:41.377" v="480"/>
        <pc:sldMkLst>
          <pc:docMk/>
          <pc:sldMk cId="3482603430" sldId="343"/>
        </pc:sldMkLst>
        <pc:spChg chg="del">
          <ac:chgData name="Donato Passarelli" userId="f0cfdcf5-61ca-4be8-aa94-d8e955c9f720" providerId="ADAL" clId="{956929C5-0C52-46F9-9F41-6D692B49E6C4}" dt="2020-01-08T17:45:40.711" v="479" actId="478"/>
          <ac:spMkLst>
            <pc:docMk/>
            <pc:sldMk cId="3482603430" sldId="343"/>
            <ac:spMk id="7" creationId="{84D9FF5E-7DF0-A440-B2E5-9430D6BB74DB}"/>
          </ac:spMkLst>
        </pc:spChg>
        <pc:spChg chg="mod">
          <ac:chgData name="Donato Passarelli" userId="f0cfdcf5-61ca-4be8-aa94-d8e955c9f720" providerId="ADAL" clId="{956929C5-0C52-46F9-9F41-6D692B49E6C4}" dt="2020-01-08T17:42:30.462" v="467" actId="20577"/>
          <ac:spMkLst>
            <pc:docMk/>
            <pc:sldMk cId="3482603430" sldId="343"/>
            <ac:spMk id="8" creationId="{AC8A610B-096A-1741-961A-4947DAB91ADE}"/>
          </ac:spMkLst>
        </pc:spChg>
        <pc:spChg chg="add">
          <ac:chgData name="Donato Passarelli" userId="f0cfdcf5-61ca-4be8-aa94-d8e955c9f720" providerId="ADAL" clId="{956929C5-0C52-46F9-9F41-6D692B49E6C4}" dt="2020-01-08T17:45:41.377" v="480"/>
          <ac:spMkLst>
            <pc:docMk/>
            <pc:sldMk cId="3482603430" sldId="343"/>
            <ac:spMk id="15" creationId="{1018E5E8-5239-484F-B11F-FD5A496EE84E}"/>
          </ac:spMkLst>
        </pc:spChg>
        <pc:picChg chg="add">
          <ac:chgData name="Donato Passarelli" userId="f0cfdcf5-61ca-4be8-aa94-d8e955c9f720" providerId="ADAL" clId="{956929C5-0C52-46F9-9F41-6D692B49E6C4}" dt="2020-01-08T17:45:41.377" v="480"/>
          <ac:picMkLst>
            <pc:docMk/>
            <pc:sldMk cId="3482603430" sldId="343"/>
            <ac:picMk id="10" creationId="{56977AA6-1085-42DF-8A8A-4A4EC26C0B41}"/>
          </ac:picMkLst>
        </pc:picChg>
        <pc:picChg chg="add">
          <ac:chgData name="Donato Passarelli" userId="f0cfdcf5-61ca-4be8-aa94-d8e955c9f720" providerId="ADAL" clId="{956929C5-0C52-46F9-9F41-6D692B49E6C4}" dt="2020-01-08T17:45:41.377" v="480"/>
          <ac:picMkLst>
            <pc:docMk/>
            <pc:sldMk cId="3482603430" sldId="343"/>
            <ac:picMk id="11" creationId="{98E8D440-0937-4A4D-A8F8-71BA385C28CE}"/>
          </ac:picMkLst>
        </pc:picChg>
        <pc:picChg chg="add">
          <ac:chgData name="Donato Passarelli" userId="f0cfdcf5-61ca-4be8-aa94-d8e955c9f720" providerId="ADAL" clId="{956929C5-0C52-46F9-9F41-6D692B49E6C4}" dt="2020-01-08T17:45:41.377" v="480"/>
          <ac:picMkLst>
            <pc:docMk/>
            <pc:sldMk cId="3482603430" sldId="343"/>
            <ac:picMk id="12" creationId="{C20D03F8-95F3-474B-8D14-B7C627E0A7A4}"/>
          </ac:picMkLst>
        </pc:picChg>
        <pc:picChg chg="add">
          <ac:chgData name="Donato Passarelli" userId="f0cfdcf5-61ca-4be8-aa94-d8e955c9f720" providerId="ADAL" clId="{956929C5-0C52-46F9-9F41-6D692B49E6C4}" dt="2020-01-08T17:45:41.377" v="480"/>
          <ac:picMkLst>
            <pc:docMk/>
            <pc:sldMk cId="3482603430" sldId="343"/>
            <ac:picMk id="13" creationId="{54AD7FEE-1DBB-4AFA-BC2F-D334D753776E}"/>
          </ac:picMkLst>
        </pc:picChg>
        <pc:picChg chg="add">
          <ac:chgData name="Donato Passarelli" userId="f0cfdcf5-61ca-4be8-aa94-d8e955c9f720" providerId="ADAL" clId="{956929C5-0C52-46F9-9F41-6D692B49E6C4}" dt="2020-01-08T17:45:41.377" v="480"/>
          <ac:picMkLst>
            <pc:docMk/>
            <pc:sldMk cId="3482603430" sldId="343"/>
            <ac:picMk id="14" creationId="{6DA77BCA-5436-421B-B833-0273CF91BBC3}"/>
          </ac:picMkLst>
        </pc:picChg>
      </pc:sldChg>
      <pc:sldChg chg="addSp modSp add">
        <pc:chgData name="Donato Passarelli" userId="f0cfdcf5-61ca-4be8-aa94-d8e955c9f720" providerId="ADAL" clId="{956929C5-0C52-46F9-9F41-6D692B49E6C4}" dt="2020-01-08T18:07:06.719" v="560" actId="732"/>
        <pc:sldMkLst>
          <pc:docMk/>
          <pc:sldMk cId="2456852293" sldId="344"/>
        </pc:sldMkLst>
        <pc:spChg chg="mod">
          <ac:chgData name="Donato Passarelli" userId="f0cfdcf5-61ca-4be8-aa94-d8e955c9f720" providerId="ADAL" clId="{956929C5-0C52-46F9-9F41-6D692B49E6C4}" dt="2020-01-08T17:42:36.862" v="470" actId="20577"/>
          <ac:spMkLst>
            <pc:docMk/>
            <pc:sldMk cId="2456852293" sldId="344"/>
            <ac:spMk id="8" creationId="{AC8A610B-096A-1741-961A-4947DAB91ADE}"/>
          </ac:spMkLst>
        </pc:spChg>
        <pc:picChg chg="add mod">
          <ac:chgData name="Donato Passarelli" userId="f0cfdcf5-61ca-4be8-aa94-d8e955c9f720" providerId="ADAL" clId="{956929C5-0C52-46F9-9F41-6D692B49E6C4}" dt="2020-01-08T18:06:38.722" v="555" actId="1076"/>
          <ac:picMkLst>
            <pc:docMk/>
            <pc:sldMk cId="2456852293" sldId="344"/>
            <ac:picMk id="2" creationId="{5221E6CD-D3FE-4850-9741-BA03B6A628C0}"/>
          </ac:picMkLst>
        </pc:picChg>
        <pc:picChg chg="add mod modCrop">
          <ac:chgData name="Donato Passarelli" userId="f0cfdcf5-61ca-4be8-aa94-d8e955c9f720" providerId="ADAL" clId="{956929C5-0C52-46F9-9F41-6D692B49E6C4}" dt="2020-01-08T18:07:06.719" v="560" actId="732"/>
          <ac:picMkLst>
            <pc:docMk/>
            <pc:sldMk cId="2456852293" sldId="344"/>
            <ac:picMk id="10" creationId="{E417027F-01EA-4288-89CC-505E4BCC1153}"/>
          </ac:picMkLst>
        </pc:picChg>
        <pc:picChg chg="add mod">
          <ac:chgData name="Donato Passarelli" userId="f0cfdcf5-61ca-4be8-aa94-d8e955c9f720" providerId="ADAL" clId="{956929C5-0C52-46F9-9F41-6D692B49E6C4}" dt="2020-01-08T18:06:55.945" v="559" actId="14100"/>
          <ac:picMkLst>
            <pc:docMk/>
            <pc:sldMk cId="2456852293" sldId="344"/>
            <ac:picMk id="11" creationId="{CDDA06AB-C66B-45FA-A2BA-CF2341B111B8}"/>
          </ac:picMkLst>
        </pc:picChg>
        <pc:picChg chg="add mod">
          <ac:chgData name="Donato Passarelli" userId="f0cfdcf5-61ca-4be8-aa94-d8e955c9f720" providerId="ADAL" clId="{956929C5-0C52-46F9-9F41-6D692B49E6C4}" dt="2020-01-08T18:06:29.182" v="554" actId="1076"/>
          <ac:picMkLst>
            <pc:docMk/>
            <pc:sldMk cId="2456852293" sldId="344"/>
            <ac:picMk id="2050" creationId="{149F3C47-C18E-49EE-BA66-A7B49A80B5B1}"/>
          </ac:picMkLst>
        </pc:picChg>
        <pc:picChg chg="add mod">
          <ac:chgData name="Donato Passarelli" userId="f0cfdcf5-61ca-4be8-aa94-d8e955c9f720" providerId="ADAL" clId="{956929C5-0C52-46F9-9F41-6D692B49E6C4}" dt="2020-01-08T18:06:17.498" v="552" actId="14100"/>
          <ac:picMkLst>
            <pc:docMk/>
            <pc:sldMk cId="2456852293" sldId="344"/>
            <ac:picMk id="2052" creationId="{530160E5-2764-4507-89D9-2EB7466B4143}"/>
          </ac:picMkLst>
        </pc:picChg>
      </pc:sldChg>
      <pc:sldChg chg="addSp delSp modSp add">
        <pc:chgData name="Donato Passarelli" userId="f0cfdcf5-61ca-4be8-aa94-d8e955c9f720" providerId="ADAL" clId="{956929C5-0C52-46F9-9F41-6D692B49E6C4}" dt="2020-01-08T18:42:04.809" v="1510" actId="1076"/>
        <pc:sldMkLst>
          <pc:docMk/>
          <pc:sldMk cId="1914579517" sldId="345"/>
        </pc:sldMkLst>
        <pc:spChg chg="del">
          <ac:chgData name="Donato Passarelli" userId="f0cfdcf5-61ca-4be8-aa94-d8e955c9f720" providerId="ADAL" clId="{956929C5-0C52-46F9-9F41-6D692B49E6C4}" dt="2020-01-08T18:39:50.485" v="1503"/>
          <ac:spMkLst>
            <pc:docMk/>
            <pc:sldMk cId="1914579517" sldId="345"/>
            <ac:spMk id="7" creationId="{84D9FF5E-7DF0-A440-B2E5-9430D6BB74DB}"/>
          </ac:spMkLst>
        </pc:spChg>
        <pc:spChg chg="mod">
          <ac:chgData name="Donato Passarelli" userId="f0cfdcf5-61ca-4be8-aa94-d8e955c9f720" providerId="ADAL" clId="{956929C5-0C52-46F9-9F41-6D692B49E6C4}" dt="2020-01-08T17:42:42.535" v="473" actId="20577"/>
          <ac:spMkLst>
            <pc:docMk/>
            <pc:sldMk cId="1914579517" sldId="345"/>
            <ac:spMk id="8" creationId="{AC8A610B-096A-1741-961A-4947DAB91ADE}"/>
          </ac:spMkLst>
        </pc:spChg>
        <pc:picChg chg="add del mod">
          <ac:chgData name="Donato Passarelli" userId="f0cfdcf5-61ca-4be8-aa94-d8e955c9f720" providerId="ADAL" clId="{956929C5-0C52-46F9-9F41-6D692B49E6C4}" dt="2020-01-08T17:49:10.390" v="501"/>
          <ac:picMkLst>
            <pc:docMk/>
            <pc:sldMk cId="1914579517" sldId="345"/>
            <ac:picMk id="2" creationId="{9F9D6B99-2ACA-4733-A454-181BA19EC759}"/>
          </ac:picMkLst>
        </pc:picChg>
        <pc:picChg chg="add mod">
          <ac:chgData name="Donato Passarelli" userId="f0cfdcf5-61ca-4be8-aa94-d8e955c9f720" providerId="ADAL" clId="{956929C5-0C52-46F9-9F41-6D692B49E6C4}" dt="2020-01-08T18:42:04.809" v="1510" actId="1076"/>
          <ac:picMkLst>
            <pc:docMk/>
            <pc:sldMk cId="1914579517" sldId="345"/>
            <ac:picMk id="12" creationId="{930864C1-0841-4746-A638-DA6DA85CA41B}"/>
          </ac:picMkLst>
        </pc:picChg>
        <pc:picChg chg="add mod">
          <ac:chgData name="Donato Passarelli" userId="f0cfdcf5-61ca-4be8-aa94-d8e955c9f720" providerId="ADAL" clId="{956929C5-0C52-46F9-9F41-6D692B49E6C4}" dt="2020-01-08T18:42:04.809" v="1510" actId="1076"/>
          <ac:picMkLst>
            <pc:docMk/>
            <pc:sldMk cId="1914579517" sldId="345"/>
            <ac:picMk id="13" creationId="{8D47B819-93B1-453F-B51E-BA2C316D130F}"/>
          </ac:picMkLst>
        </pc:picChg>
        <pc:picChg chg="add del mod">
          <ac:chgData name="Donato Passarelli" userId="f0cfdcf5-61ca-4be8-aa94-d8e955c9f720" providerId="ADAL" clId="{956929C5-0C52-46F9-9F41-6D692B49E6C4}" dt="2020-01-08T17:49:10.390" v="501"/>
          <ac:picMkLst>
            <pc:docMk/>
            <pc:sldMk cId="1914579517" sldId="345"/>
            <ac:picMk id="1026" creationId="{C78124F4-1032-45E2-AC9D-B9E98F77EBD9}"/>
          </ac:picMkLst>
        </pc:picChg>
        <pc:picChg chg="add del mod">
          <ac:chgData name="Donato Passarelli" userId="f0cfdcf5-61ca-4be8-aa94-d8e955c9f720" providerId="ADAL" clId="{956929C5-0C52-46F9-9F41-6D692B49E6C4}" dt="2020-01-08T17:48:23.347" v="497" actId="478"/>
          <ac:picMkLst>
            <pc:docMk/>
            <pc:sldMk cId="1914579517" sldId="345"/>
            <ac:picMk id="1028" creationId="{7B6B19E6-8101-425B-A654-CBAB98D2A7DE}"/>
          </ac:picMkLst>
        </pc:picChg>
        <pc:picChg chg="add mod">
          <ac:chgData name="Donato Passarelli" userId="f0cfdcf5-61ca-4be8-aa94-d8e955c9f720" providerId="ADAL" clId="{956929C5-0C52-46F9-9F41-6D692B49E6C4}" dt="2020-01-08T18:42:04.809" v="1510" actId="1076"/>
          <ac:picMkLst>
            <pc:docMk/>
            <pc:sldMk cId="1914579517" sldId="345"/>
            <ac:picMk id="1030" creationId="{0FE099E5-891B-47A0-8BC0-7A8CA0AAC496}"/>
          </ac:picMkLst>
        </pc:picChg>
      </pc:sldChg>
      <pc:sldChg chg="addSp delSp modSp add">
        <pc:chgData name="Donato Passarelli" userId="f0cfdcf5-61ca-4be8-aa94-d8e955c9f720" providerId="ADAL" clId="{956929C5-0C52-46F9-9F41-6D692B49E6C4}" dt="2020-01-08T18:10:38.703" v="569" actId="1076"/>
        <pc:sldMkLst>
          <pc:docMk/>
          <pc:sldMk cId="3109874217" sldId="346"/>
        </pc:sldMkLst>
        <pc:spChg chg="del">
          <ac:chgData name="Donato Passarelli" userId="f0cfdcf5-61ca-4be8-aa94-d8e955c9f720" providerId="ADAL" clId="{956929C5-0C52-46F9-9F41-6D692B49E6C4}" dt="2020-01-08T18:09:09.551" v="561"/>
          <ac:spMkLst>
            <pc:docMk/>
            <pc:sldMk cId="3109874217" sldId="346"/>
            <ac:spMk id="7" creationId="{84D9FF5E-7DF0-A440-B2E5-9430D6BB74DB}"/>
          </ac:spMkLst>
        </pc:spChg>
        <pc:spChg chg="mod">
          <ac:chgData name="Donato Passarelli" userId="f0cfdcf5-61ca-4be8-aa94-d8e955c9f720" providerId="ADAL" clId="{956929C5-0C52-46F9-9F41-6D692B49E6C4}" dt="2020-01-08T17:42:48.782" v="476" actId="20577"/>
          <ac:spMkLst>
            <pc:docMk/>
            <pc:sldMk cId="3109874217" sldId="346"/>
            <ac:spMk id="8" creationId="{AC8A610B-096A-1741-961A-4947DAB91ADE}"/>
          </ac:spMkLst>
        </pc:spChg>
        <pc:picChg chg="add mod">
          <ac:chgData name="Donato Passarelli" userId="f0cfdcf5-61ca-4be8-aa94-d8e955c9f720" providerId="ADAL" clId="{956929C5-0C52-46F9-9F41-6D692B49E6C4}" dt="2020-01-08T18:10:38.703" v="569" actId="1076"/>
          <ac:picMkLst>
            <pc:docMk/>
            <pc:sldMk cId="3109874217" sldId="346"/>
            <ac:picMk id="3074" creationId="{ABE56FA5-E01B-41F1-ACC6-D5A624DD0D9F}"/>
          </ac:picMkLst>
        </pc:picChg>
        <pc:picChg chg="add mod">
          <ac:chgData name="Donato Passarelli" userId="f0cfdcf5-61ca-4be8-aa94-d8e955c9f720" providerId="ADAL" clId="{956929C5-0C52-46F9-9F41-6D692B49E6C4}" dt="2020-01-08T18:10:30.579" v="568" actId="1076"/>
          <ac:picMkLst>
            <pc:docMk/>
            <pc:sldMk cId="3109874217" sldId="346"/>
            <ac:picMk id="3076" creationId="{149778E7-477B-446D-B2DF-B6F594B32593}"/>
          </ac:picMkLst>
        </pc:picChg>
      </pc:sldChg>
      <pc:sldChg chg="addSp delSp modSp add ord">
        <pc:chgData name="Donato Passarelli" userId="f0cfdcf5-61ca-4be8-aa94-d8e955c9f720" providerId="ADAL" clId="{956929C5-0C52-46F9-9F41-6D692B49E6C4}" dt="2020-01-08T18:19:56.675" v="861" actId="20577"/>
        <pc:sldMkLst>
          <pc:docMk/>
          <pc:sldMk cId="3236646186" sldId="347"/>
        </pc:sldMkLst>
        <pc:spChg chg="del">
          <ac:chgData name="Donato Passarelli" userId="f0cfdcf5-61ca-4be8-aa94-d8e955c9f720" providerId="ADAL" clId="{956929C5-0C52-46F9-9F41-6D692B49E6C4}" dt="2020-01-08T18:11:42.437" v="572"/>
          <ac:spMkLst>
            <pc:docMk/>
            <pc:sldMk cId="3236646186" sldId="347"/>
            <ac:spMk id="7" creationId="{84D9FF5E-7DF0-A440-B2E5-9430D6BB74DB}"/>
          </ac:spMkLst>
        </pc:spChg>
        <pc:spChg chg="mod">
          <ac:chgData name="Donato Passarelli" userId="f0cfdcf5-61ca-4be8-aa94-d8e955c9f720" providerId="ADAL" clId="{956929C5-0C52-46F9-9F41-6D692B49E6C4}" dt="2020-01-08T18:19:56.675" v="861" actId="20577"/>
          <ac:spMkLst>
            <pc:docMk/>
            <pc:sldMk cId="3236646186" sldId="347"/>
            <ac:spMk id="8" creationId="{AC8A610B-096A-1741-961A-4947DAB91ADE}"/>
          </ac:spMkLst>
        </pc:spChg>
        <pc:spChg chg="add mod">
          <ac:chgData name="Donato Passarelli" userId="f0cfdcf5-61ca-4be8-aa94-d8e955c9f720" providerId="ADAL" clId="{956929C5-0C52-46F9-9F41-6D692B49E6C4}" dt="2020-01-08T18:18:15.450" v="835" actId="20577"/>
          <ac:spMkLst>
            <pc:docMk/>
            <pc:sldMk cId="3236646186" sldId="347"/>
            <ac:spMk id="12" creationId="{B4B75511-7598-4BF4-8B37-2BD3BC3E25C9}"/>
          </ac:spMkLst>
        </pc:spChg>
        <pc:picChg chg="add mod modCrop">
          <ac:chgData name="Donato Passarelli" userId="f0cfdcf5-61ca-4be8-aa94-d8e955c9f720" providerId="ADAL" clId="{956929C5-0C52-46F9-9F41-6D692B49E6C4}" dt="2020-01-08T18:14:27.988" v="605" actId="1076"/>
          <ac:picMkLst>
            <pc:docMk/>
            <pc:sldMk cId="3236646186" sldId="347"/>
            <ac:picMk id="2" creationId="{62D32F6B-1D4F-40D2-AB93-62BE2782F501}"/>
          </ac:picMkLst>
        </pc:picChg>
        <pc:picChg chg="add mod">
          <ac:chgData name="Donato Passarelli" userId="f0cfdcf5-61ca-4be8-aa94-d8e955c9f720" providerId="ADAL" clId="{956929C5-0C52-46F9-9F41-6D692B49E6C4}" dt="2020-01-08T18:14:02.860" v="599" actId="14100"/>
          <ac:picMkLst>
            <pc:docMk/>
            <pc:sldMk cId="3236646186" sldId="347"/>
            <ac:picMk id="10" creationId="{9919662D-4A8F-40A3-9C08-DCA2E20CCAA7}"/>
          </ac:picMkLst>
        </pc:picChg>
        <pc:picChg chg="add mod">
          <ac:chgData name="Donato Passarelli" userId="f0cfdcf5-61ca-4be8-aa94-d8e955c9f720" providerId="ADAL" clId="{956929C5-0C52-46F9-9F41-6D692B49E6C4}" dt="2020-01-08T18:13:38.342" v="592" actId="1076"/>
          <ac:picMkLst>
            <pc:docMk/>
            <pc:sldMk cId="3236646186" sldId="347"/>
            <ac:picMk id="11" creationId="{552AE28F-24A0-4350-9DDB-20E69912F29F}"/>
          </ac:picMkLst>
        </pc:picChg>
        <pc:picChg chg="add mod">
          <ac:chgData name="Donato Passarelli" userId="f0cfdcf5-61ca-4be8-aa94-d8e955c9f720" providerId="ADAL" clId="{956929C5-0C52-46F9-9F41-6D692B49E6C4}" dt="2020-01-08T18:13:57.945" v="598" actId="1076"/>
          <ac:picMkLst>
            <pc:docMk/>
            <pc:sldMk cId="3236646186" sldId="347"/>
            <ac:picMk id="4098" creationId="{1329DA3B-DAE6-4E92-A892-6A5190DBDDEC}"/>
          </ac:picMkLst>
        </pc:picChg>
      </pc:sldChg>
      <pc:sldChg chg="addSp delSp modSp add modAnim">
        <pc:chgData name="Donato Passarelli" userId="f0cfdcf5-61ca-4be8-aa94-d8e955c9f720" providerId="ADAL" clId="{956929C5-0C52-46F9-9F41-6D692B49E6C4}" dt="2020-01-08T19:39:48.748" v="2962"/>
        <pc:sldMkLst>
          <pc:docMk/>
          <pc:sldMk cId="1802399017" sldId="348"/>
        </pc:sldMkLst>
        <pc:spChg chg="del">
          <ac:chgData name="Donato Passarelli" userId="f0cfdcf5-61ca-4be8-aa94-d8e955c9f720" providerId="ADAL" clId="{956929C5-0C52-46F9-9F41-6D692B49E6C4}" dt="2020-01-08T18:20:07.252" v="863"/>
          <ac:spMkLst>
            <pc:docMk/>
            <pc:sldMk cId="1802399017" sldId="348"/>
            <ac:spMk id="2" creationId="{E61DC70C-C53F-456B-91DD-4A98B3B2FD01}"/>
          </ac:spMkLst>
        </pc:spChg>
        <pc:spChg chg="mod">
          <ac:chgData name="Donato Passarelli" userId="f0cfdcf5-61ca-4be8-aa94-d8e955c9f720" providerId="ADAL" clId="{956929C5-0C52-46F9-9F41-6D692B49E6C4}" dt="2020-01-08T18:20:21.866" v="881" actId="20577"/>
          <ac:spMkLst>
            <pc:docMk/>
            <pc:sldMk cId="1802399017" sldId="348"/>
            <ac:spMk id="3" creationId="{83FE881A-95BD-4847-8F4B-37F11C436DD6}"/>
          </ac:spMkLst>
        </pc:spChg>
        <pc:spChg chg="add del mod">
          <ac:chgData name="Donato Passarelli" userId="f0cfdcf5-61ca-4be8-aa94-d8e955c9f720" providerId="ADAL" clId="{956929C5-0C52-46F9-9F41-6D692B49E6C4}" dt="2020-01-08T18:20:53.861" v="885"/>
          <ac:spMkLst>
            <pc:docMk/>
            <pc:sldMk cId="1802399017" sldId="348"/>
            <ac:spMk id="8" creationId="{35D391D0-BB1E-47A2-B9DD-033B2A1CDB6F}"/>
          </ac:spMkLst>
        </pc:spChg>
        <pc:spChg chg="add del mod">
          <ac:chgData name="Donato Passarelli" userId="f0cfdcf5-61ca-4be8-aa94-d8e955c9f720" providerId="ADAL" clId="{956929C5-0C52-46F9-9F41-6D692B49E6C4}" dt="2020-01-08T18:20:53.861" v="885"/>
          <ac:spMkLst>
            <pc:docMk/>
            <pc:sldMk cId="1802399017" sldId="348"/>
            <ac:spMk id="10" creationId="{34A11F9E-90C3-4231-B375-01CCAABDD4DE}"/>
          </ac:spMkLst>
        </pc:spChg>
        <pc:spChg chg="add mod">
          <ac:chgData name="Donato Passarelli" userId="f0cfdcf5-61ca-4be8-aa94-d8e955c9f720" providerId="ADAL" clId="{956929C5-0C52-46F9-9F41-6D692B49E6C4}" dt="2020-01-08T18:26:17.363" v="1075" actId="20577"/>
          <ac:spMkLst>
            <pc:docMk/>
            <pc:sldMk cId="1802399017" sldId="348"/>
            <ac:spMk id="12" creationId="{C47BA7D8-AA2C-44A2-B8BE-AD2AE8DF51E3}"/>
          </ac:spMkLst>
        </pc:spChg>
        <pc:spChg chg="add mod">
          <ac:chgData name="Donato Passarelli" userId="f0cfdcf5-61ca-4be8-aa94-d8e955c9f720" providerId="ADAL" clId="{956929C5-0C52-46F9-9F41-6D692B49E6C4}" dt="2020-01-08T18:27:44.696" v="1301" actId="20577"/>
          <ac:spMkLst>
            <pc:docMk/>
            <pc:sldMk cId="1802399017" sldId="348"/>
            <ac:spMk id="16" creationId="{D9CF8CB0-7223-4CA9-9BAB-6C1B21D68D59}"/>
          </ac:spMkLst>
        </pc:spChg>
        <pc:spChg chg="add">
          <ac:chgData name="Donato Passarelli" userId="f0cfdcf5-61ca-4be8-aa94-d8e955c9f720" providerId="ADAL" clId="{956929C5-0C52-46F9-9F41-6D692B49E6C4}" dt="2020-01-08T19:39:48.748" v="2962"/>
          <ac:spMkLst>
            <pc:docMk/>
            <pc:sldMk cId="1802399017" sldId="348"/>
            <ac:spMk id="17" creationId="{21495CD9-C407-4AFB-8073-4C7D0FA93602}"/>
          </ac:spMkLst>
        </pc:spChg>
        <pc:grpChg chg="add mod">
          <ac:chgData name="Donato Passarelli" userId="f0cfdcf5-61ca-4be8-aa94-d8e955c9f720" providerId="ADAL" clId="{956929C5-0C52-46F9-9F41-6D692B49E6C4}" dt="2020-01-08T18:25:13.118" v="1058" actId="164"/>
          <ac:grpSpMkLst>
            <pc:docMk/>
            <pc:sldMk cId="1802399017" sldId="348"/>
            <ac:grpSpMk id="11" creationId="{FE1451AC-74F3-4953-8491-8A0FFAF058E6}"/>
          </ac:grpSpMkLst>
        </pc:grpChg>
        <pc:picChg chg="add mod">
          <ac:chgData name="Donato Passarelli" userId="f0cfdcf5-61ca-4be8-aa94-d8e955c9f720" providerId="ADAL" clId="{956929C5-0C52-46F9-9F41-6D692B49E6C4}" dt="2020-01-08T18:26:28.998" v="1125" actId="1036"/>
          <ac:picMkLst>
            <pc:docMk/>
            <pc:sldMk cId="1802399017" sldId="348"/>
            <ac:picMk id="7" creationId="{03C8D782-9524-402C-9AA1-E087A9F0814C}"/>
          </ac:picMkLst>
        </pc:picChg>
        <pc:picChg chg="add del mod">
          <ac:chgData name="Donato Passarelli" userId="f0cfdcf5-61ca-4be8-aa94-d8e955c9f720" providerId="ADAL" clId="{956929C5-0C52-46F9-9F41-6D692B49E6C4}" dt="2020-01-08T18:20:53.861" v="885"/>
          <ac:picMkLst>
            <pc:docMk/>
            <pc:sldMk cId="1802399017" sldId="348"/>
            <ac:picMk id="9" creationId="{D7C24227-AA0E-47C1-A16F-C54B71617C2A}"/>
          </ac:picMkLst>
        </pc:picChg>
        <pc:picChg chg="add mod">
          <ac:chgData name="Donato Passarelli" userId="f0cfdcf5-61ca-4be8-aa94-d8e955c9f720" providerId="ADAL" clId="{956929C5-0C52-46F9-9F41-6D692B49E6C4}" dt="2020-01-08T18:25:13.118" v="1058" actId="164"/>
          <ac:picMkLst>
            <pc:docMk/>
            <pc:sldMk cId="1802399017" sldId="348"/>
            <ac:picMk id="13" creationId="{57BD0D96-41F4-4920-8AFC-1383D8D24CBE}"/>
          </ac:picMkLst>
        </pc:picChg>
        <pc:picChg chg="add mod">
          <ac:chgData name="Donato Passarelli" userId="f0cfdcf5-61ca-4be8-aa94-d8e955c9f720" providerId="ADAL" clId="{956929C5-0C52-46F9-9F41-6D692B49E6C4}" dt="2020-01-08T18:25:13.118" v="1058" actId="164"/>
          <ac:picMkLst>
            <pc:docMk/>
            <pc:sldMk cId="1802399017" sldId="348"/>
            <ac:picMk id="14" creationId="{E46749A7-C94C-4920-A201-C6039DF0A8DA}"/>
          </ac:picMkLst>
        </pc:picChg>
        <pc:picChg chg="add mod">
          <ac:chgData name="Donato Passarelli" userId="f0cfdcf5-61ca-4be8-aa94-d8e955c9f720" providerId="ADAL" clId="{956929C5-0C52-46F9-9F41-6D692B49E6C4}" dt="2020-01-08T18:26:28.998" v="1125" actId="1036"/>
          <ac:picMkLst>
            <pc:docMk/>
            <pc:sldMk cId="1802399017" sldId="348"/>
            <ac:picMk id="5122" creationId="{E519C59C-BF71-4DAC-A51D-715DAEAE5BD0}"/>
          </ac:picMkLst>
        </pc:picChg>
      </pc:sldChg>
      <pc:sldChg chg="addSp modSp add">
        <pc:chgData name="Donato Passarelli" userId="f0cfdcf5-61ca-4be8-aa94-d8e955c9f720" providerId="ADAL" clId="{956929C5-0C52-46F9-9F41-6D692B49E6C4}" dt="2020-01-08T19:39:52.128" v="2963"/>
        <pc:sldMkLst>
          <pc:docMk/>
          <pc:sldMk cId="640017358" sldId="349"/>
        </pc:sldMkLst>
        <pc:spChg chg="mod">
          <ac:chgData name="Donato Passarelli" userId="f0cfdcf5-61ca-4be8-aa94-d8e955c9f720" providerId="ADAL" clId="{956929C5-0C52-46F9-9F41-6D692B49E6C4}" dt="2020-01-08T18:58:34.661" v="2518" actId="20577"/>
          <ac:spMkLst>
            <pc:docMk/>
            <pc:sldMk cId="640017358" sldId="349"/>
            <ac:spMk id="2" creationId="{38415D51-3D9C-4EAA-9A55-ECF31F7A27ED}"/>
          </ac:spMkLst>
        </pc:spChg>
        <pc:spChg chg="mod">
          <ac:chgData name="Donato Passarelli" userId="f0cfdcf5-61ca-4be8-aa94-d8e955c9f720" providerId="ADAL" clId="{956929C5-0C52-46F9-9F41-6D692B49E6C4}" dt="2020-01-08T18:55:56.360" v="2256" actId="20577"/>
          <ac:spMkLst>
            <pc:docMk/>
            <pc:sldMk cId="640017358" sldId="349"/>
            <ac:spMk id="3" creationId="{7521B6C3-4B7C-464F-8C17-86463049BBBC}"/>
          </ac:spMkLst>
        </pc:spChg>
        <pc:spChg chg="add">
          <ac:chgData name="Donato Passarelli" userId="f0cfdcf5-61ca-4be8-aa94-d8e955c9f720" providerId="ADAL" clId="{956929C5-0C52-46F9-9F41-6D692B49E6C4}" dt="2020-01-08T19:39:52.128" v="2963"/>
          <ac:spMkLst>
            <pc:docMk/>
            <pc:sldMk cId="640017358" sldId="349"/>
            <ac:spMk id="7" creationId="{ACC2C6B9-8E3A-4530-A837-5C87A6D72030}"/>
          </ac:spMkLst>
        </pc:spChg>
      </pc:sldChg>
      <pc:sldChg chg="addSp delSp modSp add">
        <pc:chgData name="Donato Passarelli" userId="f0cfdcf5-61ca-4be8-aa94-d8e955c9f720" providerId="ADAL" clId="{956929C5-0C52-46F9-9F41-6D692B49E6C4}" dt="2020-01-08T19:39:54.343" v="2964"/>
        <pc:sldMkLst>
          <pc:docMk/>
          <pc:sldMk cId="271136098" sldId="350"/>
        </pc:sldMkLst>
        <pc:spChg chg="del mod">
          <ac:chgData name="Donato Passarelli" userId="f0cfdcf5-61ca-4be8-aa94-d8e955c9f720" providerId="ADAL" clId="{956929C5-0C52-46F9-9F41-6D692B49E6C4}" dt="2020-01-08T18:45:03.461" v="1534" actId="478"/>
          <ac:spMkLst>
            <pc:docMk/>
            <pc:sldMk cId="271136098" sldId="350"/>
            <ac:spMk id="2" creationId="{4E55542E-4ADD-4491-A149-4772CAE68EE6}"/>
          </ac:spMkLst>
        </pc:spChg>
        <pc:spChg chg="mod">
          <ac:chgData name="Donato Passarelli" userId="f0cfdcf5-61ca-4be8-aa94-d8e955c9f720" providerId="ADAL" clId="{956929C5-0C52-46F9-9F41-6D692B49E6C4}" dt="2020-01-08T18:51:07.887" v="1807" actId="20577"/>
          <ac:spMkLst>
            <pc:docMk/>
            <pc:sldMk cId="271136098" sldId="350"/>
            <ac:spMk id="3" creationId="{4D79582A-28EC-44EE-8557-8B4810D5EEB7}"/>
          </ac:spMkLst>
        </pc:spChg>
        <pc:spChg chg="add mod">
          <ac:chgData name="Donato Passarelli" userId="f0cfdcf5-61ca-4be8-aa94-d8e955c9f720" providerId="ADAL" clId="{956929C5-0C52-46F9-9F41-6D692B49E6C4}" dt="2020-01-08T18:44:00.006" v="1513" actId="164"/>
          <ac:spMkLst>
            <pc:docMk/>
            <pc:sldMk cId="271136098" sldId="350"/>
            <ac:spMk id="8" creationId="{7A5812BF-30FB-494C-85A3-7BD3D0CCD211}"/>
          </ac:spMkLst>
        </pc:spChg>
        <pc:spChg chg="add mod">
          <ac:chgData name="Donato Passarelli" userId="f0cfdcf5-61ca-4be8-aa94-d8e955c9f720" providerId="ADAL" clId="{956929C5-0C52-46F9-9F41-6D692B49E6C4}" dt="2020-01-08T18:44:00.006" v="1513" actId="164"/>
          <ac:spMkLst>
            <pc:docMk/>
            <pc:sldMk cId="271136098" sldId="350"/>
            <ac:spMk id="9" creationId="{20375542-818C-49A9-AC99-E79C650F198C}"/>
          </ac:spMkLst>
        </pc:spChg>
        <pc:spChg chg="add mod">
          <ac:chgData name="Donato Passarelli" userId="f0cfdcf5-61ca-4be8-aa94-d8e955c9f720" providerId="ADAL" clId="{956929C5-0C52-46F9-9F41-6D692B49E6C4}" dt="2020-01-08T18:44:00.006" v="1513" actId="164"/>
          <ac:spMkLst>
            <pc:docMk/>
            <pc:sldMk cId="271136098" sldId="350"/>
            <ac:spMk id="10" creationId="{BB8E5B72-C71C-4BEC-83F6-D9DE79E9427A}"/>
          </ac:spMkLst>
        </pc:spChg>
        <pc:spChg chg="add mod">
          <ac:chgData name="Donato Passarelli" userId="f0cfdcf5-61ca-4be8-aa94-d8e955c9f720" providerId="ADAL" clId="{956929C5-0C52-46F9-9F41-6D692B49E6C4}" dt="2020-01-08T18:44:00.006" v="1513" actId="164"/>
          <ac:spMkLst>
            <pc:docMk/>
            <pc:sldMk cId="271136098" sldId="350"/>
            <ac:spMk id="12" creationId="{0D82E700-296C-429A-8124-AEA680745304}"/>
          </ac:spMkLst>
        </pc:spChg>
        <pc:spChg chg="add mod">
          <ac:chgData name="Donato Passarelli" userId="f0cfdcf5-61ca-4be8-aa94-d8e955c9f720" providerId="ADAL" clId="{956929C5-0C52-46F9-9F41-6D692B49E6C4}" dt="2020-01-08T18:44:00.006" v="1513" actId="164"/>
          <ac:spMkLst>
            <pc:docMk/>
            <pc:sldMk cId="271136098" sldId="350"/>
            <ac:spMk id="14" creationId="{8342C009-C448-46CA-B673-8AA620861F21}"/>
          </ac:spMkLst>
        </pc:spChg>
        <pc:spChg chg="add mod">
          <ac:chgData name="Donato Passarelli" userId="f0cfdcf5-61ca-4be8-aa94-d8e955c9f720" providerId="ADAL" clId="{956929C5-0C52-46F9-9F41-6D692B49E6C4}" dt="2020-01-08T18:44:00.006" v="1513" actId="164"/>
          <ac:spMkLst>
            <pc:docMk/>
            <pc:sldMk cId="271136098" sldId="350"/>
            <ac:spMk id="17" creationId="{B1FB8B2D-0014-4EDF-8E3D-D88BC2059577}"/>
          </ac:spMkLst>
        </pc:spChg>
        <pc:spChg chg="add mod">
          <ac:chgData name="Donato Passarelli" userId="f0cfdcf5-61ca-4be8-aa94-d8e955c9f720" providerId="ADAL" clId="{956929C5-0C52-46F9-9F41-6D692B49E6C4}" dt="2020-01-08T18:50:56.335" v="1776" actId="14100"/>
          <ac:spMkLst>
            <pc:docMk/>
            <pc:sldMk cId="271136098" sldId="350"/>
            <ac:spMk id="22" creationId="{7E5EBA00-B395-4FF6-A247-E0431BC20D6F}"/>
          </ac:spMkLst>
        </pc:spChg>
        <pc:spChg chg="add">
          <ac:chgData name="Donato Passarelli" userId="f0cfdcf5-61ca-4be8-aa94-d8e955c9f720" providerId="ADAL" clId="{956929C5-0C52-46F9-9F41-6D692B49E6C4}" dt="2020-01-08T19:39:54.343" v="2964"/>
          <ac:spMkLst>
            <pc:docMk/>
            <pc:sldMk cId="271136098" sldId="350"/>
            <ac:spMk id="23" creationId="{E4FF4446-E99C-414D-A1B1-2162B9D08303}"/>
          </ac:spMkLst>
        </pc:spChg>
        <pc:grpChg chg="add del mod">
          <ac:chgData name="Donato Passarelli" userId="f0cfdcf5-61ca-4be8-aa94-d8e955c9f720" providerId="ADAL" clId="{956929C5-0C52-46F9-9F41-6D692B49E6C4}" dt="2020-01-08T18:44:35.349" v="1530" actId="478"/>
          <ac:grpSpMkLst>
            <pc:docMk/>
            <pc:sldMk cId="271136098" sldId="350"/>
            <ac:grpSpMk id="18" creationId="{3354EE9C-83CB-405C-8183-9CA92D89F527}"/>
          </ac:grpSpMkLst>
        </pc:grpChg>
        <pc:picChg chg="add mod">
          <ac:chgData name="Donato Passarelli" userId="f0cfdcf5-61ca-4be8-aa94-d8e955c9f720" providerId="ADAL" clId="{956929C5-0C52-46F9-9F41-6D692B49E6C4}" dt="2020-01-08T18:44:00.006" v="1513" actId="164"/>
          <ac:picMkLst>
            <pc:docMk/>
            <pc:sldMk cId="271136098" sldId="350"/>
            <ac:picMk id="7" creationId="{5301BFE3-FCFB-4D41-8C12-DA75AA01264C}"/>
          </ac:picMkLst>
        </pc:picChg>
        <pc:picChg chg="add del mod">
          <ac:chgData name="Donato Passarelli" userId="f0cfdcf5-61ca-4be8-aa94-d8e955c9f720" providerId="ADAL" clId="{956929C5-0C52-46F9-9F41-6D692B49E6C4}" dt="2020-01-08T18:44:31.633" v="1526"/>
          <ac:picMkLst>
            <pc:docMk/>
            <pc:sldMk cId="271136098" sldId="350"/>
            <ac:picMk id="19" creationId="{FB86F618-29EC-417C-B192-A915C015C8C8}"/>
          </ac:picMkLst>
        </pc:picChg>
        <pc:picChg chg="add mod">
          <ac:chgData name="Donato Passarelli" userId="f0cfdcf5-61ca-4be8-aa94-d8e955c9f720" providerId="ADAL" clId="{956929C5-0C52-46F9-9F41-6D692B49E6C4}" dt="2020-01-08T18:45:45.526" v="1539" actId="1076"/>
          <ac:picMkLst>
            <pc:docMk/>
            <pc:sldMk cId="271136098" sldId="350"/>
            <ac:picMk id="20" creationId="{957284F7-AD70-4739-ABF1-8F430BFA2E74}"/>
          </ac:picMkLst>
        </pc:picChg>
        <pc:picChg chg="add del mod">
          <ac:chgData name="Donato Passarelli" userId="f0cfdcf5-61ca-4be8-aa94-d8e955c9f720" providerId="ADAL" clId="{956929C5-0C52-46F9-9F41-6D692B49E6C4}" dt="2020-01-08T18:45:50.108" v="1540" actId="478"/>
          <ac:picMkLst>
            <pc:docMk/>
            <pc:sldMk cId="271136098" sldId="350"/>
            <ac:picMk id="21" creationId="{FB30ACFD-C6DD-4F96-B522-27AA436430BA}"/>
          </ac:picMkLst>
        </pc:picChg>
        <pc:cxnChg chg="add mod">
          <ac:chgData name="Donato Passarelli" userId="f0cfdcf5-61ca-4be8-aa94-d8e955c9f720" providerId="ADAL" clId="{956929C5-0C52-46F9-9F41-6D692B49E6C4}" dt="2020-01-08T18:44:00.006" v="1513" actId="164"/>
          <ac:cxnSpMkLst>
            <pc:docMk/>
            <pc:sldMk cId="271136098" sldId="350"/>
            <ac:cxnSpMk id="11" creationId="{4F7A8670-8F06-43E6-A972-3FAFC3409F25}"/>
          </ac:cxnSpMkLst>
        </pc:cxnChg>
        <pc:cxnChg chg="add mod">
          <ac:chgData name="Donato Passarelli" userId="f0cfdcf5-61ca-4be8-aa94-d8e955c9f720" providerId="ADAL" clId="{956929C5-0C52-46F9-9F41-6D692B49E6C4}" dt="2020-01-08T18:44:35.349" v="1530" actId="478"/>
          <ac:cxnSpMkLst>
            <pc:docMk/>
            <pc:sldMk cId="271136098" sldId="350"/>
            <ac:cxnSpMk id="13" creationId="{D68A0BE2-1EB3-4D49-96BE-B90F7AC81825}"/>
          </ac:cxnSpMkLst>
        </pc:cxnChg>
        <pc:cxnChg chg="add mod">
          <ac:chgData name="Donato Passarelli" userId="f0cfdcf5-61ca-4be8-aa94-d8e955c9f720" providerId="ADAL" clId="{956929C5-0C52-46F9-9F41-6D692B49E6C4}" dt="2020-01-08T18:44:00.006" v="1513" actId="164"/>
          <ac:cxnSpMkLst>
            <pc:docMk/>
            <pc:sldMk cId="271136098" sldId="350"/>
            <ac:cxnSpMk id="15" creationId="{E051AD3E-BB20-4166-AD58-B89A589C8334}"/>
          </ac:cxnSpMkLst>
        </pc:cxnChg>
        <pc:cxnChg chg="add mod">
          <ac:chgData name="Donato Passarelli" userId="f0cfdcf5-61ca-4be8-aa94-d8e955c9f720" providerId="ADAL" clId="{956929C5-0C52-46F9-9F41-6D692B49E6C4}" dt="2020-01-08T18:44:00.006" v="1513" actId="164"/>
          <ac:cxnSpMkLst>
            <pc:docMk/>
            <pc:sldMk cId="271136098" sldId="350"/>
            <ac:cxnSpMk id="16" creationId="{18452DED-782B-4A3D-988B-A166DAE39D72}"/>
          </ac:cxnSpMkLst>
        </pc:cxnChg>
      </pc:sldChg>
      <pc:sldChg chg="addSp modSp add">
        <pc:chgData name="Donato Passarelli" userId="f0cfdcf5-61ca-4be8-aa94-d8e955c9f720" providerId="ADAL" clId="{956929C5-0C52-46F9-9F41-6D692B49E6C4}" dt="2020-01-08T19:39:56.969" v="2965"/>
        <pc:sldMkLst>
          <pc:docMk/>
          <pc:sldMk cId="3956645237" sldId="351"/>
        </pc:sldMkLst>
        <pc:spChg chg="mod">
          <ac:chgData name="Donato Passarelli" userId="f0cfdcf5-61ca-4be8-aa94-d8e955c9f720" providerId="ADAL" clId="{956929C5-0C52-46F9-9F41-6D692B49E6C4}" dt="2020-01-08T18:55:12.618" v="2248" actId="20577"/>
          <ac:spMkLst>
            <pc:docMk/>
            <pc:sldMk cId="3956645237" sldId="351"/>
            <ac:spMk id="2" creationId="{7A3B76C6-8E05-4BAC-9039-B8CA7FCFA536}"/>
          </ac:spMkLst>
        </pc:spChg>
        <pc:spChg chg="mod">
          <ac:chgData name="Donato Passarelli" userId="f0cfdcf5-61ca-4be8-aa94-d8e955c9f720" providerId="ADAL" clId="{956929C5-0C52-46F9-9F41-6D692B49E6C4}" dt="2020-01-08T18:51:18.590" v="1841" actId="20577"/>
          <ac:spMkLst>
            <pc:docMk/>
            <pc:sldMk cId="3956645237" sldId="351"/>
            <ac:spMk id="3" creationId="{5DD74864-96FE-4021-BAD3-4E11CD089513}"/>
          </ac:spMkLst>
        </pc:spChg>
        <pc:spChg chg="add mod">
          <ac:chgData name="Donato Passarelli" userId="f0cfdcf5-61ca-4be8-aa94-d8e955c9f720" providerId="ADAL" clId="{956929C5-0C52-46F9-9F41-6D692B49E6C4}" dt="2020-01-08T18:46:31.527" v="1543" actId="1076"/>
          <ac:spMkLst>
            <pc:docMk/>
            <pc:sldMk cId="3956645237" sldId="351"/>
            <ac:spMk id="7" creationId="{07CD44B8-EE59-4970-9EBB-7581B39E7795}"/>
          </ac:spMkLst>
        </pc:spChg>
        <pc:spChg chg="add mod">
          <ac:chgData name="Donato Passarelli" userId="f0cfdcf5-61ca-4be8-aa94-d8e955c9f720" providerId="ADAL" clId="{956929C5-0C52-46F9-9F41-6D692B49E6C4}" dt="2020-01-08T18:46:31.527" v="1543" actId="1076"/>
          <ac:spMkLst>
            <pc:docMk/>
            <pc:sldMk cId="3956645237" sldId="351"/>
            <ac:spMk id="8" creationId="{412DBAD8-ACF6-4E98-B25D-0CCB9DFCE6BB}"/>
          </ac:spMkLst>
        </pc:spChg>
        <pc:spChg chg="add mod">
          <ac:chgData name="Donato Passarelli" userId="f0cfdcf5-61ca-4be8-aa94-d8e955c9f720" providerId="ADAL" clId="{956929C5-0C52-46F9-9F41-6D692B49E6C4}" dt="2020-01-08T18:46:31.527" v="1543" actId="1076"/>
          <ac:spMkLst>
            <pc:docMk/>
            <pc:sldMk cId="3956645237" sldId="351"/>
            <ac:spMk id="9" creationId="{7A47CFD7-D0BD-4CC5-9A2C-536E1AEBCF2D}"/>
          </ac:spMkLst>
        </pc:spChg>
        <pc:spChg chg="add mod">
          <ac:chgData name="Donato Passarelli" userId="f0cfdcf5-61ca-4be8-aa94-d8e955c9f720" providerId="ADAL" clId="{956929C5-0C52-46F9-9F41-6D692B49E6C4}" dt="2020-01-08T18:46:31.527" v="1543" actId="1076"/>
          <ac:spMkLst>
            <pc:docMk/>
            <pc:sldMk cId="3956645237" sldId="351"/>
            <ac:spMk id="10" creationId="{E8BC436C-9B60-42D7-81AF-29C312697116}"/>
          </ac:spMkLst>
        </pc:spChg>
        <pc:spChg chg="add">
          <ac:chgData name="Donato Passarelli" userId="f0cfdcf5-61ca-4be8-aa94-d8e955c9f720" providerId="ADAL" clId="{956929C5-0C52-46F9-9F41-6D692B49E6C4}" dt="2020-01-08T19:39:56.969" v="2965"/>
          <ac:spMkLst>
            <pc:docMk/>
            <pc:sldMk cId="3956645237" sldId="351"/>
            <ac:spMk id="13" creationId="{74056F9D-902F-4D85-B8A6-EEC412BBA752}"/>
          </ac:spMkLst>
        </pc:spChg>
        <pc:picChg chg="add mod">
          <ac:chgData name="Donato Passarelli" userId="f0cfdcf5-61ca-4be8-aa94-d8e955c9f720" providerId="ADAL" clId="{956929C5-0C52-46F9-9F41-6D692B49E6C4}" dt="2020-01-08T18:46:31.527" v="1543" actId="1076"/>
          <ac:picMkLst>
            <pc:docMk/>
            <pc:sldMk cId="3956645237" sldId="351"/>
            <ac:picMk id="11" creationId="{F72FBEAB-A081-4868-87FD-65EA4ED7D00B}"/>
          </ac:picMkLst>
        </pc:picChg>
        <pc:picChg chg="add mod">
          <ac:chgData name="Donato Passarelli" userId="f0cfdcf5-61ca-4be8-aa94-d8e955c9f720" providerId="ADAL" clId="{956929C5-0C52-46F9-9F41-6D692B49E6C4}" dt="2020-01-08T18:46:31.527" v="1543" actId="1076"/>
          <ac:picMkLst>
            <pc:docMk/>
            <pc:sldMk cId="3956645237" sldId="351"/>
            <ac:picMk id="12" creationId="{62AC945A-EF69-4275-9042-B8B10D4A4617}"/>
          </ac:picMkLst>
        </pc:picChg>
      </pc:sldChg>
      <pc:sldChg chg="addSp delSp modSp add">
        <pc:chgData name="Donato Passarelli" userId="f0cfdcf5-61ca-4be8-aa94-d8e955c9f720" providerId="ADAL" clId="{956929C5-0C52-46F9-9F41-6D692B49E6C4}" dt="2020-01-08T19:39:59.646" v="2966"/>
        <pc:sldMkLst>
          <pc:docMk/>
          <pc:sldMk cId="238541145" sldId="352"/>
        </pc:sldMkLst>
        <pc:spChg chg="del">
          <ac:chgData name="Donato Passarelli" userId="f0cfdcf5-61ca-4be8-aa94-d8e955c9f720" providerId="ADAL" clId="{956929C5-0C52-46F9-9F41-6D692B49E6C4}" dt="2020-01-08T18:58:53.643" v="2519" actId="478"/>
          <ac:spMkLst>
            <pc:docMk/>
            <pc:sldMk cId="238541145" sldId="352"/>
            <ac:spMk id="2" creationId="{490154FE-DA69-46BE-8273-30F04FB05A06}"/>
          </ac:spMkLst>
        </pc:spChg>
        <pc:spChg chg="mod">
          <ac:chgData name="Donato Passarelli" userId="f0cfdcf5-61ca-4be8-aa94-d8e955c9f720" providerId="ADAL" clId="{956929C5-0C52-46F9-9F41-6D692B49E6C4}" dt="2020-01-08T18:59:00.003" v="2537" actId="20577"/>
          <ac:spMkLst>
            <pc:docMk/>
            <pc:sldMk cId="238541145" sldId="352"/>
            <ac:spMk id="3" creationId="{D884BAD7-E555-4E4A-9515-B3B655975AEF}"/>
          </ac:spMkLst>
        </pc:spChg>
        <pc:spChg chg="add">
          <ac:chgData name="Donato Passarelli" userId="f0cfdcf5-61ca-4be8-aa94-d8e955c9f720" providerId="ADAL" clId="{956929C5-0C52-46F9-9F41-6D692B49E6C4}" dt="2020-01-08T18:58:54.309" v="2520"/>
          <ac:spMkLst>
            <pc:docMk/>
            <pc:sldMk cId="238541145" sldId="352"/>
            <ac:spMk id="7" creationId="{404FACFE-D08E-4814-9993-DCF48AC2AFB6}"/>
          </ac:spMkLst>
        </pc:spChg>
        <pc:spChg chg="add">
          <ac:chgData name="Donato Passarelli" userId="f0cfdcf5-61ca-4be8-aa94-d8e955c9f720" providerId="ADAL" clId="{956929C5-0C52-46F9-9F41-6D692B49E6C4}" dt="2020-01-08T18:58:54.309" v="2520"/>
          <ac:spMkLst>
            <pc:docMk/>
            <pc:sldMk cId="238541145" sldId="352"/>
            <ac:spMk id="11" creationId="{0A238980-10AF-47F0-B819-5B60668F2015}"/>
          </ac:spMkLst>
        </pc:spChg>
        <pc:spChg chg="add">
          <ac:chgData name="Donato Passarelli" userId="f0cfdcf5-61ca-4be8-aa94-d8e955c9f720" providerId="ADAL" clId="{956929C5-0C52-46F9-9F41-6D692B49E6C4}" dt="2020-01-08T18:58:54.309" v="2520"/>
          <ac:spMkLst>
            <pc:docMk/>
            <pc:sldMk cId="238541145" sldId="352"/>
            <ac:spMk id="12" creationId="{E02DB833-2129-47B4-9420-8AC0F7DA3AAA}"/>
          </ac:spMkLst>
        </pc:spChg>
        <pc:spChg chg="add">
          <ac:chgData name="Donato Passarelli" userId="f0cfdcf5-61ca-4be8-aa94-d8e955c9f720" providerId="ADAL" clId="{956929C5-0C52-46F9-9F41-6D692B49E6C4}" dt="2020-01-08T18:58:54.309" v="2520"/>
          <ac:spMkLst>
            <pc:docMk/>
            <pc:sldMk cId="238541145" sldId="352"/>
            <ac:spMk id="13" creationId="{74D6F995-7692-4DF4-A307-7C5BA0525817}"/>
          </ac:spMkLst>
        </pc:spChg>
        <pc:spChg chg="add">
          <ac:chgData name="Donato Passarelli" userId="f0cfdcf5-61ca-4be8-aa94-d8e955c9f720" providerId="ADAL" clId="{956929C5-0C52-46F9-9F41-6D692B49E6C4}" dt="2020-01-08T18:58:54.309" v="2520"/>
          <ac:spMkLst>
            <pc:docMk/>
            <pc:sldMk cId="238541145" sldId="352"/>
            <ac:spMk id="14" creationId="{22188A67-FA52-498A-AD8F-C8B5755D7AB3}"/>
          </ac:spMkLst>
        </pc:spChg>
        <pc:spChg chg="add">
          <ac:chgData name="Donato Passarelli" userId="f0cfdcf5-61ca-4be8-aa94-d8e955c9f720" providerId="ADAL" clId="{956929C5-0C52-46F9-9F41-6D692B49E6C4}" dt="2020-01-08T18:58:54.309" v="2520"/>
          <ac:spMkLst>
            <pc:docMk/>
            <pc:sldMk cId="238541145" sldId="352"/>
            <ac:spMk id="17" creationId="{25C8B08C-E8E5-437B-8442-4B66D20724C9}"/>
          </ac:spMkLst>
        </pc:spChg>
        <pc:spChg chg="add">
          <ac:chgData name="Donato Passarelli" userId="f0cfdcf5-61ca-4be8-aa94-d8e955c9f720" providerId="ADAL" clId="{956929C5-0C52-46F9-9F41-6D692B49E6C4}" dt="2020-01-08T18:58:54.309" v="2520"/>
          <ac:spMkLst>
            <pc:docMk/>
            <pc:sldMk cId="238541145" sldId="352"/>
            <ac:spMk id="18" creationId="{247D0722-05E9-44C6-8A31-7B9719147601}"/>
          </ac:spMkLst>
        </pc:spChg>
        <pc:spChg chg="add">
          <ac:chgData name="Donato Passarelli" userId="f0cfdcf5-61ca-4be8-aa94-d8e955c9f720" providerId="ADAL" clId="{956929C5-0C52-46F9-9F41-6D692B49E6C4}" dt="2020-01-08T18:58:54.309" v="2520"/>
          <ac:spMkLst>
            <pc:docMk/>
            <pc:sldMk cId="238541145" sldId="352"/>
            <ac:spMk id="19" creationId="{3EF43394-7A0B-421C-A911-7F4DA6C2E394}"/>
          </ac:spMkLst>
        </pc:spChg>
        <pc:spChg chg="add">
          <ac:chgData name="Donato Passarelli" userId="f0cfdcf5-61ca-4be8-aa94-d8e955c9f720" providerId="ADAL" clId="{956929C5-0C52-46F9-9F41-6D692B49E6C4}" dt="2020-01-08T18:58:54.309" v="2520"/>
          <ac:spMkLst>
            <pc:docMk/>
            <pc:sldMk cId="238541145" sldId="352"/>
            <ac:spMk id="20" creationId="{59094C62-7AB2-4B10-AD6B-DB2902E5DE9C}"/>
          </ac:spMkLst>
        </pc:spChg>
        <pc:spChg chg="add">
          <ac:chgData name="Donato Passarelli" userId="f0cfdcf5-61ca-4be8-aa94-d8e955c9f720" providerId="ADAL" clId="{956929C5-0C52-46F9-9F41-6D692B49E6C4}" dt="2020-01-08T18:58:54.309" v="2520"/>
          <ac:spMkLst>
            <pc:docMk/>
            <pc:sldMk cId="238541145" sldId="352"/>
            <ac:spMk id="21" creationId="{2195E613-78D2-4732-A75B-27570D6E849A}"/>
          </ac:spMkLst>
        </pc:spChg>
        <pc:spChg chg="add">
          <ac:chgData name="Donato Passarelli" userId="f0cfdcf5-61ca-4be8-aa94-d8e955c9f720" providerId="ADAL" clId="{956929C5-0C52-46F9-9F41-6D692B49E6C4}" dt="2020-01-08T18:58:54.309" v="2520"/>
          <ac:spMkLst>
            <pc:docMk/>
            <pc:sldMk cId="238541145" sldId="352"/>
            <ac:spMk id="22" creationId="{8B8383DB-DA24-4D68-BF7B-D5895020234B}"/>
          </ac:spMkLst>
        </pc:spChg>
        <pc:spChg chg="add">
          <ac:chgData name="Donato Passarelli" userId="f0cfdcf5-61ca-4be8-aa94-d8e955c9f720" providerId="ADAL" clId="{956929C5-0C52-46F9-9F41-6D692B49E6C4}" dt="2020-01-08T18:58:54.309" v="2520"/>
          <ac:spMkLst>
            <pc:docMk/>
            <pc:sldMk cId="238541145" sldId="352"/>
            <ac:spMk id="25" creationId="{3DB9C5FD-A070-44C1-99E8-BAC6F4A7F705}"/>
          </ac:spMkLst>
        </pc:spChg>
        <pc:spChg chg="add">
          <ac:chgData name="Donato Passarelli" userId="f0cfdcf5-61ca-4be8-aa94-d8e955c9f720" providerId="ADAL" clId="{956929C5-0C52-46F9-9F41-6D692B49E6C4}" dt="2020-01-08T18:58:54.309" v="2520"/>
          <ac:spMkLst>
            <pc:docMk/>
            <pc:sldMk cId="238541145" sldId="352"/>
            <ac:spMk id="26" creationId="{DA31C5EB-ED25-4E58-9B3F-792815DD8118}"/>
          </ac:spMkLst>
        </pc:spChg>
        <pc:spChg chg="add">
          <ac:chgData name="Donato Passarelli" userId="f0cfdcf5-61ca-4be8-aa94-d8e955c9f720" providerId="ADAL" clId="{956929C5-0C52-46F9-9F41-6D692B49E6C4}" dt="2020-01-08T18:58:54.309" v="2520"/>
          <ac:spMkLst>
            <pc:docMk/>
            <pc:sldMk cId="238541145" sldId="352"/>
            <ac:spMk id="27" creationId="{6F9DBF9C-1562-4675-9141-6E4F24111424}"/>
          </ac:spMkLst>
        </pc:spChg>
        <pc:spChg chg="add">
          <ac:chgData name="Donato Passarelli" userId="f0cfdcf5-61ca-4be8-aa94-d8e955c9f720" providerId="ADAL" clId="{956929C5-0C52-46F9-9F41-6D692B49E6C4}" dt="2020-01-08T18:58:54.309" v="2520"/>
          <ac:spMkLst>
            <pc:docMk/>
            <pc:sldMk cId="238541145" sldId="352"/>
            <ac:spMk id="28" creationId="{ABC2D690-B274-477B-B788-454C4E238F73}"/>
          </ac:spMkLst>
        </pc:spChg>
        <pc:spChg chg="add">
          <ac:chgData name="Donato Passarelli" userId="f0cfdcf5-61ca-4be8-aa94-d8e955c9f720" providerId="ADAL" clId="{956929C5-0C52-46F9-9F41-6D692B49E6C4}" dt="2020-01-08T18:58:54.309" v="2520"/>
          <ac:spMkLst>
            <pc:docMk/>
            <pc:sldMk cId="238541145" sldId="352"/>
            <ac:spMk id="29" creationId="{EC6B551B-1516-4A8E-B299-E4ED28DF8BFC}"/>
          </ac:spMkLst>
        </pc:spChg>
        <pc:spChg chg="add">
          <ac:chgData name="Donato Passarelli" userId="f0cfdcf5-61ca-4be8-aa94-d8e955c9f720" providerId="ADAL" clId="{956929C5-0C52-46F9-9F41-6D692B49E6C4}" dt="2020-01-08T18:58:54.309" v="2520"/>
          <ac:spMkLst>
            <pc:docMk/>
            <pc:sldMk cId="238541145" sldId="352"/>
            <ac:spMk id="30" creationId="{4A3D236F-E2A5-4FD3-A73F-C147DAC12B53}"/>
          </ac:spMkLst>
        </pc:spChg>
        <pc:spChg chg="add">
          <ac:chgData name="Donato Passarelli" userId="f0cfdcf5-61ca-4be8-aa94-d8e955c9f720" providerId="ADAL" clId="{956929C5-0C52-46F9-9F41-6D692B49E6C4}" dt="2020-01-08T19:39:59.646" v="2966"/>
          <ac:spMkLst>
            <pc:docMk/>
            <pc:sldMk cId="238541145" sldId="352"/>
            <ac:spMk id="31" creationId="{23F0073F-822C-4692-9581-1D2ADEE65724}"/>
          </ac:spMkLst>
        </pc:spChg>
        <pc:graphicFrameChg chg="add">
          <ac:chgData name="Donato Passarelli" userId="f0cfdcf5-61ca-4be8-aa94-d8e955c9f720" providerId="ADAL" clId="{956929C5-0C52-46F9-9F41-6D692B49E6C4}" dt="2020-01-08T18:58:54.309" v="2520"/>
          <ac:graphicFrameMkLst>
            <pc:docMk/>
            <pc:sldMk cId="238541145" sldId="352"/>
            <ac:graphicFrameMk id="10" creationId="{139A536C-C5ED-4F7D-BD38-B19F7A35A1E3}"/>
          </ac:graphicFrameMkLst>
        </pc:graphicFrameChg>
        <pc:picChg chg="add">
          <ac:chgData name="Donato Passarelli" userId="f0cfdcf5-61ca-4be8-aa94-d8e955c9f720" providerId="ADAL" clId="{956929C5-0C52-46F9-9F41-6D692B49E6C4}" dt="2020-01-08T18:58:54.309" v="2520"/>
          <ac:picMkLst>
            <pc:docMk/>
            <pc:sldMk cId="238541145" sldId="352"/>
            <ac:picMk id="8" creationId="{949A1EF8-F08E-4655-8672-359C42DEF035}"/>
          </ac:picMkLst>
        </pc:picChg>
        <pc:picChg chg="add">
          <ac:chgData name="Donato Passarelli" userId="f0cfdcf5-61ca-4be8-aa94-d8e955c9f720" providerId="ADAL" clId="{956929C5-0C52-46F9-9F41-6D692B49E6C4}" dt="2020-01-08T18:58:54.309" v="2520"/>
          <ac:picMkLst>
            <pc:docMk/>
            <pc:sldMk cId="238541145" sldId="352"/>
            <ac:picMk id="9" creationId="{7CFB29BC-E252-4A78-A8C2-6E89A6041A39}"/>
          </ac:picMkLst>
        </pc:picChg>
        <pc:picChg chg="add">
          <ac:chgData name="Donato Passarelli" userId="f0cfdcf5-61ca-4be8-aa94-d8e955c9f720" providerId="ADAL" clId="{956929C5-0C52-46F9-9F41-6D692B49E6C4}" dt="2020-01-08T18:58:54.309" v="2520"/>
          <ac:picMkLst>
            <pc:docMk/>
            <pc:sldMk cId="238541145" sldId="352"/>
            <ac:picMk id="15" creationId="{E4B875FF-243D-4F3D-A272-C3CBDE264F08}"/>
          </ac:picMkLst>
        </pc:picChg>
        <pc:picChg chg="add">
          <ac:chgData name="Donato Passarelli" userId="f0cfdcf5-61ca-4be8-aa94-d8e955c9f720" providerId="ADAL" clId="{956929C5-0C52-46F9-9F41-6D692B49E6C4}" dt="2020-01-08T18:58:54.309" v="2520"/>
          <ac:picMkLst>
            <pc:docMk/>
            <pc:sldMk cId="238541145" sldId="352"/>
            <ac:picMk id="16" creationId="{0AD45D82-E686-4F1B-ABAA-E53EF8E8E602}"/>
          </ac:picMkLst>
        </pc:picChg>
        <pc:picChg chg="add">
          <ac:chgData name="Donato Passarelli" userId="f0cfdcf5-61ca-4be8-aa94-d8e955c9f720" providerId="ADAL" clId="{956929C5-0C52-46F9-9F41-6D692B49E6C4}" dt="2020-01-08T18:58:54.309" v="2520"/>
          <ac:picMkLst>
            <pc:docMk/>
            <pc:sldMk cId="238541145" sldId="352"/>
            <ac:picMk id="23" creationId="{D2AB8AD9-3198-4C61-900B-8F9E52E47F7D}"/>
          </ac:picMkLst>
        </pc:picChg>
        <pc:picChg chg="add">
          <ac:chgData name="Donato Passarelli" userId="f0cfdcf5-61ca-4be8-aa94-d8e955c9f720" providerId="ADAL" clId="{956929C5-0C52-46F9-9F41-6D692B49E6C4}" dt="2020-01-08T18:58:54.309" v="2520"/>
          <ac:picMkLst>
            <pc:docMk/>
            <pc:sldMk cId="238541145" sldId="352"/>
            <ac:picMk id="24" creationId="{19B44F24-6D43-42D7-ACA2-FA2DB603F99C}"/>
          </ac:picMkLst>
        </pc:picChg>
      </pc:sldChg>
      <pc:sldChg chg="addSp delSp modSp add">
        <pc:chgData name="Donato Passarelli" userId="f0cfdcf5-61ca-4be8-aa94-d8e955c9f720" providerId="ADAL" clId="{956929C5-0C52-46F9-9F41-6D692B49E6C4}" dt="2020-01-08T19:40:01.876" v="2967"/>
        <pc:sldMkLst>
          <pc:docMk/>
          <pc:sldMk cId="2174760404" sldId="353"/>
        </pc:sldMkLst>
        <pc:spChg chg="del">
          <ac:chgData name="Donato Passarelli" userId="f0cfdcf5-61ca-4be8-aa94-d8e955c9f720" providerId="ADAL" clId="{956929C5-0C52-46F9-9F41-6D692B49E6C4}" dt="2020-01-08T18:59:25.963" v="2540" actId="478"/>
          <ac:spMkLst>
            <pc:docMk/>
            <pc:sldMk cId="2174760404" sldId="353"/>
            <ac:spMk id="2" creationId="{379E606F-8751-4B6B-A2E1-C3104D11516B}"/>
          </ac:spMkLst>
        </pc:spChg>
        <pc:spChg chg="mod">
          <ac:chgData name="Donato Passarelli" userId="f0cfdcf5-61ca-4be8-aa94-d8e955c9f720" providerId="ADAL" clId="{956929C5-0C52-46F9-9F41-6D692B49E6C4}" dt="2020-01-08T18:59:31.595" v="2558" actId="20577"/>
          <ac:spMkLst>
            <pc:docMk/>
            <pc:sldMk cId="2174760404" sldId="353"/>
            <ac:spMk id="3" creationId="{726801E8-75C6-401F-A92F-2084A721AE27}"/>
          </ac:spMkLst>
        </pc:spChg>
        <pc:spChg chg="add">
          <ac:chgData name="Donato Passarelli" userId="f0cfdcf5-61ca-4be8-aa94-d8e955c9f720" providerId="ADAL" clId="{956929C5-0C52-46F9-9F41-6D692B49E6C4}" dt="2020-01-08T18:59:22.816" v="2539"/>
          <ac:spMkLst>
            <pc:docMk/>
            <pc:sldMk cId="2174760404" sldId="353"/>
            <ac:spMk id="12" creationId="{429E6370-90D9-4EBC-932E-9C5BA6C9B429}"/>
          </ac:spMkLst>
        </pc:spChg>
        <pc:spChg chg="add">
          <ac:chgData name="Donato Passarelli" userId="f0cfdcf5-61ca-4be8-aa94-d8e955c9f720" providerId="ADAL" clId="{956929C5-0C52-46F9-9F41-6D692B49E6C4}" dt="2020-01-08T19:40:01.876" v="2967"/>
          <ac:spMkLst>
            <pc:docMk/>
            <pc:sldMk cId="2174760404" sldId="353"/>
            <ac:spMk id="13" creationId="{A715628A-2EB0-4E0D-A25F-9569A74AA8DD}"/>
          </ac:spMkLst>
        </pc:spChg>
        <pc:picChg chg="add">
          <ac:chgData name="Donato Passarelli" userId="f0cfdcf5-61ca-4be8-aa94-d8e955c9f720" providerId="ADAL" clId="{956929C5-0C52-46F9-9F41-6D692B49E6C4}" dt="2020-01-08T18:59:22.816" v="2539"/>
          <ac:picMkLst>
            <pc:docMk/>
            <pc:sldMk cId="2174760404" sldId="353"/>
            <ac:picMk id="7" creationId="{4E212ABC-F717-44B1-A9B3-8AA251E5CF3D}"/>
          </ac:picMkLst>
        </pc:picChg>
        <pc:picChg chg="add">
          <ac:chgData name="Donato Passarelli" userId="f0cfdcf5-61ca-4be8-aa94-d8e955c9f720" providerId="ADAL" clId="{956929C5-0C52-46F9-9F41-6D692B49E6C4}" dt="2020-01-08T18:59:22.816" v="2539"/>
          <ac:picMkLst>
            <pc:docMk/>
            <pc:sldMk cId="2174760404" sldId="353"/>
            <ac:picMk id="8" creationId="{910C95CB-2786-4F87-87DE-FA73A7FC3B9C}"/>
          </ac:picMkLst>
        </pc:picChg>
        <pc:picChg chg="add">
          <ac:chgData name="Donato Passarelli" userId="f0cfdcf5-61ca-4be8-aa94-d8e955c9f720" providerId="ADAL" clId="{956929C5-0C52-46F9-9F41-6D692B49E6C4}" dt="2020-01-08T18:59:22.816" v="2539"/>
          <ac:picMkLst>
            <pc:docMk/>
            <pc:sldMk cId="2174760404" sldId="353"/>
            <ac:picMk id="9" creationId="{C0A4414B-6715-4032-B946-E8915032B40C}"/>
          </ac:picMkLst>
        </pc:picChg>
        <pc:picChg chg="add">
          <ac:chgData name="Donato Passarelli" userId="f0cfdcf5-61ca-4be8-aa94-d8e955c9f720" providerId="ADAL" clId="{956929C5-0C52-46F9-9F41-6D692B49E6C4}" dt="2020-01-08T18:59:22.816" v="2539"/>
          <ac:picMkLst>
            <pc:docMk/>
            <pc:sldMk cId="2174760404" sldId="353"/>
            <ac:picMk id="10" creationId="{21A404F4-7F76-4D13-A31C-347368B38EBD}"/>
          </ac:picMkLst>
        </pc:picChg>
        <pc:picChg chg="add">
          <ac:chgData name="Donato Passarelli" userId="f0cfdcf5-61ca-4be8-aa94-d8e955c9f720" providerId="ADAL" clId="{956929C5-0C52-46F9-9F41-6D692B49E6C4}" dt="2020-01-08T18:59:22.816" v="2539"/>
          <ac:picMkLst>
            <pc:docMk/>
            <pc:sldMk cId="2174760404" sldId="353"/>
            <ac:picMk id="11" creationId="{2B5858FD-0AAE-4600-AD23-47FEC90807DE}"/>
          </ac:picMkLst>
        </pc:picChg>
      </pc:sldChg>
      <pc:sldChg chg="modSp add">
        <pc:chgData name="Donato Passarelli" userId="f0cfdcf5-61ca-4be8-aa94-d8e955c9f720" providerId="ADAL" clId="{956929C5-0C52-46F9-9F41-6D692B49E6C4}" dt="2020-01-08T20:39:27.739" v="3387" actId="20577"/>
        <pc:sldMkLst>
          <pc:docMk/>
          <pc:sldMk cId="766502172" sldId="354"/>
        </pc:sldMkLst>
        <pc:spChg chg="mod">
          <ac:chgData name="Donato Passarelli" userId="f0cfdcf5-61ca-4be8-aa94-d8e955c9f720" providerId="ADAL" clId="{956929C5-0C52-46F9-9F41-6D692B49E6C4}" dt="2020-01-08T20:39:27.739" v="3387" actId="20577"/>
          <ac:spMkLst>
            <pc:docMk/>
            <pc:sldMk cId="766502172" sldId="354"/>
            <ac:spMk id="2" creationId="{6DCB7933-4982-4B44-AA8E-5DF1620EA622}"/>
          </ac:spMkLst>
        </pc:spChg>
        <pc:spChg chg="mod">
          <ac:chgData name="Donato Passarelli" userId="f0cfdcf5-61ca-4be8-aa94-d8e955c9f720" providerId="ADAL" clId="{956929C5-0C52-46F9-9F41-6D692B49E6C4}" dt="2020-01-08T19:20:26.916" v="2842" actId="20577"/>
          <ac:spMkLst>
            <pc:docMk/>
            <pc:sldMk cId="766502172" sldId="354"/>
            <ac:spMk id="3" creationId="{EA11214D-BD49-4D17-897B-563DED17CA38}"/>
          </ac:spMkLst>
        </pc:spChg>
      </pc:sldChg>
      <pc:sldChg chg="modSp add">
        <pc:chgData name="Donato Passarelli" userId="f0cfdcf5-61ca-4be8-aa94-d8e955c9f720" providerId="ADAL" clId="{956929C5-0C52-46F9-9F41-6D692B49E6C4}" dt="2020-01-08T20:37:07.248" v="3365" actId="20577"/>
        <pc:sldMkLst>
          <pc:docMk/>
          <pc:sldMk cId="438125697" sldId="356"/>
        </pc:sldMkLst>
        <pc:spChg chg="mod">
          <ac:chgData name="Donato Passarelli" userId="f0cfdcf5-61ca-4be8-aa94-d8e955c9f720" providerId="ADAL" clId="{956929C5-0C52-46F9-9F41-6D692B49E6C4}" dt="2020-01-08T20:37:07.248" v="3365" actId="20577"/>
          <ac:spMkLst>
            <pc:docMk/>
            <pc:sldMk cId="438125697" sldId="356"/>
            <ac:spMk id="7" creationId="{87AAC629-F573-984D-8CFD-2E10605513ED}"/>
          </ac:spMkLst>
        </pc:spChg>
        <pc:spChg chg="mod">
          <ac:chgData name="Donato Passarelli" userId="f0cfdcf5-61ca-4be8-aa94-d8e955c9f720" providerId="ADAL" clId="{956929C5-0C52-46F9-9F41-6D692B49E6C4}" dt="2020-01-08T19:19:14.036" v="2765" actId="20577"/>
          <ac:spMkLst>
            <pc:docMk/>
            <pc:sldMk cId="438125697" sldId="356"/>
            <ac:spMk id="8" creationId="{0D476DD7-5C49-B04F-95FB-E88F3863CB7A}"/>
          </ac:spMkLst>
        </pc:spChg>
      </pc:sldChg>
      <pc:sldChg chg="modSp add">
        <pc:chgData name="Donato Passarelli" userId="f0cfdcf5-61ca-4be8-aa94-d8e955c9f720" providerId="ADAL" clId="{956929C5-0C52-46F9-9F41-6D692B49E6C4}" dt="2020-01-08T19:21:29.184" v="2870"/>
        <pc:sldMkLst>
          <pc:docMk/>
          <pc:sldMk cId="3340641841" sldId="357"/>
        </pc:sldMkLst>
        <pc:spChg chg="mod">
          <ac:chgData name="Donato Passarelli" userId="f0cfdcf5-61ca-4be8-aa94-d8e955c9f720" providerId="ADAL" clId="{956929C5-0C52-46F9-9F41-6D692B49E6C4}" dt="2020-01-08T19:21:29.184" v="2870"/>
          <ac:spMkLst>
            <pc:docMk/>
            <pc:sldMk cId="3340641841" sldId="357"/>
            <ac:spMk id="2" creationId="{1FF9CC75-D392-41A6-9483-6FE066610249}"/>
          </ac:spMkLst>
        </pc:spChg>
      </pc:sldChg>
      <pc:sldChg chg="addSp modSp add">
        <pc:chgData name="Donato Passarelli" userId="f0cfdcf5-61ca-4be8-aa94-d8e955c9f720" providerId="ADAL" clId="{956929C5-0C52-46F9-9F41-6D692B49E6C4}" dt="2020-01-08T19:22:09.916" v="2883" actId="1035"/>
        <pc:sldMkLst>
          <pc:docMk/>
          <pc:sldMk cId="3220220870" sldId="358"/>
        </pc:sldMkLst>
        <pc:spChg chg="add">
          <ac:chgData name="Donato Passarelli" userId="f0cfdcf5-61ca-4be8-aa94-d8e955c9f720" providerId="ADAL" clId="{956929C5-0C52-46F9-9F41-6D692B49E6C4}" dt="2020-01-08T19:22:01.002" v="2872"/>
          <ac:spMkLst>
            <pc:docMk/>
            <pc:sldMk cId="3220220870" sldId="358"/>
            <ac:spMk id="8" creationId="{C2E6C7AF-950B-4213-B476-75A27A58E260}"/>
          </ac:spMkLst>
        </pc:spChg>
        <pc:picChg chg="add mod">
          <ac:chgData name="Donato Passarelli" userId="f0cfdcf5-61ca-4be8-aa94-d8e955c9f720" providerId="ADAL" clId="{956929C5-0C52-46F9-9F41-6D692B49E6C4}" dt="2020-01-08T19:22:09.916" v="2883" actId="1035"/>
          <ac:picMkLst>
            <pc:docMk/>
            <pc:sldMk cId="3220220870" sldId="358"/>
            <ac:picMk id="7" creationId="{DE16E0D7-3C4B-46A0-B54E-C42AEA56586F}"/>
          </ac:picMkLst>
        </pc:picChg>
      </pc:sldChg>
      <pc:sldChg chg="addSp modSp add">
        <pc:chgData name="Donato Passarelli" userId="f0cfdcf5-61ca-4be8-aa94-d8e955c9f720" providerId="ADAL" clId="{956929C5-0C52-46F9-9F41-6D692B49E6C4}" dt="2020-01-08T20:48:50.305" v="3642" actId="20577"/>
        <pc:sldMkLst>
          <pc:docMk/>
          <pc:sldMk cId="1370291177" sldId="359"/>
        </pc:sldMkLst>
        <pc:spChg chg="mod">
          <ac:chgData name="Donato Passarelli" userId="f0cfdcf5-61ca-4be8-aa94-d8e955c9f720" providerId="ADAL" clId="{956929C5-0C52-46F9-9F41-6D692B49E6C4}" dt="2020-01-08T19:27:29.678" v="2889"/>
          <ac:spMkLst>
            <pc:docMk/>
            <pc:sldMk cId="1370291177" sldId="359"/>
            <ac:spMk id="3" creationId="{FD2BEDA5-1DD9-46EF-A080-6F3852DFF844}"/>
          </ac:spMkLst>
        </pc:spChg>
        <pc:spChg chg="add">
          <ac:chgData name="Donato Passarelli" userId="f0cfdcf5-61ca-4be8-aa94-d8e955c9f720" providerId="ADAL" clId="{956929C5-0C52-46F9-9F41-6D692B49E6C4}" dt="2020-01-08T19:27:15.682" v="2888"/>
          <ac:spMkLst>
            <pc:docMk/>
            <pc:sldMk cId="1370291177" sldId="359"/>
            <ac:spMk id="7" creationId="{52CEC99D-C147-46B3-9BCE-EAE83880040D}"/>
          </ac:spMkLst>
        </pc:spChg>
        <pc:spChg chg="add">
          <ac:chgData name="Donato Passarelli" userId="f0cfdcf5-61ca-4be8-aa94-d8e955c9f720" providerId="ADAL" clId="{956929C5-0C52-46F9-9F41-6D692B49E6C4}" dt="2020-01-08T19:27:15.682" v="2888"/>
          <ac:spMkLst>
            <pc:docMk/>
            <pc:sldMk cId="1370291177" sldId="359"/>
            <ac:spMk id="8" creationId="{D7156ED0-9C57-47AA-B6A5-2969CAFED31B}"/>
          </ac:spMkLst>
        </pc:spChg>
        <pc:spChg chg="add">
          <ac:chgData name="Donato Passarelli" userId="f0cfdcf5-61ca-4be8-aa94-d8e955c9f720" providerId="ADAL" clId="{956929C5-0C52-46F9-9F41-6D692B49E6C4}" dt="2020-01-08T19:27:15.682" v="2888"/>
          <ac:spMkLst>
            <pc:docMk/>
            <pc:sldMk cId="1370291177" sldId="359"/>
            <ac:spMk id="9" creationId="{36D6BDA5-A4B6-4EFE-99F4-29FF8CA63923}"/>
          </ac:spMkLst>
        </pc:spChg>
        <pc:spChg chg="add">
          <ac:chgData name="Donato Passarelli" userId="f0cfdcf5-61ca-4be8-aa94-d8e955c9f720" providerId="ADAL" clId="{956929C5-0C52-46F9-9F41-6D692B49E6C4}" dt="2020-01-08T19:27:15.682" v="2888"/>
          <ac:spMkLst>
            <pc:docMk/>
            <pc:sldMk cId="1370291177" sldId="359"/>
            <ac:spMk id="10" creationId="{BA079043-4E5E-4EF8-A53B-BBFE2D35FB48}"/>
          </ac:spMkLst>
        </pc:spChg>
        <pc:spChg chg="add">
          <ac:chgData name="Donato Passarelli" userId="f0cfdcf5-61ca-4be8-aa94-d8e955c9f720" providerId="ADAL" clId="{956929C5-0C52-46F9-9F41-6D692B49E6C4}" dt="2020-01-08T19:27:15.682" v="2888"/>
          <ac:spMkLst>
            <pc:docMk/>
            <pc:sldMk cId="1370291177" sldId="359"/>
            <ac:spMk id="11" creationId="{74335EE9-F7E9-4CAE-BDD2-29B3BCF945E3}"/>
          </ac:spMkLst>
        </pc:spChg>
        <pc:spChg chg="add">
          <ac:chgData name="Donato Passarelli" userId="f0cfdcf5-61ca-4be8-aa94-d8e955c9f720" providerId="ADAL" clId="{956929C5-0C52-46F9-9F41-6D692B49E6C4}" dt="2020-01-08T19:27:15.682" v="2888"/>
          <ac:spMkLst>
            <pc:docMk/>
            <pc:sldMk cId="1370291177" sldId="359"/>
            <ac:spMk id="12" creationId="{F856E3D7-B1D5-49AF-AA8A-69F6BFDBD7D1}"/>
          </ac:spMkLst>
        </pc:spChg>
        <pc:spChg chg="add">
          <ac:chgData name="Donato Passarelli" userId="f0cfdcf5-61ca-4be8-aa94-d8e955c9f720" providerId="ADAL" clId="{956929C5-0C52-46F9-9F41-6D692B49E6C4}" dt="2020-01-08T19:27:15.682" v="2888"/>
          <ac:spMkLst>
            <pc:docMk/>
            <pc:sldMk cId="1370291177" sldId="359"/>
            <ac:spMk id="13" creationId="{5F0E13AC-5FC9-41B8-95C3-5F395462EF5D}"/>
          </ac:spMkLst>
        </pc:spChg>
        <pc:spChg chg="add">
          <ac:chgData name="Donato Passarelli" userId="f0cfdcf5-61ca-4be8-aa94-d8e955c9f720" providerId="ADAL" clId="{956929C5-0C52-46F9-9F41-6D692B49E6C4}" dt="2020-01-08T19:27:15.682" v="2888"/>
          <ac:spMkLst>
            <pc:docMk/>
            <pc:sldMk cId="1370291177" sldId="359"/>
            <ac:spMk id="14" creationId="{7B178C6B-5C1F-4823-8BF2-F784F232FE75}"/>
          </ac:spMkLst>
        </pc:spChg>
        <pc:spChg chg="add">
          <ac:chgData name="Donato Passarelli" userId="f0cfdcf5-61ca-4be8-aa94-d8e955c9f720" providerId="ADAL" clId="{956929C5-0C52-46F9-9F41-6D692B49E6C4}" dt="2020-01-08T19:27:15.682" v="2888"/>
          <ac:spMkLst>
            <pc:docMk/>
            <pc:sldMk cId="1370291177" sldId="359"/>
            <ac:spMk id="15" creationId="{009EBACD-3CD9-46FE-A09A-2F42A3384388}"/>
          </ac:spMkLst>
        </pc:spChg>
        <pc:spChg chg="add">
          <ac:chgData name="Donato Passarelli" userId="f0cfdcf5-61ca-4be8-aa94-d8e955c9f720" providerId="ADAL" clId="{956929C5-0C52-46F9-9F41-6D692B49E6C4}" dt="2020-01-08T19:27:15.682" v="2888"/>
          <ac:spMkLst>
            <pc:docMk/>
            <pc:sldMk cId="1370291177" sldId="359"/>
            <ac:spMk id="16" creationId="{8697678E-0115-45E4-AC37-AC78D0859F4C}"/>
          </ac:spMkLst>
        </pc:spChg>
        <pc:spChg chg="add">
          <ac:chgData name="Donato Passarelli" userId="f0cfdcf5-61ca-4be8-aa94-d8e955c9f720" providerId="ADAL" clId="{956929C5-0C52-46F9-9F41-6D692B49E6C4}" dt="2020-01-08T19:27:15.682" v="2888"/>
          <ac:spMkLst>
            <pc:docMk/>
            <pc:sldMk cId="1370291177" sldId="359"/>
            <ac:spMk id="17" creationId="{08D66179-F2F3-40B6-89FE-A3A943D463A7}"/>
          </ac:spMkLst>
        </pc:spChg>
        <pc:spChg chg="add">
          <ac:chgData name="Donato Passarelli" userId="f0cfdcf5-61ca-4be8-aa94-d8e955c9f720" providerId="ADAL" clId="{956929C5-0C52-46F9-9F41-6D692B49E6C4}" dt="2020-01-08T19:27:15.682" v="2888"/>
          <ac:spMkLst>
            <pc:docMk/>
            <pc:sldMk cId="1370291177" sldId="359"/>
            <ac:spMk id="18" creationId="{981D14E5-258D-408E-ACFC-7319820FECEF}"/>
          </ac:spMkLst>
        </pc:spChg>
        <pc:spChg chg="add">
          <ac:chgData name="Donato Passarelli" userId="f0cfdcf5-61ca-4be8-aa94-d8e955c9f720" providerId="ADAL" clId="{956929C5-0C52-46F9-9F41-6D692B49E6C4}" dt="2020-01-08T19:27:15.682" v="2888"/>
          <ac:spMkLst>
            <pc:docMk/>
            <pc:sldMk cId="1370291177" sldId="359"/>
            <ac:spMk id="19" creationId="{03EEF28C-1F3B-47CE-AF46-1A6A9869F6E5}"/>
          </ac:spMkLst>
        </pc:spChg>
        <pc:spChg chg="add">
          <ac:chgData name="Donato Passarelli" userId="f0cfdcf5-61ca-4be8-aa94-d8e955c9f720" providerId="ADAL" clId="{956929C5-0C52-46F9-9F41-6D692B49E6C4}" dt="2020-01-08T19:27:15.682" v="2888"/>
          <ac:spMkLst>
            <pc:docMk/>
            <pc:sldMk cId="1370291177" sldId="359"/>
            <ac:spMk id="20" creationId="{57266690-570E-4401-9E57-43CF81CF0B0D}"/>
          </ac:spMkLst>
        </pc:spChg>
        <pc:spChg chg="add">
          <ac:chgData name="Donato Passarelli" userId="f0cfdcf5-61ca-4be8-aa94-d8e955c9f720" providerId="ADAL" clId="{956929C5-0C52-46F9-9F41-6D692B49E6C4}" dt="2020-01-08T19:27:15.682" v="2888"/>
          <ac:spMkLst>
            <pc:docMk/>
            <pc:sldMk cId="1370291177" sldId="359"/>
            <ac:spMk id="21" creationId="{ED9DA077-8667-474F-AF2B-CC96A4537BA2}"/>
          </ac:spMkLst>
        </pc:spChg>
        <pc:spChg chg="add">
          <ac:chgData name="Donato Passarelli" userId="f0cfdcf5-61ca-4be8-aa94-d8e955c9f720" providerId="ADAL" clId="{956929C5-0C52-46F9-9F41-6D692B49E6C4}" dt="2020-01-08T19:27:15.682" v="2888"/>
          <ac:spMkLst>
            <pc:docMk/>
            <pc:sldMk cId="1370291177" sldId="359"/>
            <ac:spMk id="22" creationId="{D17D69CE-CFD6-4ADF-A210-00B84E3E1CAE}"/>
          </ac:spMkLst>
        </pc:spChg>
        <pc:spChg chg="add">
          <ac:chgData name="Donato Passarelli" userId="f0cfdcf5-61ca-4be8-aa94-d8e955c9f720" providerId="ADAL" clId="{956929C5-0C52-46F9-9F41-6D692B49E6C4}" dt="2020-01-08T19:27:15.682" v="2888"/>
          <ac:spMkLst>
            <pc:docMk/>
            <pc:sldMk cId="1370291177" sldId="359"/>
            <ac:spMk id="23" creationId="{71489CCD-DFC2-4DFA-A696-26B8F65234F6}"/>
          </ac:spMkLst>
        </pc:spChg>
        <pc:spChg chg="add">
          <ac:chgData name="Donato Passarelli" userId="f0cfdcf5-61ca-4be8-aa94-d8e955c9f720" providerId="ADAL" clId="{956929C5-0C52-46F9-9F41-6D692B49E6C4}" dt="2020-01-08T19:27:15.682" v="2888"/>
          <ac:spMkLst>
            <pc:docMk/>
            <pc:sldMk cId="1370291177" sldId="359"/>
            <ac:spMk id="24" creationId="{89725024-A996-4028-95F3-1ED064D98E35}"/>
          </ac:spMkLst>
        </pc:spChg>
        <pc:spChg chg="add">
          <ac:chgData name="Donato Passarelli" userId="f0cfdcf5-61ca-4be8-aa94-d8e955c9f720" providerId="ADAL" clId="{956929C5-0C52-46F9-9F41-6D692B49E6C4}" dt="2020-01-08T19:27:15.682" v="2888"/>
          <ac:spMkLst>
            <pc:docMk/>
            <pc:sldMk cId="1370291177" sldId="359"/>
            <ac:spMk id="25" creationId="{46D48385-6AB7-4380-A745-26C26CA40624}"/>
          </ac:spMkLst>
        </pc:spChg>
        <pc:spChg chg="add">
          <ac:chgData name="Donato Passarelli" userId="f0cfdcf5-61ca-4be8-aa94-d8e955c9f720" providerId="ADAL" clId="{956929C5-0C52-46F9-9F41-6D692B49E6C4}" dt="2020-01-08T19:27:15.682" v="2888"/>
          <ac:spMkLst>
            <pc:docMk/>
            <pc:sldMk cId="1370291177" sldId="359"/>
            <ac:spMk id="26" creationId="{D783B886-CC45-4F9E-B833-CF1F6C1D25D7}"/>
          </ac:spMkLst>
        </pc:spChg>
        <pc:spChg chg="add">
          <ac:chgData name="Donato Passarelli" userId="f0cfdcf5-61ca-4be8-aa94-d8e955c9f720" providerId="ADAL" clId="{956929C5-0C52-46F9-9F41-6D692B49E6C4}" dt="2020-01-08T19:27:15.682" v="2888"/>
          <ac:spMkLst>
            <pc:docMk/>
            <pc:sldMk cId="1370291177" sldId="359"/>
            <ac:spMk id="27" creationId="{5914E04D-3119-470D-B317-506CE7338D55}"/>
          </ac:spMkLst>
        </pc:spChg>
        <pc:spChg chg="add">
          <ac:chgData name="Donato Passarelli" userId="f0cfdcf5-61ca-4be8-aa94-d8e955c9f720" providerId="ADAL" clId="{956929C5-0C52-46F9-9F41-6D692B49E6C4}" dt="2020-01-08T19:27:15.682" v="2888"/>
          <ac:spMkLst>
            <pc:docMk/>
            <pc:sldMk cId="1370291177" sldId="359"/>
            <ac:spMk id="28" creationId="{172DEA66-C77A-454F-898B-74ED88FA23DB}"/>
          </ac:spMkLst>
        </pc:spChg>
        <pc:spChg chg="add">
          <ac:chgData name="Donato Passarelli" userId="f0cfdcf5-61ca-4be8-aa94-d8e955c9f720" providerId="ADAL" clId="{956929C5-0C52-46F9-9F41-6D692B49E6C4}" dt="2020-01-08T19:27:15.682" v="2888"/>
          <ac:spMkLst>
            <pc:docMk/>
            <pc:sldMk cId="1370291177" sldId="359"/>
            <ac:spMk id="29" creationId="{EFDC16A8-4AC1-4065-819F-794F6446A1B3}"/>
          </ac:spMkLst>
        </pc:spChg>
        <pc:spChg chg="add">
          <ac:chgData name="Donato Passarelli" userId="f0cfdcf5-61ca-4be8-aa94-d8e955c9f720" providerId="ADAL" clId="{956929C5-0C52-46F9-9F41-6D692B49E6C4}" dt="2020-01-08T19:27:15.682" v="2888"/>
          <ac:spMkLst>
            <pc:docMk/>
            <pc:sldMk cId="1370291177" sldId="359"/>
            <ac:spMk id="30" creationId="{0183F6BB-969C-4BC4-A4D6-4D19C010D39F}"/>
          </ac:spMkLst>
        </pc:spChg>
        <pc:spChg chg="add">
          <ac:chgData name="Donato Passarelli" userId="f0cfdcf5-61ca-4be8-aa94-d8e955c9f720" providerId="ADAL" clId="{956929C5-0C52-46F9-9F41-6D692B49E6C4}" dt="2020-01-08T19:27:15.682" v="2888"/>
          <ac:spMkLst>
            <pc:docMk/>
            <pc:sldMk cId="1370291177" sldId="359"/>
            <ac:spMk id="31" creationId="{1C1A3F55-6D82-458A-B449-D18A61F364A3}"/>
          </ac:spMkLst>
        </pc:spChg>
        <pc:spChg chg="add">
          <ac:chgData name="Donato Passarelli" userId="f0cfdcf5-61ca-4be8-aa94-d8e955c9f720" providerId="ADAL" clId="{956929C5-0C52-46F9-9F41-6D692B49E6C4}" dt="2020-01-08T19:27:15.682" v="2888"/>
          <ac:spMkLst>
            <pc:docMk/>
            <pc:sldMk cId="1370291177" sldId="359"/>
            <ac:spMk id="32" creationId="{AFB5CB06-4495-4166-85CA-94C2B84E74D2}"/>
          </ac:spMkLst>
        </pc:spChg>
        <pc:spChg chg="add">
          <ac:chgData name="Donato Passarelli" userId="f0cfdcf5-61ca-4be8-aa94-d8e955c9f720" providerId="ADAL" clId="{956929C5-0C52-46F9-9F41-6D692B49E6C4}" dt="2020-01-08T19:27:15.682" v="2888"/>
          <ac:spMkLst>
            <pc:docMk/>
            <pc:sldMk cId="1370291177" sldId="359"/>
            <ac:spMk id="33" creationId="{8703E666-3BB0-4A6A-9264-0F45306A406C}"/>
          </ac:spMkLst>
        </pc:spChg>
        <pc:spChg chg="add">
          <ac:chgData name="Donato Passarelli" userId="f0cfdcf5-61ca-4be8-aa94-d8e955c9f720" providerId="ADAL" clId="{956929C5-0C52-46F9-9F41-6D692B49E6C4}" dt="2020-01-08T19:27:15.682" v="2888"/>
          <ac:spMkLst>
            <pc:docMk/>
            <pc:sldMk cId="1370291177" sldId="359"/>
            <ac:spMk id="34" creationId="{B8226F6C-787F-4331-9BD7-C88EF000EF1F}"/>
          </ac:spMkLst>
        </pc:spChg>
        <pc:spChg chg="mod">
          <ac:chgData name="Donato Passarelli" userId="f0cfdcf5-61ca-4be8-aa94-d8e955c9f720" providerId="ADAL" clId="{956929C5-0C52-46F9-9F41-6D692B49E6C4}" dt="2020-01-08T20:48:21.121" v="3598" actId="20577"/>
          <ac:spMkLst>
            <pc:docMk/>
            <pc:sldMk cId="1370291177" sldId="359"/>
            <ac:spMk id="80" creationId="{2860C1F2-18B9-493C-8096-D413085BBA8B}"/>
          </ac:spMkLst>
        </pc:spChg>
        <pc:spChg chg="mod">
          <ac:chgData name="Donato Passarelli" userId="f0cfdcf5-61ca-4be8-aa94-d8e955c9f720" providerId="ADAL" clId="{956929C5-0C52-46F9-9F41-6D692B49E6C4}" dt="2020-01-08T20:48:42.010" v="3628" actId="20577"/>
          <ac:spMkLst>
            <pc:docMk/>
            <pc:sldMk cId="1370291177" sldId="359"/>
            <ac:spMk id="82" creationId="{7BE6C2E7-1B90-4FC5-8460-78712F07E1C5}"/>
          </ac:spMkLst>
        </pc:spChg>
        <pc:spChg chg="mod">
          <ac:chgData name="Donato Passarelli" userId="f0cfdcf5-61ca-4be8-aa94-d8e955c9f720" providerId="ADAL" clId="{956929C5-0C52-46F9-9F41-6D692B49E6C4}" dt="2020-01-08T20:48:50.305" v="3642" actId="20577"/>
          <ac:spMkLst>
            <pc:docMk/>
            <pc:sldMk cId="1370291177" sldId="359"/>
            <ac:spMk id="83" creationId="{0A49E0C2-8013-4856-AC1F-784A8F2E1FCD}"/>
          </ac:spMkLst>
        </pc:spChg>
        <pc:spChg chg="mod">
          <ac:chgData name="Donato Passarelli" userId="f0cfdcf5-61ca-4be8-aa94-d8e955c9f720" providerId="ADAL" clId="{956929C5-0C52-46F9-9F41-6D692B49E6C4}" dt="2020-01-08T20:48:34.515" v="3623" actId="6549"/>
          <ac:spMkLst>
            <pc:docMk/>
            <pc:sldMk cId="1370291177" sldId="359"/>
            <ac:spMk id="85" creationId="{4C3C0C28-C998-4E1E-836B-94E770266D29}"/>
          </ac:spMkLst>
        </pc:spChg>
        <pc:spChg chg="mod">
          <ac:chgData name="Donato Passarelli" userId="f0cfdcf5-61ca-4be8-aa94-d8e955c9f720" providerId="ADAL" clId="{956929C5-0C52-46F9-9F41-6D692B49E6C4}" dt="2020-01-08T20:48:14.352" v="3577" actId="20577"/>
          <ac:spMkLst>
            <pc:docMk/>
            <pc:sldMk cId="1370291177" sldId="359"/>
            <ac:spMk id="86" creationId="{0158E057-313C-4B18-8C35-47D7403C7A0D}"/>
          </ac:spMkLst>
        </pc:spChg>
        <pc:spChg chg="mod">
          <ac:chgData name="Donato Passarelli" userId="f0cfdcf5-61ca-4be8-aa94-d8e955c9f720" providerId="ADAL" clId="{956929C5-0C52-46F9-9F41-6D692B49E6C4}" dt="2020-01-08T20:48:25.559" v="3608" actId="20577"/>
          <ac:spMkLst>
            <pc:docMk/>
            <pc:sldMk cId="1370291177" sldId="359"/>
            <ac:spMk id="92" creationId="{D1C4474B-D14B-47EE-8EBA-B27D67F146FB}"/>
          </ac:spMkLst>
        </pc:spChg>
        <pc:spChg chg="mod">
          <ac:chgData name="Donato Passarelli" userId="f0cfdcf5-61ca-4be8-aa94-d8e955c9f720" providerId="ADAL" clId="{956929C5-0C52-46F9-9F41-6D692B49E6C4}" dt="2020-01-08T20:48:30.043" v="3622" actId="20577"/>
          <ac:spMkLst>
            <pc:docMk/>
            <pc:sldMk cId="1370291177" sldId="359"/>
            <ac:spMk id="93" creationId="{72F2F0F0-F1DE-4A3B-B5B3-8FC5909F2F20}"/>
          </ac:spMkLst>
        </pc:spChg>
        <pc:spChg chg="add mod">
          <ac:chgData name="Donato Passarelli" userId="f0cfdcf5-61ca-4be8-aa94-d8e955c9f720" providerId="ADAL" clId="{956929C5-0C52-46F9-9F41-6D692B49E6C4}" dt="2020-01-08T19:41:30.125" v="2988" actId="1035"/>
          <ac:spMkLst>
            <pc:docMk/>
            <pc:sldMk cId="1370291177" sldId="359"/>
            <ac:spMk id="118" creationId="{F64D99DF-616B-44CF-B26E-E476318CE2CB}"/>
          </ac:spMkLst>
        </pc:spChg>
        <pc:grpChg chg="add">
          <ac:chgData name="Donato Passarelli" userId="f0cfdcf5-61ca-4be8-aa94-d8e955c9f720" providerId="ADAL" clId="{956929C5-0C52-46F9-9F41-6D692B49E6C4}" dt="2020-01-08T19:27:15.682" v="2888"/>
          <ac:grpSpMkLst>
            <pc:docMk/>
            <pc:sldMk cId="1370291177" sldId="359"/>
            <ac:grpSpMk id="63" creationId="{15E5B4CD-B964-4DB9-8A32-6860CAD4344C}"/>
          </ac:grpSpMkLst>
        </pc:grpChg>
        <pc:picChg chg="add">
          <ac:chgData name="Donato Passarelli" userId="f0cfdcf5-61ca-4be8-aa94-d8e955c9f720" providerId="ADAL" clId="{956929C5-0C52-46F9-9F41-6D692B49E6C4}" dt="2020-01-08T19:27:15.682" v="2888"/>
          <ac:picMkLst>
            <pc:docMk/>
            <pc:sldMk cId="1370291177" sldId="359"/>
            <ac:picMk id="94" creationId="{3765795B-BAED-4519-BF7B-E13B9A260C3D}"/>
          </ac:picMkLst>
        </pc:picChg>
        <pc:picChg chg="add">
          <ac:chgData name="Donato Passarelli" userId="f0cfdcf5-61ca-4be8-aa94-d8e955c9f720" providerId="ADAL" clId="{956929C5-0C52-46F9-9F41-6D692B49E6C4}" dt="2020-01-08T19:27:15.682" v="2888"/>
          <ac:picMkLst>
            <pc:docMk/>
            <pc:sldMk cId="1370291177" sldId="359"/>
            <ac:picMk id="95" creationId="{75DE378E-C6CD-477B-9CFE-0FB619CCF5F0}"/>
          </ac:picMkLst>
        </pc:picChg>
        <pc:picChg chg="add">
          <ac:chgData name="Donato Passarelli" userId="f0cfdcf5-61ca-4be8-aa94-d8e955c9f720" providerId="ADAL" clId="{956929C5-0C52-46F9-9F41-6D692B49E6C4}" dt="2020-01-08T19:27:15.682" v="2888"/>
          <ac:picMkLst>
            <pc:docMk/>
            <pc:sldMk cId="1370291177" sldId="359"/>
            <ac:picMk id="98" creationId="{07C80626-0E84-49C9-91F7-74927921F4BA}"/>
          </ac:picMkLst>
        </pc:picChg>
        <pc:picChg chg="add">
          <ac:chgData name="Donato Passarelli" userId="f0cfdcf5-61ca-4be8-aa94-d8e955c9f720" providerId="ADAL" clId="{956929C5-0C52-46F9-9F41-6D692B49E6C4}" dt="2020-01-08T19:27:15.682" v="2888"/>
          <ac:picMkLst>
            <pc:docMk/>
            <pc:sldMk cId="1370291177" sldId="359"/>
            <ac:picMk id="99" creationId="{C8B455F9-37A2-439F-8098-57749723EFD4}"/>
          </ac:picMkLst>
        </pc:picChg>
        <pc:picChg chg="add">
          <ac:chgData name="Donato Passarelli" userId="f0cfdcf5-61ca-4be8-aa94-d8e955c9f720" providerId="ADAL" clId="{956929C5-0C52-46F9-9F41-6D692B49E6C4}" dt="2020-01-08T19:27:15.682" v="2888"/>
          <ac:picMkLst>
            <pc:docMk/>
            <pc:sldMk cId="1370291177" sldId="359"/>
            <ac:picMk id="102" creationId="{3DBD97DF-097C-4D70-8C61-1106C728318E}"/>
          </ac:picMkLst>
        </pc:picChg>
        <pc:picChg chg="add">
          <ac:chgData name="Donato Passarelli" userId="f0cfdcf5-61ca-4be8-aa94-d8e955c9f720" providerId="ADAL" clId="{956929C5-0C52-46F9-9F41-6D692B49E6C4}" dt="2020-01-08T19:27:15.682" v="2888"/>
          <ac:picMkLst>
            <pc:docMk/>
            <pc:sldMk cId="1370291177" sldId="359"/>
            <ac:picMk id="103" creationId="{E59E701E-B536-4872-B3E1-CB96CD41CAEB}"/>
          </ac:picMkLst>
        </pc:picChg>
        <pc:picChg chg="add">
          <ac:chgData name="Donato Passarelli" userId="f0cfdcf5-61ca-4be8-aa94-d8e955c9f720" providerId="ADAL" clId="{956929C5-0C52-46F9-9F41-6D692B49E6C4}" dt="2020-01-08T19:27:15.682" v="2888"/>
          <ac:picMkLst>
            <pc:docMk/>
            <pc:sldMk cId="1370291177" sldId="359"/>
            <ac:picMk id="106" creationId="{2AB1A735-E79A-4C85-BB1B-34B7D80E8652}"/>
          </ac:picMkLst>
        </pc:picChg>
        <pc:picChg chg="add">
          <ac:chgData name="Donato Passarelli" userId="f0cfdcf5-61ca-4be8-aa94-d8e955c9f720" providerId="ADAL" clId="{956929C5-0C52-46F9-9F41-6D692B49E6C4}" dt="2020-01-08T19:27:15.682" v="2888"/>
          <ac:picMkLst>
            <pc:docMk/>
            <pc:sldMk cId="1370291177" sldId="359"/>
            <ac:picMk id="107" creationId="{940C257F-850D-41BA-A2CC-4D3FED671BD6}"/>
          </ac:picMkLst>
        </pc:picChg>
        <pc:picChg chg="add">
          <ac:chgData name="Donato Passarelli" userId="f0cfdcf5-61ca-4be8-aa94-d8e955c9f720" providerId="ADAL" clId="{956929C5-0C52-46F9-9F41-6D692B49E6C4}" dt="2020-01-08T19:27:15.682" v="2888"/>
          <ac:picMkLst>
            <pc:docMk/>
            <pc:sldMk cId="1370291177" sldId="359"/>
            <ac:picMk id="110" creationId="{0260F9F6-3D50-4025-B02F-6EB73BB83176}"/>
          </ac:picMkLst>
        </pc:picChg>
        <pc:picChg chg="add">
          <ac:chgData name="Donato Passarelli" userId="f0cfdcf5-61ca-4be8-aa94-d8e955c9f720" providerId="ADAL" clId="{956929C5-0C52-46F9-9F41-6D692B49E6C4}" dt="2020-01-08T19:27:15.682" v="2888"/>
          <ac:picMkLst>
            <pc:docMk/>
            <pc:sldMk cId="1370291177" sldId="359"/>
            <ac:picMk id="112" creationId="{3DE22053-E73D-4371-B756-4D6342B1B002}"/>
          </ac:picMkLst>
        </pc:picChg>
        <pc:picChg chg="add">
          <ac:chgData name="Donato Passarelli" userId="f0cfdcf5-61ca-4be8-aa94-d8e955c9f720" providerId="ADAL" clId="{956929C5-0C52-46F9-9F41-6D692B49E6C4}" dt="2020-01-08T19:27:15.682" v="2888"/>
          <ac:picMkLst>
            <pc:docMk/>
            <pc:sldMk cId="1370291177" sldId="359"/>
            <ac:picMk id="114" creationId="{78BCF4B3-5391-4509-AB2A-D29C63EE5977}"/>
          </ac:picMkLst>
        </pc:picChg>
        <pc:picChg chg="add">
          <ac:chgData name="Donato Passarelli" userId="f0cfdcf5-61ca-4be8-aa94-d8e955c9f720" providerId="ADAL" clId="{956929C5-0C52-46F9-9F41-6D692B49E6C4}" dt="2020-01-08T19:27:15.682" v="2888"/>
          <ac:picMkLst>
            <pc:docMk/>
            <pc:sldMk cId="1370291177" sldId="359"/>
            <ac:picMk id="116" creationId="{54F029A1-B7C1-40E9-BC6E-1C3A58ED6008}"/>
          </ac:picMkLst>
        </pc:picChg>
        <pc:cxnChg chg="add">
          <ac:chgData name="Donato Passarelli" userId="f0cfdcf5-61ca-4be8-aa94-d8e955c9f720" providerId="ADAL" clId="{956929C5-0C52-46F9-9F41-6D692B49E6C4}" dt="2020-01-08T19:27:15.682" v="2888"/>
          <ac:cxnSpMkLst>
            <pc:docMk/>
            <pc:sldMk cId="1370291177" sldId="359"/>
            <ac:cxnSpMk id="35" creationId="{5E452E61-0D21-4A34-9E3D-3EE7A419D258}"/>
          </ac:cxnSpMkLst>
        </pc:cxnChg>
        <pc:cxnChg chg="add">
          <ac:chgData name="Donato Passarelli" userId="f0cfdcf5-61ca-4be8-aa94-d8e955c9f720" providerId="ADAL" clId="{956929C5-0C52-46F9-9F41-6D692B49E6C4}" dt="2020-01-08T19:27:15.682" v="2888"/>
          <ac:cxnSpMkLst>
            <pc:docMk/>
            <pc:sldMk cId="1370291177" sldId="359"/>
            <ac:cxnSpMk id="36" creationId="{D50F1E2C-BDEB-46FC-BF95-6D9F3A5A72C9}"/>
          </ac:cxnSpMkLst>
        </pc:cxnChg>
        <pc:cxnChg chg="add">
          <ac:chgData name="Donato Passarelli" userId="f0cfdcf5-61ca-4be8-aa94-d8e955c9f720" providerId="ADAL" clId="{956929C5-0C52-46F9-9F41-6D692B49E6C4}" dt="2020-01-08T19:27:15.682" v="2888"/>
          <ac:cxnSpMkLst>
            <pc:docMk/>
            <pc:sldMk cId="1370291177" sldId="359"/>
            <ac:cxnSpMk id="37" creationId="{A0953DF7-73B2-4CA4-BDA1-4B3D085EB86B}"/>
          </ac:cxnSpMkLst>
        </pc:cxnChg>
        <pc:cxnChg chg="add">
          <ac:chgData name="Donato Passarelli" userId="f0cfdcf5-61ca-4be8-aa94-d8e955c9f720" providerId="ADAL" clId="{956929C5-0C52-46F9-9F41-6D692B49E6C4}" dt="2020-01-08T19:27:15.682" v="2888"/>
          <ac:cxnSpMkLst>
            <pc:docMk/>
            <pc:sldMk cId="1370291177" sldId="359"/>
            <ac:cxnSpMk id="38" creationId="{B2118754-1E98-4810-988D-9FFE97D27BFE}"/>
          </ac:cxnSpMkLst>
        </pc:cxnChg>
        <pc:cxnChg chg="add">
          <ac:chgData name="Donato Passarelli" userId="f0cfdcf5-61ca-4be8-aa94-d8e955c9f720" providerId="ADAL" clId="{956929C5-0C52-46F9-9F41-6D692B49E6C4}" dt="2020-01-08T19:27:15.682" v="2888"/>
          <ac:cxnSpMkLst>
            <pc:docMk/>
            <pc:sldMk cId="1370291177" sldId="359"/>
            <ac:cxnSpMk id="39" creationId="{2692D238-8960-4000-BBC9-C339B5100E3E}"/>
          </ac:cxnSpMkLst>
        </pc:cxnChg>
        <pc:cxnChg chg="add">
          <ac:chgData name="Donato Passarelli" userId="f0cfdcf5-61ca-4be8-aa94-d8e955c9f720" providerId="ADAL" clId="{956929C5-0C52-46F9-9F41-6D692B49E6C4}" dt="2020-01-08T19:27:15.682" v="2888"/>
          <ac:cxnSpMkLst>
            <pc:docMk/>
            <pc:sldMk cId="1370291177" sldId="359"/>
            <ac:cxnSpMk id="40" creationId="{8C9B1864-3A90-43C8-AC75-A1BAD40466C0}"/>
          </ac:cxnSpMkLst>
        </pc:cxnChg>
        <pc:cxnChg chg="add">
          <ac:chgData name="Donato Passarelli" userId="f0cfdcf5-61ca-4be8-aa94-d8e955c9f720" providerId="ADAL" clId="{956929C5-0C52-46F9-9F41-6D692B49E6C4}" dt="2020-01-08T19:27:15.682" v="2888"/>
          <ac:cxnSpMkLst>
            <pc:docMk/>
            <pc:sldMk cId="1370291177" sldId="359"/>
            <ac:cxnSpMk id="41" creationId="{C12AEDE5-C66F-4E0A-A524-69048011A97C}"/>
          </ac:cxnSpMkLst>
        </pc:cxnChg>
        <pc:cxnChg chg="add">
          <ac:chgData name="Donato Passarelli" userId="f0cfdcf5-61ca-4be8-aa94-d8e955c9f720" providerId="ADAL" clId="{956929C5-0C52-46F9-9F41-6D692B49E6C4}" dt="2020-01-08T19:27:15.682" v="2888"/>
          <ac:cxnSpMkLst>
            <pc:docMk/>
            <pc:sldMk cId="1370291177" sldId="359"/>
            <ac:cxnSpMk id="42" creationId="{038058E0-418A-42F0-8502-9CB7F798053F}"/>
          </ac:cxnSpMkLst>
        </pc:cxnChg>
        <pc:cxnChg chg="add">
          <ac:chgData name="Donato Passarelli" userId="f0cfdcf5-61ca-4be8-aa94-d8e955c9f720" providerId="ADAL" clId="{956929C5-0C52-46F9-9F41-6D692B49E6C4}" dt="2020-01-08T19:27:15.682" v="2888"/>
          <ac:cxnSpMkLst>
            <pc:docMk/>
            <pc:sldMk cId="1370291177" sldId="359"/>
            <ac:cxnSpMk id="43" creationId="{5FF267CE-1ECC-4FE8-B159-95847EFC716D}"/>
          </ac:cxnSpMkLst>
        </pc:cxnChg>
        <pc:cxnChg chg="add">
          <ac:chgData name="Donato Passarelli" userId="f0cfdcf5-61ca-4be8-aa94-d8e955c9f720" providerId="ADAL" clId="{956929C5-0C52-46F9-9F41-6D692B49E6C4}" dt="2020-01-08T19:27:15.682" v="2888"/>
          <ac:cxnSpMkLst>
            <pc:docMk/>
            <pc:sldMk cId="1370291177" sldId="359"/>
            <ac:cxnSpMk id="44" creationId="{31B264CF-3995-40AC-90BA-358F07B4F77E}"/>
          </ac:cxnSpMkLst>
        </pc:cxnChg>
        <pc:cxnChg chg="add">
          <ac:chgData name="Donato Passarelli" userId="f0cfdcf5-61ca-4be8-aa94-d8e955c9f720" providerId="ADAL" clId="{956929C5-0C52-46F9-9F41-6D692B49E6C4}" dt="2020-01-08T19:27:15.682" v="2888"/>
          <ac:cxnSpMkLst>
            <pc:docMk/>
            <pc:sldMk cId="1370291177" sldId="359"/>
            <ac:cxnSpMk id="45" creationId="{C03CEC39-AB16-404B-A435-B180E5C39A75}"/>
          </ac:cxnSpMkLst>
        </pc:cxnChg>
        <pc:cxnChg chg="add">
          <ac:chgData name="Donato Passarelli" userId="f0cfdcf5-61ca-4be8-aa94-d8e955c9f720" providerId="ADAL" clId="{956929C5-0C52-46F9-9F41-6D692B49E6C4}" dt="2020-01-08T19:27:15.682" v="2888"/>
          <ac:cxnSpMkLst>
            <pc:docMk/>
            <pc:sldMk cId="1370291177" sldId="359"/>
            <ac:cxnSpMk id="46" creationId="{14FB38F9-42A0-470E-A6A8-0B8CC9207CFB}"/>
          </ac:cxnSpMkLst>
        </pc:cxnChg>
        <pc:cxnChg chg="add">
          <ac:chgData name="Donato Passarelli" userId="f0cfdcf5-61ca-4be8-aa94-d8e955c9f720" providerId="ADAL" clId="{956929C5-0C52-46F9-9F41-6D692B49E6C4}" dt="2020-01-08T19:27:15.682" v="2888"/>
          <ac:cxnSpMkLst>
            <pc:docMk/>
            <pc:sldMk cId="1370291177" sldId="359"/>
            <ac:cxnSpMk id="47" creationId="{A523F6DD-81EF-419C-8272-5570F134D99C}"/>
          </ac:cxnSpMkLst>
        </pc:cxnChg>
        <pc:cxnChg chg="add">
          <ac:chgData name="Donato Passarelli" userId="f0cfdcf5-61ca-4be8-aa94-d8e955c9f720" providerId="ADAL" clId="{956929C5-0C52-46F9-9F41-6D692B49E6C4}" dt="2020-01-08T19:27:15.682" v="2888"/>
          <ac:cxnSpMkLst>
            <pc:docMk/>
            <pc:sldMk cId="1370291177" sldId="359"/>
            <ac:cxnSpMk id="48" creationId="{2C426E73-E44C-435C-9A3F-6C67DC98775F}"/>
          </ac:cxnSpMkLst>
        </pc:cxnChg>
        <pc:cxnChg chg="add">
          <ac:chgData name="Donato Passarelli" userId="f0cfdcf5-61ca-4be8-aa94-d8e955c9f720" providerId="ADAL" clId="{956929C5-0C52-46F9-9F41-6D692B49E6C4}" dt="2020-01-08T19:27:15.682" v="2888"/>
          <ac:cxnSpMkLst>
            <pc:docMk/>
            <pc:sldMk cId="1370291177" sldId="359"/>
            <ac:cxnSpMk id="49" creationId="{87F827D0-6D9C-4C0F-9438-7EA47303C098}"/>
          </ac:cxnSpMkLst>
        </pc:cxnChg>
        <pc:cxnChg chg="add">
          <ac:chgData name="Donato Passarelli" userId="f0cfdcf5-61ca-4be8-aa94-d8e955c9f720" providerId="ADAL" clId="{956929C5-0C52-46F9-9F41-6D692B49E6C4}" dt="2020-01-08T19:27:15.682" v="2888"/>
          <ac:cxnSpMkLst>
            <pc:docMk/>
            <pc:sldMk cId="1370291177" sldId="359"/>
            <ac:cxnSpMk id="50" creationId="{7C7D8AB2-BA9F-4FBC-A9C1-9BB502ECEEB4}"/>
          </ac:cxnSpMkLst>
        </pc:cxnChg>
        <pc:cxnChg chg="add">
          <ac:chgData name="Donato Passarelli" userId="f0cfdcf5-61ca-4be8-aa94-d8e955c9f720" providerId="ADAL" clId="{956929C5-0C52-46F9-9F41-6D692B49E6C4}" dt="2020-01-08T19:27:15.682" v="2888"/>
          <ac:cxnSpMkLst>
            <pc:docMk/>
            <pc:sldMk cId="1370291177" sldId="359"/>
            <ac:cxnSpMk id="51" creationId="{4433C52F-6B4C-4797-BD92-30DCBE059FF1}"/>
          </ac:cxnSpMkLst>
        </pc:cxnChg>
        <pc:cxnChg chg="add">
          <ac:chgData name="Donato Passarelli" userId="f0cfdcf5-61ca-4be8-aa94-d8e955c9f720" providerId="ADAL" clId="{956929C5-0C52-46F9-9F41-6D692B49E6C4}" dt="2020-01-08T19:27:15.682" v="2888"/>
          <ac:cxnSpMkLst>
            <pc:docMk/>
            <pc:sldMk cId="1370291177" sldId="359"/>
            <ac:cxnSpMk id="52" creationId="{44A76BB2-2F03-4CC9-AA72-015B181D308A}"/>
          </ac:cxnSpMkLst>
        </pc:cxnChg>
        <pc:cxnChg chg="add">
          <ac:chgData name="Donato Passarelli" userId="f0cfdcf5-61ca-4be8-aa94-d8e955c9f720" providerId="ADAL" clId="{956929C5-0C52-46F9-9F41-6D692B49E6C4}" dt="2020-01-08T19:27:15.682" v="2888"/>
          <ac:cxnSpMkLst>
            <pc:docMk/>
            <pc:sldMk cId="1370291177" sldId="359"/>
            <ac:cxnSpMk id="53" creationId="{C823D73E-690E-432F-BB15-02BAD20995CF}"/>
          </ac:cxnSpMkLst>
        </pc:cxnChg>
        <pc:cxnChg chg="add">
          <ac:chgData name="Donato Passarelli" userId="f0cfdcf5-61ca-4be8-aa94-d8e955c9f720" providerId="ADAL" clId="{956929C5-0C52-46F9-9F41-6D692B49E6C4}" dt="2020-01-08T19:27:15.682" v="2888"/>
          <ac:cxnSpMkLst>
            <pc:docMk/>
            <pc:sldMk cId="1370291177" sldId="359"/>
            <ac:cxnSpMk id="54" creationId="{889611AA-DDAD-4212-801D-C6A46DCD3270}"/>
          </ac:cxnSpMkLst>
        </pc:cxnChg>
        <pc:cxnChg chg="add">
          <ac:chgData name="Donato Passarelli" userId="f0cfdcf5-61ca-4be8-aa94-d8e955c9f720" providerId="ADAL" clId="{956929C5-0C52-46F9-9F41-6D692B49E6C4}" dt="2020-01-08T19:27:15.682" v="2888"/>
          <ac:cxnSpMkLst>
            <pc:docMk/>
            <pc:sldMk cId="1370291177" sldId="359"/>
            <ac:cxnSpMk id="55" creationId="{11F4366F-7DF6-4D83-AF52-B92D61E5762F}"/>
          </ac:cxnSpMkLst>
        </pc:cxnChg>
        <pc:cxnChg chg="add">
          <ac:chgData name="Donato Passarelli" userId="f0cfdcf5-61ca-4be8-aa94-d8e955c9f720" providerId="ADAL" clId="{956929C5-0C52-46F9-9F41-6D692B49E6C4}" dt="2020-01-08T19:27:15.682" v="2888"/>
          <ac:cxnSpMkLst>
            <pc:docMk/>
            <pc:sldMk cId="1370291177" sldId="359"/>
            <ac:cxnSpMk id="56" creationId="{08BD67A5-CA19-49F9-A24D-7DC24B44E6A5}"/>
          </ac:cxnSpMkLst>
        </pc:cxnChg>
        <pc:cxnChg chg="add">
          <ac:chgData name="Donato Passarelli" userId="f0cfdcf5-61ca-4be8-aa94-d8e955c9f720" providerId="ADAL" clId="{956929C5-0C52-46F9-9F41-6D692B49E6C4}" dt="2020-01-08T19:27:15.682" v="2888"/>
          <ac:cxnSpMkLst>
            <pc:docMk/>
            <pc:sldMk cId="1370291177" sldId="359"/>
            <ac:cxnSpMk id="57" creationId="{0E87CFD0-F0BB-41AB-9415-42E40740F7C5}"/>
          </ac:cxnSpMkLst>
        </pc:cxnChg>
        <pc:cxnChg chg="add">
          <ac:chgData name="Donato Passarelli" userId="f0cfdcf5-61ca-4be8-aa94-d8e955c9f720" providerId="ADAL" clId="{956929C5-0C52-46F9-9F41-6D692B49E6C4}" dt="2020-01-08T19:27:15.682" v="2888"/>
          <ac:cxnSpMkLst>
            <pc:docMk/>
            <pc:sldMk cId="1370291177" sldId="359"/>
            <ac:cxnSpMk id="58" creationId="{CA66F430-D5FA-4DE2-86CE-05EC80F8EF67}"/>
          </ac:cxnSpMkLst>
        </pc:cxnChg>
        <pc:cxnChg chg="add">
          <ac:chgData name="Donato Passarelli" userId="f0cfdcf5-61ca-4be8-aa94-d8e955c9f720" providerId="ADAL" clId="{956929C5-0C52-46F9-9F41-6D692B49E6C4}" dt="2020-01-08T19:27:15.682" v="2888"/>
          <ac:cxnSpMkLst>
            <pc:docMk/>
            <pc:sldMk cId="1370291177" sldId="359"/>
            <ac:cxnSpMk id="59" creationId="{0BEC749E-613B-4D3A-8E7F-6FBA01D127C7}"/>
          </ac:cxnSpMkLst>
        </pc:cxnChg>
        <pc:cxnChg chg="add">
          <ac:chgData name="Donato Passarelli" userId="f0cfdcf5-61ca-4be8-aa94-d8e955c9f720" providerId="ADAL" clId="{956929C5-0C52-46F9-9F41-6D692B49E6C4}" dt="2020-01-08T19:27:15.682" v="2888"/>
          <ac:cxnSpMkLst>
            <pc:docMk/>
            <pc:sldMk cId="1370291177" sldId="359"/>
            <ac:cxnSpMk id="60" creationId="{70974278-3C28-447C-9D63-45DEE5294FAE}"/>
          </ac:cxnSpMkLst>
        </pc:cxnChg>
        <pc:cxnChg chg="add">
          <ac:chgData name="Donato Passarelli" userId="f0cfdcf5-61ca-4be8-aa94-d8e955c9f720" providerId="ADAL" clId="{956929C5-0C52-46F9-9F41-6D692B49E6C4}" dt="2020-01-08T19:27:15.682" v="2888"/>
          <ac:cxnSpMkLst>
            <pc:docMk/>
            <pc:sldMk cId="1370291177" sldId="359"/>
            <ac:cxnSpMk id="61" creationId="{D057A70B-E8CB-495A-B73D-E4CFB90941B4}"/>
          </ac:cxnSpMkLst>
        </pc:cxnChg>
        <pc:cxnChg chg="add">
          <ac:chgData name="Donato Passarelli" userId="f0cfdcf5-61ca-4be8-aa94-d8e955c9f720" providerId="ADAL" clId="{956929C5-0C52-46F9-9F41-6D692B49E6C4}" dt="2020-01-08T19:27:15.682" v="2888"/>
          <ac:cxnSpMkLst>
            <pc:docMk/>
            <pc:sldMk cId="1370291177" sldId="359"/>
            <ac:cxnSpMk id="62" creationId="{F0CC750A-5AF2-46A7-97C5-8B3950BB55F9}"/>
          </ac:cxnSpMkLst>
        </pc:cxnChg>
        <pc:cxnChg chg="add">
          <ac:chgData name="Donato Passarelli" userId="f0cfdcf5-61ca-4be8-aa94-d8e955c9f720" providerId="ADAL" clId="{956929C5-0C52-46F9-9F41-6D692B49E6C4}" dt="2020-01-08T19:27:15.682" v="2888"/>
          <ac:cxnSpMkLst>
            <pc:docMk/>
            <pc:sldMk cId="1370291177" sldId="359"/>
            <ac:cxnSpMk id="96" creationId="{9BD0895E-4532-49C4-BB5F-A03C512B00D3}"/>
          </ac:cxnSpMkLst>
        </pc:cxnChg>
        <pc:cxnChg chg="add">
          <ac:chgData name="Donato Passarelli" userId="f0cfdcf5-61ca-4be8-aa94-d8e955c9f720" providerId="ADAL" clId="{956929C5-0C52-46F9-9F41-6D692B49E6C4}" dt="2020-01-08T19:27:15.682" v="2888"/>
          <ac:cxnSpMkLst>
            <pc:docMk/>
            <pc:sldMk cId="1370291177" sldId="359"/>
            <ac:cxnSpMk id="97" creationId="{ECB908B4-54B8-40D1-9DEE-645882D29744}"/>
          </ac:cxnSpMkLst>
        </pc:cxnChg>
        <pc:cxnChg chg="add">
          <ac:chgData name="Donato Passarelli" userId="f0cfdcf5-61ca-4be8-aa94-d8e955c9f720" providerId="ADAL" clId="{956929C5-0C52-46F9-9F41-6D692B49E6C4}" dt="2020-01-08T19:27:15.682" v="2888"/>
          <ac:cxnSpMkLst>
            <pc:docMk/>
            <pc:sldMk cId="1370291177" sldId="359"/>
            <ac:cxnSpMk id="100" creationId="{02702EF2-2F0D-486D-B72A-CB76B2C9AF3E}"/>
          </ac:cxnSpMkLst>
        </pc:cxnChg>
        <pc:cxnChg chg="add">
          <ac:chgData name="Donato Passarelli" userId="f0cfdcf5-61ca-4be8-aa94-d8e955c9f720" providerId="ADAL" clId="{956929C5-0C52-46F9-9F41-6D692B49E6C4}" dt="2020-01-08T19:27:15.682" v="2888"/>
          <ac:cxnSpMkLst>
            <pc:docMk/>
            <pc:sldMk cId="1370291177" sldId="359"/>
            <ac:cxnSpMk id="101" creationId="{A38555AE-71E8-4F0B-9C53-DE5F875A41B2}"/>
          </ac:cxnSpMkLst>
        </pc:cxnChg>
        <pc:cxnChg chg="add">
          <ac:chgData name="Donato Passarelli" userId="f0cfdcf5-61ca-4be8-aa94-d8e955c9f720" providerId="ADAL" clId="{956929C5-0C52-46F9-9F41-6D692B49E6C4}" dt="2020-01-08T19:27:15.682" v="2888"/>
          <ac:cxnSpMkLst>
            <pc:docMk/>
            <pc:sldMk cId="1370291177" sldId="359"/>
            <ac:cxnSpMk id="104" creationId="{79E4E0F8-F802-4843-8FBB-238759D7A109}"/>
          </ac:cxnSpMkLst>
        </pc:cxnChg>
        <pc:cxnChg chg="add">
          <ac:chgData name="Donato Passarelli" userId="f0cfdcf5-61ca-4be8-aa94-d8e955c9f720" providerId="ADAL" clId="{956929C5-0C52-46F9-9F41-6D692B49E6C4}" dt="2020-01-08T19:27:15.682" v="2888"/>
          <ac:cxnSpMkLst>
            <pc:docMk/>
            <pc:sldMk cId="1370291177" sldId="359"/>
            <ac:cxnSpMk id="105" creationId="{E5C4857E-FA62-402B-B8EF-BC8EE312E5C1}"/>
          </ac:cxnSpMkLst>
        </pc:cxnChg>
        <pc:cxnChg chg="add">
          <ac:chgData name="Donato Passarelli" userId="f0cfdcf5-61ca-4be8-aa94-d8e955c9f720" providerId="ADAL" clId="{956929C5-0C52-46F9-9F41-6D692B49E6C4}" dt="2020-01-08T19:27:15.682" v="2888"/>
          <ac:cxnSpMkLst>
            <pc:docMk/>
            <pc:sldMk cId="1370291177" sldId="359"/>
            <ac:cxnSpMk id="108" creationId="{0A9EF44C-CCD1-430D-97F4-8DCD8F761C0E}"/>
          </ac:cxnSpMkLst>
        </pc:cxnChg>
        <pc:cxnChg chg="add">
          <ac:chgData name="Donato Passarelli" userId="f0cfdcf5-61ca-4be8-aa94-d8e955c9f720" providerId="ADAL" clId="{956929C5-0C52-46F9-9F41-6D692B49E6C4}" dt="2020-01-08T19:27:15.682" v="2888"/>
          <ac:cxnSpMkLst>
            <pc:docMk/>
            <pc:sldMk cId="1370291177" sldId="359"/>
            <ac:cxnSpMk id="109" creationId="{20BCC3C3-ADF8-49C6-A73E-033E08D76D1A}"/>
          </ac:cxnSpMkLst>
        </pc:cxnChg>
        <pc:cxnChg chg="add">
          <ac:chgData name="Donato Passarelli" userId="f0cfdcf5-61ca-4be8-aa94-d8e955c9f720" providerId="ADAL" clId="{956929C5-0C52-46F9-9F41-6D692B49E6C4}" dt="2020-01-08T19:27:15.682" v="2888"/>
          <ac:cxnSpMkLst>
            <pc:docMk/>
            <pc:sldMk cId="1370291177" sldId="359"/>
            <ac:cxnSpMk id="111" creationId="{1F948A12-8AEC-4AF5-9C13-8072B308191C}"/>
          </ac:cxnSpMkLst>
        </pc:cxnChg>
        <pc:cxnChg chg="add">
          <ac:chgData name="Donato Passarelli" userId="f0cfdcf5-61ca-4be8-aa94-d8e955c9f720" providerId="ADAL" clId="{956929C5-0C52-46F9-9F41-6D692B49E6C4}" dt="2020-01-08T19:27:15.682" v="2888"/>
          <ac:cxnSpMkLst>
            <pc:docMk/>
            <pc:sldMk cId="1370291177" sldId="359"/>
            <ac:cxnSpMk id="113" creationId="{803418C3-5BCA-453D-A6F6-281BF3F98FC8}"/>
          </ac:cxnSpMkLst>
        </pc:cxnChg>
        <pc:cxnChg chg="add">
          <ac:chgData name="Donato Passarelli" userId="f0cfdcf5-61ca-4be8-aa94-d8e955c9f720" providerId="ADAL" clId="{956929C5-0C52-46F9-9F41-6D692B49E6C4}" dt="2020-01-08T19:27:15.682" v="2888"/>
          <ac:cxnSpMkLst>
            <pc:docMk/>
            <pc:sldMk cId="1370291177" sldId="359"/>
            <ac:cxnSpMk id="115" creationId="{19AA2E39-9761-44FA-9CA6-9AC7BDC1BD9F}"/>
          </ac:cxnSpMkLst>
        </pc:cxnChg>
        <pc:cxnChg chg="add">
          <ac:chgData name="Donato Passarelli" userId="f0cfdcf5-61ca-4be8-aa94-d8e955c9f720" providerId="ADAL" clId="{956929C5-0C52-46F9-9F41-6D692B49E6C4}" dt="2020-01-08T19:27:15.682" v="2888"/>
          <ac:cxnSpMkLst>
            <pc:docMk/>
            <pc:sldMk cId="1370291177" sldId="359"/>
            <ac:cxnSpMk id="117" creationId="{0B7F8A95-AC70-4BBB-885F-D38865536B16}"/>
          </ac:cxnSpMkLst>
        </pc:cxnChg>
      </pc:sldChg>
      <pc:sldChg chg="addSp add ord">
        <pc:chgData name="Donato Passarelli" userId="f0cfdcf5-61ca-4be8-aa94-d8e955c9f720" providerId="ADAL" clId="{956929C5-0C52-46F9-9F41-6D692B49E6C4}" dt="2020-01-08T19:50:20.989" v="3021"/>
        <pc:sldMkLst>
          <pc:docMk/>
          <pc:sldMk cId="1204161027" sldId="360"/>
        </pc:sldMkLst>
        <pc:picChg chg="add">
          <ac:chgData name="Donato Passarelli" userId="f0cfdcf5-61ca-4be8-aa94-d8e955c9f720" providerId="ADAL" clId="{956929C5-0C52-46F9-9F41-6D692B49E6C4}" dt="2020-01-08T19:50:18.223" v="3020"/>
          <ac:picMkLst>
            <pc:docMk/>
            <pc:sldMk cId="1204161027" sldId="360"/>
            <ac:picMk id="10" creationId="{8C486682-3435-4EBF-A2CD-3CD1DE9ADD5D}"/>
          </ac:picMkLst>
        </pc:picChg>
        <pc:picChg chg="add">
          <ac:chgData name="Donato Passarelli" userId="f0cfdcf5-61ca-4be8-aa94-d8e955c9f720" providerId="ADAL" clId="{956929C5-0C52-46F9-9F41-6D692B49E6C4}" dt="2020-01-08T19:50:18.223" v="3020"/>
          <ac:picMkLst>
            <pc:docMk/>
            <pc:sldMk cId="1204161027" sldId="360"/>
            <ac:picMk id="11" creationId="{A52CAAF5-729C-4E85-AFB9-231DB1DB922A}"/>
          </ac:picMkLst>
        </pc:picChg>
      </pc:sldChg>
      <pc:sldChg chg="addSp delSp modSp add">
        <pc:chgData name="Donato Passarelli" userId="f0cfdcf5-61ca-4be8-aa94-d8e955c9f720" providerId="ADAL" clId="{956929C5-0C52-46F9-9F41-6D692B49E6C4}" dt="2020-01-08T19:50:51.131" v="3027"/>
        <pc:sldMkLst>
          <pc:docMk/>
          <pc:sldMk cId="3070610005" sldId="361"/>
        </pc:sldMkLst>
        <pc:spChg chg="add del mod">
          <ac:chgData name="Donato Passarelli" userId="f0cfdcf5-61ca-4be8-aa94-d8e955c9f720" providerId="ADAL" clId="{956929C5-0C52-46F9-9F41-6D692B49E6C4}" dt="2020-01-08T19:50:51.131" v="3027"/>
          <ac:spMkLst>
            <pc:docMk/>
            <pc:sldMk cId="3070610005" sldId="361"/>
            <ac:spMk id="2" creationId="{B3097C6A-DE1A-4273-8436-5E14A1532AE3}"/>
          </ac:spMkLst>
        </pc:spChg>
        <pc:graphicFrameChg chg="del mod">
          <ac:chgData name="Donato Passarelli" userId="f0cfdcf5-61ca-4be8-aa94-d8e955c9f720" providerId="ADAL" clId="{956929C5-0C52-46F9-9F41-6D692B49E6C4}" dt="2020-01-08T19:50:47.547" v="3026" actId="478"/>
          <ac:graphicFrameMkLst>
            <pc:docMk/>
            <pc:sldMk cId="3070610005" sldId="361"/>
            <ac:graphicFrameMk id="10" creationId="{151EC90C-C76D-4C6D-9855-849048869FB4}"/>
          </ac:graphicFrameMkLst>
        </pc:graphicFrameChg>
        <pc:picChg chg="add">
          <ac:chgData name="Donato Passarelli" userId="f0cfdcf5-61ca-4be8-aa94-d8e955c9f720" providerId="ADAL" clId="{956929C5-0C52-46F9-9F41-6D692B49E6C4}" dt="2020-01-08T19:50:51.131" v="3027"/>
          <ac:picMkLst>
            <pc:docMk/>
            <pc:sldMk cId="3070610005" sldId="361"/>
            <ac:picMk id="11" creationId="{7EF69EC9-032F-4F64-9F8A-64C2E46DF033}"/>
          </ac:picMkLst>
        </pc:picChg>
      </pc:sldChg>
      <pc:sldChg chg="addSp delSp modSp add">
        <pc:chgData name="Donato Passarelli" userId="f0cfdcf5-61ca-4be8-aa94-d8e955c9f720" providerId="ADAL" clId="{956929C5-0C52-46F9-9F41-6D692B49E6C4}" dt="2020-01-08T19:51:03.153" v="3029"/>
        <pc:sldMkLst>
          <pc:docMk/>
          <pc:sldMk cId="3250058628" sldId="362"/>
        </pc:sldMkLst>
        <pc:spChg chg="add del mod">
          <ac:chgData name="Donato Passarelli" userId="f0cfdcf5-61ca-4be8-aa94-d8e955c9f720" providerId="ADAL" clId="{956929C5-0C52-46F9-9F41-6D692B49E6C4}" dt="2020-01-08T19:51:03.153" v="3029"/>
          <ac:spMkLst>
            <pc:docMk/>
            <pc:sldMk cId="3250058628" sldId="362"/>
            <ac:spMk id="2" creationId="{6B41D460-1A18-4B89-BB39-884988DD1996}"/>
          </ac:spMkLst>
        </pc:spChg>
        <pc:graphicFrameChg chg="del">
          <ac:chgData name="Donato Passarelli" userId="f0cfdcf5-61ca-4be8-aa94-d8e955c9f720" providerId="ADAL" clId="{956929C5-0C52-46F9-9F41-6D692B49E6C4}" dt="2020-01-08T19:51:01.240" v="3028" actId="478"/>
          <ac:graphicFrameMkLst>
            <pc:docMk/>
            <pc:sldMk cId="3250058628" sldId="362"/>
            <ac:graphicFrameMk id="10" creationId="{151EC90C-C76D-4C6D-9855-849048869FB4}"/>
          </ac:graphicFrameMkLst>
        </pc:graphicFrameChg>
        <pc:picChg chg="add">
          <ac:chgData name="Donato Passarelli" userId="f0cfdcf5-61ca-4be8-aa94-d8e955c9f720" providerId="ADAL" clId="{956929C5-0C52-46F9-9F41-6D692B49E6C4}" dt="2020-01-08T19:51:03.153" v="3029"/>
          <ac:picMkLst>
            <pc:docMk/>
            <pc:sldMk cId="3250058628" sldId="362"/>
            <ac:picMk id="11" creationId="{454286DD-CFAE-4A3F-BA61-9DDCC5655EEC}"/>
          </ac:picMkLst>
        </pc:picChg>
      </pc:sldChg>
      <pc:sldChg chg="addSp delSp modSp add">
        <pc:chgData name="Donato Passarelli" userId="f0cfdcf5-61ca-4be8-aa94-d8e955c9f720" providerId="ADAL" clId="{956929C5-0C52-46F9-9F41-6D692B49E6C4}" dt="2020-01-08T19:53:24.394" v="3058" actId="20577"/>
        <pc:sldMkLst>
          <pc:docMk/>
          <pc:sldMk cId="3873704149" sldId="364"/>
        </pc:sldMkLst>
        <pc:spChg chg="del">
          <ac:chgData name="Donato Passarelli" userId="f0cfdcf5-61ca-4be8-aa94-d8e955c9f720" providerId="ADAL" clId="{956929C5-0C52-46F9-9F41-6D692B49E6C4}" dt="2020-01-08T19:53:11.440" v="3036"/>
          <ac:spMkLst>
            <pc:docMk/>
            <pc:sldMk cId="3873704149" sldId="364"/>
            <ac:spMk id="2" creationId="{7CA4813B-E7C5-4E5C-9869-6A67FE09FA6C}"/>
          </ac:spMkLst>
        </pc:spChg>
        <pc:spChg chg="mod">
          <ac:chgData name="Donato Passarelli" userId="f0cfdcf5-61ca-4be8-aa94-d8e955c9f720" providerId="ADAL" clId="{956929C5-0C52-46F9-9F41-6D692B49E6C4}" dt="2020-01-08T19:53:24.394" v="3058" actId="20577"/>
          <ac:spMkLst>
            <pc:docMk/>
            <pc:sldMk cId="3873704149" sldId="364"/>
            <ac:spMk id="3" creationId="{86241B2A-00F0-4609-8921-AD7AE5301A90}"/>
          </ac:spMkLst>
        </pc:spChg>
        <pc:picChg chg="add mod">
          <ac:chgData name="Donato Passarelli" userId="f0cfdcf5-61ca-4be8-aa94-d8e955c9f720" providerId="ADAL" clId="{956929C5-0C52-46F9-9F41-6D692B49E6C4}" dt="2020-01-08T19:53:11.440" v="3036"/>
          <ac:picMkLst>
            <pc:docMk/>
            <pc:sldMk cId="3873704149" sldId="364"/>
            <ac:picMk id="8" creationId="{94439B9F-BAB9-485B-A0D6-08C20B2CA2AB}"/>
          </ac:picMkLst>
        </pc:picChg>
      </pc:sldChg>
      <pc:sldChg chg="addSp delSp modSp add">
        <pc:chgData name="Donato Passarelli" userId="f0cfdcf5-61ca-4be8-aa94-d8e955c9f720" providerId="ADAL" clId="{956929C5-0C52-46F9-9F41-6D692B49E6C4}" dt="2020-01-08T19:59:27.801" v="3117" actId="6549"/>
        <pc:sldMkLst>
          <pc:docMk/>
          <pc:sldMk cId="3279405863" sldId="365"/>
        </pc:sldMkLst>
        <pc:graphicFrameChg chg="add del mod modGraphic">
          <ac:chgData name="Donato Passarelli" userId="f0cfdcf5-61ca-4be8-aa94-d8e955c9f720" providerId="ADAL" clId="{956929C5-0C52-46F9-9F41-6D692B49E6C4}" dt="2020-01-08T19:59:27.801" v="3117" actId="6549"/>
          <ac:graphicFrameMkLst>
            <pc:docMk/>
            <pc:sldMk cId="3279405863" sldId="365"/>
            <ac:graphicFrameMk id="10" creationId="{CE9FFD1E-E4AC-4FAF-86A2-CEE164AF61B4}"/>
          </ac:graphicFrameMkLst>
        </pc:graphicFrameChg>
        <pc:graphicFrameChg chg="del">
          <ac:chgData name="Donato Passarelli" userId="f0cfdcf5-61ca-4be8-aa94-d8e955c9f720" providerId="ADAL" clId="{956929C5-0C52-46F9-9F41-6D692B49E6C4}" dt="2020-01-08T19:56:29.711" v="3062" actId="478"/>
          <ac:graphicFrameMkLst>
            <pc:docMk/>
            <pc:sldMk cId="3279405863" sldId="365"/>
            <ac:graphicFrameMk id="11" creationId="{8D1306E5-0B5D-4209-B9F3-A453DD500664}"/>
          </ac:graphicFrameMkLst>
        </pc:graphicFrameChg>
      </pc:sldChg>
      <pc:sldChg chg="modSp add">
        <pc:chgData name="Donato Passarelli" userId="f0cfdcf5-61ca-4be8-aa94-d8e955c9f720" providerId="ADAL" clId="{956929C5-0C52-46F9-9F41-6D692B49E6C4}" dt="2020-01-08T20:10:03.392" v="3143" actId="20577"/>
        <pc:sldMkLst>
          <pc:docMk/>
          <pc:sldMk cId="2819737809" sldId="366"/>
        </pc:sldMkLst>
        <pc:spChg chg="mod">
          <ac:chgData name="Donato Passarelli" userId="f0cfdcf5-61ca-4be8-aa94-d8e955c9f720" providerId="ADAL" clId="{956929C5-0C52-46F9-9F41-6D692B49E6C4}" dt="2020-01-08T20:10:03.392" v="3143" actId="20577"/>
          <ac:spMkLst>
            <pc:docMk/>
            <pc:sldMk cId="2819737809" sldId="366"/>
            <ac:spMk id="2" creationId="{94F8D729-AED7-4641-B098-32F0A1FED19B}"/>
          </ac:spMkLst>
        </pc:spChg>
        <pc:spChg chg="mod">
          <ac:chgData name="Donato Passarelli" userId="f0cfdcf5-61ca-4be8-aa94-d8e955c9f720" providerId="ADAL" clId="{956929C5-0C52-46F9-9F41-6D692B49E6C4}" dt="2020-01-08T20:09:58.249" v="3130" actId="20577"/>
          <ac:spMkLst>
            <pc:docMk/>
            <pc:sldMk cId="2819737809" sldId="366"/>
            <ac:spMk id="3" creationId="{D9305265-2DDD-449F-B6DA-6B339117321A}"/>
          </ac:spMkLst>
        </pc:spChg>
      </pc:sldChg>
      <pc:sldChg chg="modSp add">
        <pc:chgData name="Donato Passarelli" userId="f0cfdcf5-61ca-4be8-aa94-d8e955c9f720" providerId="ADAL" clId="{956929C5-0C52-46F9-9F41-6D692B49E6C4}" dt="2020-01-08T20:42:02.619" v="3493" actId="20577"/>
        <pc:sldMkLst>
          <pc:docMk/>
          <pc:sldMk cId="3859067599" sldId="367"/>
        </pc:sldMkLst>
        <pc:spChg chg="mod">
          <ac:chgData name="Donato Passarelli" userId="f0cfdcf5-61ca-4be8-aa94-d8e955c9f720" providerId="ADAL" clId="{956929C5-0C52-46F9-9F41-6D692B49E6C4}" dt="2020-01-08T20:42:02.619" v="3493" actId="20577"/>
          <ac:spMkLst>
            <pc:docMk/>
            <pc:sldMk cId="3859067599" sldId="367"/>
            <ac:spMk id="2" creationId="{52BC5FC2-B1AC-42A9-A5E5-8D8EF72F2CEE}"/>
          </ac:spMkLst>
        </pc:spChg>
      </pc:sldChg>
    </pc:docChg>
  </pc:docChgLst>
  <pc:docChgLst>
    <pc:chgData clId="Web-{01C4FEFD-34C5-8017-6496-86F8929FF4CA}"/>
    <pc:docChg chg="delSld modSld">
      <pc:chgData name="" userId="" providerId="" clId="Web-{01C4FEFD-34C5-8017-6496-86F8929FF4CA}" dt="2020-01-08T21:19:08.077" v="27" actId="1076"/>
      <pc:docMkLst>
        <pc:docMk/>
      </pc:docMkLst>
      <pc:sldChg chg="delSp modSp">
        <pc:chgData name="" userId="" providerId="" clId="Web-{01C4FEFD-34C5-8017-6496-86F8929FF4CA}" dt="2020-01-08T21:19:08.077" v="27" actId="1076"/>
        <pc:sldMkLst>
          <pc:docMk/>
          <pc:sldMk cId="2347893134" sldId="322"/>
        </pc:sldMkLst>
        <pc:spChg chg="mod">
          <ac:chgData name="" userId="" providerId="" clId="Web-{01C4FEFD-34C5-8017-6496-86F8929FF4CA}" dt="2020-01-08T21:19:08.077" v="27" actId="1076"/>
          <ac:spMkLst>
            <pc:docMk/>
            <pc:sldMk cId="2347893134" sldId="322"/>
            <ac:spMk id="13" creationId="{A882E22D-CF01-49D3-869C-0ACCEA404BF4}"/>
          </ac:spMkLst>
        </pc:spChg>
        <pc:picChg chg="del">
          <ac:chgData name="" userId="" providerId="" clId="Web-{01C4FEFD-34C5-8017-6496-86F8929FF4CA}" dt="2020-01-08T21:18:24.139" v="2"/>
          <ac:picMkLst>
            <pc:docMk/>
            <pc:sldMk cId="2347893134" sldId="322"/>
            <ac:picMk id="12" creationId="{017853A6-3480-48C3-8B9E-CE6E4F3F5CDA}"/>
          </ac:picMkLst>
        </pc:picChg>
        <pc:picChg chg="mod">
          <ac:chgData name="" userId="" providerId="" clId="Web-{01C4FEFD-34C5-8017-6496-86F8929FF4CA}" dt="2020-01-08T21:19:01.577" v="26" actId="1076"/>
          <ac:picMkLst>
            <pc:docMk/>
            <pc:sldMk cId="2347893134" sldId="322"/>
            <ac:picMk id="18" creationId="{95788393-F5BF-47B6-B685-D45BC0EF96FC}"/>
          </ac:picMkLst>
        </pc:picChg>
      </pc:sldChg>
    </pc:docChg>
  </pc:docChgLst>
  <pc:docChgLst>
    <pc:chgData name="Donato Passarelli" userId="f0cfdcf5-61ca-4be8-aa94-d8e955c9f720" providerId="ADAL" clId="{49B82B44-31A0-46F1-AB7D-6C35D7483893}"/>
    <pc:docChg chg="modSld">
      <pc:chgData name="Donato Passarelli" userId="f0cfdcf5-61ca-4be8-aa94-d8e955c9f720" providerId="ADAL" clId="{49B82B44-31A0-46F1-AB7D-6C35D7483893}" dt="2020-02-05T20:44:03.522" v="0" actId="20577"/>
      <pc:docMkLst>
        <pc:docMk/>
      </pc:docMkLst>
      <pc:sldChg chg="modSp">
        <pc:chgData name="Donato Passarelli" userId="f0cfdcf5-61ca-4be8-aa94-d8e955c9f720" providerId="ADAL" clId="{49B82B44-31A0-46F1-AB7D-6C35D7483893}" dt="2020-02-05T20:44:03.522" v="0" actId="20577"/>
        <pc:sldMkLst>
          <pc:docMk/>
          <pc:sldMk cId="3873704149" sldId="364"/>
        </pc:sldMkLst>
        <pc:spChg chg="mod">
          <ac:chgData name="Donato Passarelli" userId="f0cfdcf5-61ca-4be8-aa94-d8e955c9f720" providerId="ADAL" clId="{49B82B44-31A0-46F1-AB7D-6C35D7483893}" dt="2020-02-05T20:44:03.522" v="0" actId="20577"/>
          <ac:spMkLst>
            <pc:docMk/>
            <pc:sldMk cId="3873704149" sldId="364"/>
            <ac:spMk id="2" creationId="{B10EB92F-5B0A-48BC-8D25-0932533A8FC6}"/>
          </ac:spMkLst>
        </pc:spChg>
      </pc:sldChg>
    </pc:docChg>
  </pc:docChgLst>
  <pc:docChgLst>
    <pc:chgData name="Donato Passarelli" userId="f0cfdcf5-61ca-4be8-aa94-d8e955c9f720" providerId="ADAL" clId="{3B363319-90DC-4339-A02C-0950CCE29F7D}"/>
    <pc:docChg chg="custSel addSld delSld modSld">
      <pc:chgData name="Donato Passarelli" userId="f0cfdcf5-61ca-4be8-aa94-d8e955c9f720" providerId="ADAL" clId="{3B363319-90DC-4339-A02C-0950CCE29F7D}" dt="2020-05-14T04:09:42.288" v="62" actId="14100"/>
      <pc:docMkLst>
        <pc:docMk/>
      </pc:docMkLst>
      <pc:sldChg chg="del">
        <pc:chgData name="Donato Passarelli" userId="f0cfdcf5-61ca-4be8-aa94-d8e955c9f720" providerId="ADAL" clId="{3B363319-90DC-4339-A02C-0950CCE29F7D}" dt="2020-05-14T03:44:55.999" v="2" actId="2696"/>
        <pc:sldMkLst>
          <pc:docMk/>
          <pc:sldMk cId="92200387" sldId="323"/>
        </pc:sldMkLst>
      </pc:sldChg>
      <pc:sldChg chg="del">
        <pc:chgData name="Donato Passarelli" userId="f0cfdcf5-61ca-4be8-aa94-d8e955c9f720" providerId="ADAL" clId="{3B363319-90DC-4339-A02C-0950CCE29F7D}" dt="2020-05-14T03:44:48.119" v="1" actId="2696"/>
        <pc:sldMkLst>
          <pc:docMk/>
          <pc:sldMk cId="3232896243" sldId="333"/>
        </pc:sldMkLst>
      </pc:sldChg>
      <pc:sldChg chg="addSp modSp">
        <pc:chgData name="Donato Passarelli" userId="f0cfdcf5-61ca-4be8-aa94-d8e955c9f720" providerId="ADAL" clId="{3B363319-90DC-4339-A02C-0950CCE29F7D}" dt="2020-05-14T04:08:26.717" v="59" actId="1582"/>
        <pc:sldMkLst>
          <pc:docMk/>
          <pc:sldMk cId="3656512476" sldId="337"/>
        </pc:sldMkLst>
        <pc:spChg chg="add mod">
          <ac:chgData name="Donato Passarelli" userId="f0cfdcf5-61ca-4be8-aa94-d8e955c9f720" providerId="ADAL" clId="{3B363319-90DC-4339-A02C-0950CCE29F7D}" dt="2020-05-14T04:08:26.717" v="59" actId="1582"/>
          <ac:spMkLst>
            <pc:docMk/>
            <pc:sldMk cId="3656512476" sldId="337"/>
            <ac:spMk id="2" creationId="{32ECCFBE-5104-452A-8B4F-70A883C70B31}"/>
          </ac:spMkLst>
        </pc:spChg>
      </pc:sldChg>
      <pc:sldChg chg="del">
        <pc:chgData name="Donato Passarelli" userId="f0cfdcf5-61ca-4be8-aa94-d8e955c9f720" providerId="ADAL" clId="{3B363319-90DC-4339-A02C-0950CCE29F7D}" dt="2020-05-14T03:45:01.707" v="3" actId="2696"/>
        <pc:sldMkLst>
          <pc:docMk/>
          <pc:sldMk cId="1370291177" sldId="359"/>
        </pc:sldMkLst>
      </pc:sldChg>
      <pc:sldChg chg="addSp modSp">
        <pc:chgData name="Donato Passarelli" userId="f0cfdcf5-61ca-4be8-aa94-d8e955c9f720" providerId="ADAL" clId="{3B363319-90DC-4339-A02C-0950CCE29F7D}" dt="2020-05-14T04:09:42.288" v="62" actId="14100"/>
        <pc:sldMkLst>
          <pc:docMk/>
          <pc:sldMk cId="4292437005" sldId="369"/>
        </pc:sldMkLst>
        <pc:spChg chg="add mod">
          <ac:chgData name="Donato Passarelli" userId="f0cfdcf5-61ca-4be8-aa94-d8e955c9f720" providerId="ADAL" clId="{3B363319-90DC-4339-A02C-0950CCE29F7D}" dt="2020-05-14T04:09:42.288" v="62" actId="14100"/>
          <ac:spMkLst>
            <pc:docMk/>
            <pc:sldMk cId="4292437005" sldId="369"/>
            <ac:spMk id="7" creationId="{D1DA79DE-78DE-46A3-BFDC-19B495A6ABED}"/>
          </ac:spMkLst>
        </pc:spChg>
      </pc:sldChg>
      <pc:sldChg chg="modSp">
        <pc:chgData name="Donato Passarelli" userId="f0cfdcf5-61ca-4be8-aa94-d8e955c9f720" providerId="ADAL" clId="{3B363319-90DC-4339-A02C-0950CCE29F7D}" dt="2020-05-14T03:44:38.208" v="0" actId="6549"/>
        <pc:sldMkLst>
          <pc:docMk/>
          <pc:sldMk cId="3332665183" sldId="379"/>
        </pc:sldMkLst>
        <pc:spChg chg="mod">
          <ac:chgData name="Donato Passarelli" userId="f0cfdcf5-61ca-4be8-aa94-d8e955c9f720" providerId="ADAL" clId="{3B363319-90DC-4339-A02C-0950CCE29F7D}" dt="2020-05-14T03:44:38.208" v="0" actId="6549"/>
          <ac:spMkLst>
            <pc:docMk/>
            <pc:sldMk cId="3332665183" sldId="379"/>
            <ac:spMk id="7" creationId="{26547AD7-53A2-4BF1-BFA0-937CEEE8444E}"/>
          </ac:spMkLst>
        </pc:spChg>
      </pc:sldChg>
      <pc:sldChg chg="addSp delSp modSp add">
        <pc:chgData name="Donato Passarelli" userId="f0cfdcf5-61ca-4be8-aa94-d8e955c9f720" providerId="ADAL" clId="{3B363319-90DC-4339-A02C-0950CCE29F7D}" dt="2020-05-14T03:49:35.879" v="46" actId="20577"/>
        <pc:sldMkLst>
          <pc:docMk/>
          <pc:sldMk cId="3863495477" sldId="389"/>
        </pc:sldMkLst>
        <pc:spChg chg="del">
          <ac:chgData name="Donato Passarelli" userId="f0cfdcf5-61ca-4be8-aa94-d8e955c9f720" providerId="ADAL" clId="{3B363319-90DC-4339-A02C-0950CCE29F7D}" dt="2020-05-14T03:49:10.661" v="9" actId="478"/>
          <ac:spMkLst>
            <pc:docMk/>
            <pc:sldMk cId="3863495477" sldId="389"/>
            <ac:spMk id="2" creationId="{61CE8F19-9139-442F-9DC7-3B9559E069B4}"/>
          </ac:spMkLst>
        </pc:spChg>
        <pc:spChg chg="mod">
          <ac:chgData name="Donato Passarelli" userId="f0cfdcf5-61ca-4be8-aa94-d8e955c9f720" providerId="ADAL" clId="{3B363319-90DC-4339-A02C-0950CCE29F7D}" dt="2020-05-14T03:49:35.879" v="46" actId="20577"/>
          <ac:spMkLst>
            <pc:docMk/>
            <pc:sldMk cId="3863495477" sldId="389"/>
            <ac:spMk id="3" creationId="{8E5A6301-1BFD-41D9-9FF5-61F090675348}"/>
          </ac:spMkLst>
        </pc:spChg>
        <pc:spChg chg="add">
          <ac:chgData name="Donato Passarelli" userId="f0cfdcf5-61ca-4be8-aa94-d8e955c9f720" providerId="ADAL" clId="{3B363319-90DC-4339-A02C-0950CCE29F7D}" dt="2020-05-14T03:48:57.374" v="7"/>
          <ac:spMkLst>
            <pc:docMk/>
            <pc:sldMk cId="3863495477" sldId="389"/>
            <ac:spMk id="8" creationId="{B85BE6F0-A0B3-4029-9558-35983B656B66}"/>
          </ac:spMkLst>
        </pc:spChg>
        <pc:spChg chg="add">
          <ac:chgData name="Donato Passarelli" userId="f0cfdcf5-61ca-4be8-aa94-d8e955c9f720" providerId="ADAL" clId="{3B363319-90DC-4339-A02C-0950CCE29F7D}" dt="2020-05-14T03:48:57.374" v="7"/>
          <ac:spMkLst>
            <pc:docMk/>
            <pc:sldMk cId="3863495477" sldId="389"/>
            <ac:spMk id="10" creationId="{697A020F-8401-4F3E-B93A-F4A50B22A774}"/>
          </ac:spMkLst>
        </pc:spChg>
        <pc:spChg chg="add">
          <ac:chgData name="Donato Passarelli" userId="f0cfdcf5-61ca-4be8-aa94-d8e955c9f720" providerId="ADAL" clId="{3B363319-90DC-4339-A02C-0950CCE29F7D}" dt="2020-05-14T03:48:57.374" v="7"/>
          <ac:spMkLst>
            <pc:docMk/>
            <pc:sldMk cId="3863495477" sldId="389"/>
            <ac:spMk id="11" creationId="{3AA18EDD-B51B-47D5-8636-EA4CB37C79DA}"/>
          </ac:spMkLst>
        </pc:spChg>
        <pc:spChg chg="add">
          <ac:chgData name="Donato Passarelli" userId="f0cfdcf5-61ca-4be8-aa94-d8e955c9f720" providerId="ADAL" clId="{3B363319-90DC-4339-A02C-0950CCE29F7D}" dt="2020-05-14T03:49:05.986" v="8"/>
          <ac:spMkLst>
            <pc:docMk/>
            <pc:sldMk cId="3863495477" sldId="389"/>
            <ac:spMk id="14" creationId="{38D45AA0-58D2-4E60-A852-ACAAFA26D0AE}"/>
          </ac:spMkLst>
        </pc:spChg>
        <pc:picChg chg="add">
          <ac:chgData name="Donato Passarelli" userId="f0cfdcf5-61ca-4be8-aa94-d8e955c9f720" providerId="ADAL" clId="{3B363319-90DC-4339-A02C-0950CCE29F7D}" dt="2020-05-14T03:48:57.374" v="7"/>
          <ac:picMkLst>
            <pc:docMk/>
            <pc:sldMk cId="3863495477" sldId="389"/>
            <ac:picMk id="7" creationId="{54B7CF88-BCF7-4458-9728-FADDEDF470FE}"/>
          </ac:picMkLst>
        </pc:picChg>
        <pc:picChg chg="add">
          <ac:chgData name="Donato Passarelli" userId="f0cfdcf5-61ca-4be8-aa94-d8e955c9f720" providerId="ADAL" clId="{3B363319-90DC-4339-A02C-0950CCE29F7D}" dt="2020-05-14T03:48:57.374" v="7"/>
          <ac:picMkLst>
            <pc:docMk/>
            <pc:sldMk cId="3863495477" sldId="389"/>
            <ac:picMk id="9" creationId="{5ED902F4-C7B5-41EC-B879-3AC5FA1629B7}"/>
          </ac:picMkLst>
        </pc:picChg>
        <pc:cxnChg chg="add">
          <ac:chgData name="Donato Passarelli" userId="f0cfdcf5-61ca-4be8-aa94-d8e955c9f720" providerId="ADAL" clId="{3B363319-90DC-4339-A02C-0950CCE29F7D}" dt="2020-05-14T03:48:57.374" v="7"/>
          <ac:cxnSpMkLst>
            <pc:docMk/>
            <pc:sldMk cId="3863495477" sldId="389"/>
            <ac:cxnSpMk id="12" creationId="{A9DE6FC6-531B-4EF0-88CC-7FC8D91B1045}"/>
          </ac:cxnSpMkLst>
        </pc:cxnChg>
        <pc:cxnChg chg="add">
          <ac:chgData name="Donato Passarelli" userId="f0cfdcf5-61ca-4be8-aa94-d8e955c9f720" providerId="ADAL" clId="{3B363319-90DC-4339-A02C-0950CCE29F7D}" dt="2020-05-14T03:48:57.374" v="7"/>
          <ac:cxnSpMkLst>
            <pc:docMk/>
            <pc:sldMk cId="3863495477" sldId="389"/>
            <ac:cxnSpMk id="13" creationId="{B20E30CC-0E7A-4AB5-96A4-AEE874E27D87}"/>
          </ac:cxnSpMkLst>
        </pc:cxnChg>
      </pc:sldChg>
      <pc:sldChg chg="addSp delSp modSp add">
        <pc:chgData name="Donato Passarelli" userId="f0cfdcf5-61ca-4be8-aa94-d8e955c9f720" providerId="ADAL" clId="{3B363319-90DC-4339-A02C-0950CCE29F7D}" dt="2020-05-14T03:53:02.803" v="55" actId="1582"/>
        <pc:sldMkLst>
          <pc:docMk/>
          <pc:sldMk cId="1969540524" sldId="390"/>
        </pc:sldMkLst>
        <pc:spChg chg="del">
          <ac:chgData name="Donato Passarelli" userId="f0cfdcf5-61ca-4be8-aa94-d8e955c9f720" providerId="ADAL" clId="{3B363319-90DC-4339-A02C-0950CCE29F7D}" dt="2020-05-14T03:52:18.467" v="50" actId="478"/>
          <ac:spMkLst>
            <pc:docMk/>
            <pc:sldMk cId="1969540524" sldId="390"/>
            <ac:spMk id="2" creationId="{EBA7BFA4-2447-45D6-93B2-8AA13F885376}"/>
          </ac:spMkLst>
        </pc:spChg>
        <pc:spChg chg="mod">
          <ac:chgData name="Donato Passarelli" userId="f0cfdcf5-61ca-4be8-aa94-d8e955c9f720" providerId="ADAL" clId="{3B363319-90DC-4339-A02C-0950CCE29F7D}" dt="2020-05-14T03:52:27.922" v="51"/>
          <ac:spMkLst>
            <pc:docMk/>
            <pc:sldMk cId="1969540524" sldId="390"/>
            <ac:spMk id="3" creationId="{9553EB56-7CDD-46D6-B7CF-E0B46816E846}"/>
          </ac:spMkLst>
        </pc:spChg>
        <pc:spChg chg="add">
          <ac:chgData name="Donato Passarelli" userId="f0cfdcf5-61ca-4be8-aa94-d8e955c9f720" providerId="ADAL" clId="{3B363319-90DC-4339-A02C-0950CCE29F7D}" dt="2020-05-14T03:52:06.287" v="48"/>
          <ac:spMkLst>
            <pc:docMk/>
            <pc:sldMk cId="1969540524" sldId="390"/>
            <ac:spMk id="7" creationId="{F20C7CFC-8B7D-4F2B-A44E-06A232978BE0}"/>
          </ac:spMkLst>
        </pc:spChg>
        <pc:spChg chg="add mod">
          <ac:chgData name="Donato Passarelli" userId="f0cfdcf5-61ca-4be8-aa94-d8e955c9f720" providerId="ADAL" clId="{3B363319-90DC-4339-A02C-0950CCE29F7D}" dt="2020-05-14T03:53:02.803" v="55" actId="1582"/>
          <ac:spMkLst>
            <pc:docMk/>
            <pc:sldMk cId="1969540524" sldId="390"/>
            <ac:spMk id="9" creationId="{1CB2C789-1D07-447E-AFE2-88BCE95E3F26}"/>
          </ac:spMkLst>
        </pc:spChg>
        <pc:graphicFrameChg chg="add">
          <ac:chgData name="Donato Passarelli" userId="f0cfdcf5-61ca-4be8-aa94-d8e955c9f720" providerId="ADAL" clId="{3B363319-90DC-4339-A02C-0950CCE29F7D}" dt="2020-05-14T03:52:15.298" v="49"/>
          <ac:graphicFrameMkLst>
            <pc:docMk/>
            <pc:sldMk cId="1969540524" sldId="390"/>
            <ac:graphicFrameMk id="8" creationId="{C5B7EDD6-492E-4D2D-A231-FC9F87BC9E15}"/>
          </ac:graphicFrameMkLst>
        </pc:graphicFrameChg>
      </pc:sldChg>
      <pc:sldChg chg="add del">
        <pc:chgData name="Donato Passarelli" userId="f0cfdcf5-61ca-4be8-aa94-d8e955c9f720" providerId="ADAL" clId="{3B363319-90DC-4339-A02C-0950CCE29F7D}" dt="2020-05-14T03:48:35.507" v="5"/>
        <pc:sldMkLst>
          <pc:docMk/>
          <pc:sldMk cId="4190948933" sldId="1073"/>
        </pc:sldMkLst>
      </pc:sldChg>
    </pc:docChg>
  </pc:docChgLst>
  <pc:docChgLst>
    <pc:chgData name="Donato Passarelli" userId="f0cfdcf5-61ca-4be8-aa94-d8e955c9f720" providerId="ADAL" clId="{A3C9F09B-F706-4E9A-AB0D-348F607818F3}"/>
    <pc:docChg chg="undo custSel addSld modSld">
      <pc:chgData name="Donato Passarelli" userId="f0cfdcf5-61ca-4be8-aa94-d8e955c9f720" providerId="ADAL" clId="{A3C9F09B-F706-4E9A-AB0D-348F607818F3}" dt="2020-01-09T21:40:21.038" v="422" actId="478"/>
      <pc:docMkLst>
        <pc:docMk/>
      </pc:docMkLst>
      <pc:sldChg chg="addSp delSp modSp">
        <pc:chgData name="Donato Passarelli" userId="f0cfdcf5-61ca-4be8-aa94-d8e955c9f720" providerId="ADAL" clId="{A3C9F09B-F706-4E9A-AB0D-348F607818F3}" dt="2020-01-09T21:13:08.290" v="358" actId="1076"/>
        <pc:sldMkLst>
          <pc:docMk/>
          <pc:sldMk cId="2442764368" sldId="334"/>
        </pc:sldMkLst>
        <pc:spChg chg="del">
          <ac:chgData name="Donato Passarelli" userId="f0cfdcf5-61ca-4be8-aa94-d8e955c9f720" providerId="ADAL" clId="{A3C9F09B-F706-4E9A-AB0D-348F607818F3}" dt="2020-01-09T21:12:44.162" v="352"/>
          <ac:spMkLst>
            <pc:docMk/>
            <pc:sldMk cId="2442764368" sldId="334"/>
            <ac:spMk id="2" creationId="{9229682C-6832-6044-8AAD-EDC5C2487159}"/>
          </ac:spMkLst>
        </pc:spChg>
        <pc:picChg chg="del">
          <ac:chgData name="Donato Passarelli" userId="f0cfdcf5-61ca-4be8-aa94-d8e955c9f720" providerId="ADAL" clId="{A3C9F09B-F706-4E9A-AB0D-348F607818F3}" dt="2020-01-09T21:12:42.821" v="351" actId="478"/>
          <ac:picMkLst>
            <pc:docMk/>
            <pc:sldMk cId="2442764368" sldId="334"/>
            <ac:picMk id="11" creationId="{A2E216A5-3404-4099-8AD6-BF45BC6DB7CF}"/>
          </ac:picMkLst>
        </pc:picChg>
        <pc:picChg chg="del">
          <ac:chgData name="Donato Passarelli" userId="f0cfdcf5-61ca-4be8-aa94-d8e955c9f720" providerId="ADAL" clId="{A3C9F09B-F706-4E9A-AB0D-348F607818F3}" dt="2020-01-09T21:12:41.611" v="350" actId="478"/>
          <ac:picMkLst>
            <pc:docMk/>
            <pc:sldMk cId="2442764368" sldId="334"/>
            <ac:picMk id="12" creationId="{67698361-D525-4708-9005-0206DA919F85}"/>
          </ac:picMkLst>
        </pc:picChg>
        <pc:picChg chg="add mod">
          <ac:chgData name="Donato Passarelli" userId="f0cfdcf5-61ca-4be8-aa94-d8e955c9f720" providerId="ADAL" clId="{A3C9F09B-F706-4E9A-AB0D-348F607818F3}" dt="2020-01-09T21:13:08.290" v="358" actId="1076"/>
          <ac:picMkLst>
            <pc:docMk/>
            <pc:sldMk cId="2442764368" sldId="334"/>
            <ac:picMk id="14" creationId="{F9603BA9-7FED-4792-828C-D97386A232E7}"/>
          </ac:picMkLst>
        </pc:picChg>
      </pc:sldChg>
      <pc:sldChg chg="modSp">
        <pc:chgData name="Donato Passarelli" userId="f0cfdcf5-61ca-4be8-aa94-d8e955c9f720" providerId="ADAL" clId="{A3C9F09B-F706-4E9A-AB0D-348F607818F3}" dt="2020-01-09T20:42:55.367" v="122" actId="207"/>
        <pc:sldMkLst>
          <pc:docMk/>
          <pc:sldMk cId="2797930130" sldId="336"/>
        </pc:sldMkLst>
        <pc:graphicFrameChg chg="modGraphic">
          <ac:chgData name="Donato Passarelli" userId="f0cfdcf5-61ca-4be8-aa94-d8e955c9f720" providerId="ADAL" clId="{A3C9F09B-F706-4E9A-AB0D-348F607818F3}" dt="2020-01-09T20:42:55.367" v="122" actId="207"/>
          <ac:graphicFrameMkLst>
            <pc:docMk/>
            <pc:sldMk cId="2797930130" sldId="336"/>
            <ac:graphicFrameMk id="11" creationId="{8D1306E5-0B5D-4209-B9F3-A453DD500664}"/>
          </ac:graphicFrameMkLst>
        </pc:graphicFrameChg>
      </pc:sldChg>
      <pc:sldChg chg="addSp modSp">
        <pc:chgData name="Donato Passarelli" userId="f0cfdcf5-61ca-4be8-aa94-d8e955c9f720" providerId="ADAL" clId="{A3C9F09B-F706-4E9A-AB0D-348F607818F3}" dt="2020-01-09T21:01:52.941" v="187" actId="1076"/>
        <pc:sldMkLst>
          <pc:docMk/>
          <pc:sldMk cId="3656512476" sldId="337"/>
        </pc:sldMkLst>
        <pc:spChg chg="add mod">
          <ac:chgData name="Donato Passarelli" userId="f0cfdcf5-61ca-4be8-aa94-d8e955c9f720" providerId="ADAL" clId="{A3C9F09B-F706-4E9A-AB0D-348F607818F3}" dt="2020-01-09T21:01:52.941" v="187" actId="1076"/>
          <ac:spMkLst>
            <pc:docMk/>
            <pc:sldMk cId="3656512476" sldId="337"/>
            <ac:spMk id="8" creationId="{A6719572-3D10-4645-B293-283D9F7A7B3A}"/>
          </ac:spMkLst>
        </pc:spChg>
      </pc:sldChg>
      <pc:sldChg chg="addSp modSp">
        <pc:chgData name="Donato Passarelli" userId="f0cfdcf5-61ca-4be8-aa94-d8e955c9f720" providerId="ADAL" clId="{A3C9F09B-F706-4E9A-AB0D-348F607818F3}" dt="2020-01-09T21:30:13.652" v="421" actId="20577"/>
        <pc:sldMkLst>
          <pc:docMk/>
          <pc:sldMk cId="1802399017" sldId="348"/>
        </pc:sldMkLst>
        <pc:spChg chg="add mod">
          <ac:chgData name="Donato Passarelli" userId="f0cfdcf5-61ca-4be8-aa94-d8e955c9f720" providerId="ADAL" clId="{A3C9F09B-F706-4E9A-AB0D-348F607818F3}" dt="2020-01-09T21:30:13.652" v="421" actId="20577"/>
          <ac:spMkLst>
            <pc:docMk/>
            <pc:sldMk cId="1802399017" sldId="348"/>
            <ac:spMk id="2" creationId="{9D25EF4B-ADE6-48E6-A24C-BDECAD18CAAB}"/>
          </ac:spMkLst>
        </pc:spChg>
      </pc:sldChg>
      <pc:sldChg chg="addSp modSp">
        <pc:chgData name="Donato Passarelli" userId="f0cfdcf5-61ca-4be8-aa94-d8e955c9f720" providerId="ADAL" clId="{A3C9F09B-F706-4E9A-AB0D-348F607818F3}" dt="2020-01-09T20:51:36.319" v="147" actId="1076"/>
        <pc:sldMkLst>
          <pc:docMk/>
          <pc:sldMk cId="271136098" sldId="350"/>
        </pc:sldMkLst>
        <pc:spChg chg="add mod">
          <ac:chgData name="Donato Passarelli" userId="f0cfdcf5-61ca-4be8-aa94-d8e955c9f720" providerId="ADAL" clId="{A3C9F09B-F706-4E9A-AB0D-348F607818F3}" dt="2020-01-09T20:51:36.319" v="147" actId="1076"/>
          <ac:spMkLst>
            <pc:docMk/>
            <pc:sldMk cId="271136098" sldId="350"/>
            <ac:spMk id="2" creationId="{ABF54874-2E7A-4D2A-B41B-E456D63048C1}"/>
          </ac:spMkLst>
        </pc:spChg>
      </pc:sldChg>
      <pc:sldChg chg="addSp delSp modSp">
        <pc:chgData name="Donato Passarelli" userId="f0cfdcf5-61ca-4be8-aa94-d8e955c9f720" providerId="ADAL" clId="{A3C9F09B-F706-4E9A-AB0D-348F607818F3}" dt="2020-01-09T20:03:21.710" v="117" actId="20577"/>
        <pc:sldMkLst>
          <pc:docMk/>
          <pc:sldMk cId="3956645237" sldId="351"/>
        </pc:sldMkLst>
        <pc:spChg chg="mod">
          <ac:chgData name="Donato Passarelli" userId="f0cfdcf5-61ca-4be8-aa94-d8e955c9f720" providerId="ADAL" clId="{A3C9F09B-F706-4E9A-AB0D-348F607818F3}" dt="2020-01-09T20:03:21.710" v="117" actId="20577"/>
          <ac:spMkLst>
            <pc:docMk/>
            <pc:sldMk cId="3956645237" sldId="351"/>
            <ac:spMk id="2" creationId="{7A3B76C6-8E05-4BAC-9039-B8CA7FCFA536}"/>
          </ac:spMkLst>
        </pc:spChg>
        <pc:spChg chg="mod">
          <ac:chgData name="Donato Passarelli" userId="f0cfdcf5-61ca-4be8-aa94-d8e955c9f720" providerId="ADAL" clId="{A3C9F09B-F706-4E9A-AB0D-348F607818F3}" dt="2020-01-09T20:02:37.105" v="109" actId="1037"/>
          <ac:spMkLst>
            <pc:docMk/>
            <pc:sldMk cId="3956645237" sldId="351"/>
            <ac:spMk id="8" creationId="{412DBAD8-ACF6-4E98-B25D-0CCB9DFCE6BB}"/>
          </ac:spMkLst>
        </pc:spChg>
        <pc:spChg chg="mod ord">
          <ac:chgData name="Donato Passarelli" userId="f0cfdcf5-61ca-4be8-aa94-d8e955c9f720" providerId="ADAL" clId="{A3C9F09B-F706-4E9A-AB0D-348F607818F3}" dt="2020-01-09T20:02:14.910" v="104" actId="1076"/>
          <ac:spMkLst>
            <pc:docMk/>
            <pc:sldMk cId="3956645237" sldId="351"/>
            <ac:spMk id="10" creationId="{E8BC436C-9B60-42D7-81AF-29C312697116}"/>
          </ac:spMkLst>
        </pc:spChg>
        <pc:picChg chg="add del mod">
          <ac:chgData name="Donato Passarelli" userId="f0cfdcf5-61ca-4be8-aa94-d8e955c9f720" providerId="ADAL" clId="{A3C9F09B-F706-4E9A-AB0D-348F607818F3}" dt="2020-01-09T20:01:25.458" v="38" actId="1076"/>
          <ac:picMkLst>
            <pc:docMk/>
            <pc:sldMk cId="3956645237" sldId="351"/>
            <ac:picMk id="11" creationId="{F72FBEAB-A081-4868-87FD-65EA4ED7D00B}"/>
          </ac:picMkLst>
        </pc:picChg>
        <pc:picChg chg="del">
          <ac:chgData name="Donato Passarelli" userId="f0cfdcf5-61ca-4be8-aa94-d8e955c9f720" providerId="ADAL" clId="{A3C9F09B-F706-4E9A-AB0D-348F607818F3}" dt="2020-01-09T20:01:21.347" v="37" actId="478"/>
          <ac:picMkLst>
            <pc:docMk/>
            <pc:sldMk cId="3956645237" sldId="351"/>
            <ac:picMk id="12" creationId="{62AC945A-EF69-4275-9042-B8B10D4A4617}"/>
          </ac:picMkLst>
        </pc:picChg>
        <pc:picChg chg="add del mod">
          <ac:chgData name="Donato Passarelli" userId="f0cfdcf5-61ca-4be8-aa94-d8e955c9f720" providerId="ADAL" clId="{A3C9F09B-F706-4E9A-AB0D-348F607818F3}" dt="2020-01-09T20:01:12.926" v="34"/>
          <ac:picMkLst>
            <pc:docMk/>
            <pc:sldMk cId="3956645237" sldId="351"/>
            <ac:picMk id="14" creationId="{E7377CEF-4707-4C7F-BDB2-0C8C799531DA}"/>
          </ac:picMkLst>
        </pc:picChg>
        <pc:picChg chg="add mod">
          <ac:chgData name="Donato Passarelli" userId="f0cfdcf5-61ca-4be8-aa94-d8e955c9f720" providerId="ADAL" clId="{A3C9F09B-F706-4E9A-AB0D-348F607818F3}" dt="2020-01-09T20:01:46.943" v="62" actId="1038"/>
          <ac:picMkLst>
            <pc:docMk/>
            <pc:sldMk cId="3956645237" sldId="351"/>
            <ac:picMk id="15" creationId="{5CAC4627-CE90-4CFB-A1F8-5DB978159572}"/>
          </ac:picMkLst>
        </pc:picChg>
      </pc:sldChg>
      <pc:sldChg chg="addSp delSp modSp">
        <pc:chgData name="Donato Passarelli" userId="f0cfdcf5-61ca-4be8-aa94-d8e955c9f720" providerId="ADAL" clId="{A3C9F09B-F706-4E9A-AB0D-348F607818F3}" dt="2020-01-09T19:59:20.391" v="20" actId="1076"/>
        <pc:sldMkLst>
          <pc:docMk/>
          <pc:sldMk cId="2174760404" sldId="353"/>
        </pc:sldMkLst>
        <pc:spChg chg="del">
          <ac:chgData name="Donato Passarelli" userId="f0cfdcf5-61ca-4be8-aa94-d8e955c9f720" providerId="ADAL" clId="{A3C9F09B-F706-4E9A-AB0D-348F607818F3}" dt="2020-01-09T19:56:17.021" v="5" actId="478"/>
          <ac:spMkLst>
            <pc:docMk/>
            <pc:sldMk cId="2174760404" sldId="353"/>
            <ac:spMk id="12" creationId="{429E6370-90D9-4EBC-932E-9C5BA6C9B429}"/>
          </ac:spMkLst>
        </pc:spChg>
        <pc:picChg chg="del">
          <ac:chgData name="Donato Passarelli" userId="f0cfdcf5-61ca-4be8-aa94-d8e955c9f720" providerId="ADAL" clId="{A3C9F09B-F706-4E9A-AB0D-348F607818F3}" dt="2020-01-09T19:58:41.213" v="12" actId="478"/>
          <ac:picMkLst>
            <pc:docMk/>
            <pc:sldMk cId="2174760404" sldId="353"/>
            <ac:picMk id="7" creationId="{4E212ABC-F717-44B1-A9B3-8AA251E5CF3D}"/>
          </ac:picMkLst>
        </pc:picChg>
        <pc:picChg chg="del">
          <ac:chgData name="Donato Passarelli" userId="f0cfdcf5-61ca-4be8-aa94-d8e955c9f720" providerId="ADAL" clId="{A3C9F09B-F706-4E9A-AB0D-348F607818F3}" dt="2020-01-09T19:58:39.500" v="11" actId="478"/>
          <ac:picMkLst>
            <pc:docMk/>
            <pc:sldMk cId="2174760404" sldId="353"/>
            <ac:picMk id="8" creationId="{910C95CB-2786-4F87-87DE-FA73A7FC3B9C}"/>
          </ac:picMkLst>
        </pc:picChg>
        <pc:picChg chg="mod">
          <ac:chgData name="Donato Passarelli" userId="f0cfdcf5-61ca-4be8-aa94-d8e955c9f720" providerId="ADAL" clId="{A3C9F09B-F706-4E9A-AB0D-348F607818F3}" dt="2020-01-09T19:59:09.304" v="17" actId="1076"/>
          <ac:picMkLst>
            <pc:docMk/>
            <pc:sldMk cId="2174760404" sldId="353"/>
            <ac:picMk id="9" creationId="{C0A4414B-6715-4032-B946-E8915032B40C}"/>
          </ac:picMkLst>
        </pc:picChg>
        <pc:picChg chg="del">
          <ac:chgData name="Donato Passarelli" userId="f0cfdcf5-61ca-4be8-aa94-d8e955c9f720" providerId="ADAL" clId="{A3C9F09B-F706-4E9A-AB0D-348F607818F3}" dt="2020-01-09T19:56:23.741" v="6" actId="478"/>
          <ac:picMkLst>
            <pc:docMk/>
            <pc:sldMk cId="2174760404" sldId="353"/>
            <ac:picMk id="10" creationId="{21A404F4-7F76-4D13-A31C-347368B38EBD}"/>
          </ac:picMkLst>
        </pc:picChg>
        <pc:picChg chg="del">
          <ac:chgData name="Donato Passarelli" userId="f0cfdcf5-61ca-4be8-aa94-d8e955c9f720" providerId="ADAL" clId="{A3C9F09B-F706-4E9A-AB0D-348F607818F3}" dt="2020-01-09T19:56:01.018" v="0" actId="478"/>
          <ac:picMkLst>
            <pc:docMk/>
            <pc:sldMk cId="2174760404" sldId="353"/>
            <ac:picMk id="11" creationId="{2B5858FD-0AAE-4600-AD23-47FEC90807DE}"/>
          </ac:picMkLst>
        </pc:picChg>
        <pc:picChg chg="add mod ord">
          <ac:chgData name="Donato Passarelli" userId="f0cfdcf5-61ca-4be8-aa94-d8e955c9f720" providerId="ADAL" clId="{A3C9F09B-F706-4E9A-AB0D-348F607818F3}" dt="2020-01-09T19:59:20.391" v="20" actId="1076"/>
          <ac:picMkLst>
            <pc:docMk/>
            <pc:sldMk cId="2174760404" sldId="353"/>
            <ac:picMk id="14" creationId="{83477AB1-E8F6-4193-BAD2-24744FFF526E}"/>
          </ac:picMkLst>
        </pc:picChg>
        <pc:picChg chg="add mod">
          <ac:chgData name="Donato Passarelli" userId="f0cfdcf5-61ca-4be8-aa94-d8e955c9f720" providerId="ADAL" clId="{A3C9F09B-F706-4E9A-AB0D-348F607818F3}" dt="2020-01-09T19:56:36.738" v="10" actId="1076"/>
          <ac:picMkLst>
            <pc:docMk/>
            <pc:sldMk cId="2174760404" sldId="353"/>
            <ac:picMk id="1026" creationId="{60C58ED5-F94F-42C4-B1E3-79F881F3B099}"/>
          </ac:picMkLst>
        </pc:picChg>
        <pc:picChg chg="add mod">
          <ac:chgData name="Donato Passarelli" userId="f0cfdcf5-61ca-4be8-aa94-d8e955c9f720" providerId="ADAL" clId="{A3C9F09B-F706-4E9A-AB0D-348F607818F3}" dt="2020-01-09T19:59:03.513" v="16" actId="1076"/>
          <ac:picMkLst>
            <pc:docMk/>
            <pc:sldMk cId="2174760404" sldId="353"/>
            <ac:picMk id="1027" creationId="{4C965946-3943-4410-A006-34078C34CFCC}"/>
          </ac:picMkLst>
        </pc:picChg>
      </pc:sldChg>
      <pc:sldChg chg="modSp">
        <pc:chgData name="Donato Passarelli" userId="f0cfdcf5-61ca-4be8-aa94-d8e955c9f720" providerId="ADAL" clId="{A3C9F09B-F706-4E9A-AB0D-348F607818F3}" dt="2020-01-09T21:25:44.052" v="361" actId="20577"/>
        <pc:sldMkLst>
          <pc:docMk/>
          <pc:sldMk cId="766502172" sldId="354"/>
        </pc:sldMkLst>
        <pc:spChg chg="mod">
          <ac:chgData name="Donato Passarelli" userId="f0cfdcf5-61ca-4be8-aa94-d8e955c9f720" providerId="ADAL" clId="{A3C9F09B-F706-4E9A-AB0D-348F607818F3}" dt="2020-01-09T21:25:44.052" v="361" actId="20577"/>
          <ac:spMkLst>
            <pc:docMk/>
            <pc:sldMk cId="766502172" sldId="354"/>
            <ac:spMk id="2" creationId="{6DCB7933-4982-4B44-AA8E-5DF1620EA622}"/>
          </ac:spMkLst>
        </pc:spChg>
      </pc:sldChg>
      <pc:sldChg chg="modSp">
        <pc:chgData name="Donato Passarelli" userId="f0cfdcf5-61ca-4be8-aa94-d8e955c9f720" providerId="ADAL" clId="{A3C9F09B-F706-4E9A-AB0D-348F607818F3}" dt="2020-01-09T21:23:40.063" v="360" actId="207"/>
        <pc:sldMkLst>
          <pc:docMk/>
          <pc:sldMk cId="3340641841" sldId="357"/>
        </pc:sldMkLst>
        <pc:spChg chg="mod">
          <ac:chgData name="Donato Passarelli" userId="f0cfdcf5-61ca-4be8-aa94-d8e955c9f720" providerId="ADAL" clId="{A3C9F09B-F706-4E9A-AB0D-348F607818F3}" dt="2020-01-09T21:23:40.063" v="360" actId="207"/>
          <ac:spMkLst>
            <pc:docMk/>
            <pc:sldMk cId="3340641841" sldId="357"/>
            <ac:spMk id="2" creationId="{1FF9CC75-D392-41A6-9483-6FE066610249}"/>
          </ac:spMkLst>
        </pc:spChg>
      </pc:sldChg>
      <pc:sldChg chg="addSp delSp modSp">
        <pc:chgData name="Donato Passarelli" userId="f0cfdcf5-61ca-4be8-aa94-d8e955c9f720" providerId="ADAL" clId="{A3C9F09B-F706-4E9A-AB0D-348F607818F3}" dt="2020-01-09T21:40:21.038" v="422" actId="478"/>
        <pc:sldMkLst>
          <pc:docMk/>
          <pc:sldMk cId="2665354448" sldId="370"/>
        </pc:sldMkLst>
        <pc:spChg chg="mod">
          <ac:chgData name="Donato Passarelli" userId="f0cfdcf5-61ca-4be8-aa94-d8e955c9f720" providerId="ADAL" clId="{A3C9F09B-F706-4E9A-AB0D-348F607818F3}" dt="2020-01-09T19:59:59.917" v="27" actId="1076"/>
          <ac:spMkLst>
            <pc:docMk/>
            <pc:sldMk cId="2665354448" sldId="370"/>
            <ac:spMk id="9" creationId="{3CC623E9-5925-4401-9BFB-74FD305379F1}"/>
          </ac:spMkLst>
        </pc:spChg>
        <pc:spChg chg="add del mod">
          <ac:chgData name="Donato Passarelli" userId="f0cfdcf5-61ca-4be8-aa94-d8e955c9f720" providerId="ADAL" clId="{A3C9F09B-F706-4E9A-AB0D-348F607818F3}" dt="2020-01-09T21:40:21.038" v="422" actId="478"/>
          <ac:spMkLst>
            <pc:docMk/>
            <pc:sldMk cId="2665354448" sldId="370"/>
            <ac:spMk id="10" creationId="{CAD09DCD-5282-4880-B9CB-F780BB1E4457}"/>
          </ac:spMkLst>
        </pc:spChg>
      </pc:sldChg>
      <pc:sldChg chg="modSp add">
        <pc:chgData name="Donato Passarelli" userId="f0cfdcf5-61ca-4be8-aa94-d8e955c9f720" providerId="ADAL" clId="{A3C9F09B-F706-4E9A-AB0D-348F607818F3}" dt="2020-01-09T21:08:09.171" v="349" actId="20577"/>
        <pc:sldMkLst>
          <pc:docMk/>
          <pc:sldMk cId="2328560514" sldId="374"/>
        </pc:sldMkLst>
        <pc:spChg chg="mod">
          <ac:chgData name="Donato Passarelli" userId="f0cfdcf5-61ca-4be8-aa94-d8e955c9f720" providerId="ADAL" clId="{A3C9F09B-F706-4E9A-AB0D-348F607818F3}" dt="2020-01-09T21:08:09.171" v="349" actId="20577"/>
          <ac:spMkLst>
            <pc:docMk/>
            <pc:sldMk cId="2328560514" sldId="374"/>
            <ac:spMk id="2" creationId="{AF887BAB-3342-4F44-B75E-B6FC34F0DC9A}"/>
          </ac:spMkLst>
        </pc:spChg>
        <pc:spChg chg="mod">
          <ac:chgData name="Donato Passarelli" userId="f0cfdcf5-61ca-4be8-aa94-d8e955c9f720" providerId="ADAL" clId="{A3C9F09B-F706-4E9A-AB0D-348F607818F3}" dt="2020-01-09T21:06:16.411" v="252" actId="20577"/>
          <ac:spMkLst>
            <pc:docMk/>
            <pc:sldMk cId="2328560514" sldId="374"/>
            <ac:spMk id="3" creationId="{DB73FBD5-18E4-48BC-A54A-670BB528EE55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fermicloud-my.sharepoint.com/personal/fruiu_services_fnal_gov/Documents/PIP-II/SSR2/Tuner/Optimization%20Tuner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365901463182071"/>
          <c:y val="7.5247219704106597E-2"/>
          <c:w val="0.68072133703133331"/>
          <c:h val="0.67142011486916298"/>
        </c:manualLayout>
      </c:layout>
      <c:scatterChart>
        <c:scatterStyle val="lineMarker"/>
        <c:varyColors val="0"/>
        <c:ser>
          <c:idx val="0"/>
          <c:order val="0"/>
          <c:tx>
            <c:v>S Contour_Th</c:v>
          </c:tx>
          <c:spPr>
            <a:ln w="9525" cap="rnd">
              <a:solidFill>
                <a:schemeClr val="accent1"/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none"/>
          </c:marker>
          <c:xVal>
            <c:numRef>
              <c:f>Sheet1!$S$3:$S$7</c:f>
              <c:numCache>
                <c:formatCode>0.00</c:formatCode>
                <c:ptCount val="5"/>
                <c:pt idx="0">
                  <c:v>1.889284278985019</c:v>
                </c:pt>
                <c:pt idx="1">
                  <c:v>1.4169635255279891</c:v>
                </c:pt>
                <c:pt idx="2">
                  <c:v>0.94464207874001005</c:v>
                </c:pt>
                <c:pt idx="3">
                  <c:v>0.47232066231226</c:v>
                </c:pt>
                <c:pt idx="4">
                  <c:v>0</c:v>
                </c:pt>
              </c:numCache>
            </c:numRef>
          </c:xVal>
          <c:yVal>
            <c:numRef>
              <c:f>Sheet1!$N$3:$N$7</c:f>
              <c:numCache>
                <c:formatCode>0.00</c:formatCode>
                <c:ptCount val="5"/>
                <c:pt idx="0">
                  <c:v>5849.7606980871351</c:v>
                </c:pt>
                <c:pt idx="1">
                  <c:v>4337.4107348057296</c:v>
                </c:pt>
                <c:pt idx="2">
                  <c:v>2520.0462512228696</c:v>
                </c:pt>
                <c:pt idx="3">
                  <c:v>747.1511005256034</c:v>
                </c:pt>
                <c:pt idx="4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BF70-45F8-9E7C-83E27E516985}"/>
            </c:ext>
          </c:extLst>
        </c:ser>
        <c:ser>
          <c:idx val="2"/>
          <c:order val="2"/>
          <c:tx>
            <c:v>S Max_H</c:v>
          </c:tx>
          <c:spPr>
            <a:ln w="9525" cap="rnd">
              <a:solidFill>
                <a:schemeClr val="accent3"/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none"/>
          </c:marker>
          <c:xVal>
            <c:numRef>
              <c:f>Sheet1!$S$9:$S$11</c:f>
              <c:numCache>
                <c:formatCode>0.00</c:formatCode>
                <c:ptCount val="3"/>
                <c:pt idx="0">
                  <c:v>7.3861055608849924E-2</c:v>
                </c:pt>
                <c:pt idx="1">
                  <c:v>3.580390321469995E-2</c:v>
                </c:pt>
                <c:pt idx="2">
                  <c:v>0</c:v>
                </c:pt>
              </c:numCache>
            </c:numRef>
          </c:xVal>
          <c:yVal>
            <c:numRef>
              <c:f>Sheet1!$N$9:$N$11</c:f>
              <c:numCache>
                <c:formatCode>0.00</c:formatCode>
                <c:ptCount val="3"/>
                <c:pt idx="0">
                  <c:v>2837.4350143969132</c:v>
                </c:pt>
                <c:pt idx="1">
                  <c:v>1064.5322547024225</c:v>
                </c:pt>
                <c:pt idx="2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BF70-45F8-9E7C-83E27E516985}"/>
            </c:ext>
          </c:extLst>
        </c:ser>
        <c:ser>
          <c:idx val="4"/>
          <c:order val="4"/>
          <c:tx>
            <c:v>S Top_Th</c:v>
          </c:tx>
          <c:spPr>
            <a:ln w="9525" cap="rnd">
              <a:solidFill>
                <a:schemeClr val="accent5"/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none"/>
          </c:marker>
          <c:xVal>
            <c:numRef>
              <c:f>Sheet1!$S$13:$S$15</c:f>
              <c:numCache>
                <c:formatCode>0.00</c:formatCode>
                <c:ptCount val="3"/>
                <c:pt idx="0">
                  <c:v>1.2001627814221498</c:v>
                </c:pt>
                <c:pt idx="1">
                  <c:v>0.67967572941888044</c:v>
                </c:pt>
                <c:pt idx="2">
                  <c:v>0</c:v>
                </c:pt>
              </c:numCache>
            </c:numRef>
          </c:xVal>
          <c:yVal>
            <c:numRef>
              <c:f>Sheet1!$N$13:$N$15</c:f>
              <c:numCache>
                <c:formatCode>0.00</c:formatCode>
                <c:ptCount val="3"/>
                <c:pt idx="0">
                  <c:v>2496.8213093621525</c:v>
                </c:pt>
                <c:pt idx="1">
                  <c:v>730.9641875554662</c:v>
                </c:pt>
                <c:pt idx="2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BF70-45F8-9E7C-83E27E516985}"/>
            </c:ext>
          </c:extLst>
        </c:ser>
        <c:ser>
          <c:idx val="6"/>
          <c:order val="6"/>
          <c:tx>
            <c:v>S Central_Th</c:v>
          </c:tx>
          <c:spPr>
            <a:ln w="9525" cap="rnd">
              <a:solidFill>
                <a:schemeClr val="accent1">
                  <a:lumMod val="60000"/>
                </a:schemeClr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none"/>
          </c:marker>
          <c:xVal>
            <c:numRef>
              <c:f>Sheet1!$S$17:$S$19</c:f>
              <c:numCache>
                <c:formatCode>0.00</c:formatCode>
                <c:ptCount val="3"/>
                <c:pt idx="0">
                  <c:v>1.27630300343509</c:v>
                </c:pt>
                <c:pt idx="1">
                  <c:v>0.63865375604133945</c:v>
                </c:pt>
                <c:pt idx="2">
                  <c:v>0</c:v>
                </c:pt>
              </c:numCache>
            </c:numRef>
          </c:xVal>
          <c:yVal>
            <c:numRef>
              <c:f>Sheet1!$N$17:$N$19</c:f>
              <c:numCache>
                <c:formatCode>0.00</c:formatCode>
                <c:ptCount val="3"/>
                <c:pt idx="0">
                  <c:v>5507.8774561577702</c:v>
                </c:pt>
                <c:pt idx="1">
                  <c:v>2258.3937578720943</c:v>
                </c:pt>
                <c:pt idx="2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BF70-45F8-9E7C-83E27E51698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98913640"/>
        <c:axId val="698914952"/>
        <c:extLst>
          <c:ext xmlns:c15="http://schemas.microsoft.com/office/drawing/2012/chart" uri="{02D57815-91ED-43cb-92C2-25804820EDAC}">
            <c15:filteredScatterSeries>
              <c15:ser>
                <c:idx val="1"/>
                <c:order val="1"/>
                <c:tx>
                  <c:v>E Contour_Th</c:v>
                </c:tx>
                <c:spPr>
                  <a:ln w="9525" cap="rnd">
                    <a:solidFill>
                      <a:schemeClr val="accent2"/>
                    </a:solidFill>
                    <a:round/>
                  </a:ln>
                  <a:effectLst>
                    <a:outerShdw blurRad="40000" dist="23000" dir="5400000" rotWithShape="0">
                      <a:srgbClr val="000000">
                        <a:alpha val="35000"/>
                      </a:srgbClr>
                    </a:outerShdw>
                  </a:effectLst>
                </c:spPr>
                <c:marker>
                  <c:symbol val="none"/>
                </c:marker>
                <c:xVal>
                  <c:numRef>
                    <c:extLst>
                      <c:ext uri="{02D57815-91ED-43cb-92C2-25804820EDAC}">
                        <c15:formulaRef>
                          <c15:sqref>'parameter sensitivity'!$C$3:$C$7</c15:sqref>
                        </c15:formulaRef>
                      </c:ext>
                    </c:extLst>
                    <c:numCache>
                      <c:formatCode>0.00</c:formatCode>
                      <c:ptCount val="5"/>
                      <c:pt idx="0">
                        <c:v>0.55555555555555558</c:v>
                      </c:pt>
                      <c:pt idx="1">
                        <c:v>0.66666666666666663</c:v>
                      </c:pt>
                      <c:pt idx="2">
                        <c:v>0.77777777777777779</c:v>
                      </c:pt>
                      <c:pt idx="3">
                        <c:v>0.88888888888888884</c:v>
                      </c:pt>
                      <c:pt idx="4">
                        <c:v>1</c:v>
                      </c:pt>
                    </c:numCache>
                  </c:numRef>
                </c:xVal>
                <c:yVal>
                  <c:numRef>
                    <c:extLst>
                      <c:ext uri="{02D57815-91ED-43cb-92C2-25804820EDAC}">
                        <c15:formulaRef>
                          <c15:sqref>'parameter sensitivity'!$N$3:$N$7</c15:sqref>
                        </c15:formulaRef>
                      </c:ext>
                    </c:extLst>
                    <c:numCache>
                      <c:formatCode>0.00</c:formatCode>
                      <c:ptCount val="5"/>
                      <c:pt idx="0">
                        <c:v>0.95150533190404973</c:v>
                      </c:pt>
                      <c:pt idx="1">
                        <c:v>0.96766067927112043</c:v>
                      </c:pt>
                      <c:pt idx="2">
                        <c:v>0.98013865073022555</c:v>
                      </c:pt>
                      <c:pt idx="3">
                        <c:v>0.99041572707802716</c:v>
                      </c:pt>
                      <c:pt idx="4">
                        <c:v>1</c:v>
                      </c:pt>
                    </c:numCache>
                  </c:numRef>
                </c:yVal>
                <c:smooth val="0"/>
                <c:extLst>
                  <c:ext xmlns:c16="http://schemas.microsoft.com/office/drawing/2014/chart" uri="{C3380CC4-5D6E-409C-BE32-E72D297353CC}">
                    <c16:uniqueId val="{00000004-BF70-45F8-9E7C-83E27E516985}"/>
                  </c:ext>
                </c:extLst>
              </c15:ser>
            </c15:filteredScatterSeries>
            <c15:filteredScatterSeries>
              <c15:ser>
                <c:idx val="3"/>
                <c:order val="3"/>
                <c:tx>
                  <c:v>E Max_H</c:v>
                </c:tx>
                <c:spPr>
                  <a:ln w="9525" cap="rnd">
                    <a:solidFill>
                      <a:schemeClr val="accent4"/>
                    </a:solidFill>
                    <a:round/>
                  </a:ln>
                  <a:effectLst>
                    <a:outerShdw blurRad="40000" dist="23000" dir="5400000" rotWithShape="0">
                      <a:srgbClr val="000000">
                        <a:alpha val="35000"/>
                      </a:srgbClr>
                    </a:outerShdw>
                  </a:effectLst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'parameter sensitivity'!$E$9:$E$11</c15:sqref>
                        </c15:formulaRef>
                      </c:ext>
                    </c:extLst>
                    <c:numCache>
                      <c:formatCode>0.00</c:formatCode>
                      <c:ptCount val="3"/>
                      <c:pt idx="0">
                        <c:v>0.9375</c:v>
                      </c:pt>
                      <c:pt idx="1">
                        <c:v>0.96875</c:v>
                      </c:pt>
                      <c:pt idx="2">
                        <c:v>1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'parameter sensitivity'!$N$9:$N$11</c15:sqref>
                        </c15:formulaRef>
                      </c:ext>
                    </c:extLst>
                    <c:numCache>
                      <c:formatCode>0.00</c:formatCode>
                      <c:ptCount val="3"/>
                      <c:pt idx="0">
                        <c:v>0.95807946442999425</c:v>
                      </c:pt>
                      <c:pt idx="1">
                        <c:v>0.98039041215419465</c:v>
                      </c:pt>
                      <c:pt idx="2">
                        <c:v>1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5-BF70-45F8-9E7C-83E27E516985}"/>
                  </c:ext>
                </c:extLst>
              </c15:ser>
            </c15:filteredScatterSeries>
            <c15:filteredScatterSeries>
              <c15:ser>
                <c:idx val="5"/>
                <c:order val="5"/>
                <c:tx>
                  <c:v>E Top_Th</c:v>
                </c:tx>
                <c:spPr>
                  <a:ln w="9525" cap="rnd">
                    <a:solidFill>
                      <a:schemeClr val="accent6"/>
                    </a:solidFill>
                    <a:round/>
                  </a:ln>
                  <a:effectLst>
                    <a:outerShdw blurRad="40000" dist="23000" dir="5400000" rotWithShape="0">
                      <a:srgbClr val="000000">
                        <a:alpha val="35000"/>
                      </a:srgbClr>
                    </a:outerShdw>
                  </a:effectLst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'parameter sensitivity'!$G$13:$G$15</c15:sqref>
                        </c15:formulaRef>
                      </c:ext>
                    </c:extLst>
                    <c:numCache>
                      <c:formatCode>0.00</c:formatCode>
                      <c:ptCount val="3"/>
                      <c:pt idx="0">
                        <c:v>0.1</c:v>
                      </c:pt>
                      <c:pt idx="1">
                        <c:v>0.5</c:v>
                      </c:pt>
                      <c:pt idx="2">
                        <c:v>1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'parameter sensitivity'!$N$13:$N$15</c15:sqref>
                        </c15:formulaRef>
                      </c:ext>
                    </c:extLst>
                    <c:numCache>
                      <c:formatCode>0.00</c:formatCode>
                      <c:ptCount val="3"/>
                      <c:pt idx="0">
                        <c:v>0.97312624139377557</c:v>
                      </c:pt>
                      <c:pt idx="1">
                        <c:v>0.98868420943812185</c:v>
                      </c:pt>
                      <c:pt idx="2">
                        <c:v>1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6-BF70-45F8-9E7C-83E27E516985}"/>
                  </c:ext>
                </c:extLst>
              </c15:ser>
            </c15:filteredScatterSeries>
            <c15:filteredScatterSeries>
              <c15:ser>
                <c:idx val="7"/>
                <c:order val="7"/>
                <c:tx>
                  <c:v>E Central_Th</c:v>
                </c:tx>
                <c:spPr>
                  <a:ln w="9525" cap="rnd">
                    <a:solidFill>
                      <a:schemeClr val="accent2">
                        <a:lumMod val="60000"/>
                      </a:schemeClr>
                    </a:solidFill>
                    <a:round/>
                  </a:ln>
                  <a:effectLst>
                    <a:outerShdw blurRad="40000" dist="23000" dir="5400000" rotWithShape="0">
                      <a:srgbClr val="000000">
                        <a:alpha val="35000"/>
                      </a:srgbClr>
                    </a:outerShdw>
                  </a:effectLst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'parameter sensitivity'!$I$17:$I$19</c15:sqref>
                        </c15:formulaRef>
                      </c:ext>
                    </c:extLst>
                    <c:numCache>
                      <c:formatCode>0.00</c:formatCode>
                      <c:ptCount val="3"/>
                      <c:pt idx="0">
                        <c:v>0.42857142857142855</c:v>
                      </c:pt>
                      <c:pt idx="1">
                        <c:v>0.7142857142857143</c:v>
                      </c:pt>
                      <c:pt idx="2">
                        <c:v>1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'parameter sensitivity'!$N$17:$N$19</c15:sqref>
                        </c15:formulaRef>
                      </c:ext>
                    </c:extLst>
                    <c:numCache>
                      <c:formatCode>0.00</c:formatCode>
                      <c:ptCount val="3"/>
                      <c:pt idx="0">
                        <c:v>0.94182521185983614</c:v>
                      </c:pt>
                      <c:pt idx="1">
                        <c:v>0.97851726064736533</c:v>
                      </c:pt>
                      <c:pt idx="2">
                        <c:v>1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7-BF70-45F8-9E7C-83E27E516985}"/>
                  </c:ext>
                </c:extLst>
              </c15:ser>
            </c15:filteredScatterSeries>
          </c:ext>
        </c:extLst>
      </c:scatterChart>
      <c:valAx>
        <c:axId val="698913640"/>
        <c:scaling>
          <c:orientation val="minMax"/>
          <c:max val="2"/>
        </c:scaling>
        <c:delete val="0"/>
        <c:axPos val="b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700" b="1" i="0" u="none" strike="noStrike" kern="1200" baseline="0">
                    <a:solidFill>
                      <a:schemeClr val="accent6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Delta Weight [kg]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700" b="1" i="0" u="none" strike="noStrike" kern="1200" baseline="0">
                  <a:solidFill>
                    <a:schemeClr val="accent6">
                      <a:lumMod val="50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0" sourceLinked="1"/>
        <c:majorTickMark val="none"/>
        <c:minorTickMark val="none"/>
        <c:tickLblPos val="nextTo"/>
        <c:spPr>
          <a:noFill/>
          <a:ln>
            <a:solidFill>
              <a:schemeClr val="tx2">
                <a:lumMod val="40000"/>
                <a:lumOff val="6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700" b="0" i="0" u="none" strike="noStrike" kern="1200" baseline="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98914952"/>
        <c:crosses val="autoZero"/>
        <c:crossBetween val="midCat"/>
      </c:valAx>
      <c:valAx>
        <c:axId val="698914952"/>
        <c:scaling>
          <c:orientation val="minMax"/>
          <c:max val="6000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700" b="1" i="0" u="none" strike="noStrike" kern="1200" baseline="0">
                    <a:solidFill>
                      <a:schemeClr val="accent6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Delta Stiffness [N/mm]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700" b="1" i="0" u="none" strike="noStrike" kern="1200" baseline="0">
                  <a:solidFill>
                    <a:schemeClr val="accent6">
                      <a:lumMod val="50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0" sourceLinked="1"/>
        <c:majorTickMark val="none"/>
        <c:minorTickMark val="none"/>
        <c:tickLblPos val="nextTo"/>
        <c:spPr>
          <a:noFill/>
          <a:ln>
            <a:solidFill>
              <a:schemeClr val="tx2">
                <a:lumMod val="40000"/>
                <a:lumOff val="6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700" b="0" i="0" u="none" strike="noStrike" kern="1200" baseline="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98913640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700">
          <a:solidFill>
            <a:schemeClr val="accent6">
              <a:lumMod val="50000"/>
            </a:schemeClr>
          </a:solidFill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2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2"/>
    <cs:fontRef idx="minor">
      <a:schemeClr val="tx2"/>
    </cs:fontRef>
    <cs:spPr>
      <a:ln w="9525">
        <a:solidFill>
          <a:schemeClr val="phClr"/>
        </a:solidFill>
        <a:round/>
      </a:ln>
    </cs:spPr>
  </cs:dataPointMarker>
  <cs:dataPointMarkerLayout symbol="circle" size="5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spPr>
      <a:ln>
        <a:solidFill>
          <a:schemeClr val="tx2">
            <a:lumMod val="40000"/>
            <a:lumOff val="60000"/>
          </a:schemeClr>
        </a:solidFill>
      </a:ln>
    </cs:spPr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FB04DDC-DD6D-4D46-86F2-81B11B985A17}" type="doc">
      <dgm:prSet loTypeId="urn:microsoft.com/office/officeart/2005/8/layout/radial4" loCatId="relationship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58558AA1-9397-439A-BC18-723DBDBEC3E1}">
      <dgm:prSet phldrT="[Text]" custT="1"/>
      <dgm:spPr/>
      <dgm:t>
        <a:bodyPr/>
        <a:lstStyle/>
        <a:p>
          <a:r>
            <a:rPr lang="en-US" sz="1600" dirty="0"/>
            <a:t>121.02.03 </a:t>
          </a:r>
        </a:p>
        <a:p>
          <a:r>
            <a:rPr lang="en-US" sz="1600" dirty="0"/>
            <a:t>SSR</a:t>
          </a:r>
        </a:p>
      </dgm:t>
    </dgm:pt>
    <dgm:pt modelId="{23761546-BAFB-4ECC-8454-89DA0AF02720}" type="parTrans" cxnId="{4E508B8E-8BE4-4BF4-85E1-2B20BF2028B1}">
      <dgm:prSet/>
      <dgm:spPr/>
      <dgm:t>
        <a:bodyPr/>
        <a:lstStyle/>
        <a:p>
          <a:endParaRPr lang="en-US" sz="2400"/>
        </a:p>
      </dgm:t>
    </dgm:pt>
    <dgm:pt modelId="{945A1720-A062-4A5B-9848-CB72B2021381}" type="sibTrans" cxnId="{4E508B8E-8BE4-4BF4-85E1-2B20BF2028B1}">
      <dgm:prSet/>
      <dgm:spPr/>
      <dgm:t>
        <a:bodyPr/>
        <a:lstStyle/>
        <a:p>
          <a:endParaRPr lang="en-US" sz="2400"/>
        </a:p>
      </dgm:t>
    </dgm:pt>
    <dgm:pt modelId="{07BE443D-AAFD-42B8-9700-AA0BE25170E8}">
      <dgm:prSet phldrT="[Text]" custT="1"/>
      <dgm:spPr>
        <a:solidFill>
          <a:srgbClr val="26A426"/>
        </a:solidFill>
      </dgm:spPr>
      <dgm:t>
        <a:bodyPr/>
        <a:lstStyle/>
        <a:p>
          <a:r>
            <a:rPr lang="en-US" sz="1400" dirty="0"/>
            <a:t>121.03.03</a:t>
          </a:r>
        </a:p>
        <a:p>
          <a:r>
            <a:rPr lang="en-US" sz="1400" dirty="0"/>
            <a:t>High Power RF</a:t>
          </a:r>
        </a:p>
      </dgm:t>
    </dgm:pt>
    <dgm:pt modelId="{A6DC8D82-8206-4821-AA99-030F156C1376}" type="parTrans" cxnId="{EF4D4388-A218-4802-8C69-8CABADC01773}">
      <dgm:prSet/>
      <dgm:spPr/>
      <dgm:t>
        <a:bodyPr/>
        <a:lstStyle/>
        <a:p>
          <a:endParaRPr lang="en-US" sz="2400"/>
        </a:p>
      </dgm:t>
    </dgm:pt>
    <dgm:pt modelId="{3B363144-9220-4C25-B22F-5E45BB52246D}" type="sibTrans" cxnId="{EF4D4388-A218-4802-8C69-8CABADC01773}">
      <dgm:prSet/>
      <dgm:spPr/>
      <dgm:t>
        <a:bodyPr/>
        <a:lstStyle/>
        <a:p>
          <a:endParaRPr lang="en-US" sz="2400"/>
        </a:p>
      </dgm:t>
    </dgm:pt>
    <dgm:pt modelId="{CBB16A6F-AF63-42A3-8BC8-FF1D748D335F}">
      <dgm:prSet phldrT="[Text]" custT="1"/>
      <dgm:spPr>
        <a:solidFill>
          <a:srgbClr val="717F3A"/>
        </a:solidFill>
      </dgm:spPr>
      <dgm:t>
        <a:bodyPr/>
        <a:lstStyle/>
        <a:p>
          <a:r>
            <a:rPr lang="en-US" sz="1400" dirty="0"/>
            <a:t>121.03.06</a:t>
          </a:r>
        </a:p>
        <a:p>
          <a:r>
            <a:rPr lang="en-US" sz="1400" dirty="0"/>
            <a:t>Vacuum</a:t>
          </a:r>
        </a:p>
      </dgm:t>
    </dgm:pt>
    <dgm:pt modelId="{31B0891F-4D68-451D-9439-908C18268BC2}" type="parTrans" cxnId="{A578637D-5B2B-4CAF-A7D7-C177AFFE5CC2}">
      <dgm:prSet/>
      <dgm:spPr/>
      <dgm:t>
        <a:bodyPr/>
        <a:lstStyle/>
        <a:p>
          <a:endParaRPr lang="en-US" sz="2400"/>
        </a:p>
      </dgm:t>
    </dgm:pt>
    <dgm:pt modelId="{397F9B0E-22E4-4C58-BC0A-6390F4B0F9E3}" type="sibTrans" cxnId="{A578637D-5B2B-4CAF-A7D7-C177AFFE5CC2}">
      <dgm:prSet/>
      <dgm:spPr/>
      <dgm:t>
        <a:bodyPr/>
        <a:lstStyle/>
        <a:p>
          <a:endParaRPr lang="en-US" sz="2400"/>
        </a:p>
      </dgm:t>
    </dgm:pt>
    <dgm:pt modelId="{9DEF5C65-3352-410F-AB17-727C4E5D4488}">
      <dgm:prSet phldrT="[Text]" custT="1"/>
      <dgm:spPr>
        <a:solidFill>
          <a:srgbClr val="579130"/>
        </a:solidFill>
      </dgm:spPr>
      <dgm:t>
        <a:bodyPr/>
        <a:lstStyle/>
        <a:p>
          <a:r>
            <a:rPr lang="en-US" sz="1400" dirty="0"/>
            <a:t>121.03.04</a:t>
          </a:r>
        </a:p>
        <a:p>
          <a:r>
            <a:rPr lang="en-US" sz="1400" dirty="0"/>
            <a:t>Low Level RF</a:t>
          </a:r>
        </a:p>
      </dgm:t>
    </dgm:pt>
    <dgm:pt modelId="{0DF477E6-A766-4BB9-A692-1F39B0CFE6CD}" type="parTrans" cxnId="{D5D7268C-FAA1-459A-AD83-A81F5F5536BE}">
      <dgm:prSet/>
      <dgm:spPr/>
      <dgm:t>
        <a:bodyPr/>
        <a:lstStyle/>
        <a:p>
          <a:endParaRPr lang="en-US" sz="2400"/>
        </a:p>
      </dgm:t>
    </dgm:pt>
    <dgm:pt modelId="{56CB70E4-AE0A-412F-962A-65BBCE98EB73}" type="sibTrans" cxnId="{D5D7268C-FAA1-459A-AD83-A81F5F5536BE}">
      <dgm:prSet/>
      <dgm:spPr/>
      <dgm:t>
        <a:bodyPr/>
        <a:lstStyle/>
        <a:p>
          <a:endParaRPr lang="en-US" sz="2400"/>
        </a:p>
      </dgm:t>
    </dgm:pt>
    <dgm:pt modelId="{BB130555-ADFC-4F9B-BDDD-D3EEF7978645}">
      <dgm:prSet phldrT="[Text]" custT="1"/>
      <dgm:spPr>
        <a:solidFill>
          <a:srgbClr val="6E6542"/>
        </a:solidFill>
      </dgm:spPr>
      <dgm:t>
        <a:bodyPr/>
        <a:lstStyle/>
        <a:p>
          <a:r>
            <a:rPr lang="en-US" sz="1400" dirty="0"/>
            <a:t>121.03.07 </a:t>
          </a:r>
        </a:p>
        <a:p>
          <a:r>
            <a:rPr lang="en-US" sz="1400" dirty="0"/>
            <a:t>Controls</a:t>
          </a:r>
        </a:p>
      </dgm:t>
    </dgm:pt>
    <dgm:pt modelId="{7E757A6D-BF3E-49DD-86AB-617C984FA91F}" type="parTrans" cxnId="{2B44B4A0-E1C2-4CE9-A2EE-4D6CFE8EE533}">
      <dgm:prSet/>
      <dgm:spPr/>
      <dgm:t>
        <a:bodyPr/>
        <a:lstStyle/>
        <a:p>
          <a:endParaRPr lang="en-US" sz="2400"/>
        </a:p>
      </dgm:t>
    </dgm:pt>
    <dgm:pt modelId="{160D4A5E-5EBC-4F9D-A598-DE0C53E9D409}" type="sibTrans" cxnId="{2B44B4A0-E1C2-4CE9-A2EE-4D6CFE8EE533}">
      <dgm:prSet/>
      <dgm:spPr/>
      <dgm:t>
        <a:bodyPr/>
        <a:lstStyle/>
        <a:p>
          <a:endParaRPr lang="en-US" sz="2400"/>
        </a:p>
      </dgm:t>
    </dgm:pt>
    <dgm:pt modelId="{D1110A8B-6BEC-46C4-959F-95C3F516C89E}">
      <dgm:prSet phldrT="[Text]" custT="1"/>
      <dgm:spPr>
        <a:solidFill>
          <a:srgbClr val="1AB759"/>
        </a:solidFill>
      </dgm:spPr>
      <dgm:t>
        <a:bodyPr/>
        <a:lstStyle/>
        <a:p>
          <a:r>
            <a:rPr lang="en-US" sz="1400" dirty="0"/>
            <a:t>121.03.02 </a:t>
          </a:r>
        </a:p>
        <a:p>
          <a:r>
            <a:rPr lang="en-US" sz="1400" dirty="0"/>
            <a:t>Accelerator Physics</a:t>
          </a:r>
        </a:p>
      </dgm:t>
    </dgm:pt>
    <dgm:pt modelId="{D9F4BDBB-E09A-4432-BA28-69CC71548C12}" type="parTrans" cxnId="{7D4EDC8F-BFB4-46C2-BC97-3D31BA5CE669}">
      <dgm:prSet/>
      <dgm:spPr/>
      <dgm:t>
        <a:bodyPr/>
        <a:lstStyle/>
        <a:p>
          <a:endParaRPr lang="en-US" sz="2400"/>
        </a:p>
      </dgm:t>
    </dgm:pt>
    <dgm:pt modelId="{CBFFF32B-17E4-4C2B-980C-FAF02BFE9FAA}" type="sibTrans" cxnId="{7D4EDC8F-BFB4-46C2-BC97-3D31BA5CE669}">
      <dgm:prSet/>
      <dgm:spPr/>
      <dgm:t>
        <a:bodyPr/>
        <a:lstStyle/>
        <a:p>
          <a:endParaRPr lang="en-US" sz="2400"/>
        </a:p>
      </dgm:t>
    </dgm:pt>
    <dgm:pt modelId="{C25CD4B0-04D0-4C52-8D19-78C3928D3E51}">
      <dgm:prSet phldrT="[Text]" custT="1"/>
      <dgm:spPr>
        <a:solidFill>
          <a:schemeClr val="accent5"/>
        </a:solidFill>
      </dgm:spPr>
      <dgm:t>
        <a:bodyPr/>
        <a:lstStyle/>
        <a:p>
          <a:r>
            <a:rPr lang="en-US" sz="1400" dirty="0"/>
            <a:t>121.02.05 </a:t>
          </a:r>
        </a:p>
        <a:p>
          <a:r>
            <a:rPr lang="en-US" sz="1400" dirty="0" err="1"/>
            <a:t>Cryo</a:t>
          </a:r>
          <a:r>
            <a:rPr lang="en-US" sz="1400" dirty="0"/>
            <a:t> Plant</a:t>
          </a:r>
        </a:p>
      </dgm:t>
    </dgm:pt>
    <dgm:pt modelId="{D20527F6-FB21-4C97-AB06-4FE43BB001C3}" type="parTrans" cxnId="{39690D04-BE6E-4FE5-ABF9-DF7178B0AC88}">
      <dgm:prSet/>
      <dgm:spPr/>
      <dgm:t>
        <a:bodyPr/>
        <a:lstStyle/>
        <a:p>
          <a:endParaRPr lang="en-US" sz="2400"/>
        </a:p>
      </dgm:t>
    </dgm:pt>
    <dgm:pt modelId="{D02C62DB-ADE6-4282-947C-EF37C91E21D9}" type="sibTrans" cxnId="{39690D04-BE6E-4FE5-ABF9-DF7178B0AC88}">
      <dgm:prSet/>
      <dgm:spPr/>
      <dgm:t>
        <a:bodyPr/>
        <a:lstStyle/>
        <a:p>
          <a:endParaRPr lang="en-US" sz="2400"/>
        </a:p>
      </dgm:t>
    </dgm:pt>
    <dgm:pt modelId="{42B443D3-538A-41B6-9776-F0F514991AF2}">
      <dgm:prSet phldrT="[Text]" custT="1"/>
      <dgm:spPr>
        <a:solidFill>
          <a:srgbClr val="505050"/>
        </a:solidFill>
      </dgm:spPr>
      <dgm:t>
        <a:bodyPr anchor="ctr" anchorCtr="0"/>
        <a:lstStyle/>
        <a:p>
          <a:pPr algn="ctr"/>
          <a:r>
            <a:rPr lang="en-US" sz="1400" dirty="0"/>
            <a:t>121.06.05 </a:t>
          </a:r>
        </a:p>
        <a:p>
          <a:pPr algn="ctr"/>
          <a:r>
            <a:rPr lang="en-US" sz="1400" dirty="0" err="1"/>
            <a:t>Linac</a:t>
          </a:r>
          <a:r>
            <a:rPr lang="en-US" sz="1400" dirty="0"/>
            <a:t> Complex</a:t>
          </a:r>
        </a:p>
      </dgm:t>
    </dgm:pt>
    <dgm:pt modelId="{1B9379D3-E19B-4FBC-A84E-4B005A024ECB}" type="parTrans" cxnId="{8BB35A53-3BEC-4079-903B-FD923F607EEF}">
      <dgm:prSet/>
      <dgm:spPr/>
      <dgm:t>
        <a:bodyPr/>
        <a:lstStyle/>
        <a:p>
          <a:endParaRPr lang="en-US" sz="2400"/>
        </a:p>
      </dgm:t>
    </dgm:pt>
    <dgm:pt modelId="{EB1A6D6A-048E-47F2-952E-F135A567FCE3}" type="sibTrans" cxnId="{8BB35A53-3BEC-4079-903B-FD923F607EEF}">
      <dgm:prSet/>
      <dgm:spPr/>
      <dgm:t>
        <a:bodyPr/>
        <a:lstStyle/>
        <a:p>
          <a:endParaRPr lang="en-US" sz="2400"/>
        </a:p>
      </dgm:t>
    </dgm:pt>
    <dgm:pt modelId="{C8BCAEF2-16A2-45B0-B94F-F118B468DD63}">
      <dgm:prSet phldrT="[Text]" custT="1"/>
      <dgm:spPr>
        <a:solidFill>
          <a:srgbClr val="5F524A"/>
        </a:solidFill>
      </dgm:spPr>
      <dgm:t>
        <a:bodyPr/>
        <a:lstStyle/>
        <a:p>
          <a:r>
            <a:rPr lang="en-US" sz="1400"/>
            <a:t>121.04.03</a:t>
          </a:r>
          <a:endParaRPr lang="en-US" sz="1400" dirty="0"/>
        </a:p>
        <a:p>
          <a:r>
            <a:rPr lang="en-US" sz="1400" dirty="0"/>
            <a:t>Test Infrastructure</a:t>
          </a:r>
        </a:p>
      </dgm:t>
    </dgm:pt>
    <dgm:pt modelId="{ECF68460-06C7-4AE9-8822-E553895332F4}" type="parTrans" cxnId="{14604BA8-CC3A-43EF-91BB-8AFECC4E90F5}">
      <dgm:prSet/>
      <dgm:spPr/>
      <dgm:t>
        <a:bodyPr/>
        <a:lstStyle/>
        <a:p>
          <a:endParaRPr lang="en-US" sz="2400"/>
        </a:p>
      </dgm:t>
    </dgm:pt>
    <dgm:pt modelId="{0B2EC993-AF7C-4D46-81C5-5E78F65C0ED7}" type="sibTrans" cxnId="{14604BA8-CC3A-43EF-91BB-8AFECC4E90F5}">
      <dgm:prSet/>
      <dgm:spPr/>
      <dgm:t>
        <a:bodyPr/>
        <a:lstStyle/>
        <a:p>
          <a:endParaRPr lang="en-US" sz="2400"/>
        </a:p>
      </dgm:t>
    </dgm:pt>
    <dgm:pt modelId="{00403768-8960-4AF6-9BE9-A6789BDB19BD}">
      <dgm:prSet phldrT="[Text]" custT="1"/>
      <dgm:spPr>
        <a:solidFill>
          <a:srgbClr val="0ECCA6"/>
        </a:solidFill>
      </dgm:spPr>
      <dgm:t>
        <a:bodyPr anchor="ctr" anchorCtr="0"/>
        <a:lstStyle/>
        <a:p>
          <a:r>
            <a:rPr lang="en-US" sz="1400" dirty="0"/>
            <a:t>121.02.06</a:t>
          </a:r>
        </a:p>
        <a:p>
          <a:r>
            <a:rPr lang="en-US" sz="1400" dirty="0" err="1"/>
            <a:t>Cryo</a:t>
          </a:r>
          <a:r>
            <a:rPr lang="en-US" sz="1400" dirty="0"/>
            <a:t> Distribution Systems</a:t>
          </a:r>
        </a:p>
      </dgm:t>
    </dgm:pt>
    <dgm:pt modelId="{FE4E86B9-F1AE-47BB-98FE-2A1287564CC5}" type="parTrans" cxnId="{6DE7DC76-BA22-4976-8206-BA25B921A696}">
      <dgm:prSet/>
      <dgm:spPr/>
      <dgm:t>
        <a:bodyPr/>
        <a:lstStyle/>
        <a:p>
          <a:endParaRPr lang="en-US" sz="2400"/>
        </a:p>
      </dgm:t>
    </dgm:pt>
    <dgm:pt modelId="{DACA8C81-F5B6-4E05-B787-AE0CAE570E66}" type="sibTrans" cxnId="{6DE7DC76-BA22-4976-8206-BA25B921A696}">
      <dgm:prSet/>
      <dgm:spPr/>
      <dgm:t>
        <a:bodyPr/>
        <a:lstStyle/>
        <a:p>
          <a:endParaRPr lang="en-US" sz="2400"/>
        </a:p>
      </dgm:t>
    </dgm:pt>
    <dgm:pt modelId="{6FFF71DC-1280-42A9-A190-CE7DC6CF0D54}">
      <dgm:prSet phldrT="[Text]" custT="1"/>
      <dgm:spPr>
        <a:solidFill>
          <a:srgbClr val="6E6542"/>
        </a:solidFill>
      </dgm:spPr>
      <dgm:t>
        <a:bodyPr/>
        <a:lstStyle/>
        <a:p>
          <a:r>
            <a:rPr lang="en-US" sz="1400" dirty="0"/>
            <a:t>121.03.09</a:t>
          </a:r>
          <a:br>
            <a:rPr lang="en-US" sz="1400" dirty="0"/>
          </a:br>
          <a:r>
            <a:rPr lang="en-US" sz="1400" dirty="0"/>
            <a:t>Beam Instr.</a:t>
          </a:r>
        </a:p>
      </dgm:t>
    </dgm:pt>
    <dgm:pt modelId="{7FF12E46-7265-496F-AD33-D05667767FCC}" type="parTrans" cxnId="{08366ACF-CE49-4BFB-90AD-B6FF3E09A6BC}">
      <dgm:prSet/>
      <dgm:spPr/>
      <dgm:t>
        <a:bodyPr/>
        <a:lstStyle/>
        <a:p>
          <a:endParaRPr lang="en-US"/>
        </a:p>
      </dgm:t>
    </dgm:pt>
    <dgm:pt modelId="{C4E31691-B4B2-4188-A26C-182BD9ACD79A}" type="sibTrans" cxnId="{08366ACF-CE49-4BFB-90AD-B6FF3E09A6BC}">
      <dgm:prSet/>
      <dgm:spPr/>
      <dgm:t>
        <a:bodyPr/>
        <a:lstStyle/>
        <a:p>
          <a:endParaRPr lang="en-US"/>
        </a:p>
      </dgm:t>
    </dgm:pt>
    <dgm:pt modelId="{A151B589-3F37-4A19-B3A7-F5881992C690}">
      <dgm:prSet phldrT="[Text]" custT="1"/>
      <dgm:spPr>
        <a:solidFill>
          <a:srgbClr val="579130"/>
        </a:solidFill>
      </dgm:spPr>
      <dgm:t>
        <a:bodyPr/>
        <a:lstStyle/>
        <a:p>
          <a:r>
            <a:rPr lang="en-US" sz="1400" dirty="0"/>
            <a:t>121.03.05</a:t>
          </a:r>
          <a:br>
            <a:rPr lang="en-US" sz="1400" dirty="0"/>
          </a:br>
          <a:r>
            <a:rPr lang="en-US" sz="1400" dirty="0"/>
            <a:t>Magnet PS</a:t>
          </a:r>
        </a:p>
      </dgm:t>
    </dgm:pt>
    <dgm:pt modelId="{78B1130C-0AF0-41E8-83CC-E66169E5673D}" type="parTrans" cxnId="{14F14F2D-33AA-488F-A561-2BCF506C94BE}">
      <dgm:prSet/>
      <dgm:spPr/>
      <dgm:t>
        <a:bodyPr/>
        <a:lstStyle/>
        <a:p>
          <a:endParaRPr lang="en-US"/>
        </a:p>
      </dgm:t>
    </dgm:pt>
    <dgm:pt modelId="{CB932956-4237-4B83-8547-4D03E63AF9B1}" type="sibTrans" cxnId="{14F14F2D-33AA-488F-A561-2BCF506C94BE}">
      <dgm:prSet/>
      <dgm:spPr/>
      <dgm:t>
        <a:bodyPr/>
        <a:lstStyle/>
        <a:p>
          <a:endParaRPr lang="en-US"/>
        </a:p>
      </dgm:t>
    </dgm:pt>
    <dgm:pt modelId="{256C0B61-4356-4E3D-81BE-7AEEAA3288A1}" type="pres">
      <dgm:prSet presAssocID="{1FB04DDC-DD6D-4D46-86F2-81B11B985A17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B33CF0D9-DFA3-4EA2-A499-9B0AAF9B6A9A}" type="pres">
      <dgm:prSet presAssocID="{58558AA1-9397-439A-BC18-723DBDBEC3E1}" presName="centerShape" presStyleLbl="node0" presStyleIdx="0" presStyleCnt="1" custScaleX="160315" custScaleY="160315" custLinFactNeighborX="356" custLinFactNeighborY="-19097"/>
      <dgm:spPr/>
    </dgm:pt>
    <dgm:pt modelId="{292A2C20-9F1B-4FF4-AD9F-64C2C72EABF7}" type="pres">
      <dgm:prSet presAssocID="{D20527F6-FB21-4C97-AB06-4FE43BB001C3}" presName="parTrans" presStyleLbl="bgSibTrans2D1" presStyleIdx="0" presStyleCnt="11"/>
      <dgm:spPr/>
    </dgm:pt>
    <dgm:pt modelId="{DEA01908-4FAB-454E-9EAD-D76FB204AE7F}" type="pres">
      <dgm:prSet presAssocID="{C25CD4B0-04D0-4C52-8D19-78C3928D3E51}" presName="node" presStyleLbl="node1" presStyleIdx="0" presStyleCnt="11" custScaleX="212663" custScaleY="143138" custRadScaleRad="87998" custRadScaleInc="-79038">
        <dgm:presLayoutVars>
          <dgm:bulletEnabled val="1"/>
        </dgm:presLayoutVars>
      </dgm:prSet>
      <dgm:spPr/>
    </dgm:pt>
    <dgm:pt modelId="{27B30278-96BB-4E88-B7DF-A2B4D88C0F51}" type="pres">
      <dgm:prSet presAssocID="{FE4E86B9-F1AE-47BB-98FE-2A1287564CC5}" presName="parTrans" presStyleLbl="bgSibTrans2D1" presStyleIdx="1" presStyleCnt="11"/>
      <dgm:spPr/>
    </dgm:pt>
    <dgm:pt modelId="{F7343F52-515A-44F7-872E-C3E7AC9089B5}" type="pres">
      <dgm:prSet presAssocID="{00403768-8960-4AF6-9BE9-A6789BDB19BD}" presName="node" presStyleLbl="node1" presStyleIdx="1" presStyleCnt="11" custScaleX="215019" custScaleY="143138" custRadScaleRad="88985" custRadScaleInc="-11202">
        <dgm:presLayoutVars>
          <dgm:bulletEnabled val="1"/>
        </dgm:presLayoutVars>
      </dgm:prSet>
      <dgm:spPr/>
    </dgm:pt>
    <dgm:pt modelId="{3CEC7521-6B6E-4D10-B02E-FAB8AB8DF95B}" type="pres">
      <dgm:prSet presAssocID="{D9F4BDBB-E09A-4432-BA28-69CC71548C12}" presName="parTrans" presStyleLbl="bgSibTrans2D1" presStyleIdx="2" presStyleCnt="11"/>
      <dgm:spPr/>
    </dgm:pt>
    <dgm:pt modelId="{C784D3D9-555C-4F29-A1EB-744465BC2DDE}" type="pres">
      <dgm:prSet presAssocID="{D1110A8B-6BEC-46C4-959F-95C3F516C89E}" presName="node" presStyleLbl="node1" presStyleIdx="2" presStyleCnt="11" custScaleX="212663" custScaleY="143138" custRadScaleRad="108109" custRadScaleInc="1878">
        <dgm:presLayoutVars>
          <dgm:bulletEnabled val="1"/>
        </dgm:presLayoutVars>
      </dgm:prSet>
      <dgm:spPr/>
    </dgm:pt>
    <dgm:pt modelId="{502249E7-DAA1-448E-9A30-DEA3156AA2DE}" type="pres">
      <dgm:prSet presAssocID="{A6DC8D82-8206-4821-AA99-030F156C1376}" presName="parTrans" presStyleLbl="bgSibTrans2D1" presStyleIdx="3" presStyleCnt="11"/>
      <dgm:spPr/>
    </dgm:pt>
    <dgm:pt modelId="{58F680AB-11DE-4FBC-9D8C-4BD6AEA2E1BD}" type="pres">
      <dgm:prSet presAssocID="{07BE443D-AAFD-42B8-9700-AA0BE25170E8}" presName="node" presStyleLbl="node1" presStyleIdx="3" presStyleCnt="11" custScaleX="212663" custScaleY="143138" custRadScaleRad="138863" custRadScaleInc="-17460">
        <dgm:presLayoutVars>
          <dgm:bulletEnabled val="1"/>
        </dgm:presLayoutVars>
      </dgm:prSet>
      <dgm:spPr/>
    </dgm:pt>
    <dgm:pt modelId="{4812A7AD-9C8F-4837-82E2-92F469A746E0}" type="pres">
      <dgm:prSet presAssocID="{0DF477E6-A766-4BB9-A692-1F39B0CFE6CD}" presName="parTrans" presStyleLbl="bgSibTrans2D1" presStyleIdx="4" presStyleCnt="11"/>
      <dgm:spPr/>
    </dgm:pt>
    <dgm:pt modelId="{D5E1F603-6E63-4836-A4C7-FFBDA31A27C2}" type="pres">
      <dgm:prSet presAssocID="{9DEF5C65-3352-410F-AB17-727C4E5D4488}" presName="node" presStyleLbl="node1" presStyleIdx="4" presStyleCnt="11" custScaleX="202267" custScaleY="143138" custRadScaleRad="112103" custRadScaleInc="14258">
        <dgm:presLayoutVars>
          <dgm:bulletEnabled val="1"/>
        </dgm:presLayoutVars>
      </dgm:prSet>
      <dgm:spPr/>
    </dgm:pt>
    <dgm:pt modelId="{EA965C93-C0B8-444E-ABCC-4D47B081CDA8}" type="pres">
      <dgm:prSet presAssocID="{78B1130C-0AF0-41E8-83CC-E66169E5673D}" presName="parTrans" presStyleLbl="bgSibTrans2D1" presStyleIdx="5" presStyleCnt="11"/>
      <dgm:spPr/>
    </dgm:pt>
    <dgm:pt modelId="{6B5AC423-A9FD-401D-90DA-2CF3F09BF61D}" type="pres">
      <dgm:prSet presAssocID="{A151B589-3F37-4A19-B3A7-F5881992C690}" presName="node" presStyleLbl="node1" presStyleIdx="5" presStyleCnt="11" custScaleX="198216" custScaleY="142163" custRadScaleRad="110397" custRadScaleInc="74213">
        <dgm:presLayoutVars>
          <dgm:bulletEnabled val="1"/>
        </dgm:presLayoutVars>
      </dgm:prSet>
      <dgm:spPr/>
    </dgm:pt>
    <dgm:pt modelId="{1857987B-D2B0-414D-8C85-9B11EFE7C3F1}" type="pres">
      <dgm:prSet presAssocID="{31B0891F-4D68-451D-9439-908C18268BC2}" presName="parTrans" presStyleLbl="bgSibTrans2D1" presStyleIdx="6" presStyleCnt="11"/>
      <dgm:spPr/>
    </dgm:pt>
    <dgm:pt modelId="{31EABBD5-8820-488C-8107-12E9BC6040E6}" type="pres">
      <dgm:prSet presAssocID="{CBB16A6F-AF63-42A3-8BC8-FF1D748D335F}" presName="node" presStyleLbl="node1" presStyleIdx="6" presStyleCnt="11" custScaleX="232058" custScaleY="143407" custRadScaleRad="133957" custRadScaleInc="112329">
        <dgm:presLayoutVars>
          <dgm:bulletEnabled val="1"/>
        </dgm:presLayoutVars>
      </dgm:prSet>
      <dgm:spPr/>
    </dgm:pt>
    <dgm:pt modelId="{2478F661-15ED-44BB-B26B-B5762736683F}" type="pres">
      <dgm:prSet presAssocID="{7E757A6D-BF3E-49DD-86AB-617C984FA91F}" presName="parTrans" presStyleLbl="bgSibTrans2D1" presStyleIdx="7" presStyleCnt="11"/>
      <dgm:spPr/>
    </dgm:pt>
    <dgm:pt modelId="{B22D6C2E-2550-4634-8594-BF86D0B17FBC}" type="pres">
      <dgm:prSet presAssocID="{BB130555-ADFC-4F9B-BDDD-D3EEF7978645}" presName="node" presStyleLbl="node1" presStyleIdx="7" presStyleCnt="11" custScaleX="212663" custScaleY="143138" custRadScaleRad="103622" custRadScaleInc="98666">
        <dgm:presLayoutVars>
          <dgm:bulletEnabled val="1"/>
        </dgm:presLayoutVars>
      </dgm:prSet>
      <dgm:spPr/>
    </dgm:pt>
    <dgm:pt modelId="{073679EC-3277-4818-930E-B699E48063E7}" type="pres">
      <dgm:prSet presAssocID="{7FF12E46-7265-496F-AD33-D05667767FCC}" presName="parTrans" presStyleLbl="bgSibTrans2D1" presStyleIdx="8" presStyleCnt="11"/>
      <dgm:spPr/>
    </dgm:pt>
    <dgm:pt modelId="{66CDB996-1419-4577-986F-BAD262E800F7}" type="pres">
      <dgm:prSet presAssocID="{6FFF71DC-1280-42A9-A190-CE7DC6CF0D54}" presName="node" presStyleLbl="node1" presStyleIdx="8" presStyleCnt="11" custScaleX="208733" custScaleY="139660" custRadScaleRad="85413" custRadScaleInc="115373">
        <dgm:presLayoutVars>
          <dgm:bulletEnabled val="1"/>
        </dgm:presLayoutVars>
      </dgm:prSet>
      <dgm:spPr/>
    </dgm:pt>
    <dgm:pt modelId="{89D4F5AA-1181-4339-B220-1D711F1A2632}" type="pres">
      <dgm:prSet presAssocID="{ECF68460-06C7-4AE9-8822-E553895332F4}" presName="parTrans" presStyleLbl="bgSibTrans2D1" presStyleIdx="9" presStyleCnt="11"/>
      <dgm:spPr/>
    </dgm:pt>
    <dgm:pt modelId="{B2439FC2-CE78-4E8D-9174-9CD041A656DE}" type="pres">
      <dgm:prSet presAssocID="{C8BCAEF2-16A2-45B0-B94F-F118B468DD63}" presName="node" presStyleLbl="node1" presStyleIdx="9" presStyleCnt="11" custScaleX="212663" custScaleY="143138" custRadScaleRad="83644" custRadScaleInc="185806">
        <dgm:presLayoutVars>
          <dgm:bulletEnabled val="1"/>
        </dgm:presLayoutVars>
      </dgm:prSet>
      <dgm:spPr/>
    </dgm:pt>
    <dgm:pt modelId="{49BE2F37-DBF9-4326-B340-45BC35AE61A2}" type="pres">
      <dgm:prSet presAssocID="{1B9379D3-E19B-4FBC-A84E-4B005A024ECB}" presName="parTrans" presStyleLbl="bgSibTrans2D1" presStyleIdx="10" presStyleCnt="11"/>
      <dgm:spPr/>
    </dgm:pt>
    <dgm:pt modelId="{57F55EAD-32FC-4EDC-9245-DF9775B4C213}" type="pres">
      <dgm:prSet presAssocID="{42B443D3-538A-41B6-9776-F0F514991AF2}" presName="node" presStyleLbl="node1" presStyleIdx="10" presStyleCnt="11" custScaleX="220907" custScaleY="143138" custRadScaleRad="19408" custRadScaleInc="523372">
        <dgm:presLayoutVars>
          <dgm:bulletEnabled val="1"/>
        </dgm:presLayoutVars>
      </dgm:prSet>
      <dgm:spPr/>
    </dgm:pt>
  </dgm:ptLst>
  <dgm:cxnLst>
    <dgm:cxn modelId="{39690D04-BE6E-4FE5-ABF9-DF7178B0AC88}" srcId="{58558AA1-9397-439A-BC18-723DBDBEC3E1}" destId="{C25CD4B0-04D0-4C52-8D19-78C3928D3E51}" srcOrd="0" destOrd="0" parTransId="{D20527F6-FB21-4C97-AB06-4FE43BB001C3}" sibTransId="{D02C62DB-ADE6-4282-947C-EF37C91E21D9}"/>
    <dgm:cxn modelId="{1CBB041E-DA82-4502-BBE7-40E4F4D8F3E0}" type="presOf" srcId="{07BE443D-AAFD-42B8-9700-AA0BE25170E8}" destId="{58F680AB-11DE-4FBC-9D8C-4BD6AEA2E1BD}" srcOrd="0" destOrd="0" presId="urn:microsoft.com/office/officeart/2005/8/layout/radial4"/>
    <dgm:cxn modelId="{64CBD127-8B93-4122-B7C7-FE65BCBE2FB6}" type="presOf" srcId="{A151B589-3F37-4A19-B3A7-F5881992C690}" destId="{6B5AC423-A9FD-401D-90DA-2CF3F09BF61D}" srcOrd="0" destOrd="0" presId="urn:microsoft.com/office/officeart/2005/8/layout/radial4"/>
    <dgm:cxn modelId="{14F14F2D-33AA-488F-A561-2BCF506C94BE}" srcId="{58558AA1-9397-439A-BC18-723DBDBEC3E1}" destId="{A151B589-3F37-4A19-B3A7-F5881992C690}" srcOrd="5" destOrd="0" parTransId="{78B1130C-0AF0-41E8-83CC-E66169E5673D}" sibTransId="{CB932956-4237-4B83-8547-4D03E63AF9B1}"/>
    <dgm:cxn modelId="{A8D78831-6821-4A1E-8685-F913FE1E5FDA}" type="presOf" srcId="{ECF68460-06C7-4AE9-8822-E553895332F4}" destId="{89D4F5AA-1181-4339-B220-1D711F1A2632}" srcOrd="0" destOrd="0" presId="urn:microsoft.com/office/officeart/2005/8/layout/radial4"/>
    <dgm:cxn modelId="{0EAECC35-F3B7-465A-9692-8B4B87DA3AE9}" type="presOf" srcId="{D9F4BDBB-E09A-4432-BA28-69CC71548C12}" destId="{3CEC7521-6B6E-4D10-B02E-FAB8AB8DF95B}" srcOrd="0" destOrd="0" presId="urn:microsoft.com/office/officeart/2005/8/layout/radial4"/>
    <dgm:cxn modelId="{665D0E5E-089C-40D8-8181-87648CC5A512}" type="presOf" srcId="{78B1130C-0AF0-41E8-83CC-E66169E5673D}" destId="{EA965C93-C0B8-444E-ABCC-4D47B081CDA8}" srcOrd="0" destOrd="0" presId="urn:microsoft.com/office/officeart/2005/8/layout/radial4"/>
    <dgm:cxn modelId="{FDFF2A49-C881-4EA9-83DA-91158C91001B}" type="presOf" srcId="{FE4E86B9-F1AE-47BB-98FE-2A1287564CC5}" destId="{27B30278-96BB-4E88-B7DF-A2B4D88C0F51}" srcOrd="0" destOrd="0" presId="urn:microsoft.com/office/officeart/2005/8/layout/radial4"/>
    <dgm:cxn modelId="{3C0CAC6C-2B79-4C71-9FF1-55F31A93A189}" type="presOf" srcId="{7E757A6D-BF3E-49DD-86AB-617C984FA91F}" destId="{2478F661-15ED-44BB-B26B-B5762736683F}" srcOrd="0" destOrd="0" presId="urn:microsoft.com/office/officeart/2005/8/layout/radial4"/>
    <dgm:cxn modelId="{7B4EBE6D-A737-47D1-BE87-3771707C4F87}" type="presOf" srcId="{C25CD4B0-04D0-4C52-8D19-78C3928D3E51}" destId="{DEA01908-4FAB-454E-9EAD-D76FB204AE7F}" srcOrd="0" destOrd="0" presId="urn:microsoft.com/office/officeart/2005/8/layout/radial4"/>
    <dgm:cxn modelId="{8BB35A53-3BEC-4079-903B-FD923F607EEF}" srcId="{58558AA1-9397-439A-BC18-723DBDBEC3E1}" destId="{42B443D3-538A-41B6-9776-F0F514991AF2}" srcOrd="10" destOrd="0" parTransId="{1B9379D3-E19B-4FBC-A84E-4B005A024ECB}" sibTransId="{EB1A6D6A-048E-47F2-952E-F135A567FCE3}"/>
    <dgm:cxn modelId="{6DE7DC76-BA22-4976-8206-BA25B921A696}" srcId="{58558AA1-9397-439A-BC18-723DBDBEC3E1}" destId="{00403768-8960-4AF6-9BE9-A6789BDB19BD}" srcOrd="1" destOrd="0" parTransId="{FE4E86B9-F1AE-47BB-98FE-2A1287564CC5}" sibTransId="{DACA8C81-F5B6-4E05-B787-AE0CAE570E66}"/>
    <dgm:cxn modelId="{264D277B-60FA-48D5-A382-736E045C80B9}" type="presOf" srcId="{1B9379D3-E19B-4FBC-A84E-4B005A024ECB}" destId="{49BE2F37-DBF9-4326-B340-45BC35AE61A2}" srcOrd="0" destOrd="0" presId="urn:microsoft.com/office/officeart/2005/8/layout/radial4"/>
    <dgm:cxn modelId="{A578637D-5B2B-4CAF-A7D7-C177AFFE5CC2}" srcId="{58558AA1-9397-439A-BC18-723DBDBEC3E1}" destId="{CBB16A6F-AF63-42A3-8BC8-FF1D748D335F}" srcOrd="6" destOrd="0" parTransId="{31B0891F-4D68-451D-9439-908C18268BC2}" sibTransId="{397F9B0E-22E4-4C58-BC0A-6390F4B0F9E3}"/>
    <dgm:cxn modelId="{72357385-D4A6-4B90-BA88-31BB3D3B90E2}" type="presOf" srcId="{42B443D3-538A-41B6-9776-F0F514991AF2}" destId="{57F55EAD-32FC-4EDC-9245-DF9775B4C213}" srcOrd="0" destOrd="0" presId="urn:microsoft.com/office/officeart/2005/8/layout/radial4"/>
    <dgm:cxn modelId="{204B9785-DD79-4E00-8C7E-7DC6DCC40CA0}" type="presOf" srcId="{1FB04DDC-DD6D-4D46-86F2-81B11B985A17}" destId="{256C0B61-4356-4E3D-81BE-7AEEAA3288A1}" srcOrd="0" destOrd="0" presId="urn:microsoft.com/office/officeart/2005/8/layout/radial4"/>
    <dgm:cxn modelId="{FC5AAD86-A38C-4A97-ABED-1D2CC1CAF165}" type="presOf" srcId="{58558AA1-9397-439A-BC18-723DBDBEC3E1}" destId="{B33CF0D9-DFA3-4EA2-A499-9B0AAF9B6A9A}" srcOrd="0" destOrd="0" presId="urn:microsoft.com/office/officeart/2005/8/layout/radial4"/>
    <dgm:cxn modelId="{9975ED86-F045-48E2-8F38-8C4219E3EC86}" type="presOf" srcId="{C8BCAEF2-16A2-45B0-B94F-F118B468DD63}" destId="{B2439FC2-CE78-4E8D-9174-9CD041A656DE}" srcOrd="0" destOrd="0" presId="urn:microsoft.com/office/officeart/2005/8/layout/radial4"/>
    <dgm:cxn modelId="{EF4D4388-A218-4802-8C69-8CABADC01773}" srcId="{58558AA1-9397-439A-BC18-723DBDBEC3E1}" destId="{07BE443D-AAFD-42B8-9700-AA0BE25170E8}" srcOrd="3" destOrd="0" parTransId="{A6DC8D82-8206-4821-AA99-030F156C1376}" sibTransId="{3B363144-9220-4C25-B22F-5E45BB52246D}"/>
    <dgm:cxn modelId="{D5D7268C-FAA1-459A-AD83-A81F5F5536BE}" srcId="{58558AA1-9397-439A-BC18-723DBDBEC3E1}" destId="{9DEF5C65-3352-410F-AB17-727C4E5D4488}" srcOrd="4" destOrd="0" parTransId="{0DF477E6-A766-4BB9-A692-1F39B0CFE6CD}" sibTransId="{56CB70E4-AE0A-412F-962A-65BBCE98EB73}"/>
    <dgm:cxn modelId="{F94FDB8D-545B-4C4A-901C-D447A6BB90F0}" type="presOf" srcId="{CBB16A6F-AF63-42A3-8BC8-FF1D748D335F}" destId="{31EABBD5-8820-488C-8107-12E9BC6040E6}" srcOrd="0" destOrd="0" presId="urn:microsoft.com/office/officeart/2005/8/layout/radial4"/>
    <dgm:cxn modelId="{4E508B8E-8BE4-4BF4-85E1-2B20BF2028B1}" srcId="{1FB04DDC-DD6D-4D46-86F2-81B11B985A17}" destId="{58558AA1-9397-439A-BC18-723DBDBEC3E1}" srcOrd="0" destOrd="0" parTransId="{23761546-BAFB-4ECC-8454-89DA0AF02720}" sibTransId="{945A1720-A062-4A5B-9848-CB72B2021381}"/>
    <dgm:cxn modelId="{7D4EDC8F-BFB4-46C2-BC97-3D31BA5CE669}" srcId="{58558AA1-9397-439A-BC18-723DBDBEC3E1}" destId="{D1110A8B-6BEC-46C4-959F-95C3F516C89E}" srcOrd="2" destOrd="0" parTransId="{D9F4BDBB-E09A-4432-BA28-69CC71548C12}" sibTransId="{CBFFF32B-17E4-4C2B-980C-FAF02BFE9FAA}"/>
    <dgm:cxn modelId="{CA0E8D93-C726-4C72-A33F-1BFDB7D3DD62}" type="presOf" srcId="{D20527F6-FB21-4C97-AB06-4FE43BB001C3}" destId="{292A2C20-9F1B-4FF4-AD9F-64C2C72EABF7}" srcOrd="0" destOrd="0" presId="urn:microsoft.com/office/officeart/2005/8/layout/radial4"/>
    <dgm:cxn modelId="{E7D5A996-58CA-47E6-ABD0-752A71804ACE}" type="presOf" srcId="{A6DC8D82-8206-4821-AA99-030F156C1376}" destId="{502249E7-DAA1-448E-9A30-DEA3156AA2DE}" srcOrd="0" destOrd="0" presId="urn:microsoft.com/office/officeart/2005/8/layout/radial4"/>
    <dgm:cxn modelId="{2B44B4A0-E1C2-4CE9-A2EE-4D6CFE8EE533}" srcId="{58558AA1-9397-439A-BC18-723DBDBEC3E1}" destId="{BB130555-ADFC-4F9B-BDDD-D3EEF7978645}" srcOrd="7" destOrd="0" parTransId="{7E757A6D-BF3E-49DD-86AB-617C984FA91F}" sibTransId="{160D4A5E-5EBC-4F9D-A598-DE0C53E9D409}"/>
    <dgm:cxn modelId="{14604BA8-CC3A-43EF-91BB-8AFECC4E90F5}" srcId="{58558AA1-9397-439A-BC18-723DBDBEC3E1}" destId="{C8BCAEF2-16A2-45B0-B94F-F118B468DD63}" srcOrd="9" destOrd="0" parTransId="{ECF68460-06C7-4AE9-8822-E553895332F4}" sibTransId="{0B2EC993-AF7C-4D46-81C5-5E78F65C0ED7}"/>
    <dgm:cxn modelId="{8A93C0B0-3814-461F-9ABF-D951BE19854D}" type="presOf" srcId="{BB130555-ADFC-4F9B-BDDD-D3EEF7978645}" destId="{B22D6C2E-2550-4634-8594-BF86D0B17FBC}" srcOrd="0" destOrd="0" presId="urn:microsoft.com/office/officeart/2005/8/layout/radial4"/>
    <dgm:cxn modelId="{ED6310B1-6B9C-4F0C-9941-27401643FB64}" type="presOf" srcId="{9DEF5C65-3352-410F-AB17-727C4E5D4488}" destId="{D5E1F603-6E63-4836-A4C7-FFBDA31A27C2}" srcOrd="0" destOrd="0" presId="urn:microsoft.com/office/officeart/2005/8/layout/radial4"/>
    <dgm:cxn modelId="{E5086CB7-2FC1-45A6-8611-EA30BAA8A13C}" type="presOf" srcId="{31B0891F-4D68-451D-9439-908C18268BC2}" destId="{1857987B-D2B0-414D-8C85-9B11EFE7C3F1}" srcOrd="0" destOrd="0" presId="urn:microsoft.com/office/officeart/2005/8/layout/radial4"/>
    <dgm:cxn modelId="{6BE1D1C9-EFDA-4ED1-81B1-DB0705CD9E22}" type="presOf" srcId="{7FF12E46-7265-496F-AD33-D05667767FCC}" destId="{073679EC-3277-4818-930E-B699E48063E7}" srcOrd="0" destOrd="0" presId="urn:microsoft.com/office/officeart/2005/8/layout/radial4"/>
    <dgm:cxn modelId="{756E34CF-017B-44E0-B7C2-1E998CCB7ABA}" type="presOf" srcId="{D1110A8B-6BEC-46C4-959F-95C3F516C89E}" destId="{C784D3D9-555C-4F29-A1EB-744465BC2DDE}" srcOrd="0" destOrd="0" presId="urn:microsoft.com/office/officeart/2005/8/layout/radial4"/>
    <dgm:cxn modelId="{08366ACF-CE49-4BFB-90AD-B6FF3E09A6BC}" srcId="{58558AA1-9397-439A-BC18-723DBDBEC3E1}" destId="{6FFF71DC-1280-42A9-A190-CE7DC6CF0D54}" srcOrd="8" destOrd="0" parTransId="{7FF12E46-7265-496F-AD33-D05667767FCC}" sibTransId="{C4E31691-B4B2-4188-A26C-182BD9ACD79A}"/>
    <dgm:cxn modelId="{149AFED7-0CFB-4E6D-82A8-AE33B2826209}" type="presOf" srcId="{0DF477E6-A766-4BB9-A692-1F39B0CFE6CD}" destId="{4812A7AD-9C8F-4837-82E2-92F469A746E0}" srcOrd="0" destOrd="0" presId="urn:microsoft.com/office/officeart/2005/8/layout/radial4"/>
    <dgm:cxn modelId="{4289F0ED-2E1C-49D4-A761-02F975DE6352}" type="presOf" srcId="{6FFF71DC-1280-42A9-A190-CE7DC6CF0D54}" destId="{66CDB996-1419-4577-986F-BAD262E800F7}" srcOrd="0" destOrd="0" presId="urn:microsoft.com/office/officeart/2005/8/layout/radial4"/>
    <dgm:cxn modelId="{EB3491FF-C62C-40E1-A497-4D90E6E88867}" type="presOf" srcId="{00403768-8960-4AF6-9BE9-A6789BDB19BD}" destId="{F7343F52-515A-44F7-872E-C3E7AC9089B5}" srcOrd="0" destOrd="0" presId="urn:microsoft.com/office/officeart/2005/8/layout/radial4"/>
    <dgm:cxn modelId="{38B118FE-F458-4964-85AF-0E61FE42652E}" type="presParOf" srcId="{256C0B61-4356-4E3D-81BE-7AEEAA3288A1}" destId="{B33CF0D9-DFA3-4EA2-A499-9B0AAF9B6A9A}" srcOrd="0" destOrd="0" presId="urn:microsoft.com/office/officeart/2005/8/layout/radial4"/>
    <dgm:cxn modelId="{2983A9A1-FD9B-4B82-84B5-1E0C3BD76954}" type="presParOf" srcId="{256C0B61-4356-4E3D-81BE-7AEEAA3288A1}" destId="{292A2C20-9F1B-4FF4-AD9F-64C2C72EABF7}" srcOrd="1" destOrd="0" presId="urn:microsoft.com/office/officeart/2005/8/layout/radial4"/>
    <dgm:cxn modelId="{66FCF196-8E27-4605-B5B3-0A8ABE4CEEF5}" type="presParOf" srcId="{256C0B61-4356-4E3D-81BE-7AEEAA3288A1}" destId="{DEA01908-4FAB-454E-9EAD-D76FB204AE7F}" srcOrd="2" destOrd="0" presId="urn:microsoft.com/office/officeart/2005/8/layout/radial4"/>
    <dgm:cxn modelId="{5EE3968F-695E-4637-B23E-CD7F8C7750C3}" type="presParOf" srcId="{256C0B61-4356-4E3D-81BE-7AEEAA3288A1}" destId="{27B30278-96BB-4E88-B7DF-A2B4D88C0F51}" srcOrd="3" destOrd="0" presId="urn:microsoft.com/office/officeart/2005/8/layout/radial4"/>
    <dgm:cxn modelId="{D8500E9F-687D-460C-AD93-C34BC9695A10}" type="presParOf" srcId="{256C0B61-4356-4E3D-81BE-7AEEAA3288A1}" destId="{F7343F52-515A-44F7-872E-C3E7AC9089B5}" srcOrd="4" destOrd="0" presId="urn:microsoft.com/office/officeart/2005/8/layout/radial4"/>
    <dgm:cxn modelId="{3203B774-9BBC-4C2E-8D7D-96200636ADC8}" type="presParOf" srcId="{256C0B61-4356-4E3D-81BE-7AEEAA3288A1}" destId="{3CEC7521-6B6E-4D10-B02E-FAB8AB8DF95B}" srcOrd="5" destOrd="0" presId="urn:microsoft.com/office/officeart/2005/8/layout/radial4"/>
    <dgm:cxn modelId="{4A59E9A9-5CA7-4253-8C6D-1D2BFEFCC4E5}" type="presParOf" srcId="{256C0B61-4356-4E3D-81BE-7AEEAA3288A1}" destId="{C784D3D9-555C-4F29-A1EB-744465BC2DDE}" srcOrd="6" destOrd="0" presId="urn:microsoft.com/office/officeart/2005/8/layout/radial4"/>
    <dgm:cxn modelId="{3B840536-AEC6-436E-A681-4A39D61F392D}" type="presParOf" srcId="{256C0B61-4356-4E3D-81BE-7AEEAA3288A1}" destId="{502249E7-DAA1-448E-9A30-DEA3156AA2DE}" srcOrd="7" destOrd="0" presId="urn:microsoft.com/office/officeart/2005/8/layout/radial4"/>
    <dgm:cxn modelId="{E687975E-B6C5-4905-AF0F-0427A435B7D3}" type="presParOf" srcId="{256C0B61-4356-4E3D-81BE-7AEEAA3288A1}" destId="{58F680AB-11DE-4FBC-9D8C-4BD6AEA2E1BD}" srcOrd="8" destOrd="0" presId="urn:microsoft.com/office/officeart/2005/8/layout/radial4"/>
    <dgm:cxn modelId="{592804BF-69BE-43C6-ACAB-4FECB207B409}" type="presParOf" srcId="{256C0B61-4356-4E3D-81BE-7AEEAA3288A1}" destId="{4812A7AD-9C8F-4837-82E2-92F469A746E0}" srcOrd="9" destOrd="0" presId="urn:microsoft.com/office/officeart/2005/8/layout/radial4"/>
    <dgm:cxn modelId="{98982F83-FDFC-4CCE-9FBB-891D9540C967}" type="presParOf" srcId="{256C0B61-4356-4E3D-81BE-7AEEAA3288A1}" destId="{D5E1F603-6E63-4836-A4C7-FFBDA31A27C2}" srcOrd="10" destOrd="0" presId="urn:microsoft.com/office/officeart/2005/8/layout/radial4"/>
    <dgm:cxn modelId="{753D8803-94AD-4F39-BE43-72357522FFEE}" type="presParOf" srcId="{256C0B61-4356-4E3D-81BE-7AEEAA3288A1}" destId="{EA965C93-C0B8-444E-ABCC-4D47B081CDA8}" srcOrd="11" destOrd="0" presId="urn:microsoft.com/office/officeart/2005/8/layout/radial4"/>
    <dgm:cxn modelId="{45413918-A9CC-4BE8-B817-D63C7434EF36}" type="presParOf" srcId="{256C0B61-4356-4E3D-81BE-7AEEAA3288A1}" destId="{6B5AC423-A9FD-401D-90DA-2CF3F09BF61D}" srcOrd="12" destOrd="0" presId="urn:microsoft.com/office/officeart/2005/8/layout/radial4"/>
    <dgm:cxn modelId="{9021BD70-57AA-4FE3-AB12-EA52F474B389}" type="presParOf" srcId="{256C0B61-4356-4E3D-81BE-7AEEAA3288A1}" destId="{1857987B-D2B0-414D-8C85-9B11EFE7C3F1}" srcOrd="13" destOrd="0" presId="urn:microsoft.com/office/officeart/2005/8/layout/radial4"/>
    <dgm:cxn modelId="{245108EB-4B4A-4B8C-80C7-37A7999E4099}" type="presParOf" srcId="{256C0B61-4356-4E3D-81BE-7AEEAA3288A1}" destId="{31EABBD5-8820-488C-8107-12E9BC6040E6}" srcOrd="14" destOrd="0" presId="urn:microsoft.com/office/officeart/2005/8/layout/radial4"/>
    <dgm:cxn modelId="{E95F20A9-F7BE-4DDE-B598-15B619620829}" type="presParOf" srcId="{256C0B61-4356-4E3D-81BE-7AEEAA3288A1}" destId="{2478F661-15ED-44BB-B26B-B5762736683F}" srcOrd="15" destOrd="0" presId="urn:microsoft.com/office/officeart/2005/8/layout/radial4"/>
    <dgm:cxn modelId="{62AB4CD1-3FF7-4912-8248-CEF472394CCA}" type="presParOf" srcId="{256C0B61-4356-4E3D-81BE-7AEEAA3288A1}" destId="{B22D6C2E-2550-4634-8594-BF86D0B17FBC}" srcOrd="16" destOrd="0" presId="urn:microsoft.com/office/officeart/2005/8/layout/radial4"/>
    <dgm:cxn modelId="{F6D0AE41-09BE-4E39-998B-D651AC53582B}" type="presParOf" srcId="{256C0B61-4356-4E3D-81BE-7AEEAA3288A1}" destId="{073679EC-3277-4818-930E-B699E48063E7}" srcOrd="17" destOrd="0" presId="urn:microsoft.com/office/officeart/2005/8/layout/radial4"/>
    <dgm:cxn modelId="{B33AF079-07FE-481D-82E0-AF4838ACCBED}" type="presParOf" srcId="{256C0B61-4356-4E3D-81BE-7AEEAA3288A1}" destId="{66CDB996-1419-4577-986F-BAD262E800F7}" srcOrd="18" destOrd="0" presId="urn:microsoft.com/office/officeart/2005/8/layout/radial4"/>
    <dgm:cxn modelId="{7E47F612-09FF-4BCB-B619-D45EE5469C49}" type="presParOf" srcId="{256C0B61-4356-4E3D-81BE-7AEEAA3288A1}" destId="{89D4F5AA-1181-4339-B220-1D711F1A2632}" srcOrd="19" destOrd="0" presId="urn:microsoft.com/office/officeart/2005/8/layout/radial4"/>
    <dgm:cxn modelId="{4DB2D86B-C9C2-424F-A2C8-67099517482B}" type="presParOf" srcId="{256C0B61-4356-4E3D-81BE-7AEEAA3288A1}" destId="{B2439FC2-CE78-4E8D-9174-9CD041A656DE}" srcOrd="20" destOrd="0" presId="urn:microsoft.com/office/officeart/2005/8/layout/radial4"/>
    <dgm:cxn modelId="{5653A8B2-A7FA-4FA3-9204-955337E844DF}" type="presParOf" srcId="{256C0B61-4356-4E3D-81BE-7AEEAA3288A1}" destId="{49BE2F37-DBF9-4326-B340-45BC35AE61A2}" srcOrd="21" destOrd="0" presId="urn:microsoft.com/office/officeart/2005/8/layout/radial4"/>
    <dgm:cxn modelId="{F7FD199B-217D-4BAF-8DD3-91DD5C1E522F}" type="presParOf" srcId="{256C0B61-4356-4E3D-81BE-7AEEAA3288A1}" destId="{57F55EAD-32FC-4EDC-9245-DF9775B4C213}" srcOrd="22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33CF0D9-DFA3-4EA2-A499-9B0AAF9B6A9A}">
      <dsp:nvSpPr>
        <dsp:cNvPr id="0" name=""/>
        <dsp:cNvSpPr/>
      </dsp:nvSpPr>
      <dsp:spPr>
        <a:xfrm>
          <a:off x="2143906" y="1493452"/>
          <a:ext cx="1486394" cy="1486394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121.02.03 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SSR</a:t>
          </a:r>
        </a:p>
      </dsp:txBody>
      <dsp:txXfrm>
        <a:off x="2361583" y="1711129"/>
        <a:ext cx="1051040" cy="1051040"/>
      </dsp:txXfrm>
    </dsp:sp>
    <dsp:sp modelId="{292A2C20-9F1B-4FF4-AD9F-64C2C72EABF7}">
      <dsp:nvSpPr>
        <dsp:cNvPr id="0" name=""/>
        <dsp:cNvSpPr/>
      </dsp:nvSpPr>
      <dsp:spPr>
        <a:xfrm rot="8772054">
          <a:off x="523676" y="3080393"/>
          <a:ext cx="1811293" cy="264243"/>
        </a:xfrm>
        <a:prstGeom prst="lef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A01908-4FAB-454E-9EAD-D76FB204AE7F}">
      <dsp:nvSpPr>
        <dsp:cNvPr id="0" name=""/>
        <dsp:cNvSpPr/>
      </dsp:nvSpPr>
      <dsp:spPr>
        <a:xfrm>
          <a:off x="-13375" y="3344713"/>
          <a:ext cx="1380225" cy="743195"/>
        </a:xfrm>
        <a:prstGeom prst="roundRect">
          <a:avLst>
            <a:gd name="adj" fmla="val 10000"/>
          </a:avLst>
        </a:prstGeom>
        <a:solidFill>
          <a:schemeClr val="accent5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121.02.05 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 err="1"/>
            <a:t>Cryo</a:t>
          </a:r>
          <a:r>
            <a:rPr lang="en-US" sz="1400" kern="1200" dirty="0"/>
            <a:t> Plant</a:t>
          </a:r>
        </a:p>
      </dsp:txBody>
      <dsp:txXfrm>
        <a:off x="8392" y="3366480"/>
        <a:ext cx="1336691" cy="699661"/>
      </dsp:txXfrm>
    </dsp:sp>
    <dsp:sp modelId="{27B30278-96BB-4E88-B7DF-A2B4D88C0F51}">
      <dsp:nvSpPr>
        <dsp:cNvPr id="0" name=""/>
        <dsp:cNvSpPr/>
      </dsp:nvSpPr>
      <dsp:spPr>
        <a:xfrm rot="10269031">
          <a:off x="676033" y="2339453"/>
          <a:ext cx="1404318" cy="264243"/>
        </a:xfrm>
        <a:prstGeom prst="leftArrow">
          <a:avLst>
            <a:gd name="adj1" fmla="val 60000"/>
            <a:gd name="adj2" fmla="val 50000"/>
          </a:avLst>
        </a:prstGeom>
        <a:solidFill>
          <a:schemeClr val="accent5">
            <a:hueOff val="-1151680"/>
            <a:satOff val="-10000"/>
            <a:lumOff val="-1294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7343F52-515A-44F7-872E-C3E7AC9089B5}">
      <dsp:nvSpPr>
        <dsp:cNvPr id="0" name=""/>
        <dsp:cNvSpPr/>
      </dsp:nvSpPr>
      <dsp:spPr>
        <a:xfrm>
          <a:off x="-13366" y="2207997"/>
          <a:ext cx="1395516" cy="743195"/>
        </a:xfrm>
        <a:prstGeom prst="roundRect">
          <a:avLst>
            <a:gd name="adj" fmla="val 10000"/>
          </a:avLst>
        </a:prstGeom>
        <a:solidFill>
          <a:srgbClr val="0ECCA6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121.02.06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 err="1"/>
            <a:t>Cryo</a:t>
          </a:r>
          <a:r>
            <a:rPr lang="en-US" sz="1400" kern="1200" dirty="0"/>
            <a:t> Distribution Systems</a:t>
          </a:r>
        </a:p>
      </dsp:txBody>
      <dsp:txXfrm>
        <a:off x="8401" y="2229764"/>
        <a:ext cx="1351982" cy="699661"/>
      </dsp:txXfrm>
    </dsp:sp>
    <dsp:sp modelId="{3CEC7521-6B6E-4D10-B02E-FAB8AB8DF95B}">
      <dsp:nvSpPr>
        <dsp:cNvPr id="0" name=""/>
        <dsp:cNvSpPr/>
      </dsp:nvSpPr>
      <dsp:spPr>
        <a:xfrm rot="11803158">
          <a:off x="659136" y="1655388"/>
          <a:ext cx="1465477" cy="264243"/>
        </a:xfrm>
        <a:prstGeom prst="leftArrow">
          <a:avLst>
            <a:gd name="adj1" fmla="val 60000"/>
            <a:gd name="adj2" fmla="val 50000"/>
          </a:avLst>
        </a:prstGeom>
        <a:solidFill>
          <a:schemeClr val="accent5">
            <a:hueOff val="-2303360"/>
            <a:satOff val="-20000"/>
            <a:lumOff val="-2588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784D3D9-555C-4F29-A1EB-744465BC2DDE}">
      <dsp:nvSpPr>
        <dsp:cNvPr id="0" name=""/>
        <dsp:cNvSpPr/>
      </dsp:nvSpPr>
      <dsp:spPr>
        <a:xfrm>
          <a:off x="0" y="1205116"/>
          <a:ext cx="1380225" cy="743195"/>
        </a:xfrm>
        <a:prstGeom prst="roundRect">
          <a:avLst>
            <a:gd name="adj" fmla="val 10000"/>
          </a:avLst>
        </a:prstGeom>
        <a:solidFill>
          <a:srgbClr val="1AB759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121.03.02 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Accelerator Physics</a:t>
          </a:r>
        </a:p>
      </dsp:txBody>
      <dsp:txXfrm>
        <a:off x="21767" y="1226883"/>
        <a:ext cx="1336691" cy="699661"/>
      </dsp:txXfrm>
    </dsp:sp>
    <dsp:sp modelId="{502249E7-DAA1-448E-9A30-DEA3156AA2DE}">
      <dsp:nvSpPr>
        <dsp:cNvPr id="0" name=""/>
        <dsp:cNvSpPr/>
      </dsp:nvSpPr>
      <dsp:spPr>
        <a:xfrm rot="13148103">
          <a:off x="468654" y="939891"/>
          <a:ext cx="1974309" cy="264243"/>
        </a:xfrm>
        <a:prstGeom prst="leftArrow">
          <a:avLst>
            <a:gd name="adj1" fmla="val 60000"/>
            <a:gd name="adj2" fmla="val 50000"/>
          </a:avLst>
        </a:prstGeom>
        <a:solidFill>
          <a:schemeClr val="accent5">
            <a:hueOff val="-3455040"/>
            <a:satOff val="-30000"/>
            <a:lumOff val="-3882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8F680AB-11DE-4FBC-9D8C-4BD6AEA2E1BD}">
      <dsp:nvSpPr>
        <dsp:cNvPr id="0" name=""/>
        <dsp:cNvSpPr/>
      </dsp:nvSpPr>
      <dsp:spPr>
        <a:xfrm>
          <a:off x="0" y="77372"/>
          <a:ext cx="1380225" cy="743195"/>
        </a:xfrm>
        <a:prstGeom prst="roundRect">
          <a:avLst>
            <a:gd name="adj" fmla="val 10000"/>
          </a:avLst>
        </a:prstGeom>
        <a:solidFill>
          <a:srgbClr val="26A426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121.03.03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High Power RF</a:t>
          </a:r>
        </a:p>
      </dsp:txBody>
      <dsp:txXfrm>
        <a:off x="21767" y="99139"/>
        <a:ext cx="1336691" cy="699661"/>
      </dsp:txXfrm>
    </dsp:sp>
    <dsp:sp modelId="{4812A7AD-9C8F-4837-82E2-92F469A746E0}">
      <dsp:nvSpPr>
        <dsp:cNvPr id="0" name=""/>
        <dsp:cNvSpPr/>
      </dsp:nvSpPr>
      <dsp:spPr>
        <a:xfrm rot="14762773">
          <a:off x="1756239" y="843257"/>
          <a:ext cx="1141057" cy="264243"/>
        </a:xfrm>
        <a:prstGeom prst="leftArrow">
          <a:avLst>
            <a:gd name="adj1" fmla="val 60000"/>
            <a:gd name="adj2" fmla="val 50000"/>
          </a:avLst>
        </a:prstGeom>
        <a:solidFill>
          <a:schemeClr val="accent5">
            <a:hueOff val="-4606719"/>
            <a:satOff val="-40000"/>
            <a:lumOff val="-5176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5E1F603-6E63-4836-A4C7-FFBDA31A27C2}">
      <dsp:nvSpPr>
        <dsp:cNvPr id="0" name=""/>
        <dsp:cNvSpPr/>
      </dsp:nvSpPr>
      <dsp:spPr>
        <a:xfrm>
          <a:off x="1438757" y="82390"/>
          <a:ext cx="1312753" cy="743195"/>
        </a:xfrm>
        <a:prstGeom prst="roundRect">
          <a:avLst>
            <a:gd name="adj" fmla="val 10000"/>
          </a:avLst>
        </a:prstGeom>
        <a:solidFill>
          <a:srgbClr val="57913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121.03.04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Low Level RF</a:t>
          </a:r>
        </a:p>
      </dsp:txBody>
      <dsp:txXfrm>
        <a:off x="1460524" y="104157"/>
        <a:ext cx="1269219" cy="699661"/>
      </dsp:txXfrm>
    </dsp:sp>
    <dsp:sp modelId="{EA965C93-C0B8-444E-ABCC-4D47B081CDA8}">
      <dsp:nvSpPr>
        <dsp:cNvPr id="0" name=""/>
        <dsp:cNvSpPr/>
      </dsp:nvSpPr>
      <dsp:spPr>
        <a:xfrm rot="17273511">
          <a:off x="2764710" y="830152"/>
          <a:ext cx="1067610" cy="264243"/>
        </a:xfrm>
        <a:prstGeom prst="leftArrow">
          <a:avLst>
            <a:gd name="adj1" fmla="val 60000"/>
            <a:gd name="adj2" fmla="val 50000"/>
          </a:avLst>
        </a:prstGeom>
        <a:solidFill>
          <a:schemeClr val="accent5">
            <a:hueOff val="-5758399"/>
            <a:satOff val="-50000"/>
            <a:lumOff val="-647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B5AC423-A9FD-401D-90DA-2CF3F09BF61D}">
      <dsp:nvSpPr>
        <dsp:cNvPr id="0" name=""/>
        <dsp:cNvSpPr/>
      </dsp:nvSpPr>
      <dsp:spPr>
        <a:xfrm>
          <a:off x="2819281" y="85217"/>
          <a:ext cx="1286461" cy="738133"/>
        </a:xfrm>
        <a:prstGeom prst="roundRect">
          <a:avLst>
            <a:gd name="adj" fmla="val 10000"/>
          </a:avLst>
        </a:prstGeom>
        <a:solidFill>
          <a:srgbClr val="57913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121.03.05</a:t>
          </a:r>
          <a:br>
            <a:rPr lang="en-US" sz="1400" kern="1200" dirty="0"/>
          </a:br>
          <a:r>
            <a:rPr lang="en-US" sz="1400" kern="1200" dirty="0"/>
            <a:t>Magnet PS</a:t>
          </a:r>
        </a:p>
      </dsp:txBody>
      <dsp:txXfrm>
        <a:off x="2840900" y="106836"/>
        <a:ext cx="1243223" cy="694895"/>
      </dsp:txXfrm>
    </dsp:sp>
    <dsp:sp modelId="{1857987B-D2B0-414D-8C85-9B11EFE7C3F1}">
      <dsp:nvSpPr>
        <dsp:cNvPr id="0" name=""/>
        <dsp:cNvSpPr/>
      </dsp:nvSpPr>
      <dsp:spPr>
        <a:xfrm rot="19110352">
          <a:off x="3293335" y="932738"/>
          <a:ext cx="1837017" cy="264243"/>
        </a:xfrm>
        <a:prstGeom prst="leftArrow">
          <a:avLst>
            <a:gd name="adj1" fmla="val 60000"/>
            <a:gd name="adj2" fmla="val 50000"/>
          </a:avLst>
        </a:prstGeom>
        <a:solidFill>
          <a:schemeClr val="accent5">
            <a:hueOff val="-6910079"/>
            <a:satOff val="-60000"/>
            <a:lumOff val="-7765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1EABBD5-8820-488C-8107-12E9BC6040E6}">
      <dsp:nvSpPr>
        <dsp:cNvPr id="0" name=""/>
        <dsp:cNvSpPr/>
      </dsp:nvSpPr>
      <dsp:spPr>
        <a:xfrm>
          <a:off x="4146777" y="84012"/>
          <a:ext cx="1506102" cy="744592"/>
        </a:xfrm>
        <a:prstGeom prst="roundRect">
          <a:avLst>
            <a:gd name="adj" fmla="val 10000"/>
          </a:avLst>
        </a:prstGeom>
        <a:solidFill>
          <a:srgbClr val="717F3A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121.03.06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Vacuum</a:t>
          </a:r>
        </a:p>
      </dsp:txBody>
      <dsp:txXfrm>
        <a:off x="4168585" y="105820"/>
        <a:ext cx="1462486" cy="700976"/>
      </dsp:txXfrm>
    </dsp:sp>
    <dsp:sp modelId="{2478F661-15ED-44BB-B26B-B5762736683F}">
      <dsp:nvSpPr>
        <dsp:cNvPr id="0" name=""/>
        <dsp:cNvSpPr/>
      </dsp:nvSpPr>
      <dsp:spPr>
        <a:xfrm rot="20556848">
          <a:off x="3640507" y="1657204"/>
          <a:ext cx="1350485" cy="264243"/>
        </a:xfrm>
        <a:prstGeom prst="leftArrow">
          <a:avLst>
            <a:gd name="adj1" fmla="val 60000"/>
            <a:gd name="adj2" fmla="val 50000"/>
          </a:avLst>
        </a:prstGeom>
        <a:solidFill>
          <a:schemeClr val="accent5">
            <a:hueOff val="-8061758"/>
            <a:satOff val="-70000"/>
            <a:lumOff val="-9059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22D6C2E-2550-4634-8594-BF86D0B17FBC}">
      <dsp:nvSpPr>
        <dsp:cNvPr id="0" name=""/>
        <dsp:cNvSpPr/>
      </dsp:nvSpPr>
      <dsp:spPr>
        <a:xfrm>
          <a:off x="4270031" y="1215962"/>
          <a:ext cx="1380225" cy="743195"/>
        </a:xfrm>
        <a:prstGeom prst="roundRect">
          <a:avLst>
            <a:gd name="adj" fmla="val 10000"/>
          </a:avLst>
        </a:prstGeom>
        <a:solidFill>
          <a:srgbClr val="6E654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121.03.07 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Controls</a:t>
          </a:r>
        </a:p>
      </dsp:txBody>
      <dsp:txXfrm>
        <a:off x="4291798" y="1237729"/>
        <a:ext cx="1336691" cy="699661"/>
      </dsp:txXfrm>
    </dsp:sp>
    <dsp:sp modelId="{073679EC-3277-4818-930E-B699E48063E7}">
      <dsp:nvSpPr>
        <dsp:cNvPr id="0" name=""/>
        <dsp:cNvSpPr/>
      </dsp:nvSpPr>
      <dsp:spPr>
        <a:xfrm rot="549681">
          <a:off x="3686071" y="2336383"/>
          <a:ext cx="1277395" cy="264243"/>
        </a:xfrm>
        <a:prstGeom prst="leftArrow">
          <a:avLst>
            <a:gd name="adj1" fmla="val 60000"/>
            <a:gd name="adj2" fmla="val 50000"/>
          </a:avLst>
        </a:prstGeom>
        <a:solidFill>
          <a:schemeClr val="accent5">
            <a:hueOff val="-9213439"/>
            <a:satOff val="-80000"/>
            <a:lumOff val="-10353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6CDB996-1419-4577-986F-BAD262E800F7}">
      <dsp:nvSpPr>
        <dsp:cNvPr id="0" name=""/>
        <dsp:cNvSpPr/>
      </dsp:nvSpPr>
      <dsp:spPr>
        <a:xfrm>
          <a:off x="4277959" y="2207627"/>
          <a:ext cx="1354718" cy="725137"/>
        </a:xfrm>
        <a:prstGeom prst="roundRect">
          <a:avLst>
            <a:gd name="adj" fmla="val 10000"/>
          </a:avLst>
        </a:prstGeom>
        <a:solidFill>
          <a:srgbClr val="6E654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121.03.09</a:t>
          </a:r>
          <a:br>
            <a:rPr lang="en-US" sz="1400" kern="1200" dirty="0"/>
          </a:br>
          <a:r>
            <a:rPr lang="en-US" sz="1400" kern="1200" dirty="0"/>
            <a:t>Beam Instr.</a:t>
          </a:r>
        </a:p>
      </dsp:txBody>
      <dsp:txXfrm>
        <a:off x="4299198" y="2228866"/>
        <a:ext cx="1312240" cy="682659"/>
      </dsp:txXfrm>
    </dsp:sp>
    <dsp:sp modelId="{89D4F5AA-1181-4339-B220-1D711F1A2632}">
      <dsp:nvSpPr>
        <dsp:cNvPr id="0" name=""/>
        <dsp:cNvSpPr/>
      </dsp:nvSpPr>
      <dsp:spPr>
        <a:xfrm rot="2084557">
          <a:off x="3428476" y="3061876"/>
          <a:ext cx="1678040" cy="264243"/>
        </a:xfrm>
        <a:prstGeom prst="leftArrow">
          <a:avLst>
            <a:gd name="adj1" fmla="val 60000"/>
            <a:gd name="adj2" fmla="val 50000"/>
          </a:avLst>
        </a:prstGeom>
        <a:solidFill>
          <a:schemeClr val="accent5">
            <a:hueOff val="-10365118"/>
            <a:satOff val="-90000"/>
            <a:lumOff val="-11647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2439FC2-CE78-4E8D-9174-9CD041A656DE}">
      <dsp:nvSpPr>
        <dsp:cNvPr id="0" name=""/>
        <dsp:cNvSpPr/>
      </dsp:nvSpPr>
      <dsp:spPr>
        <a:xfrm>
          <a:off x="4266823" y="3300550"/>
          <a:ext cx="1380225" cy="743195"/>
        </a:xfrm>
        <a:prstGeom prst="roundRect">
          <a:avLst>
            <a:gd name="adj" fmla="val 10000"/>
          </a:avLst>
        </a:prstGeom>
        <a:solidFill>
          <a:srgbClr val="5F524A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121.04.03</a:t>
          </a:r>
          <a:endParaRPr lang="en-US" sz="1400" kern="1200" dirty="0"/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Test Infrastructure</a:t>
          </a:r>
        </a:p>
      </dsp:txBody>
      <dsp:txXfrm>
        <a:off x="4288590" y="3322317"/>
        <a:ext cx="1336691" cy="699661"/>
      </dsp:txXfrm>
    </dsp:sp>
    <dsp:sp modelId="{49BE2F37-DBF9-4326-B340-45BC35AE61A2}">
      <dsp:nvSpPr>
        <dsp:cNvPr id="0" name=""/>
        <dsp:cNvSpPr/>
      </dsp:nvSpPr>
      <dsp:spPr>
        <a:xfrm rot="5354449">
          <a:off x="2558149" y="3231543"/>
          <a:ext cx="687776" cy="264243"/>
        </a:xfrm>
        <a:prstGeom prst="leftArrow">
          <a:avLst>
            <a:gd name="adj1" fmla="val 60000"/>
            <a:gd name="adj2" fmla="val 50000"/>
          </a:avLst>
        </a:prstGeom>
        <a:solidFill>
          <a:schemeClr val="accent5">
            <a:hueOff val="-11516798"/>
            <a:satOff val="-100000"/>
            <a:lumOff val="-12941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7F55EAD-32FC-4EDC-9245-DF9775B4C213}">
      <dsp:nvSpPr>
        <dsp:cNvPr id="0" name=""/>
        <dsp:cNvSpPr/>
      </dsp:nvSpPr>
      <dsp:spPr>
        <a:xfrm>
          <a:off x="2189729" y="3335925"/>
          <a:ext cx="1433730" cy="743195"/>
        </a:xfrm>
        <a:prstGeom prst="roundRect">
          <a:avLst>
            <a:gd name="adj" fmla="val 10000"/>
          </a:avLst>
        </a:prstGeom>
        <a:solidFill>
          <a:srgbClr val="505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121.06.05 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 err="1"/>
            <a:t>Linac</a:t>
          </a:r>
          <a:r>
            <a:rPr lang="en-US" sz="1400" kern="1200" dirty="0"/>
            <a:t> Complex</a:t>
          </a:r>
        </a:p>
      </dsp:txBody>
      <dsp:txXfrm>
        <a:off x="2211496" y="3357692"/>
        <a:ext cx="1390196" cy="69966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BB872F3-6144-3148-BC13-C063BA20AE80}" type="datetimeFigureOut">
              <a:rPr lang="en-US"/>
              <a:pPr>
                <a:defRPr/>
              </a:pPr>
              <a:t>5/13/2020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0ACDB0ED-0BEE-9846-B9EA-5C7BFF062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1645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31CFD29-8380-B24A-89EC-384D8B8A981B}" type="datetimeFigureOut">
              <a:rPr lang="en-US"/>
              <a:pPr>
                <a:defRPr/>
              </a:pPr>
              <a:t>5/13/2020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CAD08E57-B576-F641-BEA6-C3D752DF7F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6400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10" Type="http://schemas.openxmlformats.org/officeDocument/2006/relationships/image" Target="../media/image10.jp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 hasCustomPrompt="1"/>
          </p:nvPr>
        </p:nvSpPr>
        <p:spPr>
          <a:xfrm>
            <a:off x="341925" y="5013473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r>
              <a:rPr lang="en-US" dirty="0"/>
              <a:t>Name [20pt Reg]</a:t>
            </a:r>
          </a:p>
          <a:p>
            <a:r>
              <a:rPr lang="en-US" dirty="0"/>
              <a:t>PIP-II DOE IPR CD-2/3a Review</a:t>
            </a:r>
          </a:p>
          <a:p>
            <a:r>
              <a:rPr lang="en-US" dirty="0"/>
              <a:t>SC#</a:t>
            </a:r>
          </a:p>
          <a:p>
            <a:r>
              <a:rPr lang="en-US" dirty="0"/>
              <a:t>January 28-30, 2020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45C4A5DD-E582-4EC1-B6A8-AFE2BDC2410D}"/>
              </a:ext>
            </a:extLst>
          </p:cNvPr>
          <p:cNvSpPr txBox="1"/>
          <p:nvPr userDrawn="1"/>
        </p:nvSpPr>
        <p:spPr>
          <a:xfrm>
            <a:off x="5741424" y="4819165"/>
            <a:ext cx="3616036" cy="172354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latin typeface="Helvetica"/>
                <a:cs typeface="Helvetica"/>
              </a:rPr>
              <a:t>A Partnership of: 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US/DOE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India/DAE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Italy/INFN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UK/UKRI-STFC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France/CEA, CNRS/IN2P3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Poland/WUST </a:t>
            </a:r>
            <a:endParaRPr lang="en-US" sz="1600" kern="1200" baseline="0" dirty="0">
              <a:solidFill>
                <a:schemeClr val="tx1"/>
              </a:solidFill>
              <a:latin typeface="Helvetica"/>
              <a:cs typeface="Helvetica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ADF87B28-F617-4C4A-86AE-56D2559E35E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582784" y="6312189"/>
            <a:ext cx="274320" cy="207455"/>
          </a:xfrm>
          <a:prstGeom prst="rect">
            <a:avLst/>
          </a:prstGeom>
          <a:effectLst>
            <a:outerShdw blurRad="381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11424871-5633-497A-909B-35AB37C50CCA}"/>
              </a:ext>
            </a:extLst>
          </p:cNvPr>
          <p:cNvSpPr/>
          <p:nvPr userDrawn="1"/>
        </p:nvSpPr>
        <p:spPr>
          <a:xfrm>
            <a:off x="8576931" y="5580509"/>
            <a:ext cx="274320" cy="182880"/>
          </a:xfrm>
          <a:prstGeom prst="rect">
            <a:avLst/>
          </a:pr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381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BAC85FF-7DE2-44EA-9955-C12D26D66E6C}"/>
              </a:ext>
            </a:extLst>
          </p:cNvPr>
          <p:cNvSpPr/>
          <p:nvPr userDrawn="1"/>
        </p:nvSpPr>
        <p:spPr>
          <a:xfrm>
            <a:off x="8576929" y="5315187"/>
            <a:ext cx="274320" cy="182880"/>
          </a:xfrm>
          <a:prstGeom prst="rect">
            <a:avLst/>
          </a:prstGeom>
          <a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381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FEA93DD7-594D-4AE3-A9F7-D79438B07BCE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8576325" y="5062166"/>
            <a:ext cx="274320" cy="186656"/>
          </a:xfrm>
          <a:prstGeom prst="rect">
            <a:avLst/>
          </a:prstGeom>
          <a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effectLst>
            <a:outerShdw blurRad="381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25B2A7C9-E2E3-494D-BD26-E81F5F9B7C2B}"/>
              </a:ext>
            </a:extLst>
          </p:cNvPr>
          <p:cNvSpPr/>
          <p:nvPr userDrawn="1"/>
        </p:nvSpPr>
        <p:spPr>
          <a:xfrm>
            <a:off x="8576931" y="5813960"/>
            <a:ext cx="274320" cy="183733"/>
          </a:xfrm>
          <a:prstGeom prst="rect">
            <a:avLst/>
          </a:prstGeom>
          <a:blipFill>
            <a:blip r:embed="rId8"/>
            <a:stretch>
              <a:fillRect/>
            </a:stretch>
          </a:blipFill>
          <a:ln>
            <a:noFill/>
          </a:ln>
          <a:effectLst>
            <a:outerShdw blurRad="381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4CA8BA12-29A4-41E4-B40C-D31B77827927}"/>
              </a:ext>
            </a:extLst>
          </p:cNvPr>
          <p:cNvSpPr/>
          <p:nvPr userDrawn="1"/>
        </p:nvSpPr>
        <p:spPr>
          <a:xfrm>
            <a:off x="8582784" y="6071826"/>
            <a:ext cx="274320" cy="182880"/>
          </a:xfrm>
          <a:prstGeom prst="rect">
            <a:avLst/>
          </a:prstGeom>
          <a:blipFill>
            <a:blip r:embed="rId9"/>
            <a:stretch>
              <a:fillRect/>
            </a:stretch>
          </a:blipFill>
          <a:ln>
            <a:noFill/>
          </a:ln>
          <a:effectLst>
            <a:outerShdw blurRad="381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520633F-CC63-4B9E-AC60-4B650B9FFEF3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2626" y="896935"/>
            <a:ext cx="9141374" cy="2775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4414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971550"/>
            <a:ext cx="8672513" cy="50593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8DD1A452-4B3B-1245-BE47-0EA6AC6FF9C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6826" y="6502640"/>
            <a:ext cx="940025" cy="242873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May 14, 2020</a:t>
            </a:r>
            <a:endParaRPr lang="en-US" dirty="0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CA627D44-EEC2-3341-A6F3-B343A57324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0FA1544-3923-294B-8A83-AC75048E30FE}"/>
              </a:ext>
            </a:extLst>
          </p:cNvPr>
          <p:cNvCxnSpPr>
            <a:cxnSpLocks/>
          </p:cNvCxnSpPr>
          <p:nvPr userDrawn="1"/>
        </p:nvCxnSpPr>
        <p:spPr>
          <a:xfrm>
            <a:off x="215900" y="6362733"/>
            <a:ext cx="8639584" cy="0"/>
          </a:xfrm>
          <a:prstGeom prst="line">
            <a:avLst/>
          </a:prstGeom>
          <a:ln w="28575" cmpd="sng">
            <a:solidFill>
              <a:srgbClr val="99D6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E39A3C7E-A5B8-4D43-BC94-380C999D23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88160" y="6504213"/>
            <a:ext cx="6002841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 algn="ctr">
              <a:defRPr/>
            </a:pPr>
            <a:r>
              <a:rPr lang="en-US"/>
              <a:t>D. Passarelli | SRF/Cryo Integrated Workshop | SSR Scope and Status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4392269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971550"/>
            <a:ext cx="4206240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692452" y="971550"/>
            <a:ext cx="4215383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4765101"/>
            <a:ext cx="4205476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692450" y="4765101"/>
            <a:ext cx="420623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61233630-EF3A-E545-93A2-41968C7940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EF5A54E9-8BE9-F94A-B437-602F7789281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6826" y="6502640"/>
            <a:ext cx="940025" cy="242873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May 14, 2020</a:t>
            </a:r>
            <a:endParaRPr lang="en-US" dirty="0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91D1E6B3-E651-1B4E-90E6-7962528A6D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88160" y="6504213"/>
            <a:ext cx="6002841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 algn="ctr">
              <a:defRPr/>
            </a:pPr>
            <a:r>
              <a:rPr lang="en-US"/>
              <a:t>D. Passarelli | SRF/Cryo Integrated Workshop | SSR Scope and Status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1395800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958849"/>
            <a:ext cx="3027894" cy="50226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42712" y="958850"/>
            <a:ext cx="5347605" cy="50226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4026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1052AE6F-0F84-0842-9A05-5E4DCF0A94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EB2FFE72-4366-0A47-A428-76AB88DA39E2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736826" y="6502640"/>
            <a:ext cx="940025" cy="242873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May 14, 2020</a:t>
            </a:r>
            <a:endParaRPr lang="en-US" dirty="0"/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8300EA00-6059-734A-BFC3-D7E252BB745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88160" y="6504213"/>
            <a:ext cx="6002841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 algn="ctr">
              <a:defRPr/>
            </a:pPr>
            <a:r>
              <a:rPr lang="en-US"/>
              <a:t>D. Passarelli | SRF/Cryo Integrated Workshop | SSR Scope and Status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0118363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971550"/>
            <a:ext cx="8686800" cy="3726717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686800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DB7AE8E3-FFAC-554D-9BF5-C7BE3A5F83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6CA80053-3E93-7443-983F-1086CE6A613C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736826" y="6502640"/>
            <a:ext cx="940025" cy="242873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May 14, 2020</a:t>
            </a:r>
            <a:endParaRPr lang="en-US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1A88FA0F-3B8C-C445-801D-5522022ADB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88160" y="6504213"/>
            <a:ext cx="6002841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 algn="ctr">
              <a:defRPr/>
            </a:pPr>
            <a:r>
              <a:rPr lang="en-US"/>
              <a:t>D. Passarelli | SRF/Cryo Integrated Workshop | SSR Scope and Status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8119153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2250" y="254000"/>
            <a:ext cx="8675688" cy="5802923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DF89E77-0FAF-7041-A920-2EB3BC8D57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35582FC2-B5F3-884B-8F8D-4361CC07226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6826" y="6502640"/>
            <a:ext cx="940025" cy="242873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May 14, 2020</a:t>
            </a:r>
            <a:endParaRPr lang="en-US" dirty="0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6EE42BCF-459B-4B48-8392-E58B19232B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88160" y="6504213"/>
            <a:ext cx="6002841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 algn="ctr">
              <a:defRPr/>
            </a:pPr>
            <a:r>
              <a:rPr lang="en-US"/>
              <a:t>D. Passarelli | SRF/Cryo Integrated Workshop | SSR Scope and Status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882221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05694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97942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5320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34456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0076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05694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97942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5320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34456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0076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05694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197942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5320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34456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0076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Slide Number Placeholder 5">
            <a:extLst>
              <a:ext uri="{FF2B5EF4-FFF2-40B4-BE49-F238E27FC236}">
                <a16:creationId xmlns:a16="http://schemas.microsoft.com/office/drawing/2014/main" id="{F7597DA8-0B10-2D45-9BF9-A9F440A21D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40" name="Date Placeholder 3">
            <a:extLst>
              <a:ext uri="{FF2B5EF4-FFF2-40B4-BE49-F238E27FC236}">
                <a16:creationId xmlns:a16="http://schemas.microsoft.com/office/drawing/2014/main" id="{FC5DBBCD-C0BA-5F4A-9E85-F2F3A51F557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6826" y="6502640"/>
            <a:ext cx="940025" cy="242873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May 14, 2020</a:t>
            </a:r>
            <a:endParaRPr lang="en-US" dirty="0"/>
          </a:p>
        </p:txBody>
      </p:sp>
      <p:sp>
        <p:nvSpPr>
          <p:cNvPr id="41" name="Footer Placeholder 4">
            <a:extLst>
              <a:ext uri="{FF2B5EF4-FFF2-40B4-BE49-F238E27FC236}">
                <a16:creationId xmlns:a16="http://schemas.microsoft.com/office/drawing/2014/main" id="{4334F707-4874-B34C-B2E8-86763EB1E7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88160" y="6504213"/>
            <a:ext cx="6002841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 algn="ctr">
              <a:defRPr/>
            </a:pPr>
            <a:r>
              <a:rPr lang="en-US"/>
              <a:t>D. Passarelli | SRF/Cryo Integrated Workshop | SSR Scope and Status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8301617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6" y="6502640"/>
            <a:ext cx="940025" cy="242873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May 14, 2020</a:t>
            </a:r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788160" y="6504213"/>
            <a:ext cx="6002841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 algn="ctr">
              <a:defRPr/>
            </a:pPr>
            <a:r>
              <a:rPr lang="en-US"/>
              <a:t>D. Passarelli | SRF/Cryo Integrated Workshop | SSR Scope and Status</a:t>
            </a:r>
            <a:endParaRPr lang="en-US" b="1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6450013" y="4477484"/>
            <a:ext cx="1076325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DFD0746-C59B-43C4-B997-8ADB24EAB444}"/>
              </a:ext>
            </a:extLst>
          </p:cNvPr>
          <p:cNvCxnSpPr>
            <a:cxnSpLocks/>
          </p:cNvCxnSpPr>
          <p:nvPr userDrawn="1"/>
        </p:nvCxnSpPr>
        <p:spPr>
          <a:xfrm>
            <a:off x="215900" y="6362733"/>
            <a:ext cx="8639584" cy="0"/>
          </a:xfrm>
          <a:prstGeom prst="line">
            <a:avLst/>
          </a:prstGeom>
          <a:ln w="28575" cmpd="sng">
            <a:solidFill>
              <a:srgbClr val="99D6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D8087225-E51D-429C-9F0A-B9A919BEAD38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8087388" y="6422646"/>
            <a:ext cx="768096" cy="400417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119" r:id="rId1"/>
    <p:sldLayoutId id="2147484104" r:id="rId2"/>
    <p:sldLayoutId id="2147484105" r:id="rId3"/>
    <p:sldLayoutId id="2147484120" r:id="rId4"/>
    <p:sldLayoutId id="2147484103" r:id="rId5"/>
    <p:sldLayoutId id="2147484122" r:id="rId6"/>
    <p:sldLayoutId id="2147484116" r:id="rId7"/>
  </p:sldLayoutIdLst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3.png"/><Relationship Id="rId7" Type="http://schemas.openxmlformats.org/officeDocument/2006/relationships/image" Target="../media/image26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chart" Target="../charts/char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"/><Relationship Id="rId2" Type="http://schemas.openxmlformats.org/officeDocument/2006/relationships/image" Target="../media/image28.ti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219719" y="4925719"/>
            <a:ext cx="8499231" cy="1390219"/>
          </a:xfrm>
        </p:spPr>
        <p:txBody>
          <a:bodyPr/>
          <a:lstStyle/>
          <a:p>
            <a:r>
              <a:rPr lang="en-US" dirty="0"/>
              <a:t>Donato Passarelli</a:t>
            </a:r>
          </a:p>
          <a:p>
            <a:r>
              <a:rPr lang="en-US" dirty="0"/>
              <a:t>SRF/</a:t>
            </a:r>
            <a:r>
              <a:rPr lang="en-US" dirty="0" err="1"/>
              <a:t>Cryo</a:t>
            </a:r>
            <a:r>
              <a:rPr lang="en-US" dirty="0"/>
              <a:t> Integrated Workshop</a:t>
            </a:r>
          </a:p>
          <a:p>
            <a:r>
              <a:rPr lang="en-US" dirty="0"/>
              <a:t>May 14, 2020</a:t>
            </a:r>
          </a:p>
          <a:p>
            <a:endParaRPr lang="en-US" dirty="0"/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2A0DC46A-9DEE-4A8E-A8CA-3363AFD48F7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5781" y="3843952"/>
            <a:ext cx="8667106" cy="1003049"/>
          </a:xfrm>
        </p:spPr>
        <p:txBody>
          <a:bodyPr>
            <a:noAutofit/>
          </a:bodyPr>
          <a:lstStyle/>
          <a:p>
            <a:r>
              <a:rPr lang="en-US" sz="2800" dirty="0"/>
              <a:t>SSR Scope and Status</a:t>
            </a:r>
          </a:p>
        </p:txBody>
      </p:sp>
    </p:spTree>
    <p:extLst>
      <p:ext uri="{BB962C8B-B14F-4D97-AF65-F5344CB8AC3E}">
        <p14:creationId xmlns:p14="http://schemas.microsoft.com/office/powerpoint/2010/main" val="19895975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A8E10E8-CCF9-4637-B454-A08F8E7420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SSR1 Requirements and Specifications (cont’d)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C6DAC4-CE10-4F7C-AFE1-546A366E2F1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May 14, 2020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31090B3-E997-411E-8673-EDDD390009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71438B-5F43-4CFA-9CAE-1D5B1F5219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>
              <a:defRPr/>
            </a:pPr>
            <a:r>
              <a:rPr lang="en-US"/>
              <a:t>D. Passarelli | SRF/Cryo Integrated Workshop | SSR Scope and Status</a:t>
            </a:r>
            <a:endParaRPr lang="en-US" b="1" dirty="0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9781A531-47BD-44D4-A744-A90C3110999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9080110"/>
              </p:ext>
            </p:extLst>
          </p:nvPr>
        </p:nvGraphicFramePr>
        <p:xfrm>
          <a:off x="520118" y="1496014"/>
          <a:ext cx="8086987" cy="358979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53643">
                  <a:extLst>
                    <a:ext uri="{9D8B030D-6E8A-4147-A177-3AD203B41FA5}">
                      <a16:colId xmlns:a16="http://schemas.microsoft.com/office/drawing/2014/main" val="934871400"/>
                    </a:ext>
                  </a:extLst>
                </a:gridCol>
                <a:gridCol w="3053916">
                  <a:extLst>
                    <a:ext uri="{9D8B030D-6E8A-4147-A177-3AD203B41FA5}">
                      <a16:colId xmlns:a16="http://schemas.microsoft.com/office/drawing/2014/main" val="745354038"/>
                    </a:ext>
                  </a:extLst>
                </a:gridCol>
                <a:gridCol w="3179428">
                  <a:extLst>
                    <a:ext uri="{9D8B030D-6E8A-4147-A177-3AD203B41FA5}">
                      <a16:colId xmlns:a16="http://schemas.microsoft.com/office/drawing/2014/main" val="2399023312"/>
                    </a:ext>
                  </a:extLst>
                </a:gridCol>
              </a:tblGrid>
              <a:tr h="471123">
                <a:tc>
                  <a:txBody>
                    <a:bodyPr/>
                    <a:lstStyle/>
                    <a:p>
                      <a:pPr algn="l" fontAlgn="b"/>
                      <a:endParaRPr lang="en-US" sz="2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3556" marR="23556" marT="23556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700" u="none" strike="noStrike" dirty="0">
                          <a:effectLst/>
                        </a:rPr>
                        <a:t>Prototype CM</a:t>
                      </a:r>
                      <a:endParaRPr lang="en-US" sz="2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3556" marR="23556" marT="23556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700" u="none" strike="noStrike" dirty="0">
                          <a:effectLst/>
                        </a:rPr>
                        <a:t>Production CM</a:t>
                      </a:r>
                      <a:endParaRPr lang="en-US" sz="2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3556" marR="23556" marT="23556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0766402"/>
                  </a:ext>
                </a:extLst>
              </a:tr>
              <a:tr h="471123">
                <a:tc>
                  <a:txBody>
                    <a:bodyPr/>
                    <a:lstStyle/>
                    <a:p>
                      <a:pPr algn="l" fontAlgn="b"/>
                      <a:r>
                        <a:rPr lang="en-US" sz="27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Fabrication Specification</a:t>
                      </a:r>
                    </a:p>
                  </a:txBody>
                  <a:tcPr marL="23556" marR="23556" marT="23556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ED0001256 (CM/Tuner)</a:t>
                      </a:r>
                    </a:p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ED0371029 (Cav)</a:t>
                      </a:r>
                    </a:p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ED0001772 (Coupler)</a:t>
                      </a:r>
                    </a:p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ED0004855 (Sol)</a:t>
                      </a:r>
                    </a:p>
                  </a:txBody>
                  <a:tcPr marL="23556" marR="23556" marT="23556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ED0011856 (CM/C/C/T)</a:t>
                      </a:r>
                    </a:p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ED0011935 (Sol)</a:t>
                      </a:r>
                    </a:p>
                  </a:txBody>
                  <a:tcPr marL="23556" marR="23556" marT="23556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222470618"/>
                  </a:ext>
                </a:extLst>
              </a:tr>
              <a:tr h="471123">
                <a:tc>
                  <a:txBody>
                    <a:bodyPr/>
                    <a:lstStyle/>
                    <a:p>
                      <a:pPr algn="l" fontAlgn="b"/>
                      <a:r>
                        <a:rPr lang="en-US" sz="2700" u="none" strike="noStrike" dirty="0">
                          <a:solidFill>
                            <a:schemeClr val="tx1"/>
                          </a:solidFill>
                          <a:effectLst/>
                        </a:rPr>
                        <a:t>Acceptance Plan</a:t>
                      </a:r>
                      <a:endParaRPr lang="en-US" sz="27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3556" marR="23556" marT="23556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solidFill>
                            <a:schemeClr val="tx1"/>
                          </a:solidFill>
                          <a:effectLst/>
                        </a:rPr>
                        <a:t>N/A</a:t>
                      </a:r>
                      <a:endParaRPr lang="en-US" sz="2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3556" marR="23556" marT="23556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N/A (CM)</a:t>
                      </a:r>
                    </a:p>
                    <a:p>
                      <a:pPr algn="ctr" fontAlgn="b"/>
                      <a:r>
                        <a:rPr lang="en-US" sz="2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ED0012002 (Cav)</a:t>
                      </a:r>
                    </a:p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ED0011961 (Coup/Tune/Sol)</a:t>
                      </a:r>
                    </a:p>
                  </a:txBody>
                  <a:tcPr marL="23556" marR="23556" marT="23556" marB="0"/>
                </a:tc>
                <a:extLst>
                  <a:ext uri="{0D108BD9-81ED-4DB2-BD59-A6C34878D82A}">
                    <a16:rowId xmlns:a16="http://schemas.microsoft.com/office/drawing/2014/main" val="3844353921"/>
                  </a:ext>
                </a:extLst>
              </a:tr>
              <a:tr h="471123">
                <a:tc>
                  <a:txBody>
                    <a:bodyPr/>
                    <a:lstStyle/>
                    <a:p>
                      <a:pPr algn="l" fontAlgn="b"/>
                      <a:r>
                        <a:rPr lang="en-US" sz="2700" u="none" strike="noStrike" dirty="0">
                          <a:solidFill>
                            <a:schemeClr val="tx1"/>
                          </a:solidFill>
                          <a:effectLst/>
                        </a:rPr>
                        <a:t>Acceptance Criteria</a:t>
                      </a:r>
                      <a:endParaRPr lang="en-US" sz="27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3556" marR="23556" marT="23556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solidFill>
                            <a:schemeClr val="tx1"/>
                          </a:solidFill>
                          <a:effectLst/>
                        </a:rPr>
                        <a:t>N/A</a:t>
                      </a:r>
                      <a:endParaRPr lang="en-US" sz="2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3556" marR="23556" marT="23556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N/A (CM)</a:t>
                      </a:r>
                    </a:p>
                    <a:p>
                      <a:pPr algn="ctr" fontAlgn="b"/>
                      <a:r>
                        <a:rPr lang="en-US" sz="2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ED0012003 (Cav)</a:t>
                      </a:r>
                    </a:p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ED0011962 (Coup/Tune/Sol)</a:t>
                      </a:r>
                    </a:p>
                  </a:txBody>
                  <a:tcPr marL="23556" marR="23556" marT="23556" marB="0"/>
                </a:tc>
                <a:extLst>
                  <a:ext uri="{0D108BD9-81ED-4DB2-BD59-A6C34878D82A}">
                    <a16:rowId xmlns:a16="http://schemas.microsoft.com/office/drawing/2014/main" val="228456777"/>
                  </a:ext>
                </a:extLst>
              </a:tr>
            </a:tbl>
          </a:graphicData>
        </a:graphic>
      </p:graphicFrame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458DDA25-D5AC-4A7D-B674-70CB05208425}"/>
              </a:ext>
            </a:extLst>
          </p:cNvPr>
          <p:cNvSpPr txBox="1">
            <a:spLocks/>
          </p:cNvSpPr>
          <p:nvPr/>
        </p:nvSpPr>
        <p:spPr>
          <a:xfrm>
            <a:off x="230639" y="5245754"/>
            <a:ext cx="8177168" cy="978877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Due to the Potential for Multiple Fabrication Specifications, the EPDM is Referenced</a:t>
            </a:r>
          </a:p>
        </p:txBody>
      </p:sp>
    </p:spTree>
    <p:extLst>
      <p:ext uri="{BB962C8B-B14F-4D97-AF65-F5344CB8AC3E}">
        <p14:creationId xmlns:p14="http://schemas.microsoft.com/office/powerpoint/2010/main" val="6836674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CCEF2E5-4B53-46F3-9AF4-C2C6F93805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SSR2 Requirements and Specifications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277DF4-A4B0-4663-B1CD-F12C4A5A5E4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May 14, 2020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E05345C-D95C-406F-80EC-0C190053C2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505A7F-7F99-43E9-992E-087F2EDDE6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>
              <a:defRPr/>
            </a:pPr>
            <a:r>
              <a:rPr lang="en-US"/>
              <a:t>D. Passarelli | SRF/Cryo Integrated Workshop | SSR Scope and Status</a:t>
            </a:r>
            <a:endParaRPr lang="en-US" b="1" dirty="0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6C9762F2-0D49-45F4-95DF-D0FE691226D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8884807"/>
              </p:ext>
            </p:extLst>
          </p:nvPr>
        </p:nvGraphicFramePr>
        <p:xfrm>
          <a:off x="956502" y="1476907"/>
          <a:ext cx="6721365" cy="404864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07597">
                  <a:extLst>
                    <a:ext uri="{9D8B030D-6E8A-4147-A177-3AD203B41FA5}">
                      <a16:colId xmlns:a16="http://schemas.microsoft.com/office/drawing/2014/main" val="934871400"/>
                    </a:ext>
                  </a:extLst>
                </a:gridCol>
                <a:gridCol w="2606884">
                  <a:extLst>
                    <a:ext uri="{9D8B030D-6E8A-4147-A177-3AD203B41FA5}">
                      <a16:colId xmlns:a16="http://schemas.microsoft.com/office/drawing/2014/main" val="745354038"/>
                    </a:ext>
                  </a:extLst>
                </a:gridCol>
                <a:gridCol w="2606884">
                  <a:extLst>
                    <a:ext uri="{9D8B030D-6E8A-4147-A177-3AD203B41FA5}">
                      <a16:colId xmlns:a16="http://schemas.microsoft.com/office/drawing/2014/main" val="2399023312"/>
                    </a:ext>
                  </a:extLst>
                </a:gridCol>
              </a:tblGrid>
              <a:tr h="471123">
                <a:tc>
                  <a:txBody>
                    <a:bodyPr/>
                    <a:lstStyle/>
                    <a:p>
                      <a:pPr algn="l" fontAlgn="b"/>
                      <a:endParaRPr lang="en-US" sz="2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3556" marR="23556" marT="23556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700" u="none" strike="noStrike" dirty="0">
                          <a:effectLst/>
                        </a:rPr>
                        <a:t>Prototype CM</a:t>
                      </a:r>
                      <a:endParaRPr lang="en-US" sz="2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3556" marR="23556" marT="23556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700" u="none" strike="noStrike" dirty="0">
                          <a:effectLst/>
                        </a:rPr>
                        <a:t>Production CM</a:t>
                      </a:r>
                      <a:endParaRPr lang="en-US" sz="2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3556" marR="23556" marT="23556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0766402"/>
                  </a:ext>
                </a:extLst>
              </a:tr>
              <a:tr h="471123">
                <a:tc>
                  <a:txBody>
                    <a:bodyPr/>
                    <a:lstStyle/>
                    <a:p>
                      <a:pPr algn="l" fontAlgn="b"/>
                      <a:r>
                        <a:rPr lang="en-US" sz="2700" u="none" strike="noStrike" dirty="0">
                          <a:effectLst/>
                        </a:rPr>
                        <a:t>FRS</a:t>
                      </a:r>
                      <a:endParaRPr lang="en-US" sz="2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3556" marR="23556" marT="23556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700" u="none" strike="noStrike" dirty="0">
                          <a:effectLst/>
                        </a:rPr>
                        <a:t>ED0001829</a:t>
                      </a:r>
                      <a:endParaRPr lang="en-US" sz="2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3556" marR="23556" marT="23556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7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ED0011909</a:t>
                      </a:r>
                      <a:endParaRPr lang="en-US" sz="27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3556" marR="23556" marT="23556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222470618"/>
                  </a:ext>
                </a:extLst>
              </a:tr>
              <a:tr h="471123">
                <a:tc>
                  <a:txBody>
                    <a:bodyPr/>
                    <a:lstStyle/>
                    <a:p>
                      <a:pPr algn="l" fontAlgn="b"/>
                      <a:r>
                        <a:rPr lang="en-US" sz="2700" u="none" strike="noStrike" dirty="0">
                          <a:effectLst/>
                        </a:rPr>
                        <a:t>TRS</a:t>
                      </a:r>
                      <a:endParaRPr lang="en-US" sz="2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3556" marR="23556" marT="23556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ED0009651 (CM)</a:t>
                      </a:r>
                    </a:p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ED0009784 (C/C/T)</a:t>
                      </a:r>
                    </a:p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ED0011214 (Sol)</a:t>
                      </a:r>
                    </a:p>
                  </a:txBody>
                  <a:tcPr marL="23556" marR="23556" marT="2355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ED0011910</a:t>
                      </a:r>
                      <a:endParaRPr lang="en-US" sz="1800" u="none" strike="noStrike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ED0009784 (C/C/T)</a:t>
                      </a:r>
                    </a:p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ED0011214 (Sol)</a:t>
                      </a:r>
                    </a:p>
                  </a:txBody>
                  <a:tcPr marL="23556" marR="23556" marT="23556" marB="0" anchor="b"/>
                </a:tc>
                <a:extLst>
                  <a:ext uri="{0D108BD9-81ED-4DB2-BD59-A6C34878D82A}">
                    <a16:rowId xmlns:a16="http://schemas.microsoft.com/office/drawing/2014/main" val="3844353921"/>
                  </a:ext>
                </a:extLst>
              </a:tr>
              <a:tr h="471123">
                <a:tc>
                  <a:txBody>
                    <a:bodyPr/>
                    <a:lstStyle/>
                    <a:p>
                      <a:pPr algn="l" fontAlgn="b"/>
                      <a:r>
                        <a:rPr lang="en-US" sz="2700" u="none" strike="noStrike" dirty="0">
                          <a:effectLst/>
                        </a:rPr>
                        <a:t>ISD</a:t>
                      </a:r>
                      <a:endParaRPr lang="en-US" sz="2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3556" marR="23556" marT="23556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7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ED0010943</a:t>
                      </a:r>
                    </a:p>
                  </a:txBody>
                  <a:tcPr marL="23556" marR="23556" marT="23556" marB="0" anchor="b"/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US" sz="27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ED0011911</a:t>
                      </a:r>
                    </a:p>
                  </a:txBody>
                  <a:tcPr marL="23556" marR="23556" marT="23556" marB="0" anchor="b"/>
                </a:tc>
                <a:extLst>
                  <a:ext uri="{0D108BD9-81ED-4DB2-BD59-A6C34878D82A}">
                    <a16:rowId xmlns:a16="http://schemas.microsoft.com/office/drawing/2014/main" val="228456777"/>
                  </a:ext>
                </a:extLst>
              </a:tr>
              <a:tr h="471123">
                <a:tc>
                  <a:txBody>
                    <a:bodyPr/>
                    <a:lstStyle/>
                    <a:p>
                      <a:pPr algn="l" fontAlgn="b"/>
                      <a:r>
                        <a:rPr lang="en-US" sz="27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Internal ISD</a:t>
                      </a:r>
                    </a:p>
                  </a:txBody>
                  <a:tcPr marL="23556" marR="23556" marT="23556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7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ED0011023</a:t>
                      </a:r>
                    </a:p>
                  </a:txBody>
                  <a:tcPr marL="23556" marR="23556" marT="23556" marB="0" anchor="ctr"/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US" sz="27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ED0011023</a:t>
                      </a:r>
                    </a:p>
                  </a:txBody>
                  <a:tcPr marL="23556" marR="23556" marT="23556" marB="0" anchor="ctr"/>
                </a:tc>
                <a:extLst>
                  <a:ext uri="{0D108BD9-81ED-4DB2-BD59-A6C34878D82A}">
                    <a16:rowId xmlns:a16="http://schemas.microsoft.com/office/drawing/2014/main" val="1856266268"/>
                  </a:ext>
                </a:extLst>
              </a:tr>
              <a:tr h="471123">
                <a:tc>
                  <a:txBody>
                    <a:bodyPr/>
                    <a:lstStyle/>
                    <a:p>
                      <a:pPr algn="l" fontAlgn="b"/>
                      <a:r>
                        <a:rPr lang="en-US" sz="2700" u="none" strike="noStrike" dirty="0">
                          <a:effectLst/>
                        </a:rPr>
                        <a:t>P&amp;ID</a:t>
                      </a:r>
                      <a:endParaRPr lang="en-US" sz="2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3556" marR="23556" marT="2355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700" u="none" strike="noStrike" dirty="0">
                          <a:effectLst/>
                        </a:rPr>
                        <a:t>F10117244</a:t>
                      </a:r>
                      <a:endParaRPr lang="en-US" sz="2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3556" marR="23556" marT="2355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7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F10137882</a:t>
                      </a:r>
                      <a:endParaRPr lang="en-US" sz="2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3556" marR="23556" marT="23556" marB="0" anchor="b"/>
                </a:tc>
                <a:extLst>
                  <a:ext uri="{0D108BD9-81ED-4DB2-BD59-A6C34878D82A}">
                    <a16:rowId xmlns:a16="http://schemas.microsoft.com/office/drawing/2014/main" val="787541864"/>
                  </a:ext>
                </a:extLst>
              </a:tr>
              <a:tr h="471123">
                <a:tc>
                  <a:txBody>
                    <a:bodyPr/>
                    <a:lstStyle/>
                    <a:p>
                      <a:pPr algn="l" fontAlgn="b"/>
                      <a:r>
                        <a:rPr lang="en-US" sz="2700" u="none" strike="noStrike" dirty="0">
                          <a:effectLst/>
                        </a:rPr>
                        <a:t>EPDM</a:t>
                      </a:r>
                      <a:endParaRPr lang="en-US" sz="2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3556" marR="23556" marT="2355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700" u="none" strike="noStrike" dirty="0">
                          <a:effectLst/>
                        </a:rPr>
                        <a:t>ED0001257</a:t>
                      </a:r>
                      <a:endParaRPr lang="en-US" sz="2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3556" marR="23556" marT="2355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7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ED0011912</a:t>
                      </a:r>
                      <a:endParaRPr lang="en-US" sz="27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3556" marR="23556" marT="23556" marB="0" anchor="b"/>
                </a:tc>
                <a:extLst>
                  <a:ext uri="{0D108BD9-81ED-4DB2-BD59-A6C34878D82A}">
                    <a16:rowId xmlns:a16="http://schemas.microsoft.com/office/drawing/2014/main" val="60625395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495349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8181293-656A-4C9A-AF2E-6F326624A4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SSR2 Requirements and Specifications (cont’d)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8AA057-F4AD-48CA-AE3A-318C9117BB5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May 14, 2020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D796C8-1A69-41B3-9C2E-B09093CF59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2E3F23-F352-438A-BBE5-179F764236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>
              <a:defRPr/>
            </a:pPr>
            <a:r>
              <a:rPr lang="en-US"/>
              <a:t>D. Passarelli | SRF/Cryo Integrated Workshop | SSR Scope and Status</a:t>
            </a:r>
            <a:endParaRPr lang="en-US" b="1" dirty="0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69A8C15C-E00E-4D82-A6EC-2720DDC53F0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5757776"/>
              </p:ext>
            </p:extLst>
          </p:nvPr>
        </p:nvGraphicFramePr>
        <p:xfrm>
          <a:off x="520118" y="1496014"/>
          <a:ext cx="8086987" cy="301067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53643">
                  <a:extLst>
                    <a:ext uri="{9D8B030D-6E8A-4147-A177-3AD203B41FA5}">
                      <a16:colId xmlns:a16="http://schemas.microsoft.com/office/drawing/2014/main" val="934871400"/>
                    </a:ext>
                  </a:extLst>
                </a:gridCol>
                <a:gridCol w="3053916">
                  <a:extLst>
                    <a:ext uri="{9D8B030D-6E8A-4147-A177-3AD203B41FA5}">
                      <a16:colId xmlns:a16="http://schemas.microsoft.com/office/drawing/2014/main" val="745354038"/>
                    </a:ext>
                  </a:extLst>
                </a:gridCol>
                <a:gridCol w="3179428">
                  <a:extLst>
                    <a:ext uri="{9D8B030D-6E8A-4147-A177-3AD203B41FA5}">
                      <a16:colId xmlns:a16="http://schemas.microsoft.com/office/drawing/2014/main" val="2399023312"/>
                    </a:ext>
                  </a:extLst>
                </a:gridCol>
              </a:tblGrid>
              <a:tr h="471123">
                <a:tc>
                  <a:txBody>
                    <a:bodyPr/>
                    <a:lstStyle/>
                    <a:p>
                      <a:pPr algn="l" fontAlgn="b"/>
                      <a:endParaRPr lang="en-US" sz="2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3556" marR="23556" marT="23556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700" u="none" strike="noStrike" dirty="0">
                          <a:effectLst/>
                        </a:rPr>
                        <a:t>Prototype CM</a:t>
                      </a:r>
                      <a:endParaRPr lang="en-US" sz="2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3556" marR="23556" marT="23556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700" u="none" strike="noStrike" dirty="0">
                          <a:effectLst/>
                        </a:rPr>
                        <a:t>Production CM</a:t>
                      </a:r>
                      <a:endParaRPr lang="en-US" sz="2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3556" marR="23556" marT="23556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0766402"/>
                  </a:ext>
                </a:extLst>
              </a:tr>
              <a:tr h="471123">
                <a:tc>
                  <a:txBody>
                    <a:bodyPr/>
                    <a:lstStyle/>
                    <a:p>
                      <a:pPr algn="l" fontAlgn="b"/>
                      <a:r>
                        <a:rPr lang="en-US" sz="27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Fabrication Specification</a:t>
                      </a:r>
                    </a:p>
                  </a:txBody>
                  <a:tcPr marL="23556" marR="23556" marT="23556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ED0001257 (CM/C/C/T)</a:t>
                      </a:r>
                    </a:p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ED0011935 (Sol)</a:t>
                      </a:r>
                    </a:p>
                  </a:txBody>
                  <a:tcPr marL="23556" marR="23556" marT="23556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ED0011912 (CM/C/C/T)</a:t>
                      </a:r>
                    </a:p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ED0011935 (Sol)</a:t>
                      </a:r>
                    </a:p>
                  </a:txBody>
                  <a:tcPr marL="23556" marR="23556" marT="23556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222470618"/>
                  </a:ext>
                </a:extLst>
              </a:tr>
              <a:tr h="471123">
                <a:tc>
                  <a:txBody>
                    <a:bodyPr/>
                    <a:lstStyle/>
                    <a:p>
                      <a:pPr algn="l" fontAlgn="b"/>
                      <a:r>
                        <a:rPr lang="en-US" sz="2700" u="none" strike="noStrike" dirty="0">
                          <a:solidFill>
                            <a:schemeClr val="tx1"/>
                          </a:solidFill>
                          <a:effectLst/>
                        </a:rPr>
                        <a:t>Acceptance Plan</a:t>
                      </a:r>
                      <a:endParaRPr lang="en-US" sz="27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3556" marR="23556" marT="23556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solidFill>
                            <a:schemeClr val="tx1"/>
                          </a:solidFill>
                          <a:effectLst/>
                        </a:rPr>
                        <a:t>ED0011897 (In2P3)</a:t>
                      </a:r>
                    </a:p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ED0011957 (DAE)</a:t>
                      </a:r>
                    </a:p>
                  </a:txBody>
                  <a:tcPr marL="23556" marR="23556" marT="23556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solidFill>
                            <a:schemeClr val="tx1"/>
                          </a:solidFill>
                          <a:effectLst/>
                        </a:rPr>
                        <a:t>ED0011963 (In2P3)</a:t>
                      </a:r>
                    </a:p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ED0011961 (DAE)</a:t>
                      </a:r>
                    </a:p>
                  </a:txBody>
                  <a:tcPr marL="23556" marR="23556" marT="23556" marB="0"/>
                </a:tc>
                <a:extLst>
                  <a:ext uri="{0D108BD9-81ED-4DB2-BD59-A6C34878D82A}">
                    <a16:rowId xmlns:a16="http://schemas.microsoft.com/office/drawing/2014/main" val="3844353921"/>
                  </a:ext>
                </a:extLst>
              </a:tr>
              <a:tr h="471123">
                <a:tc>
                  <a:txBody>
                    <a:bodyPr/>
                    <a:lstStyle/>
                    <a:p>
                      <a:pPr algn="l" fontAlgn="b"/>
                      <a:r>
                        <a:rPr lang="en-US" sz="2700" u="none" strike="noStrike" dirty="0">
                          <a:solidFill>
                            <a:schemeClr val="tx1"/>
                          </a:solidFill>
                          <a:effectLst/>
                        </a:rPr>
                        <a:t>Acceptance Criteria</a:t>
                      </a:r>
                      <a:endParaRPr lang="en-US" sz="27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3556" marR="23556" marT="23556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solidFill>
                            <a:schemeClr val="tx1"/>
                          </a:solidFill>
                          <a:effectLst/>
                        </a:rPr>
                        <a:t>ED0011898 (In2P3)</a:t>
                      </a:r>
                    </a:p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ED0011958 (DAE)</a:t>
                      </a:r>
                    </a:p>
                  </a:txBody>
                  <a:tcPr marL="23556" marR="23556" marT="23556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solidFill>
                            <a:schemeClr val="tx1"/>
                          </a:solidFill>
                          <a:effectLst/>
                        </a:rPr>
                        <a:t>ED0011964 (In2P3)</a:t>
                      </a:r>
                    </a:p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ED0011962 (DAE)</a:t>
                      </a:r>
                    </a:p>
                  </a:txBody>
                  <a:tcPr marL="23556" marR="23556" marT="23556" marB="0"/>
                </a:tc>
                <a:extLst>
                  <a:ext uri="{0D108BD9-81ED-4DB2-BD59-A6C34878D82A}">
                    <a16:rowId xmlns:a16="http://schemas.microsoft.com/office/drawing/2014/main" val="22845677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82421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E2DF70C-0692-834A-9B08-FDCB256414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Requirements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8C60F6-BE4C-E24A-A02B-7F4C9ADB11E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May 14, 2020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769F944-716D-8D4C-B2CC-5689D488C5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9F62D8-0D44-6A40-93E1-AF29981660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>
              <a:defRPr/>
            </a:pPr>
            <a:r>
              <a:rPr lang="en-US"/>
              <a:t>D. Passarelli | SRF/Cryo Integrated Workshop | SSR Scope and Status</a:t>
            </a:r>
            <a:endParaRPr lang="en-US" b="1" dirty="0"/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33C61714-F8C4-4D93-9687-781B5870893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682730"/>
              </p:ext>
            </p:extLst>
          </p:nvPr>
        </p:nvGraphicFramePr>
        <p:xfrm>
          <a:off x="228600" y="1145651"/>
          <a:ext cx="8503791" cy="373809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5002095">
                  <a:extLst>
                    <a:ext uri="{9D8B030D-6E8A-4147-A177-3AD203B41FA5}">
                      <a16:colId xmlns:a16="http://schemas.microsoft.com/office/drawing/2014/main" val="3453292764"/>
                    </a:ext>
                  </a:extLst>
                </a:gridCol>
                <a:gridCol w="817880">
                  <a:extLst>
                    <a:ext uri="{9D8B030D-6E8A-4147-A177-3AD203B41FA5}">
                      <a16:colId xmlns:a16="http://schemas.microsoft.com/office/drawing/2014/main" val="2257559717"/>
                    </a:ext>
                  </a:extLst>
                </a:gridCol>
                <a:gridCol w="1375465">
                  <a:extLst>
                    <a:ext uri="{9D8B030D-6E8A-4147-A177-3AD203B41FA5}">
                      <a16:colId xmlns:a16="http://schemas.microsoft.com/office/drawing/2014/main" val="3462241460"/>
                    </a:ext>
                  </a:extLst>
                </a:gridCol>
                <a:gridCol w="1308351">
                  <a:extLst>
                    <a:ext uri="{9D8B030D-6E8A-4147-A177-3AD203B41FA5}">
                      <a16:colId xmlns:a16="http://schemas.microsoft.com/office/drawing/2014/main" val="2092327761"/>
                    </a:ext>
                  </a:extLst>
                </a:gridCol>
              </a:tblGrid>
              <a:tr h="373809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Main Cryomodule Parameters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Units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SSR1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SSR2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3264862"/>
                  </a:ext>
                </a:extLst>
              </a:tr>
              <a:tr h="373809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Energy for section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MeV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10 to 32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32 to 177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52319619"/>
                  </a:ext>
                </a:extLst>
              </a:tr>
              <a:tr h="373809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Cavities (solenoids) per cryomodule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#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8 (4)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5 (3)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38596760"/>
                  </a:ext>
                </a:extLst>
              </a:tr>
              <a:tr h="373809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Cryomodule flange-to-flange length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5.3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6.5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6590850"/>
                  </a:ext>
                </a:extLst>
              </a:tr>
              <a:tr h="373809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2 K heat load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&lt; 33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&lt; 71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342515"/>
                  </a:ext>
                </a:extLst>
              </a:tr>
              <a:tr h="373809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5 K heat load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&lt; 55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&lt; 48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54826833"/>
                  </a:ext>
                </a:extLst>
              </a:tr>
              <a:tr h="373809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50 K heat load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&lt; 206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&lt; 185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54617416"/>
                  </a:ext>
                </a:extLst>
              </a:tr>
              <a:tr h="373809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Environmental magnetic field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mG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≤ 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≤ 15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04764352"/>
                  </a:ext>
                </a:extLst>
              </a:tr>
              <a:tr h="373809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Transverse cavity (solenoids) alignment error, RMS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mm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≤ 1 (0.5)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≤ 0.5 (0.5)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895526"/>
                  </a:ext>
                </a:extLst>
              </a:tr>
              <a:tr h="373809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Angular cavity (solenoids) alignment error, RMS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mrad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≤ 5 (0.5)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≤ 5 (0.5)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70423290"/>
                  </a:ext>
                </a:extLst>
              </a:tr>
            </a:tbl>
          </a:graphicData>
        </a:graphic>
      </p:graphicFrame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1DA79DE-78DE-46A3-BFDC-19B495A6ABED}"/>
              </a:ext>
            </a:extLst>
          </p:cNvPr>
          <p:cNvSpPr/>
          <p:nvPr/>
        </p:nvSpPr>
        <p:spPr>
          <a:xfrm>
            <a:off x="160991" y="2617365"/>
            <a:ext cx="8639007" cy="1160729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4370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E2DF70C-0692-834A-9B08-FDCB256414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Requirements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8C60F6-BE4C-E24A-A02B-7F4C9ADB11E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May 14, 2020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769F944-716D-8D4C-B2CC-5689D488C5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9F62D8-0D44-6A40-93E1-AF29981660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>
              <a:defRPr/>
            </a:pPr>
            <a:r>
              <a:rPr lang="en-US"/>
              <a:t>D. Passarelli | SRF/Cryo Integrated Workshop | SSR Scope and Status</a:t>
            </a:r>
            <a:endParaRPr lang="en-US" b="1" dirty="0"/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4118B544-604D-48D6-ACAC-DADCA40C307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7947046"/>
              </p:ext>
            </p:extLst>
          </p:nvPr>
        </p:nvGraphicFramePr>
        <p:xfrm>
          <a:off x="282743" y="1336751"/>
          <a:ext cx="8505722" cy="372448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3973163">
                  <a:extLst>
                    <a:ext uri="{9D8B030D-6E8A-4147-A177-3AD203B41FA5}">
                      <a16:colId xmlns:a16="http://schemas.microsoft.com/office/drawing/2014/main" val="3453292764"/>
                    </a:ext>
                  </a:extLst>
                </a:gridCol>
                <a:gridCol w="1406793">
                  <a:extLst>
                    <a:ext uri="{9D8B030D-6E8A-4147-A177-3AD203B41FA5}">
                      <a16:colId xmlns:a16="http://schemas.microsoft.com/office/drawing/2014/main" val="3700372116"/>
                    </a:ext>
                  </a:extLst>
                </a:gridCol>
                <a:gridCol w="1697456">
                  <a:extLst>
                    <a:ext uri="{9D8B030D-6E8A-4147-A177-3AD203B41FA5}">
                      <a16:colId xmlns:a16="http://schemas.microsoft.com/office/drawing/2014/main" val="3462241460"/>
                    </a:ext>
                  </a:extLst>
                </a:gridCol>
                <a:gridCol w="1428310">
                  <a:extLst>
                    <a:ext uri="{9D8B030D-6E8A-4147-A177-3AD203B41FA5}">
                      <a16:colId xmlns:a16="http://schemas.microsoft.com/office/drawing/2014/main" val="2092327761"/>
                    </a:ext>
                  </a:extLst>
                </a:gridCol>
              </a:tblGrid>
              <a:tr h="372448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Main Cavities Parameters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Units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SSR1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SSR2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3264862"/>
                  </a:ext>
                </a:extLst>
              </a:tr>
              <a:tr h="372448">
                <a:tc>
                  <a:txBody>
                    <a:bodyPr/>
                    <a:lstStyle/>
                    <a:p>
                      <a:r>
                        <a:rPr lang="en-US" sz="1600" baseline="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Frequency </a:t>
                      </a:r>
                      <a:endParaRPr lang="en-US" sz="1600" baseline="-250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MHz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325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325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6523721"/>
                  </a:ext>
                </a:extLst>
              </a:tr>
              <a:tr h="372448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Cavity operating temperature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2.0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2.0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1700847"/>
                  </a:ext>
                </a:extLst>
              </a:tr>
              <a:tr h="372448">
                <a:tc>
                  <a:txBody>
                    <a:bodyPr/>
                    <a:lstStyle/>
                    <a:p>
                      <a:r>
                        <a:rPr lang="el-GR" sz="1600" baseline="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β</a:t>
                      </a:r>
                      <a:r>
                        <a:rPr lang="en-US" sz="1600" baseline="-250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g </a:t>
                      </a:r>
                      <a:r>
                        <a:rPr lang="en-US" sz="1600" baseline="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(</a:t>
                      </a:r>
                      <a:r>
                        <a:rPr lang="el-GR" sz="1600" baseline="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β</a:t>
                      </a:r>
                      <a:r>
                        <a:rPr lang="en-US" sz="1600" baseline="-250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opt</a:t>
                      </a:r>
                      <a:r>
                        <a:rPr lang="en-US" sz="1600" baseline="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)</a:t>
                      </a:r>
                      <a:endParaRPr lang="en-US" sz="1600" baseline="-250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0.186 (0.222)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0.398 (0.472)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92111762"/>
                  </a:ext>
                </a:extLst>
              </a:tr>
              <a:tr h="372448">
                <a:tc>
                  <a:txBody>
                    <a:bodyPr/>
                    <a:lstStyle/>
                    <a:p>
                      <a:r>
                        <a:rPr lang="en-US" sz="1600" kern="12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Aperture diameter (Effective length)</a:t>
                      </a:r>
                      <a:endParaRPr lang="en-US" sz="1600" kern="12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Helvetica" panose="020B0604020202020204" pitchFamily="34" charset="0"/>
                        <a:ea typeface="+mn-ea"/>
                        <a:cs typeface="Helvetica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mm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30 (205)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40 (438)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26186465"/>
                  </a:ext>
                </a:extLst>
              </a:tr>
              <a:tr h="372448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Operating energy gain per cavity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MV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2.05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52319619"/>
                  </a:ext>
                </a:extLst>
              </a:tr>
              <a:tr h="372448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Unloaded cavity quality factor (Q</a:t>
                      </a:r>
                      <a:r>
                        <a:rPr lang="en-US" sz="1600" baseline="-250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0</a:t>
                      </a:r>
                      <a:r>
                        <a:rPr lang="en-US" sz="16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) at 2K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baseline="300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8.2×10</a:t>
                      </a:r>
                      <a:r>
                        <a:rPr lang="en-US" sz="1600" baseline="300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8.2×10</a:t>
                      </a:r>
                      <a:r>
                        <a:rPr lang="en-US" sz="1600" baseline="300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35968684"/>
                  </a:ext>
                </a:extLst>
              </a:tr>
              <a:tr h="372448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MAWP at room temperature (at 2K)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bar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&gt; 2.05 (4.1)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&gt; 2.05 (4.1)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60915717"/>
                  </a:ext>
                </a:extLst>
              </a:tr>
              <a:tr h="372448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Sensitivity to </a:t>
                      </a:r>
                      <a:r>
                        <a:rPr lang="en-US" sz="160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LHe</a:t>
                      </a:r>
                      <a:r>
                        <a:rPr lang="en-US" sz="16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 pressure fluctuations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Hz/mbar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&lt; 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&lt; 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98543091"/>
                  </a:ext>
                </a:extLst>
              </a:tr>
              <a:tr h="372448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Coupler power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kW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07933628"/>
                  </a:ext>
                </a:extLst>
              </a:tr>
            </a:tbl>
          </a:graphicData>
        </a:graphic>
      </p:graphicFrame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2ECCFBE-5104-452A-8B4F-70A883C70B31}"/>
              </a:ext>
            </a:extLst>
          </p:cNvPr>
          <p:cNvSpPr/>
          <p:nvPr/>
        </p:nvSpPr>
        <p:spPr>
          <a:xfrm>
            <a:off x="222250" y="3556932"/>
            <a:ext cx="8639007" cy="729842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5124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553EB56-7CDD-46D6-B7CF-E0B46816E8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Interfaces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A1F957-D843-44FA-BE52-42BF807752A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May 14, 2020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76B9A80-C35C-4CA9-A14E-A3986242E3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D8A645-A1C9-4A7A-8440-A8E7204CAB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>
              <a:defRPr/>
            </a:pPr>
            <a:r>
              <a:rPr lang="en-US"/>
              <a:t>D. Passarelli | SRF/Cryo Integrated Workshop | SSR Scope and Status</a:t>
            </a:r>
            <a:endParaRPr lang="en-US" b="1" dirty="0"/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F20C7CFC-8B7D-4F2B-A44E-06A232978BE0}"/>
              </a:ext>
            </a:extLst>
          </p:cNvPr>
          <p:cNvSpPr txBox="1">
            <a:spLocks/>
          </p:cNvSpPr>
          <p:nvPr/>
        </p:nvSpPr>
        <p:spPr>
          <a:xfrm>
            <a:off x="381000" y="1123950"/>
            <a:ext cx="8672513" cy="5059363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PIP-II Master Interface Control Document: TC# ED0010433</a:t>
            </a:r>
            <a:endParaRPr lang="en-US" dirty="0"/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C5B7EDD6-492E-4D2D-A231-FC9F87BC9E15}"/>
              </a:ext>
            </a:extLst>
          </p:cNvPr>
          <p:cNvGraphicFramePr/>
          <p:nvPr/>
        </p:nvGraphicFramePr>
        <p:xfrm>
          <a:off x="1867160" y="1648068"/>
          <a:ext cx="5764563" cy="42439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1CB2C789-1D07-447E-AFE2-88BCE95E3F26}"/>
              </a:ext>
            </a:extLst>
          </p:cNvPr>
          <p:cNvSpPr/>
          <p:nvPr/>
        </p:nvSpPr>
        <p:spPr>
          <a:xfrm>
            <a:off x="1676851" y="3699545"/>
            <a:ext cx="1771024" cy="2306972"/>
          </a:xfrm>
          <a:prstGeom prst="roundRect">
            <a:avLst/>
          </a:prstGeom>
          <a:solidFill>
            <a:srgbClr val="FF0000">
              <a:alpha val="30196"/>
            </a:srgbClr>
          </a:solidFill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5405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E5A6301-1BFD-41D9-9FF5-61F0906753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Standardization of Interfaces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6927CD-F693-4FDF-A038-952270019FF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May 14, 2020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85D1BF-816E-45E1-95B7-D2C45CDC67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365CFF9-54F8-42EF-83D8-6794A1726C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>
              <a:defRPr/>
            </a:pPr>
            <a:r>
              <a:rPr lang="en-US"/>
              <a:t>D. Passarelli | SRF/Cryo Integrated Workshop | SSR Scope and Status</a:t>
            </a:r>
            <a:endParaRPr lang="en-US" b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4B7CF88-BCF7-4458-9728-FADDEDF470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4802" y="3573436"/>
            <a:ext cx="2815536" cy="2203332"/>
          </a:xfrm>
          <a:prstGeom prst="rect">
            <a:avLst/>
          </a:prstGeom>
        </p:spPr>
      </p:pic>
      <p:sp>
        <p:nvSpPr>
          <p:cNvPr id="8" name="Text Box 8">
            <a:extLst>
              <a:ext uri="{FF2B5EF4-FFF2-40B4-BE49-F238E27FC236}">
                <a16:creationId xmlns:a16="http://schemas.microsoft.com/office/drawing/2014/main" id="{B85BE6F0-A0B3-4029-9558-35983B656B66}"/>
              </a:ext>
            </a:extLst>
          </p:cNvPr>
          <p:cNvSpPr txBox="1"/>
          <p:nvPr/>
        </p:nvSpPr>
        <p:spPr>
          <a:xfrm>
            <a:off x="1086221" y="5869847"/>
            <a:ext cx="2532698" cy="634366"/>
          </a:xfrm>
          <a:prstGeom prst="rect">
            <a:avLst/>
          </a:prstGeom>
          <a:solidFill>
            <a:schemeClr val="lt1">
              <a:alpha val="0"/>
            </a:schemeClr>
          </a:solidFill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600" i="1" dirty="0">
                <a:solidFill>
                  <a:schemeClr val="accent6">
                    <a:lumMod val="50000"/>
                  </a:schemeClr>
                </a:solidFill>
                <a:effectLst/>
                <a:ea typeface="Times New Roman" panose="02020603050405020304" pitchFamily="18" charset="0"/>
              </a:rPr>
              <a:t>650 Configuration</a:t>
            </a:r>
          </a:p>
          <a:p>
            <a:pPr marL="0" marR="0" algn="r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chemeClr val="accent6">
                    <a:lumMod val="50000"/>
                  </a:schemeClr>
                </a:solidFill>
                <a:effectLst/>
                <a:ea typeface="Times New Roman" panose="02020603050405020304" pitchFamily="18" charset="0"/>
              </a:rPr>
              <a:t> 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ED902F4-C7B5-41EC-B879-3AC5FA1629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0459" y="3905702"/>
            <a:ext cx="2684207" cy="1667614"/>
          </a:xfrm>
          <a:prstGeom prst="rect">
            <a:avLst/>
          </a:prstGeom>
        </p:spPr>
      </p:pic>
      <p:sp>
        <p:nvSpPr>
          <p:cNvPr id="10" name="Text Box 8">
            <a:extLst>
              <a:ext uri="{FF2B5EF4-FFF2-40B4-BE49-F238E27FC236}">
                <a16:creationId xmlns:a16="http://schemas.microsoft.com/office/drawing/2014/main" id="{697A020F-8401-4F3E-B93A-F4A50B22A774}"/>
              </a:ext>
            </a:extLst>
          </p:cNvPr>
          <p:cNvSpPr txBox="1"/>
          <p:nvPr/>
        </p:nvSpPr>
        <p:spPr>
          <a:xfrm>
            <a:off x="5411722" y="5869847"/>
            <a:ext cx="2532698" cy="634366"/>
          </a:xfrm>
          <a:prstGeom prst="rect">
            <a:avLst/>
          </a:prstGeom>
          <a:solidFill>
            <a:schemeClr val="lt1">
              <a:alpha val="0"/>
            </a:schemeClr>
          </a:solidFill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600" i="1" dirty="0">
                <a:solidFill>
                  <a:schemeClr val="accent6">
                    <a:lumMod val="50000"/>
                  </a:schemeClr>
                </a:solidFill>
                <a:effectLst/>
                <a:ea typeface="Times New Roman" panose="02020603050405020304" pitchFamily="18" charset="0"/>
              </a:rPr>
              <a:t>SSR Configuration</a:t>
            </a:r>
          </a:p>
          <a:p>
            <a:pPr marL="0" marR="0" algn="r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chemeClr val="accent6">
                    <a:lumMod val="50000"/>
                  </a:schemeClr>
                </a:solidFill>
                <a:effectLst/>
                <a:ea typeface="Times New Roman" panose="02020603050405020304" pitchFamily="18" charset="0"/>
              </a:rPr>
              <a:t> 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AA18EDD-B51B-47D5-8636-EA4CB37C79DA}"/>
              </a:ext>
            </a:extLst>
          </p:cNvPr>
          <p:cNvSpPr txBox="1"/>
          <p:nvPr/>
        </p:nvSpPr>
        <p:spPr>
          <a:xfrm>
            <a:off x="6099933" y="4471456"/>
            <a:ext cx="578138" cy="215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accent6">
                    <a:lumMod val="50000"/>
                  </a:schemeClr>
                </a:solidFill>
              </a:rPr>
              <a:t>770 mm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A9DE6FC6-531B-4EF0-88CC-7FC8D91B1045}"/>
              </a:ext>
            </a:extLst>
          </p:cNvPr>
          <p:cNvCxnSpPr/>
          <p:nvPr/>
        </p:nvCxnSpPr>
        <p:spPr>
          <a:xfrm flipV="1">
            <a:off x="6090093" y="4058756"/>
            <a:ext cx="0" cy="1044186"/>
          </a:xfrm>
          <a:prstGeom prst="straightConnector1">
            <a:avLst/>
          </a:prstGeom>
          <a:ln>
            <a:solidFill>
              <a:schemeClr val="accent6">
                <a:lumMod val="50000"/>
              </a:schemeClr>
            </a:solidFill>
            <a:headEnd type="triangle"/>
            <a:tailEnd type="triangle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20E30CC-0E7A-4AB5-96A4-AEE874E27D87}"/>
              </a:ext>
            </a:extLst>
          </p:cNvPr>
          <p:cNvCxnSpPr/>
          <p:nvPr/>
        </p:nvCxnSpPr>
        <p:spPr>
          <a:xfrm>
            <a:off x="5340459" y="4058756"/>
            <a:ext cx="2766885" cy="0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38D45AA0-58D2-4E60-A852-ACAAFA26D0AE}"/>
              </a:ext>
            </a:extLst>
          </p:cNvPr>
          <p:cNvSpPr txBox="1"/>
          <p:nvPr/>
        </p:nvSpPr>
        <p:spPr>
          <a:xfrm>
            <a:off x="144970" y="843810"/>
            <a:ext cx="8770430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b="1" dirty="0">
                <a:solidFill>
                  <a:schemeClr val="accent6">
                    <a:lumMod val="50000"/>
                  </a:schemeClr>
                </a:solidFill>
              </a:rPr>
              <a:t>Guidance and requirements for the instrumentation are available in Teamcenter through several documents (TRS, FRS, ISD and the PIP-II cryomodule design handbook).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600" b="1" dirty="0">
              <a:solidFill>
                <a:schemeClr val="accent6">
                  <a:lumMod val="50000"/>
                </a:schemeClr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accent6">
                    <a:lumMod val="50000"/>
                  </a:schemeClr>
                </a:solidFill>
              </a:rPr>
              <a:t>The heat exchanger will be common to SSR1, SSR2, LB650 and HB650 cryomodules.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accent6">
                    <a:lumMod val="50000"/>
                  </a:schemeClr>
                </a:solidFill>
              </a:rPr>
              <a:t>The gate valve on the pumping line (Ref MDC 302004) and bayonets will be common to all cryomodules.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accent6">
                    <a:lumMod val="50000"/>
                  </a:schemeClr>
                </a:solidFill>
              </a:rPr>
              <a:t>The cryogenic valves will be similar but the diameter may change, based on pressure drop calculations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accent6">
                    <a:lumMod val="50000"/>
                  </a:schemeClr>
                </a:solidFill>
              </a:rPr>
              <a:t>The cryogenic size port will have similar layout for SSR1, SSR2, LB650 and HB650 cryomodules. Just the distance from the vacuum vessel will change between SSR and 650 cryomodules.</a:t>
            </a:r>
          </a:p>
          <a:p>
            <a:pPr marL="742950" lvl="1" indent="-285750" algn="just">
              <a:buFont typeface="Courier New" panose="02070309020205020404" pitchFamily="49" charset="0"/>
              <a:buChar char="o"/>
            </a:pPr>
            <a:endParaRPr lang="en-US" sz="1800" b="1" dirty="0">
              <a:solidFill>
                <a:schemeClr val="accent6">
                  <a:lumMod val="50000"/>
                </a:schemeClr>
              </a:solidFill>
            </a:endParaRPr>
          </a:p>
          <a:p>
            <a:pPr algn="just"/>
            <a:endParaRPr lang="en-US" sz="1800" b="1" dirty="0">
              <a:solidFill>
                <a:schemeClr val="accent6">
                  <a:lumMod val="50000"/>
                </a:schemeClr>
              </a:solidFill>
            </a:endParaRPr>
          </a:p>
          <a:p>
            <a:pPr marL="742950" lvl="1" indent="-285750" algn="just">
              <a:buFont typeface="Courier New" panose="02070309020205020404" pitchFamily="49" charset="0"/>
              <a:buChar char="o"/>
            </a:pPr>
            <a:endParaRPr lang="en-US" sz="1800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34954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1691D5-0B56-4175-A5B1-40E310C5F9D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May 14, 2020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E3EBBCB-5A55-4205-B7FF-5DE4C78950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8DF34C-F111-4E8D-A90D-7C3E308FAF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>
              <a:defRPr/>
            </a:pPr>
            <a:r>
              <a:rPr lang="en-US"/>
              <a:t>D. Passarelli | SRF/Cryo Integrated Workshop | SSR Scope and Status</a:t>
            </a:r>
            <a:endParaRPr lang="en-US" b="1" dirty="0"/>
          </a:p>
        </p:txBody>
      </p:sp>
      <p:sp>
        <p:nvSpPr>
          <p:cNvPr id="7" name="Rounded Rectangle 10">
            <a:extLst>
              <a:ext uri="{FF2B5EF4-FFF2-40B4-BE49-F238E27FC236}">
                <a16:creationId xmlns:a16="http://schemas.microsoft.com/office/drawing/2014/main" id="{F0517457-8152-49C5-B8D6-1E9C4334F035}"/>
              </a:ext>
            </a:extLst>
          </p:cNvPr>
          <p:cNvSpPr/>
          <p:nvPr/>
        </p:nvSpPr>
        <p:spPr>
          <a:xfrm>
            <a:off x="380010" y="2377805"/>
            <a:ext cx="8383979" cy="1419102"/>
          </a:xfrm>
          <a:prstGeom prst="roundRect">
            <a:avLst/>
          </a:prstGeom>
          <a:solidFill>
            <a:srgbClr val="00308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Helvetica" pitchFamily="2" charset="0"/>
              </a:rPr>
              <a:t>TECHNICAL PROGRESS</a:t>
            </a:r>
          </a:p>
        </p:txBody>
      </p:sp>
    </p:spTree>
    <p:extLst>
      <p:ext uri="{BB962C8B-B14F-4D97-AF65-F5344CB8AC3E}">
        <p14:creationId xmlns:p14="http://schemas.microsoft.com/office/powerpoint/2010/main" val="21739107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A168B5-B226-CF42-983C-514CBDAB4FF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May 14, 2020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032583-C273-9F40-AC66-54DAA5F8FA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88160" y="6504213"/>
            <a:ext cx="6002841" cy="242873"/>
          </a:xfrm>
        </p:spPr>
        <p:txBody>
          <a:bodyPr/>
          <a:lstStyle/>
          <a:p>
            <a:pPr algn="ctr">
              <a:defRPr/>
            </a:pPr>
            <a:r>
              <a:rPr lang="en-US"/>
              <a:t>D. Passarelli | SRF/Cryo Integrated Workshop | SSR Scope and Status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855AE1-40F1-8740-B0AB-7A52E4EB5B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AC8A610B-096A-1741-961A-4947DAB91A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</p:spPr>
        <p:txBody>
          <a:bodyPr/>
          <a:lstStyle/>
          <a:p>
            <a:r>
              <a:rPr lang="en-US" dirty="0"/>
              <a:t>Proto SSR1 CM: assembly completed</a:t>
            </a:r>
          </a:p>
        </p:txBody>
      </p:sp>
      <p:pic>
        <p:nvPicPr>
          <p:cNvPr id="3074" name="Picture 2" descr="https://lh3.googleusercontent.com/TJ0__wJpDXacrv7oUqhrtr6k2Vii37kP0s54fjII7IP0B6pqgdDEHt_bU9Rq5f3w0oVX6wDMOIIKUFWEOhRKeLy7FEoKUu2oih8565glwOrDGfDZ9sVScgKd7a33QLXWkhRt19253Dv6jQ6_K61X4mxywnXY09aTPcQ3GXkggJM5qcBeM8uZ3GlysUlI5Hp1RBIPH8V1z6dhXXL4SHV0jF3C5udtQdoPRmJT99nWsUXkccqFw2OOiUkVeMX-ddMd4dKy5gncXEIdLVn3qiy5c1o4T5WyIhDn8oltU64WQngJxV61a9REpXFOVVbAo5_UZ1WRwrRnss4Ztf2ZhC_t3KaMg8OzO3gN1xyCChPDgytVc5ynJ03g3xXqjqmoSCN9kwkX5RDGUhXUUmOvHEpUZq2jzo_NBEoINq381XTDx0YxyY59W7OrrRy3BfYeN1T4Ni9wRoZFDAi1wmSh3FAhuCBG_lEaqL-rPpIx-6pao3OAe_AquoMcVMfKV1fZy9p14av7OT45LJD4Xm4a9NJubkj8X1Bh6PxyZLqot3-E3GR2T4zoa3M37WCSoAkGS0lyb3JI6kowjvVEN7erpf2SLrvfOlhdP_HcwwPphvCuRMqcydjGVX1kkTg7dG4IyOQT9SDhi2UoB8shSE3vuDYdLLR1SYvVvSp6EKVayQvWX_BoNFKo4PKHY98=w1352-h1014-no">
            <a:extLst>
              <a:ext uri="{FF2B5EF4-FFF2-40B4-BE49-F238E27FC236}">
                <a16:creationId xmlns:a16="http://schemas.microsoft.com/office/drawing/2014/main" id="{ABE56FA5-E01B-41F1-ACC6-D5A624DD0D9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518" y="2111081"/>
            <a:ext cx="3471142" cy="2603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lh3.googleusercontent.com/kzyqo1WUNQtzyj8yXnDu10w5YFP1hOT6LBSulGSHHRa5HGk7ZCPFmDByUmTx5Ab4-cqA1tQIYDpSzWBM2e1kLW4QKslSiZQ33qo6YzaEf1CigxKBd69Z0KLUNVPZbA7dYD3KkG8EORsmaHDnlIUO9JVZQkAMroAqBKyXxj3xuoEPyJNa52HWhWULP_gZmU8OJ1GV8Gp_jtGWa-wTyCjWHeZPPjG7L-5Zy9HW5HCN56ZMskh5iNulW8jTi7y0H7V2NHcxVxi1gElP4laFaCBXtb7IFXPXr0APapbwMcs5u9oTbyEh-X1ZP8E0VztWMgBe3EtpbmA7lRF3xJakHlL9HlsB9Dl7AEwJesiOI5MJGV3kawbqPlItAnTEpyqP4439VpXn6uCbno_evbzXIZz9iCd7RbLeliJC3d_-nVsus8hz9VJERFU5WphRBUKTQqeUsMPR-bjQr2DM4mLciSIAiGcTBUI6UhlKcbcI3pJSorfKr8Mq8GXZBcy9HCFuoTXY44grympJQ3-7K-JCEKtfSoQ_t4MIYXEk6VqjtwP70UFcOsyrRRwR95DaYjq7RCtVAF7y32w1_nOX2_IiyYJXX2TQj7x0c9Bf6-8uFP-ivb2nVAjVAs0XiuuA_9p1cr8EdCgXDJJMaDwwf_wFWI63wnOBiJRGd3lK3tUyxcmhzaOvOawM2YsJle0=w1353-h1014-no">
            <a:extLst>
              <a:ext uri="{FF2B5EF4-FFF2-40B4-BE49-F238E27FC236}">
                <a16:creationId xmlns:a16="http://schemas.microsoft.com/office/drawing/2014/main" id="{149778E7-477B-446D-B2DF-B6F594B325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299"/>
          <a:stretch/>
        </p:blipFill>
        <p:spPr bwMode="auto">
          <a:xfrm>
            <a:off x="3665269" y="2111081"/>
            <a:ext cx="5283205" cy="2603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98742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94439B9F-BAB9-485B-A0D6-08C20B2CA2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0629" y="849145"/>
            <a:ext cx="8672513" cy="3279430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86241B2A-00F0-4609-8921-AD7AE5301A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CM testing at PIP2IT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AF97BE-2CEB-4110-9975-C0D2FE2A8F4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May 14, 2020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49196C1-59A1-4B00-B49E-36B8485F8C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F0607E-5671-495A-B40F-1EC7E99441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>
              <a:defRPr/>
            </a:pPr>
            <a:r>
              <a:rPr lang="en-US"/>
              <a:t>D. Passarelli | SRF/Cryo Integrated Workshop | SSR Scope and Status</a:t>
            </a:r>
            <a:endParaRPr lang="en-US" b="1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10EB92F-5B0A-48BC-8D25-0932533A8FC6}"/>
              </a:ext>
            </a:extLst>
          </p:cNvPr>
          <p:cNvSpPr txBox="1"/>
          <p:nvPr/>
        </p:nvSpPr>
        <p:spPr>
          <a:xfrm>
            <a:off x="2355273" y="3506511"/>
            <a:ext cx="678872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505050"/>
                </a:solidFill>
                <a:latin typeface="Helvetica"/>
              </a:rPr>
              <a:t>The testing of the proto SSR1 CM will validate: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505050"/>
                </a:solidFill>
                <a:latin typeface="Helvetica"/>
              </a:rPr>
              <a:t>Installation, alignment and external interfaces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505050"/>
                </a:solidFill>
                <a:latin typeface="Helvetica"/>
              </a:rPr>
              <a:t>Warm strongback layout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505050"/>
                </a:solidFill>
                <a:latin typeface="Helvetica"/>
              </a:rPr>
              <a:t>Scheme to monitor and maintain the alignment of key-elements during and after cooldown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505050"/>
                </a:solidFill>
                <a:latin typeface="Helvetica"/>
              </a:rPr>
              <a:t>Cryogenics and heat loads performance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505050"/>
                </a:solidFill>
                <a:latin typeface="Helvetica"/>
              </a:rPr>
              <a:t>Solenoids and current leads performance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505050"/>
                </a:solidFill>
                <a:latin typeface="Helvetica"/>
              </a:rPr>
              <a:t>RF performance of cavity, coupler and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505050"/>
                </a:solidFill>
                <a:latin typeface="Helvetica"/>
              </a:rPr>
              <a:t>tuner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505050"/>
                </a:solidFill>
                <a:latin typeface="Helvetica"/>
              </a:rPr>
              <a:t>Instrumentation layout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2703AC9-3E55-4B9A-83DF-B569596FDF86}"/>
              </a:ext>
            </a:extLst>
          </p:cNvPr>
          <p:cNvSpPr txBox="1"/>
          <p:nvPr/>
        </p:nvSpPr>
        <p:spPr>
          <a:xfrm>
            <a:off x="222250" y="869143"/>
            <a:ext cx="58707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505050"/>
                </a:solidFill>
                <a:latin typeface="Helvetica"/>
              </a:rPr>
              <a:t>Procedures and travelers: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505050"/>
                </a:solidFill>
                <a:latin typeface="Helvetica"/>
              </a:rPr>
              <a:t>Transportation traveler Vector 464489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505050"/>
                </a:solidFill>
                <a:latin typeface="Helvetica"/>
              </a:rPr>
              <a:t>Installation traveler: Vector 464539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505050"/>
                </a:solidFill>
                <a:latin typeface="Helvetica"/>
              </a:rPr>
              <a:t>Testing procedure: In progress</a:t>
            </a:r>
          </a:p>
        </p:txBody>
      </p:sp>
    </p:spTree>
    <p:extLst>
      <p:ext uri="{BB962C8B-B14F-4D97-AF65-F5344CB8AC3E}">
        <p14:creationId xmlns:p14="http://schemas.microsoft.com/office/powerpoint/2010/main" val="38737041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847E26-F0B9-41BB-A43B-0F5DADFF369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May 14, 2020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BF8AC40-F59F-4F20-96BA-42FB257AD8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A9943E-5460-4414-971F-287603650D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>
              <a:defRPr/>
            </a:pPr>
            <a:r>
              <a:rPr lang="en-US"/>
              <a:t>D. Passarelli | SRF/Cryo Integrated Workshop | SSR Scope and Status</a:t>
            </a:r>
            <a:endParaRPr lang="en-US" b="1" dirty="0"/>
          </a:p>
        </p:txBody>
      </p:sp>
      <p:sp>
        <p:nvSpPr>
          <p:cNvPr id="7" name="Rounded Rectangle 10">
            <a:extLst>
              <a:ext uri="{FF2B5EF4-FFF2-40B4-BE49-F238E27FC236}">
                <a16:creationId xmlns:a16="http://schemas.microsoft.com/office/drawing/2014/main" id="{26547AD7-53A2-4BF1-BFA0-937CEEE8444E}"/>
              </a:ext>
            </a:extLst>
          </p:cNvPr>
          <p:cNvSpPr/>
          <p:nvPr/>
        </p:nvSpPr>
        <p:spPr>
          <a:xfrm>
            <a:off x="380010" y="2553194"/>
            <a:ext cx="8383979" cy="1419102"/>
          </a:xfrm>
          <a:prstGeom prst="roundRect">
            <a:avLst/>
          </a:prstGeom>
          <a:solidFill>
            <a:srgbClr val="00308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Helvetica" pitchFamily="2" charset="0"/>
              </a:rPr>
              <a:t>SCOPE</a:t>
            </a:r>
          </a:p>
        </p:txBody>
      </p:sp>
    </p:spTree>
    <p:extLst>
      <p:ext uri="{BB962C8B-B14F-4D97-AF65-F5344CB8AC3E}">
        <p14:creationId xmlns:p14="http://schemas.microsoft.com/office/powerpoint/2010/main" val="33326651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A3B76C6-8E05-4BAC-9039-B8CA7FCFA5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4946073"/>
            <a:ext cx="8672513" cy="1084840"/>
          </a:xfrm>
        </p:spPr>
        <p:txBody>
          <a:bodyPr/>
          <a:lstStyle/>
          <a:p>
            <a:r>
              <a:rPr lang="en-US" dirty="0"/>
              <a:t>Procurement of cavities was initiated </a:t>
            </a:r>
          </a:p>
          <a:p>
            <a:pPr marL="0" indent="0">
              <a:buNone/>
            </a:pPr>
            <a:r>
              <a:rPr lang="en-US" sz="1800" dirty="0"/>
              <a:t>	3 from FNAL; 3 from CNRS/IN2P3; 2 from BARC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DD74864-96FE-4021-BAD3-4E11CD0895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SSR2 cavities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06DE12-3E75-47F5-9D06-B54255D8AD7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May 14, 2020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710814-C661-43F3-ADA9-F900C9FF2C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7FEA9D-BF0F-406E-BE12-B0E77C68368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>
              <a:defRPr/>
            </a:pPr>
            <a:r>
              <a:rPr lang="en-US"/>
              <a:t>D. Passarelli | SRF/Cryo Integrated Workshop | SSR Scope and Status</a:t>
            </a:r>
            <a:endParaRPr lang="en-US" b="1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7CD44B8-EE59-4970-9EBB-7581B39E7795}"/>
              </a:ext>
            </a:extLst>
          </p:cNvPr>
          <p:cNvSpPr/>
          <p:nvPr/>
        </p:nvSpPr>
        <p:spPr>
          <a:xfrm>
            <a:off x="339647" y="1002623"/>
            <a:ext cx="4059664" cy="3436371"/>
          </a:xfrm>
          <a:prstGeom prst="roundRect">
            <a:avLst>
              <a:gd name="adj" fmla="val 4739"/>
            </a:avLst>
          </a:prstGeom>
          <a:noFill/>
          <a:ln w="19050"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12DBAD8-ACF6-4E98-B25D-0CCB9DFCE6BB}"/>
              </a:ext>
            </a:extLst>
          </p:cNvPr>
          <p:cNvSpPr/>
          <p:nvPr/>
        </p:nvSpPr>
        <p:spPr>
          <a:xfrm>
            <a:off x="457043" y="807028"/>
            <a:ext cx="1771251" cy="358200"/>
          </a:xfrm>
          <a:prstGeom prst="roundRect">
            <a:avLst>
              <a:gd name="adj" fmla="val 10494"/>
            </a:avLst>
          </a:prstGeom>
          <a:solidFill>
            <a:schemeClr val="bg1"/>
          </a:solidFill>
          <a:ln>
            <a:solidFill>
              <a:schemeClr val="accent6"/>
            </a:solidFill>
          </a:ln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Ring end view</a:t>
            </a:r>
            <a:endParaRPr lang="en-US" sz="1600" dirty="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A47CFD7-D0BD-4CC5-9A2C-536E1AEBCF2D}"/>
              </a:ext>
            </a:extLst>
          </p:cNvPr>
          <p:cNvSpPr/>
          <p:nvPr/>
        </p:nvSpPr>
        <p:spPr>
          <a:xfrm>
            <a:off x="4694997" y="997212"/>
            <a:ext cx="4059664" cy="3436371"/>
          </a:xfrm>
          <a:prstGeom prst="roundRect">
            <a:avLst>
              <a:gd name="adj" fmla="val 4739"/>
            </a:avLst>
          </a:prstGeom>
          <a:noFill/>
          <a:ln w="19050"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72FBEAB-A081-4868-87FD-65EA4ED7D00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4400" r="27733"/>
          <a:stretch/>
        </p:blipFill>
        <p:spPr>
          <a:xfrm>
            <a:off x="929618" y="1069477"/>
            <a:ext cx="3080616" cy="329184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CAC4627-CE90-4CFB-A1F8-5DB97815957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134" r="24866"/>
          <a:stretch/>
        </p:blipFill>
        <p:spPr>
          <a:xfrm>
            <a:off x="5335483" y="1165228"/>
            <a:ext cx="3186798" cy="3196089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E8BC436C-9B60-42D7-81AF-29C312697116}"/>
              </a:ext>
            </a:extLst>
          </p:cNvPr>
          <p:cNvSpPr/>
          <p:nvPr/>
        </p:nvSpPr>
        <p:spPr>
          <a:xfrm>
            <a:off x="4856116" y="807028"/>
            <a:ext cx="1864280" cy="358200"/>
          </a:xfrm>
          <a:prstGeom prst="roundRect">
            <a:avLst>
              <a:gd name="adj" fmla="val 10494"/>
            </a:avLst>
          </a:prstGeom>
          <a:solidFill>
            <a:schemeClr val="bg1"/>
          </a:solidFill>
          <a:ln>
            <a:solidFill>
              <a:schemeClr val="accent6"/>
            </a:solidFill>
          </a:ln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Cross section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9566452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884BAD7-E555-4E4A-9515-B3B655975A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SSR2 tuner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9FE5B0-D40D-4FF9-8235-28ECAB5C058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May 14, 2020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55C93A8-1AF4-4917-A4F6-8BCDE1BBB6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1CFE9E-D73F-4D45-B520-51D42C0212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>
              <a:defRPr/>
            </a:pPr>
            <a:r>
              <a:rPr lang="en-US"/>
              <a:t>D. Passarelli | SRF/Cryo Integrated Workshop | SSR Scope and Status</a:t>
            </a:r>
            <a:endParaRPr lang="en-US" b="1" dirty="0"/>
          </a:p>
        </p:txBody>
      </p:sp>
      <p:sp>
        <p:nvSpPr>
          <p:cNvPr id="7" name="Arrow: Down 6">
            <a:extLst>
              <a:ext uri="{FF2B5EF4-FFF2-40B4-BE49-F238E27FC236}">
                <a16:creationId xmlns:a16="http://schemas.microsoft.com/office/drawing/2014/main" id="{404FACFE-D08E-4814-9993-DCF48AC2AFB6}"/>
              </a:ext>
            </a:extLst>
          </p:cNvPr>
          <p:cNvSpPr/>
          <p:nvPr/>
        </p:nvSpPr>
        <p:spPr>
          <a:xfrm rot="18234799">
            <a:off x="3709216" y="2732793"/>
            <a:ext cx="331695" cy="1316034"/>
          </a:xfrm>
          <a:prstGeom prst="downArrow">
            <a:avLst/>
          </a:prstGeom>
          <a:solidFill>
            <a:schemeClr val="dk1">
              <a:tint val="100000"/>
              <a:shade val="100000"/>
              <a:satMod val="130000"/>
            </a:schemeClr>
          </a:solidFill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49A1EF8-F08E-4655-8672-359C42DEF03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934" t="5644" r="12600" b="3203"/>
          <a:stretch/>
        </p:blipFill>
        <p:spPr>
          <a:xfrm>
            <a:off x="575723" y="1356966"/>
            <a:ext cx="2371344" cy="168705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CFB29BC-E252-4A78-A8C2-6E89A6041A3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934" t="5644" r="14134" b="3319"/>
          <a:stretch/>
        </p:blipFill>
        <p:spPr>
          <a:xfrm>
            <a:off x="4819797" y="3773251"/>
            <a:ext cx="3002584" cy="2209606"/>
          </a:xfrm>
          <a:prstGeom prst="rect">
            <a:avLst/>
          </a:prstGeom>
        </p:spPr>
      </p:pic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139A536C-C5ED-4F7D-BD38-B19F7A35A1E3}"/>
              </a:ext>
            </a:extLst>
          </p:cNvPr>
          <p:cNvGraphicFramePr>
            <a:graphicFrameLocks/>
          </p:cNvGraphicFramePr>
          <p:nvPr/>
        </p:nvGraphicFramePr>
        <p:xfrm>
          <a:off x="3848862" y="1329572"/>
          <a:ext cx="2642870" cy="18565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0A238980-10AF-47F0-B819-5B60668F2015}"/>
              </a:ext>
            </a:extLst>
          </p:cNvPr>
          <p:cNvSpPr txBox="1"/>
          <p:nvPr/>
        </p:nvSpPr>
        <p:spPr>
          <a:xfrm>
            <a:off x="6020863" y="1471671"/>
            <a:ext cx="31611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P3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02DB833-2129-47B4-9420-8AC0F7DA3AAA}"/>
              </a:ext>
            </a:extLst>
          </p:cNvPr>
          <p:cNvSpPr txBox="1"/>
          <p:nvPr/>
        </p:nvSpPr>
        <p:spPr>
          <a:xfrm>
            <a:off x="4477099" y="1950192"/>
            <a:ext cx="31611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P1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4D6F995-7692-4DF4-A307-7C5BA0525817}"/>
              </a:ext>
            </a:extLst>
          </p:cNvPr>
          <p:cNvSpPr txBox="1"/>
          <p:nvPr/>
        </p:nvSpPr>
        <p:spPr>
          <a:xfrm>
            <a:off x="5549994" y="1423913"/>
            <a:ext cx="31611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P2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2188A67-FA52-498A-AD8F-C8B5755D7AB3}"/>
              </a:ext>
            </a:extLst>
          </p:cNvPr>
          <p:cNvSpPr txBox="1"/>
          <p:nvPr/>
        </p:nvSpPr>
        <p:spPr>
          <a:xfrm>
            <a:off x="5489678" y="2070331"/>
            <a:ext cx="31611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P4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4B875FF-243D-4F3D-A272-C3CBDE264F0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804" t="28418" r="11974" b="29803"/>
          <a:stretch/>
        </p:blipFill>
        <p:spPr>
          <a:xfrm>
            <a:off x="6434027" y="1471671"/>
            <a:ext cx="2190402" cy="60596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AD45D82-E686-4F1B-ABAA-E53EF8E8E60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6394" t="21204" r="17111" b="34338"/>
          <a:stretch/>
        </p:blipFill>
        <p:spPr>
          <a:xfrm>
            <a:off x="6431876" y="2102744"/>
            <a:ext cx="2190402" cy="71974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5C8B08C-E8E5-437B-8442-4B66D20724C9}"/>
              </a:ext>
            </a:extLst>
          </p:cNvPr>
          <p:cNvSpPr txBox="1"/>
          <p:nvPr/>
        </p:nvSpPr>
        <p:spPr>
          <a:xfrm>
            <a:off x="6491732" y="1091352"/>
            <a:ext cx="20293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Topology optimization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47D0722-05E9-44C6-8A31-7B9719147601}"/>
              </a:ext>
            </a:extLst>
          </p:cNvPr>
          <p:cNvSpPr txBox="1"/>
          <p:nvPr/>
        </p:nvSpPr>
        <p:spPr>
          <a:xfrm>
            <a:off x="4240652" y="1108871"/>
            <a:ext cx="21820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Parametric optimization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3EF43394-7A0B-421C-A911-7F4DA6C2E394}"/>
              </a:ext>
            </a:extLst>
          </p:cNvPr>
          <p:cNvSpPr/>
          <p:nvPr/>
        </p:nvSpPr>
        <p:spPr>
          <a:xfrm>
            <a:off x="3790786" y="1145362"/>
            <a:ext cx="5060606" cy="1975790"/>
          </a:xfrm>
          <a:prstGeom prst="roundRect">
            <a:avLst>
              <a:gd name="adj" fmla="val 12656"/>
            </a:avLst>
          </a:prstGeom>
          <a:noFill/>
          <a:ln w="2857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9094C62-7AB2-4B10-AD6B-DB2902E5DE9C}"/>
              </a:ext>
            </a:extLst>
          </p:cNvPr>
          <p:cNvSpPr/>
          <p:nvPr/>
        </p:nvSpPr>
        <p:spPr>
          <a:xfrm>
            <a:off x="5397500" y="896542"/>
            <a:ext cx="1920240" cy="243154"/>
          </a:xfrm>
          <a:prstGeom prst="rect">
            <a:avLst/>
          </a:prstGeom>
          <a:solidFill>
            <a:srgbClr val="00308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/>
              <a:t>FEM Optimization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2195E613-78D2-4732-A75B-27570D6E849A}"/>
              </a:ext>
            </a:extLst>
          </p:cNvPr>
          <p:cNvSpPr/>
          <p:nvPr/>
        </p:nvSpPr>
        <p:spPr>
          <a:xfrm>
            <a:off x="240412" y="1145362"/>
            <a:ext cx="3136646" cy="1975790"/>
          </a:xfrm>
          <a:prstGeom prst="roundRect">
            <a:avLst>
              <a:gd name="adj" fmla="val 11113"/>
            </a:avLst>
          </a:prstGeom>
          <a:noFill/>
          <a:ln w="2857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B8383DB-DA24-4D68-BF7B-D5895020234B}"/>
              </a:ext>
            </a:extLst>
          </p:cNvPr>
          <p:cNvSpPr/>
          <p:nvPr/>
        </p:nvSpPr>
        <p:spPr>
          <a:xfrm>
            <a:off x="800536" y="901511"/>
            <a:ext cx="2005546" cy="243851"/>
          </a:xfrm>
          <a:prstGeom prst="rect">
            <a:avLst/>
          </a:prstGeom>
          <a:solidFill>
            <a:srgbClr val="00308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/>
              <a:t>SSR1 tuner design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D2AB8AD9-3198-4C61-900B-8F9E52E47F7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4528" y="3532496"/>
            <a:ext cx="2289398" cy="156667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9B44F24-6D43-42D7-ACA2-FA2DB603F99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17352" y="4797552"/>
            <a:ext cx="1968501" cy="1341199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3DB9C5FD-A070-44C1-99E8-BAC6F4A7F705}"/>
              </a:ext>
            </a:extLst>
          </p:cNvPr>
          <p:cNvSpPr/>
          <p:nvPr/>
        </p:nvSpPr>
        <p:spPr>
          <a:xfrm>
            <a:off x="234986" y="3429000"/>
            <a:ext cx="3264117" cy="2776727"/>
          </a:xfrm>
          <a:prstGeom prst="roundRect">
            <a:avLst>
              <a:gd name="adj" fmla="val 7390"/>
            </a:avLst>
          </a:prstGeom>
          <a:noFill/>
          <a:ln w="2857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A31C5EB-ED25-4E58-9B3F-792815DD8118}"/>
              </a:ext>
            </a:extLst>
          </p:cNvPr>
          <p:cNvSpPr/>
          <p:nvPr/>
        </p:nvSpPr>
        <p:spPr>
          <a:xfrm>
            <a:off x="864271" y="3190126"/>
            <a:ext cx="2005546" cy="243851"/>
          </a:xfrm>
          <a:prstGeom prst="rect">
            <a:avLst/>
          </a:prstGeom>
          <a:solidFill>
            <a:srgbClr val="00308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/>
              <a:t>SSR1 tuner tests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6F9DBF9C-1562-4675-9141-6E4F24111424}"/>
              </a:ext>
            </a:extLst>
          </p:cNvPr>
          <p:cNvSpPr/>
          <p:nvPr/>
        </p:nvSpPr>
        <p:spPr>
          <a:xfrm>
            <a:off x="4516191" y="3702489"/>
            <a:ext cx="3554913" cy="2227100"/>
          </a:xfrm>
          <a:prstGeom prst="roundRect">
            <a:avLst>
              <a:gd name="adj" fmla="val 7390"/>
            </a:avLst>
          </a:prstGeom>
          <a:noFill/>
          <a:ln w="28575" cap="flat" cmpd="sng" algn="ctr">
            <a:solidFill>
              <a:schemeClr val="tx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BC2D690-B274-477B-B788-454C4E238F73}"/>
              </a:ext>
            </a:extLst>
          </p:cNvPr>
          <p:cNvSpPr/>
          <p:nvPr/>
        </p:nvSpPr>
        <p:spPr>
          <a:xfrm>
            <a:off x="5290874" y="3512718"/>
            <a:ext cx="2005546" cy="243851"/>
          </a:xfrm>
          <a:prstGeom prst="rect">
            <a:avLst/>
          </a:prstGeom>
          <a:solidFill>
            <a:srgbClr val="1E6E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/>
              <a:t>SSR2 tuner design</a:t>
            </a:r>
          </a:p>
        </p:txBody>
      </p:sp>
      <p:sp>
        <p:nvSpPr>
          <p:cNvPr id="29" name="Arrow: Down 28">
            <a:extLst>
              <a:ext uri="{FF2B5EF4-FFF2-40B4-BE49-F238E27FC236}">
                <a16:creationId xmlns:a16="http://schemas.microsoft.com/office/drawing/2014/main" id="{EC6B551B-1516-4A8E-B299-E4ED28DF8BFC}"/>
              </a:ext>
            </a:extLst>
          </p:cNvPr>
          <p:cNvSpPr/>
          <p:nvPr/>
        </p:nvSpPr>
        <p:spPr>
          <a:xfrm rot="16200000">
            <a:off x="3806522" y="4344096"/>
            <a:ext cx="331695" cy="946533"/>
          </a:xfrm>
          <a:prstGeom prst="downArrow">
            <a:avLst/>
          </a:prstGeom>
          <a:solidFill>
            <a:schemeClr val="dk1">
              <a:tint val="100000"/>
              <a:shade val="100000"/>
              <a:satMod val="130000"/>
            </a:schemeClr>
          </a:solidFill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Arrow: Down 29">
            <a:extLst>
              <a:ext uri="{FF2B5EF4-FFF2-40B4-BE49-F238E27FC236}">
                <a16:creationId xmlns:a16="http://schemas.microsoft.com/office/drawing/2014/main" id="{4A3D236F-E2A5-4FD3-A73F-C147DAC12B53}"/>
              </a:ext>
            </a:extLst>
          </p:cNvPr>
          <p:cNvSpPr/>
          <p:nvPr/>
        </p:nvSpPr>
        <p:spPr>
          <a:xfrm>
            <a:off x="6188057" y="3120971"/>
            <a:ext cx="331695" cy="411344"/>
          </a:xfrm>
          <a:prstGeom prst="downArrow">
            <a:avLst/>
          </a:prstGeom>
          <a:solidFill>
            <a:schemeClr val="dk1">
              <a:tint val="100000"/>
              <a:shade val="100000"/>
              <a:satMod val="130000"/>
            </a:schemeClr>
          </a:solidFill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Content Placeholder 1">
            <a:extLst>
              <a:ext uri="{FF2B5EF4-FFF2-40B4-BE49-F238E27FC236}">
                <a16:creationId xmlns:a16="http://schemas.microsoft.com/office/drawing/2014/main" id="{6D556828-98FC-46A1-A8A4-04DB0A901C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90786" y="5985681"/>
            <a:ext cx="5515260" cy="1084840"/>
          </a:xfrm>
        </p:spPr>
        <p:txBody>
          <a:bodyPr/>
          <a:lstStyle/>
          <a:p>
            <a:r>
              <a:rPr lang="en-US" dirty="0"/>
              <a:t>Procurement of tuner is ongoing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385411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AF8BC46-C211-4AA1-8DBE-F2B023FFD5F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424" b="19059"/>
          <a:stretch/>
        </p:blipFill>
        <p:spPr>
          <a:xfrm>
            <a:off x="229710" y="2799820"/>
            <a:ext cx="7449190" cy="334688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D39205C-6361-42D5-BF81-2D8EE83DBE7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020" b="15132"/>
          <a:stretch/>
        </p:blipFill>
        <p:spPr>
          <a:xfrm>
            <a:off x="343621" y="1118586"/>
            <a:ext cx="4192719" cy="2041864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26801E8-75C6-401F-A92F-2084A721AE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SSR2 coupler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9D6C03-D57D-4579-8DDC-63A760E3C52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May 14, 2020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E85986A-06F1-4A16-830F-B9CAFD0D67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B63B43-4FE6-49B9-BE05-55FE99356E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>
              <a:defRPr/>
            </a:pPr>
            <a:r>
              <a:rPr lang="en-US"/>
              <a:t>D. Passarelli | SRF/Cryo Integrated Workshop | SSR Scope and Status</a:t>
            </a:r>
            <a:endParaRPr lang="en-US" b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88A1D5E-E08D-4C79-94BF-3C2DC91B8857}"/>
              </a:ext>
            </a:extLst>
          </p:cNvPr>
          <p:cNvSpPr txBox="1"/>
          <p:nvPr/>
        </p:nvSpPr>
        <p:spPr>
          <a:xfrm>
            <a:off x="5708342" y="5685037"/>
            <a:ext cx="25212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Design completed</a:t>
            </a:r>
          </a:p>
        </p:txBody>
      </p:sp>
    </p:spTree>
    <p:extLst>
      <p:ext uri="{BB962C8B-B14F-4D97-AF65-F5344CB8AC3E}">
        <p14:creationId xmlns:p14="http://schemas.microsoft.com/office/powerpoint/2010/main" val="21747604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D7759EE4-A851-4A7B-85F4-48D25EF59D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2250" y="934675"/>
            <a:ext cx="8672513" cy="3966922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6D5A037C-89E2-4A73-985A-159A7399AF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SSR2 string assembly and cryomodule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40527C-5BF8-42D0-8C5A-461B23F5400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May 14, 2020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099E3F4-8881-447B-B977-B81B8BA839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A8DE5B-86C1-4141-994F-E8F92DC912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>
              <a:defRPr/>
            </a:pPr>
            <a:r>
              <a:rPr lang="en-US"/>
              <a:t>D. Passarelli | SRF/Cryo Integrated Workshop | SSR Scope and Status</a:t>
            </a:r>
            <a:endParaRPr lang="en-US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CC623E9-5925-4401-9BFB-74FD305379F1}"/>
              </a:ext>
            </a:extLst>
          </p:cNvPr>
          <p:cNvSpPr txBox="1"/>
          <p:nvPr/>
        </p:nvSpPr>
        <p:spPr>
          <a:xfrm>
            <a:off x="6795792" y="4501487"/>
            <a:ext cx="26106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505050"/>
                </a:solidFill>
                <a:latin typeface="Helvetica"/>
              </a:rPr>
              <a:t>TC# F10127014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C3EED7A-EFFA-46D5-8EE2-679B1E1CD6C1}"/>
              </a:ext>
            </a:extLst>
          </p:cNvPr>
          <p:cNvSpPr txBox="1"/>
          <p:nvPr/>
        </p:nvSpPr>
        <p:spPr>
          <a:xfrm>
            <a:off x="5868140" y="4896048"/>
            <a:ext cx="25212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Design is ongoing</a:t>
            </a:r>
          </a:p>
        </p:txBody>
      </p:sp>
    </p:spTree>
    <p:extLst>
      <p:ext uri="{BB962C8B-B14F-4D97-AF65-F5344CB8AC3E}">
        <p14:creationId xmlns:p14="http://schemas.microsoft.com/office/powerpoint/2010/main" val="26653544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B0EF2A-6A2D-4F47-993E-F2FE729E623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May 14, 2020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70EB1F2-54CF-4A19-A182-628AF596EE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82DAB49-0EAA-4072-9315-FD585D2881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>
              <a:defRPr/>
            </a:pPr>
            <a:r>
              <a:rPr lang="en-US"/>
              <a:t>D. Passarelli | SRF/Cryo Integrated Workshop | SSR Scope and Status</a:t>
            </a:r>
            <a:endParaRPr lang="en-US" b="1" dirty="0"/>
          </a:p>
        </p:txBody>
      </p:sp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C2E6C7AF-950B-4213-B476-75A27A58E260}"/>
              </a:ext>
            </a:extLst>
          </p:cNvPr>
          <p:cNvSpPr txBox="1">
            <a:spLocks/>
          </p:cNvSpPr>
          <p:nvPr/>
        </p:nvSpPr>
        <p:spPr>
          <a:xfrm>
            <a:off x="0" y="-1"/>
            <a:ext cx="9144000" cy="3562145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charset="0"/>
              <a:buNone/>
            </a:pPr>
            <a:r>
              <a:rPr lang="en-US" sz="3600" dirty="0">
                <a:solidFill>
                  <a:srgbClr val="004C97"/>
                </a:solidFill>
              </a:rPr>
              <a:t>Thank you for your attention!</a:t>
            </a:r>
          </a:p>
        </p:txBody>
      </p:sp>
      <p:pic>
        <p:nvPicPr>
          <p:cNvPr id="26" name="Content Placeholder 25">
            <a:extLst>
              <a:ext uri="{FF2B5EF4-FFF2-40B4-BE49-F238E27FC236}">
                <a16:creationId xmlns:a16="http://schemas.microsoft.com/office/drawing/2014/main" id="{BBEF5763-F745-4305-98B9-951E0C8C70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576320"/>
            <a:ext cx="9145930" cy="5735701"/>
          </a:xfrm>
        </p:spPr>
      </p:pic>
    </p:spTree>
    <p:extLst>
      <p:ext uri="{BB962C8B-B14F-4D97-AF65-F5344CB8AC3E}">
        <p14:creationId xmlns:p14="http://schemas.microsoft.com/office/powerpoint/2010/main" val="32202208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A168B5-B226-CF42-983C-514CBDAB4FF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May 14, 2020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032583-C273-9F40-AC66-54DAA5F8FA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88160" y="6504213"/>
            <a:ext cx="6002841" cy="242873"/>
          </a:xfrm>
        </p:spPr>
        <p:txBody>
          <a:bodyPr/>
          <a:lstStyle/>
          <a:p>
            <a:pPr algn="ctr">
              <a:defRPr/>
            </a:pPr>
            <a:r>
              <a:rPr lang="en-US"/>
              <a:t>D. Passarelli | SRF/Cryo Integrated Workshop | SSR Scope and Status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855AE1-40F1-8740-B0AB-7A52E4EB5B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19F30CDB-2730-1448-87AE-936F593D8B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</p:spPr>
        <p:txBody>
          <a:bodyPr/>
          <a:lstStyle/>
          <a:p>
            <a:r>
              <a:rPr lang="en-US" dirty="0"/>
              <a:t>Scope and Deliverables</a:t>
            </a:r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5CFA4CF9-BB45-4649-977A-DF0460A8FF66}"/>
              </a:ext>
            </a:extLst>
          </p:cNvPr>
          <p:cNvSpPr txBox="1">
            <a:spLocks/>
          </p:cNvSpPr>
          <p:nvPr/>
        </p:nvSpPr>
        <p:spPr>
          <a:xfrm>
            <a:off x="308983" y="1008930"/>
            <a:ext cx="2524023" cy="1592035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en-US" sz="1600" dirty="0"/>
              <a:t>WBS 121.02.03 </a:t>
            </a:r>
          </a:p>
          <a:p>
            <a:pPr marL="0" indent="0">
              <a:buFont typeface="Arial" charset="0"/>
              <a:buNone/>
            </a:pPr>
            <a:r>
              <a:rPr lang="en-US" sz="1600" dirty="0"/>
              <a:t>SFRs – Single Spoke Resonator </a:t>
            </a:r>
            <a:r>
              <a:rPr lang="en-US" sz="1600" dirty="0" err="1"/>
              <a:t>CryoModules</a:t>
            </a:r>
            <a:endParaRPr lang="en-US" sz="1600" dirty="0"/>
          </a:p>
          <a:p>
            <a:pPr marL="0" indent="0">
              <a:buFont typeface="Arial" charset="0"/>
              <a:buNone/>
            </a:pPr>
            <a:r>
              <a:rPr lang="en-US" sz="1600" dirty="0"/>
              <a:t>Management, design, procurement, fabrication, and testing of the Single Spoke Resonator cavities and cryomodules.</a:t>
            </a:r>
            <a:endParaRPr lang="en-US" sz="1600" dirty="0">
              <a:solidFill>
                <a:srgbClr val="50504E"/>
              </a:solidFill>
            </a:endParaRPr>
          </a:p>
          <a:p>
            <a:pPr marL="1828800" lvl="4" indent="0">
              <a:buFont typeface="Arial"/>
              <a:buNone/>
            </a:pPr>
            <a:endParaRPr lang="en-US" sz="1100" dirty="0"/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CF8ED56F-39B9-446C-94E4-F7D43F1234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7772062"/>
              </p:ext>
            </p:extLst>
          </p:nvPr>
        </p:nvGraphicFramePr>
        <p:xfrm>
          <a:off x="308984" y="3247885"/>
          <a:ext cx="3878356" cy="2366206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863725">
                  <a:extLst>
                    <a:ext uri="{9D8B030D-6E8A-4147-A177-3AD203B41FA5}">
                      <a16:colId xmlns:a16="http://schemas.microsoft.com/office/drawing/2014/main" val="2914799913"/>
                    </a:ext>
                  </a:extLst>
                </a:gridCol>
                <a:gridCol w="1009289">
                  <a:extLst>
                    <a:ext uri="{9D8B030D-6E8A-4147-A177-3AD203B41FA5}">
                      <a16:colId xmlns:a16="http://schemas.microsoft.com/office/drawing/2014/main" val="2227684404"/>
                    </a:ext>
                  </a:extLst>
                </a:gridCol>
                <a:gridCol w="1005342">
                  <a:extLst>
                    <a:ext uri="{9D8B030D-6E8A-4147-A177-3AD203B41FA5}">
                      <a16:colId xmlns:a16="http://schemas.microsoft.com/office/drawing/2014/main" val="2533625342"/>
                    </a:ext>
                  </a:extLst>
                </a:gridCol>
              </a:tblGrid>
              <a:tr h="407866">
                <a:tc>
                  <a:txBody>
                    <a:bodyPr/>
                    <a:lstStyle/>
                    <a:p>
                      <a:pPr marL="0" marR="0" indent="3810" algn="ctr" defTabSz="852488"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endParaRPr lang="en-US" sz="1600" b="1" dirty="0">
                        <a:effectLst/>
                        <a:latin typeface="Helvetica" panose="020B0604020202020204" pitchFamily="34" charset="0"/>
                        <a:ea typeface="Calibri" panose="020F050202020403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3810" algn="ctr" defTabSz="85248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effectLst/>
                        </a:rPr>
                        <a:t> SSR1  </a:t>
                      </a:r>
                      <a:endParaRPr lang="en-US" sz="1600" b="1" dirty="0">
                        <a:effectLst/>
                        <a:latin typeface="Helvetica" panose="020B0604020202020204" pitchFamily="34" charset="0"/>
                        <a:ea typeface="Calibri" panose="020F050202020403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3810" algn="ctr" defTabSz="85248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effectLst/>
                        </a:rPr>
                        <a:t> SSR2  </a:t>
                      </a:r>
                      <a:endParaRPr lang="en-US" sz="1600" b="1" dirty="0">
                        <a:effectLst/>
                        <a:latin typeface="Helvetica" panose="020B0604020202020204" pitchFamily="34" charset="0"/>
                        <a:ea typeface="Calibri" panose="020F050202020403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549664714"/>
                  </a:ext>
                </a:extLst>
              </a:tr>
              <a:tr h="316286">
                <a:tc>
                  <a:txBody>
                    <a:bodyPr/>
                    <a:lstStyle/>
                    <a:p>
                      <a:pPr marL="0" marR="0" lvl="0" indent="381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#</a:t>
                      </a:r>
                      <a:r>
                        <a:rPr lang="en-US" sz="1600" baseline="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 CMs</a:t>
                      </a:r>
                      <a:endParaRPr lang="en-US" sz="1600" b="1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Helvetica" panose="020B0604020202020204" pitchFamily="34" charset="0"/>
                        <a:ea typeface="Calibri" panose="020F050202020403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3810" algn="ctr"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16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1+2</a:t>
                      </a:r>
                      <a:endParaRPr lang="en-US" sz="16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Helvetica" panose="020B0604020202020204" pitchFamily="34" charset="0"/>
                        <a:ea typeface="Calibri" panose="020F0502020204030204" pitchFamily="34" charset="0"/>
                        <a:cs typeface="Helvetica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3810" algn="ctr"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16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1+7</a:t>
                      </a:r>
                      <a:endParaRPr lang="en-US" sz="16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Helvetica" panose="020B0604020202020204" pitchFamily="34" charset="0"/>
                        <a:ea typeface="Calibri" panose="020F0502020204030204" pitchFamily="34" charset="0"/>
                        <a:cs typeface="Helvetica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43943857"/>
                  </a:ext>
                </a:extLst>
              </a:tr>
              <a:tr h="316286">
                <a:tc>
                  <a:txBody>
                    <a:bodyPr/>
                    <a:lstStyle/>
                    <a:p>
                      <a:pPr marL="0" marR="0" lvl="0" indent="381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Cavities per CM</a:t>
                      </a:r>
                      <a:endParaRPr lang="en-US" sz="1800" b="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Helvetica" panose="020B0604020202020204" pitchFamily="34" charset="0"/>
                        <a:ea typeface="Calibri" panose="020F050202020403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3810" algn="ctr"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16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8</a:t>
                      </a:r>
                      <a:endParaRPr lang="en-US" sz="16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Helvetica" panose="020B0604020202020204" pitchFamily="34" charset="0"/>
                        <a:ea typeface="Calibri" panose="020F0502020204030204" pitchFamily="34" charset="0"/>
                        <a:cs typeface="Helvetica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3810" algn="ctr"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16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5</a:t>
                      </a:r>
                      <a:endParaRPr lang="en-US" sz="16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Helvetica" panose="020B0604020202020204" pitchFamily="34" charset="0"/>
                        <a:ea typeface="Calibri" panose="020F0502020204030204" pitchFamily="34" charset="0"/>
                        <a:cs typeface="Helvetica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00660128"/>
                  </a:ext>
                </a:extLst>
              </a:tr>
              <a:tr h="316286">
                <a:tc>
                  <a:txBody>
                    <a:bodyPr/>
                    <a:lstStyle/>
                    <a:p>
                      <a:pPr marL="0" marR="0" lvl="0" indent="381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Solenoids </a:t>
                      </a:r>
                      <a:r>
                        <a:rPr lang="en-US" sz="1600" baseline="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per CM</a:t>
                      </a:r>
                      <a:endParaRPr lang="en-US" sz="1600" b="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Helvetica" panose="020B0604020202020204" pitchFamily="34" charset="0"/>
                        <a:ea typeface="Calibri" panose="020F050202020403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3810" algn="ctr"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16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4</a:t>
                      </a:r>
                      <a:endParaRPr lang="en-US" sz="16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Helvetica" panose="020B0604020202020204" pitchFamily="34" charset="0"/>
                        <a:ea typeface="Calibri" panose="020F0502020204030204" pitchFamily="34" charset="0"/>
                        <a:cs typeface="Helvetica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3810" algn="ctr"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16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3</a:t>
                      </a:r>
                      <a:endParaRPr lang="en-US" sz="16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Helvetica" panose="020B0604020202020204" pitchFamily="34" charset="0"/>
                        <a:ea typeface="Calibri" panose="020F0502020204030204" pitchFamily="34" charset="0"/>
                        <a:cs typeface="Helvetica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99187136"/>
                  </a:ext>
                </a:extLst>
              </a:tr>
              <a:tr h="316286">
                <a:tc>
                  <a:txBody>
                    <a:bodyPr/>
                    <a:lstStyle/>
                    <a:p>
                      <a:pPr marL="0" marR="0" lvl="0" indent="381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CM configuration</a:t>
                      </a:r>
                      <a:br>
                        <a:rPr lang="en-US" sz="16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</a:br>
                      <a:r>
                        <a:rPr lang="en-US" sz="14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c:</a:t>
                      </a:r>
                      <a:r>
                        <a:rPr lang="en-US" sz="1400" baseline="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 cavities; s: solenoids</a:t>
                      </a:r>
                      <a:endParaRPr lang="en-US" sz="1600" b="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Helvetica" panose="020B0604020202020204" pitchFamily="34" charset="0"/>
                        <a:ea typeface="Calibri" panose="020F050202020403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381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4x (csc)</a:t>
                      </a:r>
                    </a:p>
                    <a:p>
                      <a:pPr marL="0" marR="0" indent="3810" algn="ctr"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endParaRPr lang="en-US" sz="16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Helvetica" panose="020B0604020202020204" pitchFamily="34" charset="0"/>
                        <a:ea typeface="Calibri" panose="020F0502020204030204" pitchFamily="34" charset="0"/>
                        <a:cs typeface="Helvetica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381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sccsccsc</a:t>
                      </a:r>
                    </a:p>
                    <a:p>
                      <a:pPr marL="0" marR="0" indent="3810" algn="ctr"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endParaRPr lang="en-US" sz="16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Helvetica" panose="020B0604020202020204" pitchFamily="34" charset="0"/>
                        <a:ea typeface="Calibri" panose="020F0502020204030204" pitchFamily="34" charset="0"/>
                        <a:cs typeface="Helvetica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45334658"/>
                  </a:ext>
                </a:extLst>
              </a:tr>
              <a:tr h="316286">
                <a:tc>
                  <a:txBody>
                    <a:bodyPr/>
                    <a:lstStyle/>
                    <a:p>
                      <a:pPr marL="0" marR="0" indent="3810" algn="ctr"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16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CM length</a:t>
                      </a:r>
                      <a:r>
                        <a:rPr lang="en-US" sz="1600" baseline="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16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(m)</a:t>
                      </a:r>
                      <a:endParaRPr lang="en-US" sz="1600" b="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Helvetica" panose="020B0604020202020204" pitchFamily="34" charset="0"/>
                        <a:ea typeface="Calibri" panose="020F050202020403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381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5.2</a:t>
                      </a:r>
                      <a:endParaRPr lang="en-US" sz="16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Helvetica" panose="020B0604020202020204" pitchFamily="34" charset="0"/>
                        <a:ea typeface="Calibri" panose="020F0502020204030204" pitchFamily="34" charset="0"/>
                        <a:cs typeface="Helvetica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381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6.5</a:t>
                      </a:r>
                      <a:endParaRPr lang="en-US" sz="16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Helvetica" panose="020B0604020202020204" pitchFamily="34" charset="0"/>
                        <a:ea typeface="Calibri" panose="020F0502020204030204" pitchFamily="34" charset="0"/>
                        <a:cs typeface="Helvetica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74994483"/>
                  </a:ext>
                </a:extLst>
              </a:tr>
            </a:tbl>
          </a:graphicData>
        </a:graphic>
      </p:graphicFrame>
      <p:sp>
        <p:nvSpPr>
          <p:cNvPr id="13" name="Rectangle 12">
            <a:extLst>
              <a:ext uri="{FF2B5EF4-FFF2-40B4-BE49-F238E27FC236}">
                <a16:creationId xmlns:a16="http://schemas.microsoft.com/office/drawing/2014/main" id="{A882E22D-CF01-49D3-869C-0ACCEA404BF4}"/>
              </a:ext>
            </a:extLst>
          </p:cNvPr>
          <p:cNvSpPr/>
          <p:nvPr/>
        </p:nvSpPr>
        <p:spPr>
          <a:xfrm>
            <a:off x="7099998" y="5431947"/>
            <a:ext cx="2148342" cy="276999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en-US" sz="1200" i="1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t>Proto SSR1 cryomodule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BE4A1A7-A4CB-43DC-8203-21183D09B968}"/>
              </a:ext>
            </a:extLst>
          </p:cNvPr>
          <p:cNvSpPr/>
          <p:nvPr/>
        </p:nvSpPr>
        <p:spPr>
          <a:xfrm>
            <a:off x="228601" y="5936465"/>
            <a:ext cx="878107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505050"/>
                </a:solidFill>
                <a:latin typeface="Helvetica"/>
              </a:rPr>
              <a:t>Final scope will be delivery of qualified CMs ready for installation into PIP-II tunnel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FD8B0A7-F2DB-411D-AC10-243B3F6E70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3334" y="956151"/>
            <a:ext cx="5822066" cy="1697592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3C5EF1FA-2B57-4666-A22A-1578E28B0267}"/>
              </a:ext>
            </a:extLst>
          </p:cNvPr>
          <p:cNvSpPr/>
          <p:nvPr/>
        </p:nvSpPr>
        <p:spPr>
          <a:xfrm>
            <a:off x="6146157" y="1362075"/>
            <a:ext cx="1180618" cy="466725"/>
          </a:xfrm>
          <a:prstGeom prst="rect">
            <a:avLst/>
          </a:prstGeom>
          <a:noFill/>
          <a:ln w="28575">
            <a:solidFill>
              <a:srgbClr val="50504E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D34A0BC-3D18-4AFB-A026-70C70618A25B}"/>
              </a:ext>
            </a:extLst>
          </p:cNvPr>
          <p:cNvSpPr txBox="1"/>
          <p:nvPr/>
        </p:nvSpPr>
        <p:spPr>
          <a:xfrm>
            <a:off x="5973876" y="997428"/>
            <a:ext cx="341360" cy="161583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1050" b="1" dirty="0">
                <a:solidFill>
                  <a:schemeClr val="accent6">
                    <a:lumMod val="50000"/>
                  </a:schemeClr>
                </a:solidFill>
              </a:rPr>
              <a:t>  10</a:t>
            </a:r>
          </a:p>
        </p:txBody>
      </p:sp>
      <p:pic>
        <p:nvPicPr>
          <p:cNvPr id="18" name="Picture 4" descr="https://lh3.googleusercontent.com/kzyqo1WUNQtzyj8yXnDu10w5YFP1hOT6LBSulGSHHRa5HGk7ZCPFmDByUmTx5Ab4-cqA1tQIYDpSzWBM2e1kLW4QKslSiZQ33qo6YzaEf1CigxKBd69Z0KLUNVPZbA7dYD3KkG8EORsmaHDnlIUO9JVZQkAMroAqBKyXxj3xuoEPyJNa52HWhWULP_gZmU8OJ1GV8Gp_jtGWa-wTyCjWHeZPPjG7L-5Zy9HW5HCN56ZMskh5iNulW8jTi7y0H7V2NHcxVxi1gElP4laFaCBXtb7IFXPXr0APapbwMcs5u9oTbyEh-X1ZP8E0VztWMgBe3EtpbmA7lRF3xJakHlL9HlsB9Dl7AEwJesiOI5MJGV3kawbqPlItAnTEpyqP4439VpXn6uCbno_evbzXIZz9iCd7RbLeliJC3d_-nVsus8hz9VJERFU5WphRBUKTQqeUsMPR-bjQr2DM4mLciSIAiGcTBUI6UhlKcbcI3pJSorfKr8Mq8GXZBcy9HCFuoTXY44grympJQ3-7K-JCEKtfSoQ_t4MIYXEk6VqjtwP70UFcOsyrRRwR95DaYjq7RCtVAF7y32w1_nOX2_IiyYJXX2TQj7x0c9Bf6-8uFP-ivb2nVAjVAs0XiuuA_9p1cr8EdCgXDJJMaDwwf_wFWI63wnOBiJRGd3lK3tUyxcmhzaOvOawM2YsJle0=w1353-h1014-no">
            <a:extLst>
              <a:ext uri="{FF2B5EF4-FFF2-40B4-BE49-F238E27FC236}">
                <a16:creationId xmlns:a16="http://schemas.microsoft.com/office/drawing/2014/main" id="{95788393-F5BF-47B6-B685-D45BC0EF96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299"/>
          <a:stretch/>
        </p:blipFill>
        <p:spPr bwMode="auto">
          <a:xfrm>
            <a:off x="4571414" y="3267747"/>
            <a:ext cx="4342883" cy="2142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78931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A168B5-B226-CF42-983C-514CBDAB4FF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May 14, 2020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032583-C273-9F40-AC66-54DAA5F8FA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88160" y="6504213"/>
            <a:ext cx="6002841" cy="242873"/>
          </a:xfrm>
        </p:spPr>
        <p:txBody>
          <a:bodyPr/>
          <a:lstStyle/>
          <a:p>
            <a:pPr algn="ctr">
              <a:defRPr/>
            </a:pPr>
            <a:r>
              <a:rPr lang="en-US"/>
              <a:t>D. Passarelli | SRF/Cryo Integrated Workshop | SSR Scope and Status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855AE1-40F1-8740-B0AB-7A52E4EB5B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19F30CDB-2730-1448-87AE-936F593D8B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</p:spPr>
        <p:txBody>
          <a:bodyPr/>
          <a:lstStyle/>
          <a:p>
            <a:r>
              <a:rPr lang="en-US" dirty="0"/>
              <a:t>Scope and Deliverables</a:t>
            </a:r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8D1306E5-0B5D-4209-B9F3-A453DD50066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7349103"/>
              </p:ext>
            </p:extLst>
          </p:nvPr>
        </p:nvGraphicFramePr>
        <p:xfrm>
          <a:off x="204715" y="952830"/>
          <a:ext cx="8786737" cy="4759122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2404184">
                  <a:extLst>
                    <a:ext uri="{9D8B030D-6E8A-4147-A177-3AD203B41FA5}">
                      <a16:colId xmlns:a16="http://schemas.microsoft.com/office/drawing/2014/main" val="330803429"/>
                    </a:ext>
                  </a:extLst>
                </a:gridCol>
                <a:gridCol w="1561323">
                  <a:extLst>
                    <a:ext uri="{9D8B030D-6E8A-4147-A177-3AD203B41FA5}">
                      <a16:colId xmlns:a16="http://schemas.microsoft.com/office/drawing/2014/main" val="3178323093"/>
                    </a:ext>
                  </a:extLst>
                </a:gridCol>
                <a:gridCol w="1424064">
                  <a:extLst>
                    <a:ext uri="{9D8B030D-6E8A-4147-A177-3AD203B41FA5}">
                      <a16:colId xmlns:a16="http://schemas.microsoft.com/office/drawing/2014/main" val="1922342029"/>
                    </a:ext>
                  </a:extLst>
                </a:gridCol>
                <a:gridCol w="1698583">
                  <a:extLst>
                    <a:ext uri="{9D8B030D-6E8A-4147-A177-3AD203B41FA5}">
                      <a16:colId xmlns:a16="http://schemas.microsoft.com/office/drawing/2014/main" val="2839358418"/>
                    </a:ext>
                  </a:extLst>
                </a:gridCol>
                <a:gridCol w="1698583">
                  <a:extLst>
                    <a:ext uri="{9D8B030D-6E8A-4147-A177-3AD203B41FA5}">
                      <a16:colId xmlns:a16="http://schemas.microsoft.com/office/drawing/2014/main" val="2866481669"/>
                    </a:ext>
                  </a:extLst>
                </a:gridCol>
              </a:tblGrid>
              <a:tr h="65183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Item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4640" marR="4640" marT="464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Quantity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4640" marR="4640" marT="464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DOE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4640" marR="4640" marT="464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BARC</a:t>
                      </a:r>
                    </a:p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(India)</a:t>
                      </a:r>
                    </a:p>
                  </a:txBody>
                  <a:tcPr marL="4640" marR="4640" marT="464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CNRS/IN2P3</a:t>
                      </a:r>
                    </a:p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(France)</a:t>
                      </a:r>
                    </a:p>
                  </a:txBody>
                  <a:tcPr marL="4640" marR="4640" marT="4640" marB="0" anchor="ctr"/>
                </a:tc>
                <a:extLst>
                  <a:ext uri="{0D108BD9-81ED-4DB2-BD59-A6C34878D82A}">
                    <a16:rowId xmlns:a16="http://schemas.microsoft.com/office/drawing/2014/main" val="2371706781"/>
                  </a:ext>
                </a:extLst>
              </a:tr>
              <a:tr h="293378"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SSR1 proto CM </a:t>
                      </a:r>
                      <a:r>
                        <a:rPr lang="en-US" sz="1600" b="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(not installed</a:t>
                      </a:r>
                      <a:r>
                        <a:rPr lang="en-US" sz="1600" b="0" i="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 in the LINAC)</a:t>
                      </a:r>
                      <a:r>
                        <a:rPr lang="en-US" sz="160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  </a:t>
                      </a:r>
                      <a:endParaRPr lang="en-US" sz="16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4640" marR="4640" marT="4640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6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4640" marR="4640" marT="4640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6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4640" marR="4640" marT="464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 </a:t>
                      </a:r>
                      <a:endParaRPr lang="en-US" sz="16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4640" marR="4640" marT="464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4640" marR="4640" marT="4640" marB="0" anchor="b"/>
                </a:tc>
                <a:extLst>
                  <a:ext uri="{0D108BD9-81ED-4DB2-BD59-A6C34878D82A}">
                    <a16:rowId xmlns:a16="http://schemas.microsoft.com/office/drawing/2014/main" val="4236331069"/>
                  </a:ext>
                </a:extLst>
              </a:tr>
              <a:tr h="293378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Cryomodule</a:t>
                      </a:r>
                      <a:endParaRPr lang="en-US" sz="1600" b="0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4640" marR="4640" marT="464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1</a:t>
                      </a:r>
                    </a:p>
                  </a:txBody>
                  <a:tcPr marL="4640" marR="4640" marT="46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1</a:t>
                      </a:r>
                      <a:endParaRPr lang="en-US" sz="16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4640" marR="4640" marT="464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 </a:t>
                      </a:r>
                      <a:endParaRPr lang="en-US" sz="16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4640" marR="4640" marT="4640" marB="0" anchor="ctr"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4640" marR="4640" marT="464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2967604"/>
                  </a:ext>
                </a:extLst>
              </a:tr>
              <a:tr h="293378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Jacketed Cavities </a:t>
                      </a:r>
                      <a:endParaRPr lang="en-US" sz="1600" b="0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4640" marR="4640" marT="464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8</a:t>
                      </a:r>
                      <a:endParaRPr lang="en-US" sz="16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4640" marR="4640" marT="464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10</a:t>
                      </a:r>
                      <a:endParaRPr lang="en-US" sz="16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4640" marR="4640" marT="4640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2</a:t>
                      </a:r>
                    </a:p>
                  </a:txBody>
                  <a:tcPr marL="4640" marR="4640" marT="4640" marB="0" anchor="b"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FF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4640" marR="4640" marT="464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4519539"/>
                  </a:ext>
                </a:extLst>
              </a:tr>
              <a:tr h="293378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Couplers </a:t>
                      </a:r>
                      <a:endParaRPr lang="en-US" sz="1600" b="0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4640" marR="4640" marT="464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8</a:t>
                      </a:r>
                      <a:endParaRPr lang="en-US" sz="16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4640" marR="4640" marT="464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11</a:t>
                      </a:r>
                      <a:endParaRPr lang="en-US" sz="1600" b="1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4640" marR="4640" marT="4640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4640" marR="4640" marT="4640" marB="0" anchor="b"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FF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4640" marR="4640" marT="464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7724940"/>
                  </a:ext>
                </a:extLst>
              </a:tr>
              <a:tr h="293378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Tuners</a:t>
                      </a:r>
                      <a:endParaRPr lang="en-US" sz="1600" b="0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4640" marR="4640" marT="464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8</a:t>
                      </a:r>
                      <a:endParaRPr lang="en-US" sz="16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4640" marR="4640" marT="464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10</a:t>
                      </a:r>
                      <a:endParaRPr lang="en-US" sz="16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4640" marR="4640" marT="4640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2</a:t>
                      </a:r>
                    </a:p>
                  </a:txBody>
                  <a:tcPr marL="4640" marR="4640" marT="4640" marB="0" anchor="b"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0" i="0" u="none" strike="noStrike" dirty="0">
                        <a:solidFill>
                          <a:srgbClr val="FF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4640" marR="4640" marT="464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7792448"/>
                  </a:ext>
                </a:extLst>
              </a:tr>
              <a:tr h="293378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SC Solenoids</a:t>
                      </a:r>
                      <a:endParaRPr lang="en-US" sz="1600" b="0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4640" marR="4640" marT="464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4</a:t>
                      </a:r>
                      <a:endParaRPr lang="en-US" sz="16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4640" marR="4640" marT="464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5</a:t>
                      </a:r>
                      <a:endParaRPr lang="en-US" sz="16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4640" marR="4640" marT="4640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4640" marR="4640" marT="4640" marB="0" anchor="b"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4640" marR="4640" marT="464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520637"/>
                  </a:ext>
                </a:extLst>
              </a:tr>
              <a:tr h="293378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Cold BPMs</a:t>
                      </a:r>
                      <a:endParaRPr lang="en-US" sz="1600" b="0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4640" marR="4640" marT="464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4</a:t>
                      </a:r>
                      <a:endParaRPr lang="en-US" sz="16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4640" marR="4640" marT="464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5</a:t>
                      </a:r>
                      <a:endParaRPr lang="en-US" sz="16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4640" marR="4640" marT="4640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4640" marR="4640" marT="4640" marB="0" anchor="b"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4640" marR="4640" marT="464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100121"/>
                  </a:ext>
                </a:extLst>
              </a:tr>
              <a:tr h="293378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SSR1 CM 1-2</a:t>
                      </a:r>
                      <a:endParaRPr lang="en-US" sz="16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4640" marR="4640" marT="464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4640" marR="4640" marT="464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 </a:t>
                      </a:r>
                      <a:endParaRPr lang="en-US" sz="16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4640" marR="4640" marT="464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4640" marR="4640" marT="464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4640" marR="4640" marT="4640" marB="0" anchor="b"/>
                </a:tc>
                <a:extLst>
                  <a:ext uri="{0D108BD9-81ED-4DB2-BD59-A6C34878D82A}">
                    <a16:rowId xmlns:a16="http://schemas.microsoft.com/office/drawing/2014/main" val="3308823667"/>
                  </a:ext>
                </a:extLst>
              </a:tr>
              <a:tr h="293378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Cryomodule</a:t>
                      </a:r>
                      <a:endParaRPr lang="en-US" sz="1600" b="0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4640" marR="4640" marT="464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2</a:t>
                      </a:r>
                      <a:endParaRPr lang="en-US" sz="16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4640" marR="4640" marT="464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2</a:t>
                      </a:r>
                      <a:endParaRPr lang="en-US" sz="16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4640" marR="4640" marT="4640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4640" marR="4640" marT="4640" marB="0" anchor="b"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4640" marR="4640" marT="464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0559451"/>
                  </a:ext>
                </a:extLst>
              </a:tr>
              <a:tr h="293378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Jacketed Cavities</a:t>
                      </a:r>
                      <a:endParaRPr lang="en-US" sz="1600" b="0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4640" marR="4640" marT="464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16</a:t>
                      </a:r>
                      <a:endParaRPr lang="en-US" sz="16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4640" marR="4640" marT="464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9 sets of </a:t>
                      </a:r>
                      <a:r>
                        <a:rPr lang="en-US" sz="1600" b="0" i="0" u="none" strike="noStrike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Nb</a:t>
                      </a:r>
                      <a:endParaRPr lang="en-US" sz="1600" b="0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4640" marR="4640" marT="4640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18</a:t>
                      </a:r>
                    </a:p>
                  </a:txBody>
                  <a:tcPr marL="4640" marR="4640" marT="4640" marB="0" anchor="b"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4640" marR="4640" marT="464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3944227"/>
                  </a:ext>
                </a:extLst>
              </a:tr>
              <a:tr h="293378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Couplers </a:t>
                      </a:r>
                      <a:endParaRPr lang="en-US" sz="1600" b="0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4640" marR="4640" marT="464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16</a:t>
                      </a:r>
                      <a:endParaRPr lang="en-US" sz="16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4640" marR="4640" marT="464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kern="12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18</a:t>
                      </a:r>
                      <a:endParaRPr lang="en-US" sz="1600" u="none" strike="noStrike" kern="12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Helvetica" panose="020B0604020202020204" pitchFamily="34" charset="0"/>
                        <a:ea typeface="+mn-ea"/>
                        <a:cs typeface="Helvetica" panose="020B0604020202020204" pitchFamily="34" charset="0"/>
                      </a:endParaRPr>
                    </a:p>
                  </a:txBody>
                  <a:tcPr marL="4640" marR="4640" marT="4640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4640" marR="4640" marT="4640" marB="0" anchor="b"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4640" marR="4640" marT="464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7274076"/>
                  </a:ext>
                </a:extLst>
              </a:tr>
              <a:tr h="293378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Tuners</a:t>
                      </a:r>
                      <a:endParaRPr lang="en-US" sz="1600" b="0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4640" marR="4640" marT="464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16</a:t>
                      </a:r>
                      <a:endParaRPr lang="en-US" sz="16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4640" marR="4640" marT="464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4640" marR="4640" marT="4640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16</a:t>
                      </a:r>
                    </a:p>
                  </a:txBody>
                  <a:tcPr marL="4640" marR="4640" marT="4640" marB="0" anchor="b"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4640" marR="4640" marT="464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9615034"/>
                  </a:ext>
                </a:extLst>
              </a:tr>
              <a:tr h="293378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SC Solenoids</a:t>
                      </a:r>
                      <a:endParaRPr lang="en-US" sz="1600" b="0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4640" marR="4640" marT="464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8 </a:t>
                      </a:r>
                      <a:endParaRPr lang="en-US" sz="16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4640" marR="4640" marT="464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 </a:t>
                      </a:r>
                      <a:endParaRPr lang="en-US" sz="16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4640" marR="4640" marT="4640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10</a:t>
                      </a:r>
                    </a:p>
                  </a:txBody>
                  <a:tcPr marL="4640" marR="4640" marT="4640" marB="0" anchor="b"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4640" marR="4640" marT="464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0731183"/>
                  </a:ext>
                </a:extLst>
              </a:tr>
              <a:tr h="293378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Cold BPMs</a:t>
                      </a:r>
                      <a:endParaRPr lang="en-US" sz="1600" b="0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4640" marR="4640" marT="464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8</a:t>
                      </a:r>
                      <a:endParaRPr lang="en-US" sz="16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4640" marR="4640" marT="464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10</a:t>
                      </a:r>
                      <a:endParaRPr lang="en-US" sz="16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4640" marR="4640" marT="4640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 </a:t>
                      </a:r>
                      <a:endParaRPr lang="en-US" sz="16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4640" marR="4640" marT="4640" marB="0" anchor="b"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4640" marR="4640" marT="464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8901792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7383BBAC-3956-4380-8544-4D622CE77F13}"/>
              </a:ext>
            </a:extLst>
          </p:cNvPr>
          <p:cNvSpPr txBox="1"/>
          <p:nvPr/>
        </p:nvSpPr>
        <p:spPr>
          <a:xfrm>
            <a:off x="228601" y="5831840"/>
            <a:ext cx="85293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CM assembly and final qualification testing at Fermilab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A87D50F-838A-4D5C-8637-9EA4CBFE114B}"/>
              </a:ext>
            </a:extLst>
          </p:cNvPr>
          <p:cNvSpPr txBox="1"/>
          <p:nvPr/>
        </p:nvSpPr>
        <p:spPr>
          <a:xfrm>
            <a:off x="7379244" y="5924173"/>
            <a:ext cx="1612354" cy="369332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C00000"/>
                </a:solidFill>
              </a:rPr>
              <a:t>SC5/6/7 L. Lari</a:t>
            </a:r>
          </a:p>
        </p:txBody>
      </p:sp>
    </p:spTree>
    <p:extLst>
      <p:ext uri="{BB962C8B-B14F-4D97-AF65-F5344CB8AC3E}">
        <p14:creationId xmlns:p14="http://schemas.microsoft.com/office/powerpoint/2010/main" val="27979301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A168B5-B226-CF42-983C-514CBDAB4FF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May 14, 2020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032583-C273-9F40-AC66-54DAA5F8FA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88160" y="6504213"/>
            <a:ext cx="6002841" cy="242873"/>
          </a:xfrm>
        </p:spPr>
        <p:txBody>
          <a:bodyPr/>
          <a:lstStyle/>
          <a:p>
            <a:pPr algn="ctr">
              <a:defRPr/>
            </a:pPr>
            <a:r>
              <a:rPr lang="en-US"/>
              <a:t>D. Passarelli | SRF/Cryo Integrated Workshop | SSR Scope and Status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855AE1-40F1-8740-B0AB-7A52E4EB5B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19F30CDB-2730-1448-87AE-936F593D8B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</p:spPr>
        <p:txBody>
          <a:bodyPr/>
          <a:lstStyle/>
          <a:p>
            <a:r>
              <a:rPr lang="en-US" dirty="0"/>
              <a:t>Scope and Deliverables</a:t>
            </a:r>
          </a:p>
        </p:txBody>
      </p:sp>
      <p:graphicFrame>
        <p:nvGraphicFramePr>
          <p:cNvPr id="10" name="Content Placeholder 6">
            <a:extLst>
              <a:ext uri="{FF2B5EF4-FFF2-40B4-BE49-F238E27FC236}">
                <a16:creationId xmlns:a16="http://schemas.microsoft.com/office/drawing/2014/main" id="{CE9FFD1E-E4AC-4FAF-86A2-CEE164AF61B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27390312"/>
              </p:ext>
            </p:extLst>
          </p:nvPr>
        </p:nvGraphicFramePr>
        <p:xfrm>
          <a:off x="228601" y="950794"/>
          <a:ext cx="8772555" cy="4761153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2489061">
                  <a:extLst>
                    <a:ext uri="{9D8B030D-6E8A-4147-A177-3AD203B41FA5}">
                      <a16:colId xmlns:a16="http://schemas.microsoft.com/office/drawing/2014/main" val="599022943"/>
                    </a:ext>
                  </a:extLst>
                </a:gridCol>
                <a:gridCol w="1536641">
                  <a:extLst>
                    <a:ext uri="{9D8B030D-6E8A-4147-A177-3AD203B41FA5}">
                      <a16:colId xmlns:a16="http://schemas.microsoft.com/office/drawing/2014/main" val="3015857683"/>
                    </a:ext>
                  </a:extLst>
                </a:gridCol>
                <a:gridCol w="1399713">
                  <a:extLst>
                    <a:ext uri="{9D8B030D-6E8A-4147-A177-3AD203B41FA5}">
                      <a16:colId xmlns:a16="http://schemas.microsoft.com/office/drawing/2014/main" val="3724207791"/>
                    </a:ext>
                  </a:extLst>
                </a:gridCol>
                <a:gridCol w="1673570">
                  <a:extLst>
                    <a:ext uri="{9D8B030D-6E8A-4147-A177-3AD203B41FA5}">
                      <a16:colId xmlns:a16="http://schemas.microsoft.com/office/drawing/2014/main" val="1151918852"/>
                    </a:ext>
                  </a:extLst>
                </a:gridCol>
                <a:gridCol w="1673570">
                  <a:extLst>
                    <a:ext uri="{9D8B030D-6E8A-4147-A177-3AD203B41FA5}">
                      <a16:colId xmlns:a16="http://schemas.microsoft.com/office/drawing/2014/main" val="2830594068"/>
                    </a:ext>
                  </a:extLst>
                </a:gridCol>
              </a:tblGrid>
              <a:tr h="64915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Item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4640" marR="4640" marT="464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Quantity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4640" marR="4640" marT="464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DOE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4640" marR="4640" marT="464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BARC</a:t>
                      </a:r>
                    </a:p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(India)</a:t>
                      </a:r>
                    </a:p>
                  </a:txBody>
                  <a:tcPr marL="4640" marR="4640" marT="464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CNRS/IN2P3</a:t>
                      </a:r>
                    </a:p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(France)</a:t>
                      </a:r>
                    </a:p>
                  </a:txBody>
                  <a:tcPr marL="4640" marR="4640" marT="4640" marB="0" anchor="ctr"/>
                </a:tc>
                <a:extLst>
                  <a:ext uri="{0D108BD9-81ED-4DB2-BD59-A6C34878D82A}">
                    <a16:rowId xmlns:a16="http://schemas.microsoft.com/office/drawing/2014/main" val="1163361324"/>
                  </a:ext>
                </a:extLst>
              </a:tr>
              <a:tr h="293714"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SSR2 </a:t>
                      </a:r>
                      <a:r>
                        <a:rPr lang="en-US" sz="1600" b="1" u="none" strike="noStrike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ppCM</a:t>
                      </a:r>
                      <a:r>
                        <a:rPr lang="en-US" sz="1600" b="1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 </a:t>
                      </a:r>
                      <a:r>
                        <a:rPr lang="en-US" sz="1600" b="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(not installed</a:t>
                      </a:r>
                      <a:r>
                        <a:rPr lang="en-US" sz="1600" b="0" i="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 in the LINAC)</a:t>
                      </a:r>
                      <a:r>
                        <a:rPr lang="en-US" sz="160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 </a:t>
                      </a:r>
                      <a:endParaRPr lang="en-US" sz="16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4640" marR="4640" marT="4640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6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4640" marR="4640" marT="4640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6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4640" marR="4640" marT="464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 </a:t>
                      </a:r>
                      <a:endParaRPr lang="en-US" sz="16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4640" marR="4640" marT="464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4640" marR="4640" marT="464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21398450"/>
                  </a:ext>
                </a:extLst>
              </a:tr>
              <a:tr h="293714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Cryomodule</a:t>
                      </a:r>
                      <a:endParaRPr lang="en-US" sz="1600" b="0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4640" marR="4640" marT="46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1</a:t>
                      </a:r>
                    </a:p>
                  </a:txBody>
                  <a:tcPr marL="4640" marR="4640" marT="464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1</a:t>
                      </a:r>
                      <a:endParaRPr lang="en-US" sz="1600" b="0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4640" marR="4640" marT="464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 </a:t>
                      </a:r>
                      <a:endParaRPr lang="en-US" sz="1600" b="0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4640" marR="4640" marT="4640" marB="0" anchor="ctr"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4640" marR="4640" marT="464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5508501"/>
                  </a:ext>
                </a:extLst>
              </a:tr>
              <a:tr h="293714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Jacketed Cavities </a:t>
                      </a:r>
                      <a:endParaRPr lang="en-US" sz="1600" b="0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4640" marR="4640" marT="46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5</a:t>
                      </a:r>
                      <a:endParaRPr lang="en-US" sz="16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4640" marR="4640" marT="464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3</a:t>
                      </a:r>
                    </a:p>
                  </a:txBody>
                  <a:tcPr marL="4640" marR="4640" marT="464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2*</a:t>
                      </a:r>
                    </a:p>
                  </a:txBody>
                  <a:tcPr marL="4640" marR="4640" marT="4640" marB="0" anchor="ctr"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3</a:t>
                      </a:r>
                    </a:p>
                  </a:txBody>
                  <a:tcPr marL="4640" marR="4640" marT="464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3036725"/>
                  </a:ext>
                </a:extLst>
              </a:tr>
              <a:tr h="293714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Couplers </a:t>
                      </a:r>
                      <a:endParaRPr lang="en-US" sz="1600" b="0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4640" marR="4640" marT="46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5</a:t>
                      </a:r>
                      <a:endParaRPr lang="en-US" sz="16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4640" marR="4640" marT="464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4</a:t>
                      </a:r>
                    </a:p>
                  </a:txBody>
                  <a:tcPr marL="4640" marR="4640" marT="464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strike="noStrike" dirty="0">
                          <a:solidFill>
                            <a:srgbClr val="50504E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3*</a:t>
                      </a:r>
                    </a:p>
                  </a:txBody>
                  <a:tcPr marL="4640" marR="4640" marT="4640" marB="0" anchor="ctr"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4</a:t>
                      </a:r>
                    </a:p>
                  </a:txBody>
                  <a:tcPr marL="4640" marR="4640" marT="464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1246304"/>
                  </a:ext>
                </a:extLst>
              </a:tr>
              <a:tr h="293714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Tuners</a:t>
                      </a:r>
                      <a:endParaRPr lang="en-US" sz="1600" b="0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4640" marR="4640" marT="46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5</a:t>
                      </a:r>
                      <a:endParaRPr lang="en-US" sz="16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4640" marR="4640" marT="464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1</a:t>
                      </a:r>
                    </a:p>
                  </a:txBody>
                  <a:tcPr marL="4640" marR="4640" marT="464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2*</a:t>
                      </a:r>
                    </a:p>
                  </a:txBody>
                  <a:tcPr marL="4640" marR="4640" marT="4640" marB="0" anchor="ctr"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4</a:t>
                      </a:r>
                    </a:p>
                  </a:txBody>
                  <a:tcPr marL="4640" marR="4640" marT="464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5787916"/>
                  </a:ext>
                </a:extLst>
              </a:tr>
              <a:tr h="293714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SC Solenoids</a:t>
                      </a:r>
                      <a:endParaRPr lang="en-US" sz="1600" b="0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4640" marR="4640" marT="46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3</a:t>
                      </a:r>
                      <a:endParaRPr lang="en-US" sz="16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4640" marR="4640" marT="464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 </a:t>
                      </a:r>
                      <a:endParaRPr lang="en-US" sz="1600" b="0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4640" marR="4640" marT="464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4*</a:t>
                      </a:r>
                    </a:p>
                  </a:txBody>
                  <a:tcPr marL="4640" marR="4640" marT="4640" marB="0" anchor="ctr"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0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4640" marR="4640" marT="464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6023412"/>
                  </a:ext>
                </a:extLst>
              </a:tr>
              <a:tr h="293714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Cold BPMs</a:t>
                      </a:r>
                      <a:endParaRPr lang="en-US" sz="1600" b="0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4640" marR="4640" marT="464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3</a:t>
                      </a:r>
                      <a:endParaRPr lang="en-US" sz="16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4640" marR="4640" marT="464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4</a:t>
                      </a:r>
                      <a:endParaRPr lang="en-US" sz="16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4640" marR="4640" marT="464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4640" marR="4640" marT="4640" marB="0" anchor="ctr"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4640" marR="4640" marT="464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4915296"/>
                  </a:ext>
                </a:extLst>
              </a:tr>
              <a:tr h="293714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SSR2 CM 1-7</a:t>
                      </a:r>
                      <a:endParaRPr lang="en-US" sz="16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4640" marR="4640" marT="464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4640" marR="4640" marT="464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 </a:t>
                      </a:r>
                      <a:endParaRPr lang="en-US" sz="1600" b="0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4640" marR="4640" marT="464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4640" marR="4640" marT="464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4640" marR="4640" marT="464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39729831"/>
                  </a:ext>
                </a:extLst>
              </a:tr>
              <a:tr h="293714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Cryomodule</a:t>
                      </a:r>
                      <a:endParaRPr lang="en-US" sz="1600" b="0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4640" marR="4640" marT="46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7</a:t>
                      </a:r>
                      <a:endParaRPr lang="en-US" sz="16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4640" marR="4640" marT="464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6</a:t>
                      </a:r>
                      <a:endParaRPr lang="en-US" sz="1600" b="0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4640" marR="4640" marT="464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1</a:t>
                      </a:r>
                    </a:p>
                  </a:txBody>
                  <a:tcPr marL="4640" marR="4640" marT="4640" marB="0" anchor="ctr"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4640" marR="4640" marT="464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4166144"/>
                  </a:ext>
                </a:extLst>
              </a:tr>
              <a:tr h="293714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Jacketed Cavities</a:t>
                      </a:r>
                      <a:endParaRPr lang="en-US" sz="1600" b="0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4640" marR="4640" marT="46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35</a:t>
                      </a:r>
                      <a:endParaRPr lang="en-US" sz="16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4640" marR="4640" marT="464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 </a:t>
                      </a:r>
                      <a:endParaRPr lang="en-US" sz="1600" b="0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4640" marR="4640" marT="464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5</a:t>
                      </a:r>
                    </a:p>
                  </a:txBody>
                  <a:tcPr marL="4640" marR="4640" marT="4640" marB="0" anchor="ctr"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40</a:t>
                      </a:r>
                    </a:p>
                  </a:txBody>
                  <a:tcPr marL="4640" marR="4640" marT="464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0493589"/>
                  </a:ext>
                </a:extLst>
              </a:tr>
              <a:tr h="293714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Couplers </a:t>
                      </a:r>
                      <a:endParaRPr lang="en-US" sz="1600" b="0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4640" marR="4640" marT="46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35</a:t>
                      </a:r>
                      <a:endParaRPr lang="en-US" sz="16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4640" marR="4640" marT="464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 </a:t>
                      </a:r>
                      <a:endParaRPr lang="en-US" sz="1600" b="0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4640" marR="4640" marT="464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5</a:t>
                      </a:r>
                    </a:p>
                  </a:txBody>
                  <a:tcPr marL="4640" marR="4640" marT="4640" marB="0" anchor="ctr"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40</a:t>
                      </a:r>
                    </a:p>
                  </a:txBody>
                  <a:tcPr marL="4640" marR="4640" marT="464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2387428"/>
                  </a:ext>
                </a:extLst>
              </a:tr>
              <a:tr h="293714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Tuners</a:t>
                      </a:r>
                      <a:endParaRPr lang="en-US" sz="1600" b="0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4640" marR="4640" marT="46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35</a:t>
                      </a:r>
                      <a:endParaRPr lang="en-US" sz="16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4640" marR="4640" marT="464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 </a:t>
                      </a:r>
                      <a:endParaRPr lang="en-US" sz="1600" b="0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4640" marR="4640" marT="464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5</a:t>
                      </a:r>
                    </a:p>
                  </a:txBody>
                  <a:tcPr marL="4640" marR="4640" marT="4640" marB="0" anchor="ctr"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37</a:t>
                      </a:r>
                    </a:p>
                  </a:txBody>
                  <a:tcPr marL="4640" marR="4640" marT="464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8941521"/>
                  </a:ext>
                </a:extLst>
              </a:tr>
              <a:tr h="293714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SC Solenoids</a:t>
                      </a:r>
                      <a:endParaRPr lang="en-US" sz="1600" b="0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4640" marR="4640" marT="46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21</a:t>
                      </a:r>
                      <a:endParaRPr lang="en-US" sz="16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4640" marR="4640" marT="464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 </a:t>
                      </a:r>
                      <a:endParaRPr lang="en-US" sz="1600" b="0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4640" marR="4640" marT="464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23</a:t>
                      </a:r>
                    </a:p>
                  </a:txBody>
                  <a:tcPr marL="4640" marR="4640" marT="4640" marB="0" anchor="ctr"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0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4640" marR="4640" marT="464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5248265"/>
                  </a:ext>
                </a:extLst>
              </a:tr>
              <a:tr h="293714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Cold BPMs</a:t>
                      </a:r>
                      <a:endParaRPr lang="en-US" sz="1600" b="0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4640" marR="4640" marT="46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21</a:t>
                      </a:r>
                      <a:endParaRPr lang="en-US" sz="16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4640" marR="4640" marT="464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kern="12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Helvetica" panose="020B0604020202020204" pitchFamily="34" charset="0"/>
                          <a:ea typeface="+mn-ea"/>
                          <a:cs typeface="Helvetica" panose="020B0604020202020204" pitchFamily="34" charset="0"/>
                        </a:rPr>
                        <a:t>23</a:t>
                      </a:r>
                    </a:p>
                  </a:txBody>
                  <a:tcPr marL="4640" marR="4640" marT="464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4640" marR="4640" marT="4640" marB="0" anchor="ctr"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4640" marR="4640" marT="464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6740858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7383BBAC-3956-4380-8544-4D622CE77F13}"/>
              </a:ext>
            </a:extLst>
          </p:cNvPr>
          <p:cNvSpPr txBox="1"/>
          <p:nvPr/>
        </p:nvSpPr>
        <p:spPr>
          <a:xfrm>
            <a:off x="228601" y="5831840"/>
            <a:ext cx="85293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CM assembly and final qualification testing at Fermilab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1F11B8B-A473-4D14-8829-B782DE6C27EC}"/>
              </a:ext>
            </a:extLst>
          </p:cNvPr>
          <p:cNvSpPr txBox="1"/>
          <p:nvPr/>
        </p:nvSpPr>
        <p:spPr>
          <a:xfrm>
            <a:off x="5755825" y="1613284"/>
            <a:ext cx="15595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50504E"/>
                </a:solidFill>
              </a:rPr>
              <a:t>*IIFC Addendum 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A2EE987-7E31-4007-9E19-C87B724B3F7C}"/>
              </a:ext>
            </a:extLst>
          </p:cNvPr>
          <p:cNvSpPr txBox="1"/>
          <p:nvPr/>
        </p:nvSpPr>
        <p:spPr>
          <a:xfrm>
            <a:off x="7388802" y="5874598"/>
            <a:ext cx="1612354" cy="369332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C00000"/>
                </a:solidFill>
              </a:rPr>
              <a:t>SC5/6/7 L. Lari</a:t>
            </a:r>
          </a:p>
        </p:txBody>
      </p:sp>
    </p:spTree>
    <p:extLst>
      <p:ext uri="{BB962C8B-B14F-4D97-AF65-F5344CB8AC3E}">
        <p14:creationId xmlns:p14="http://schemas.microsoft.com/office/powerpoint/2010/main" val="32794058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E851CAD-57D7-0F4A-90A7-BB7080C304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Partners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3CC1D7-EEFA-974D-83A1-13AA84F51C7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May 14, 2020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0A6E25C-C34C-6241-B6BE-C272E5A2FC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A7AF6C1-852C-2C43-A850-AD14F1357A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>
              <a:defRPr/>
            </a:pPr>
            <a:r>
              <a:rPr lang="en-US"/>
              <a:t>D. Passarelli | SRF/Cryo Integrated Workshop | SSR Scope and Status</a:t>
            </a:r>
            <a:endParaRPr lang="en-US" b="1" dirty="0"/>
          </a:p>
        </p:txBody>
      </p:sp>
      <p:pic>
        <p:nvPicPr>
          <p:cNvPr id="13" name="Content Placeholder 5">
            <a:extLst>
              <a:ext uri="{FF2B5EF4-FFF2-40B4-BE49-F238E27FC236}">
                <a16:creationId xmlns:a16="http://schemas.microsoft.com/office/drawing/2014/main" id="{49B7B230-4E94-40E0-B821-2669CEAA05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8704" y="2200671"/>
            <a:ext cx="2176172" cy="217617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061C33B-57ED-4925-88BF-D0B2FF8E3E38}"/>
              </a:ext>
            </a:extLst>
          </p:cNvPr>
          <p:cNvSpPr txBox="1"/>
          <p:nvPr/>
        </p:nvSpPr>
        <p:spPr>
          <a:xfrm>
            <a:off x="1838769" y="4779034"/>
            <a:ext cx="137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India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5E8806C-B29C-4BA8-83B1-4704B2FCB8C6}"/>
              </a:ext>
            </a:extLst>
          </p:cNvPr>
          <p:cNvSpPr txBox="1"/>
          <p:nvPr/>
        </p:nvSpPr>
        <p:spPr>
          <a:xfrm>
            <a:off x="5933440" y="4779034"/>
            <a:ext cx="137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France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9B125BC-DC18-4C4E-AA8A-C0A2EB0EC7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8745" y="4864506"/>
            <a:ext cx="429389" cy="290719"/>
          </a:xfrm>
          <a:prstGeom prst="rect">
            <a:avLst/>
          </a:prstGeom>
        </p:spPr>
      </p:pic>
      <p:pic>
        <p:nvPicPr>
          <p:cNvPr id="18" name="Picture 4" descr="Image result">
            <a:extLst>
              <a:ext uri="{FF2B5EF4-FFF2-40B4-BE49-F238E27FC236}">
                <a16:creationId xmlns:a16="http://schemas.microsoft.com/office/drawing/2014/main" id="{775FB8EF-0327-4052-882A-04EC0DC5BA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8382" y="4847359"/>
            <a:ext cx="480189" cy="325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2D068EAF-4EB6-4530-B985-AF51E237D768}"/>
              </a:ext>
            </a:extLst>
          </p:cNvPr>
          <p:cNvSpPr/>
          <p:nvPr/>
        </p:nvSpPr>
        <p:spPr>
          <a:xfrm>
            <a:off x="5617973" y="1586267"/>
            <a:ext cx="175740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CNRS/IN2P3</a:t>
            </a:r>
            <a:endParaRPr lang="en-US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32FBAF2E-B5A0-47DC-B555-8F937B01AD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68871" y="2200671"/>
            <a:ext cx="3700737" cy="2055716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55A8C6EC-0C5E-4C2D-83B4-C56566A2EC5F}"/>
              </a:ext>
            </a:extLst>
          </p:cNvPr>
          <p:cNvSpPr/>
          <p:nvPr/>
        </p:nvSpPr>
        <p:spPr>
          <a:xfrm>
            <a:off x="1768623" y="1591604"/>
            <a:ext cx="175740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BARC</a:t>
            </a:r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1D37878-F480-4759-A528-9A210E598343}"/>
              </a:ext>
            </a:extLst>
          </p:cNvPr>
          <p:cNvSpPr/>
          <p:nvPr/>
        </p:nvSpPr>
        <p:spPr>
          <a:xfrm>
            <a:off x="487363" y="5604173"/>
            <a:ext cx="2030412" cy="615553"/>
          </a:xfrm>
          <a:prstGeom prst="rect">
            <a:avLst/>
          </a:prstGeom>
          <a:noFill/>
          <a:ln w="12700"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FCCBC65-2B6B-4F9A-AFD6-946243D29965}"/>
              </a:ext>
            </a:extLst>
          </p:cNvPr>
          <p:cNvSpPr txBox="1"/>
          <p:nvPr/>
        </p:nvSpPr>
        <p:spPr>
          <a:xfrm>
            <a:off x="487678" y="5593608"/>
            <a:ext cx="203037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DAE/BARC</a:t>
            </a:r>
          </a:p>
          <a:p>
            <a:pPr algn="ctr"/>
            <a:r>
              <a:rPr lang="en-US" sz="1400" u="sng" dirty="0"/>
              <a:t>Sub-Project Coordinators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4574CDA-770C-4680-A381-EE0BBF6E3531}"/>
              </a:ext>
            </a:extLst>
          </p:cNvPr>
          <p:cNvSpPr/>
          <p:nvPr/>
        </p:nvSpPr>
        <p:spPr>
          <a:xfrm>
            <a:off x="3556810" y="5604173"/>
            <a:ext cx="2030380" cy="615553"/>
          </a:xfrm>
          <a:prstGeom prst="rect">
            <a:avLst/>
          </a:prstGeom>
          <a:noFill/>
          <a:ln w="12700"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3DFCE5F-4D6B-42F5-AE34-3D036CA63F21}"/>
              </a:ext>
            </a:extLst>
          </p:cNvPr>
          <p:cNvSpPr txBox="1"/>
          <p:nvPr/>
        </p:nvSpPr>
        <p:spPr>
          <a:xfrm>
            <a:off x="3578093" y="5573694"/>
            <a:ext cx="1954027" cy="61555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2000" b="1" dirty="0"/>
              <a:t>Fermilab</a:t>
            </a:r>
          </a:p>
          <a:p>
            <a:pPr algn="ctr"/>
            <a:r>
              <a:rPr lang="en-US" sz="1400" u="sng" dirty="0"/>
              <a:t>Sub-Project Managers 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7E34D9A-B160-4F9B-96EC-012A7BDEAEFD}"/>
              </a:ext>
            </a:extLst>
          </p:cNvPr>
          <p:cNvSpPr/>
          <p:nvPr/>
        </p:nvSpPr>
        <p:spPr>
          <a:xfrm>
            <a:off x="6625944" y="5604173"/>
            <a:ext cx="2030380" cy="615553"/>
          </a:xfrm>
          <a:prstGeom prst="rect">
            <a:avLst/>
          </a:prstGeom>
          <a:noFill/>
          <a:ln w="12700"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03DC345-0F12-463B-BB42-E91B4E9324FC}"/>
              </a:ext>
            </a:extLst>
          </p:cNvPr>
          <p:cNvSpPr txBox="1"/>
          <p:nvPr/>
        </p:nvSpPr>
        <p:spPr>
          <a:xfrm>
            <a:off x="6625939" y="5617950"/>
            <a:ext cx="2030381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1800" b="1" dirty="0"/>
              <a:t>CNRS/IN2P3</a:t>
            </a:r>
          </a:p>
          <a:p>
            <a:pPr algn="ctr"/>
            <a:r>
              <a:rPr lang="en-US" sz="1400" u="sng" dirty="0"/>
              <a:t>Sub-Project Coordinators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EA4DF176-C0E9-4AC6-9722-41338886C738}"/>
              </a:ext>
            </a:extLst>
          </p:cNvPr>
          <p:cNvCxnSpPr>
            <a:cxnSpLocks/>
          </p:cNvCxnSpPr>
          <p:nvPr/>
        </p:nvCxnSpPr>
        <p:spPr>
          <a:xfrm>
            <a:off x="2557780" y="5890968"/>
            <a:ext cx="944880" cy="0"/>
          </a:xfrm>
          <a:prstGeom prst="straightConnector1">
            <a:avLst/>
          </a:prstGeom>
          <a:ln>
            <a:solidFill>
              <a:schemeClr val="accent6"/>
            </a:solidFill>
            <a:headEnd type="triangl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5E1C7973-A7DA-4BBD-9BA8-289265FE0A3C}"/>
              </a:ext>
            </a:extLst>
          </p:cNvPr>
          <p:cNvCxnSpPr>
            <a:cxnSpLocks/>
          </p:cNvCxnSpPr>
          <p:nvPr/>
        </p:nvCxnSpPr>
        <p:spPr>
          <a:xfrm>
            <a:off x="5629862" y="5932116"/>
            <a:ext cx="944880" cy="0"/>
          </a:xfrm>
          <a:prstGeom prst="straightConnector1">
            <a:avLst/>
          </a:prstGeom>
          <a:ln>
            <a:solidFill>
              <a:schemeClr val="accent6"/>
            </a:solidFill>
            <a:headEnd type="triangl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27643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BF1495-E01B-4F3F-A9A4-BC0E505E417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May 14, 2020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E9E145-88A5-45F4-B340-2CF213F194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5C2A78-30C6-4705-841F-FBC285D96E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>
              <a:defRPr/>
            </a:pPr>
            <a:r>
              <a:rPr lang="en-US"/>
              <a:t>D. Passarelli | SRF/Cryo Integrated Workshop | SSR Scope and Status</a:t>
            </a:r>
            <a:endParaRPr lang="en-US" b="1" dirty="0"/>
          </a:p>
        </p:txBody>
      </p:sp>
      <p:sp>
        <p:nvSpPr>
          <p:cNvPr id="7" name="Rounded Rectangle 10">
            <a:extLst>
              <a:ext uri="{FF2B5EF4-FFF2-40B4-BE49-F238E27FC236}">
                <a16:creationId xmlns:a16="http://schemas.microsoft.com/office/drawing/2014/main" id="{E35BF088-49C1-4821-9A40-7D69F5109D59}"/>
              </a:ext>
            </a:extLst>
          </p:cNvPr>
          <p:cNvSpPr/>
          <p:nvPr/>
        </p:nvSpPr>
        <p:spPr>
          <a:xfrm>
            <a:off x="96982" y="2553194"/>
            <a:ext cx="8936182" cy="1419102"/>
          </a:xfrm>
          <a:prstGeom prst="roundRect">
            <a:avLst/>
          </a:prstGeom>
          <a:solidFill>
            <a:srgbClr val="00308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Helvetica" pitchFamily="2" charset="0"/>
              </a:rPr>
              <a:t>REQUIREMENTS and SPECIFICATIONS </a:t>
            </a:r>
          </a:p>
        </p:txBody>
      </p:sp>
    </p:spTree>
    <p:extLst>
      <p:ext uri="{BB962C8B-B14F-4D97-AF65-F5344CB8AC3E}">
        <p14:creationId xmlns:p14="http://schemas.microsoft.com/office/powerpoint/2010/main" val="26095648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AEFE908-E7E9-499E-95E1-419130D401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F95B21C-161E-4EB9-907A-537AF28643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EPDM for PIP-II SSR scope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E3B8C3-BA2D-43CA-8943-A6AE2E2D8B1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May 14, 2020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F39819-0E8A-4691-968A-1CBCAB8C8D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EB8718-745C-4323-8CFA-79838EE578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>
              <a:defRPr/>
            </a:pPr>
            <a:r>
              <a:rPr lang="en-US"/>
              <a:t>D. Passarelli | SRF/Cryo Integrated Workshop | SSR Scope and Status</a:t>
            </a:r>
            <a:endParaRPr lang="en-US" b="1" dirty="0"/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5042A0DD-CDB6-4765-9905-9D178049B40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62812173"/>
              </p:ext>
            </p:extLst>
          </p:nvPr>
        </p:nvGraphicFramePr>
        <p:xfrm>
          <a:off x="228600" y="971550"/>
          <a:ext cx="8672512" cy="3017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36256">
                  <a:extLst>
                    <a:ext uri="{9D8B030D-6E8A-4147-A177-3AD203B41FA5}">
                      <a16:colId xmlns:a16="http://schemas.microsoft.com/office/drawing/2014/main" val="3528542236"/>
                    </a:ext>
                  </a:extLst>
                </a:gridCol>
                <a:gridCol w="4336256">
                  <a:extLst>
                    <a:ext uri="{9D8B030D-6E8A-4147-A177-3AD203B41FA5}">
                      <a16:colId xmlns:a16="http://schemas.microsoft.com/office/drawing/2014/main" val="336333038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Engineering Process Documentation Management (EPDM)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Teamcenter No.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718389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Prototype SSR1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ED0001256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380486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/>
                        <a:t>Production SSR1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ED0011856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35823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Pre-production SSR2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ED0001257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5459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/>
                        <a:t>Production SSR2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ED0011912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3568409"/>
                  </a:ext>
                </a:extLst>
              </a:tr>
            </a:tbl>
          </a:graphicData>
        </a:graphic>
      </p:graphicFrame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B4434AF6-83D1-4B08-89F7-B9F6FE7715F4}"/>
              </a:ext>
            </a:extLst>
          </p:cNvPr>
          <p:cNvSpPr txBox="1">
            <a:spLocks/>
          </p:cNvSpPr>
          <p:nvPr/>
        </p:nvSpPr>
        <p:spPr>
          <a:xfrm>
            <a:off x="229999" y="4596996"/>
            <a:ext cx="8177168" cy="1350797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The EPDMs listed contain all the references for the Design, Procurement, Fabrication, Assembly and Testing for all components and subassemblies for the cryomodule.</a:t>
            </a:r>
          </a:p>
        </p:txBody>
      </p:sp>
    </p:spTree>
    <p:extLst>
      <p:ext uri="{BB962C8B-B14F-4D97-AF65-F5344CB8AC3E}">
        <p14:creationId xmlns:p14="http://schemas.microsoft.com/office/powerpoint/2010/main" val="25080894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F79D049-1E1B-446F-839B-ABD2EDA1B0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SSR1 Requirements and Specifications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71B84A-06AB-4208-ACA6-D7876A2FC08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May 14, 2020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AD0F11-EE19-4B17-AB22-1E25187D19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5E92A0-D172-47AE-B8D9-43A8611296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>
              <a:defRPr/>
            </a:pPr>
            <a:r>
              <a:rPr lang="en-US"/>
              <a:t>D. Passarelli | SRF/Cryo Integrated Workshop | SSR Scope and Status</a:t>
            </a:r>
            <a:endParaRPr lang="en-US" b="1" dirty="0"/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026125B8-7426-4C61-8B15-83C1D133799B}"/>
              </a:ext>
            </a:extLst>
          </p:cNvPr>
          <p:cNvSpPr txBox="1">
            <a:spLocks/>
          </p:cNvSpPr>
          <p:nvPr/>
        </p:nvSpPr>
        <p:spPr>
          <a:xfrm>
            <a:off x="228601" y="971550"/>
            <a:ext cx="8177168" cy="5059363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/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6C109F4C-9821-44AC-BB5E-38863277B8F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6470447"/>
              </p:ext>
            </p:extLst>
          </p:nvPr>
        </p:nvGraphicFramePr>
        <p:xfrm>
          <a:off x="857258" y="1621989"/>
          <a:ext cx="7442010" cy="367325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07597">
                  <a:extLst>
                    <a:ext uri="{9D8B030D-6E8A-4147-A177-3AD203B41FA5}">
                      <a16:colId xmlns:a16="http://schemas.microsoft.com/office/drawing/2014/main" val="934871400"/>
                    </a:ext>
                  </a:extLst>
                </a:gridCol>
                <a:gridCol w="2606884">
                  <a:extLst>
                    <a:ext uri="{9D8B030D-6E8A-4147-A177-3AD203B41FA5}">
                      <a16:colId xmlns:a16="http://schemas.microsoft.com/office/drawing/2014/main" val="745354038"/>
                    </a:ext>
                  </a:extLst>
                </a:gridCol>
                <a:gridCol w="3327529">
                  <a:extLst>
                    <a:ext uri="{9D8B030D-6E8A-4147-A177-3AD203B41FA5}">
                      <a16:colId xmlns:a16="http://schemas.microsoft.com/office/drawing/2014/main" val="2399023312"/>
                    </a:ext>
                  </a:extLst>
                </a:gridCol>
              </a:tblGrid>
              <a:tr h="471123">
                <a:tc>
                  <a:txBody>
                    <a:bodyPr/>
                    <a:lstStyle/>
                    <a:p>
                      <a:pPr algn="l" fontAlgn="b"/>
                      <a:endParaRPr lang="en-US" sz="2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3556" marR="23556" marT="23556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700" u="none" strike="noStrike" dirty="0">
                          <a:effectLst/>
                        </a:rPr>
                        <a:t>Prototype CM</a:t>
                      </a:r>
                      <a:endParaRPr lang="en-US" sz="2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3556" marR="23556" marT="23556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700" u="none" strike="noStrike" dirty="0">
                          <a:effectLst/>
                        </a:rPr>
                        <a:t>Production CM</a:t>
                      </a:r>
                      <a:endParaRPr lang="en-US" sz="2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3556" marR="23556" marT="23556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0766402"/>
                  </a:ext>
                </a:extLst>
              </a:tr>
              <a:tr h="471123">
                <a:tc>
                  <a:txBody>
                    <a:bodyPr/>
                    <a:lstStyle/>
                    <a:p>
                      <a:pPr algn="l" fontAlgn="b"/>
                      <a:r>
                        <a:rPr lang="en-US" sz="2700" u="none" strike="noStrike" dirty="0">
                          <a:effectLst/>
                        </a:rPr>
                        <a:t>FRS</a:t>
                      </a:r>
                      <a:endParaRPr lang="en-US" sz="2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3556" marR="23556" marT="23556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700" u="none" strike="noStrike" dirty="0">
                          <a:effectLst/>
                        </a:rPr>
                        <a:t>ED0001316</a:t>
                      </a:r>
                      <a:endParaRPr lang="en-US" sz="2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3556" marR="23556" marT="23556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700" u="none" strike="noStrike" dirty="0">
                          <a:effectLst/>
                        </a:rPr>
                        <a:t>ED0011838</a:t>
                      </a:r>
                      <a:endParaRPr lang="en-US" sz="2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3556" marR="23556" marT="23556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222470618"/>
                  </a:ext>
                </a:extLst>
              </a:tr>
              <a:tr h="471123">
                <a:tc>
                  <a:txBody>
                    <a:bodyPr/>
                    <a:lstStyle/>
                    <a:p>
                      <a:pPr algn="l" fontAlgn="b"/>
                      <a:r>
                        <a:rPr lang="en-US" sz="2700" u="none" strike="noStrike" dirty="0">
                          <a:effectLst/>
                        </a:rPr>
                        <a:t>TRS</a:t>
                      </a:r>
                      <a:endParaRPr lang="en-US" sz="2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3556" marR="23556" marT="2355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700" u="none" strike="noStrike" dirty="0">
                          <a:effectLst/>
                        </a:rPr>
                        <a:t>ED0009534</a:t>
                      </a:r>
                      <a:endParaRPr lang="en-US" sz="2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3556" marR="23556" marT="2355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7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ED0011907</a:t>
                      </a:r>
                      <a:endParaRPr lang="en-US" sz="27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3556" marR="23556" marT="23556" marB="0" anchor="b"/>
                </a:tc>
                <a:extLst>
                  <a:ext uri="{0D108BD9-81ED-4DB2-BD59-A6C34878D82A}">
                    <a16:rowId xmlns:a16="http://schemas.microsoft.com/office/drawing/2014/main" val="3844353921"/>
                  </a:ext>
                </a:extLst>
              </a:tr>
              <a:tr h="471123">
                <a:tc>
                  <a:txBody>
                    <a:bodyPr/>
                    <a:lstStyle/>
                    <a:p>
                      <a:pPr algn="l" fontAlgn="b"/>
                      <a:r>
                        <a:rPr lang="en-US" sz="27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ISD</a:t>
                      </a:r>
                    </a:p>
                  </a:txBody>
                  <a:tcPr marL="23556" marR="23556" marT="23556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7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ED0004129</a:t>
                      </a:r>
                    </a:p>
                  </a:txBody>
                  <a:tcPr marL="23556" marR="23556" marT="2355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7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ED0011908</a:t>
                      </a:r>
                    </a:p>
                  </a:txBody>
                  <a:tcPr marL="23556" marR="23556" marT="23556" marB="0" anchor="ctr"/>
                </a:tc>
                <a:extLst>
                  <a:ext uri="{0D108BD9-81ED-4DB2-BD59-A6C34878D82A}">
                    <a16:rowId xmlns:a16="http://schemas.microsoft.com/office/drawing/2014/main" val="1170493207"/>
                  </a:ext>
                </a:extLst>
              </a:tr>
              <a:tr h="471123">
                <a:tc>
                  <a:txBody>
                    <a:bodyPr/>
                    <a:lstStyle/>
                    <a:p>
                      <a:pPr algn="l" fontAlgn="b"/>
                      <a:r>
                        <a:rPr lang="en-US" sz="27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Internal ISD</a:t>
                      </a:r>
                    </a:p>
                  </a:txBody>
                  <a:tcPr marL="23556" marR="23556" marT="23556" marB="0"/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US" sz="27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N/A</a:t>
                      </a:r>
                    </a:p>
                  </a:txBody>
                  <a:tcPr marL="23556" marR="23556" marT="2355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7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ED0011405</a:t>
                      </a:r>
                    </a:p>
                  </a:txBody>
                  <a:tcPr marL="23556" marR="23556" marT="23556" marB="0" anchor="ctr"/>
                </a:tc>
                <a:extLst>
                  <a:ext uri="{0D108BD9-81ED-4DB2-BD59-A6C34878D82A}">
                    <a16:rowId xmlns:a16="http://schemas.microsoft.com/office/drawing/2014/main" val="1091389188"/>
                  </a:ext>
                </a:extLst>
              </a:tr>
              <a:tr h="471123">
                <a:tc>
                  <a:txBody>
                    <a:bodyPr/>
                    <a:lstStyle/>
                    <a:p>
                      <a:pPr algn="l" fontAlgn="b"/>
                      <a:r>
                        <a:rPr lang="en-US" sz="2700" u="none" strike="noStrike" dirty="0">
                          <a:effectLst/>
                        </a:rPr>
                        <a:t>P&amp;ID</a:t>
                      </a:r>
                      <a:endParaRPr lang="en-US" sz="2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3556" marR="23556" marT="2355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700" u="none" strike="noStrike" dirty="0">
                          <a:effectLst/>
                        </a:rPr>
                        <a:t>F10082628</a:t>
                      </a:r>
                      <a:endParaRPr lang="en-US" sz="2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3556" marR="23556" marT="2355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700" u="none" strike="noStrike" dirty="0">
                          <a:effectLst/>
                        </a:rPr>
                        <a:t>F10137214</a:t>
                      </a:r>
                      <a:endParaRPr lang="en-US" sz="2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3556" marR="23556" marT="23556" marB="0" anchor="b"/>
                </a:tc>
                <a:extLst>
                  <a:ext uri="{0D108BD9-81ED-4DB2-BD59-A6C34878D82A}">
                    <a16:rowId xmlns:a16="http://schemas.microsoft.com/office/drawing/2014/main" val="787541864"/>
                  </a:ext>
                </a:extLst>
              </a:tr>
              <a:tr h="471123">
                <a:tc>
                  <a:txBody>
                    <a:bodyPr/>
                    <a:lstStyle/>
                    <a:p>
                      <a:pPr algn="l" fontAlgn="b"/>
                      <a:r>
                        <a:rPr lang="en-US" sz="2700" u="none" strike="noStrike" dirty="0">
                          <a:effectLst/>
                        </a:rPr>
                        <a:t>EPDM</a:t>
                      </a:r>
                      <a:endParaRPr lang="en-US" sz="2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3556" marR="23556" marT="2355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700" u="none" strike="noStrike" dirty="0">
                          <a:effectLst/>
                        </a:rPr>
                        <a:t>ED0001256</a:t>
                      </a:r>
                      <a:endParaRPr lang="en-US" sz="2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3556" marR="23556" marT="2355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700" u="none" strike="noStrike" dirty="0">
                          <a:effectLst/>
                        </a:rPr>
                        <a:t>ED0011856</a:t>
                      </a:r>
                      <a:endParaRPr lang="en-US" sz="2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3556" marR="23556" marT="23556" marB="0" anchor="b"/>
                </a:tc>
                <a:extLst>
                  <a:ext uri="{0D108BD9-81ED-4DB2-BD59-A6C34878D82A}">
                    <a16:rowId xmlns:a16="http://schemas.microsoft.com/office/drawing/2014/main" val="60625395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02432234"/>
      </p:ext>
    </p:extLst>
  </p:cSld>
  <p:clrMapOvr>
    <a:masterClrMapping/>
  </p:clrMapOvr>
</p:sld>
</file>

<file path=ppt/theme/theme1.xml><?xml version="1.0" encoding="utf-8"?>
<a:theme xmlns:a="http://schemas.openxmlformats.org/drawingml/2006/main" name="Fermilab_PPT_0908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IP-II L2 Template" id="{A6123BC6-2E26-4D2C-B75C-E7ACD0753466}" vid="{9DA365C6-7E8E-4E63-A246-5A785B05BA9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C9E587B9C833844AE49B4AB80B1AF43" ma:contentTypeVersion="8" ma:contentTypeDescription="Create a new document." ma:contentTypeScope="" ma:versionID="6bb93c37775be6feb52f7bfe1c554497">
  <xsd:schema xmlns:xsd="http://www.w3.org/2001/XMLSchema" xmlns:xs="http://www.w3.org/2001/XMLSchema" xmlns:p="http://schemas.microsoft.com/office/2006/metadata/properties" xmlns:ns2="92485e06-9da7-46fa-9080-79815be1dff2" xmlns:ns3="6af097bf-c6cc-4829-adcd-4351e0b3f2c1" targetNamespace="http://schemas.microsoft.com/office/2006/metadata/properties" ma:root="true" ma:fieldsID="e5d2e847c2895d1fc7c38e339ff9db5a" ns2:_="" ns3:_="">
    <xsd:import namespace="92485e06-9da7-46fa-9080-79815be1dff2"/>
    <xsd:import namespace="6af097bf-c6cc-4829-adcd-4351e0b3f2c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2485e06-9da7-46fa-9080-79815be1dff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af097bf-c6cc-4829-adcd-4351e0b3f2c1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4" ma:displayName="Content Type"/>
        <xsd:element ref="dc:title" minOccurs="0" maxOccurs="1" ma:index="3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6173E239-737B-4DF5-B0F4-23AFC3CA1EB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EF33BC6-BCA8-4CEB-86C9-FDAB7416C2B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2485e06-9da7-46fa-9080-79815be1dff2"/>
    <ds:schemaRef ds:uri="6af097bf-c6cc-4829-adcd-4351e0b3f2c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E1F245F-DB62-428D-A566-B113377E9116}">
  <ds:schemaRefs>
    <ds:schemaRef ds:uri="http://purl.org/dc/dcmitype/"/>
    <ds:schemaRef ds:uri="http://schemas.microsoft.com/office/infopath/2007/PartnerControls"/>
    <ds:schemaRef ds:uri="92485e06-9da7-46fa-9080-79815be1dff2"/>
    <ds:schemaRef ds:uri="http://purl.org/dc/elements/1.1/"/>
    <ds:schemaRef ds:uri="http://schemas.microsoft.com/office/2006/metadata/properties"/>
    <ds:schemaRef ds:uri="http://schemas.microsoft.com/office/2006/documentManagement/types"/>
    <ds:schemaRef ds:uri="6af097bf-c6cc-4829-adcd-4351e0b3f2c1"/>
    <ds:schemaRef ds:uri="http://schemas.openxmlformats.org/package/2006/metadata/core-properties"/>
    <ds:schemaRef ds:uri="http://www.w3.org/XML/1998/namespace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Fermilab_PPT_090815</Template>
  <TotalTime>1437</TotalTime>
  <Words>1599</Words>
  <Application>Microsoft Office PowerPoint</Application>
  <PresentationFormat>On-screen Show (4:3)</PresentationFormat>
  <Paragraphs>488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9" baseType="lpstr">
      <vt:lpstr>Arial</vt:lpstr>
      <vt:lpstr>Calibri</vt:lpstr>
      <vt:lpstr>Courier New</vt:lpstr>
      <vt:lpstr>Helvetica</vt:lpstr>
      <vt:lpstr>Fermilab_PPT_090815</vt:lpstr>
      <vt:lpstr>PowerPoint Presentation</vt:lpstr>
      <vt:lpstr>PowerPoint Presentation</vt:lpstr>
      <vt:lpstr>Scope and Deliverables</vt:lpstr>
      <vt:lpstr>Scope and Deliverables</vt:lpstr>
      <vt:lpstr>Scope and Deliverables</vt:lpstr>
      <vt:lpstr>Partners</vt:lpstr>
      <vt:lpstr>PowerPoint Presentation</vt:lpstr>
      <vt:lpstr>EPDM for PIP-II SSR scope</vt:lpstr>
      <vt:lpstr>SSR1 Requirements and Specifications</vt:lpstr>
      <vt:lpstr>SSR1 Requirements and Specifications (cont’d)</vt:lpstr>
      <vt:lpstr>SSR2 Requirements and Specifications</vt:lpstr>
      <vt:lpstr>SSR2 Requirements and Specifications (cont’d)</vt:lpstr>
      <vt:lpstr>Requirements</vt:lpstr>
      <vt:lpstr>Requirements</vt:lpstr>
      <vt:lpstr>Interfaces</vt:lpstr>
      <vt:lpstr>Standardization of Interfaces</vt:lpstr>
      <vt:lpstr>PowerPoint Presentation</vt:lpstr>
      <vt:lpstr>Proto SSR1 CM: assembly completed</vt:lpstr>
      <vt:lpstr>CM testing at PIP2IT</vt:lpstr>
      <vt:lpstr>SSR2 cavities</vt:lpstr>
      <vt:lpstr>SSR2 tuner</vt:lpstr>
      <vt:lpstr>SSR2 coupler</vt:lpstr>
      <vt:lpstr>SSR2 string assembly and cryomodule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Donato Passarelli</cp:lastModifiedBy>
  <cp:revision>18</cp:revision>
  <cp:lastPrinted>2014-01-20T19:40:21Z</cp:lastPrinted>
  <dcterms:created xsi:type="dcterms:W3CDTF">2019-12-16T19:54:36Z</dcterms:created>
  <dcterms:modified xsi:type="dcterms:W3CDTF">2020-05-14T04:09:43Z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0x0101006C9E587B9C833844AE49B4AB80B1AF43</vt:lpwstr>
  </property>
</Properties>
</file>