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325" r:id="rId6"/>
    <p:sldId id="323" r:id="rId7"/>
    <p:sldId id="326" r:id="rId8"/>
    <p:sldId id="327" r:id="rId9"/>
    <p:sldId id="328" r:id="rId10"/>
    <p:sldId id="329" r:id="rId11"/>
    <p:sldId id="33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B3463-897D-41D0-8DCA-ED3D9A9F5098}" v="52" dt="2020-05-14T00:56:5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artinez" userId="ad2cabf5-3bf9-4288-b7dc-d5a0b01b83d7" providerId="ADAL" clId="{2F9B3463-897D-41D0-8DCA-ED3D9A9F5098}"/>
    <pc:docChg chg="custSel addSld modSld">
      <pc:chgData name="Alexander Martinez" userId="ad2cabf5-3bf9-4288-b7dc-d5a0b01b83d7" providerId="ADAL" clId="{2F9B3463-897D-41D0-8DCA-ED3D9A9F5098}" dt="2020-05-14T01:05:15.567" v="1240" actId="20577"/>
      <pc:docMkLst>
        <pc:docMk/>
      </pc:docMkLst>
      <pc:sldChg chg="modSp">
        <pc:chgData name="Alexander Martinez" userId="ad2cabf5-3bf9-4288-b7dc-d5a0b01b83d7" providerId="ADAL" clId="{2F9B3463-897D-41D0-8DCA-ED3D9A9F5098}" dt="2020-05-14T00:50:19.278" v="903" actId="14100"/>
        <pc:sldMkLst>
          <pc:docMk/>
          <pc:sldMk cId="3313294045" sldId="323"/>
        </pc:sldMkLst>
        <pc:picChg chg="mod">
          <ac:chgData name="Alexander Martinez" userId="ad2cabf5-3bf9-4288-b7dc-d5a0b01b83d7" providerId="ADAL" clId="{2F9B3463-897D-41D0-8DCA-ED3D9A9F5098}" dt="2020-05-14T00:50:19.278" v="903" actId="14100"/>
          <ac:picMkLst>
            <pc:docMk/>
            <pc:sldMk cId="3313294045" sldId="323"/>
            <ac:picMk id="14" creationId="{487A555B-1B2C-4485-8FF3-60B54088BB51}"/>
          </ac:picMkLst>
        </pc:picChg>
      </pc:sldChg>
      <pc:sldChg chg="modSp">
        <pc:chgData name="Alexander Martinez" userId="ad2cabf5-3bf9-4288-b7dc-d5a0b01b83d7" providerId="ADAL" clId="{2F9B3463-897D-41D0-8DCA-ED3D9A9F5098}" dt="2020-05-14T00:49:33.945" v="902" actId="20577"/>
        <pc:sldMkLst>
          <pc:docMk/>
          <pc:sldMk cId="1692945884" sldId="325"/>
        </pc:sldMkLst>
        <pc:spChg chg="mod">
          <ac:chgData name="Alexander Martinez" userId="ad2cabf5-3bf9-4288-b7dc-d5a0b01b83d7" providerId="ADAL" clId="{2F9B3463-897D-41D0-8DCA-ED3D9A9F5098}" dt="2020-05-14T00:49:33.945" v="902" actId="20577"/>
          <ac:spMkLst>
            <pc:docMk/>
            <pc:sldMk cId="1692945884" sldId="325"/>
            <ac:spMk id="9" creationId="{C098A1D9-D49B-4206-922C-9CBE59ED89B5}"/>
          </ac:spMkLst>
        </pc:spChg>
      </pc:sldChg>
      <pc:sldChg chg="modSp">
        <pc:chgData name="Alexander Martinez" userId="ad2cabf5-3bf9-4288-b7dc-d5a0b01b83d7" providerId="ADAL" clId="{2F9B3463-897D-41D0-8DCA-ED3D9A9F5098}" dt="2020-05-14T00:50:52.824" v="919" actId="5793"/>
        <pc:sldMkLst>
          <pc:docMk/>
          <pc:sldMk cId="3608144327" sldId="326"/>
        </pc:sldMkLst>
        <pc:spChg chg="mod">
          <ac:chgData name="Alexander Martinez" userId="ad2cabf5-3bf9-4288-b7dc-d5a0b01b83d7" providerId="ADAL" clId="{2F9B3463-897D-41D0-8DCA-ED3D9A9F5098}" dt="2020-05-14T00:50:52.824" v="919" actId="5793"/>
          <ac:spMkLst>
            <pc:docMk/>
            <pc:sldMk cId="3608144327" sldId="326"/>
            <ac:spMk id="3" creationId="{13F11D6E-D6C1-4CDF-A799-E1EF46E09DB5}"/>
          </ac:spMkLst>
        </pc:spChg>
      </pc:sldChg>
      <pc:sldChg chg="modSp">
        <pc:chgData name="Alexander Martinez" userId="ad2cabf5-3bf9-4288-b7dc-d5a0b01b83d7" providerId="ADAL" clId="{2F9B3463-897D-41D0-8DCA-ED3D9A9F5098}" dt="2020-05-14T00:51:06.361" v="921" actId="20577"/>
        <pc:sldMkLst>
          <pc:docMk/>
          <pc:sldMk cId="439224862" sldId="327"/>
        </pc:sldMkLst>
        <pc:spChg chg="mod">
          <ac:chgData name="Alexander Martinez" userId="ad2cabf5-3bf9-4288-b7dc-d5a0b01b83d7" providerId="ADAL" clId="{2F9B3463-897D-41D0-8DCA-ED3D9A9F5098}" dt="2020-05-14T00:51:06.361" v="921" actId="20577"/>
          <ac:spMkLst>
            <pc:docMk/>
            <pc:sldMk cId="439224862" sldId="327"/>
            <ac:spMk id="3" creationId="{13F11D6E-D6C1-4CDF-A799-E1EF46E09DB5}"/>
          </ac:spMkLst>
        </pc:spChg>
      </pc:sldChg>
      <pc:sldChg chg="modSp">
        <pc:chgData name="Alexander Martinez" userId="ad2cabf5-3bf9-4288-b7dc-d5a0b01b83d7" providerId="ADAL" clId="{2F9B3463-897D-41D0-8DCA-ED3D9A9F5098}" dt="2020-05-14T00:57:58.789" v="1173" actId="20577"/>
        <pc:sldMkLst>
          <pc:docMk/>
          <pc:sldMk cId="3333560090" sldId="328"/>
        </pc:sldMkLst>
        <pc:spChg chg="mod">
          <ac:chgData name="Alexander Martinez" userId="ad2cabf5-3bf9-4288-b7dc-d5a0b01b83d7" providerId="ADAL" clId="{2F9B3463-897D-41D0-8DCA-ED3D9A9F5098}" dt="2020-05-14T00:57:58.789" v="1173" actId="20577"/>
          <ac:spMkLst>
            <pc:docMk/>
            <pc:sldMk cId="3333560090" sldId="328"/>
            <ac:spMk id="9" creationId="{C098A1D9-D49B-4206-922C-9CBE59ED89B5}"/>
          </ac:spMkLst>
        </pc:spChg>
      </pc:sldChg>
      <pc:sldChg chg="modSp add">
        <pc:chgData name="Alexander Martinez" userId="ad2cabf5-3bf9-4288-b7dc-d5a0b01b83d7" providerId="ADAL" clId="{2F9B3463-897D-41D0-8DCA-ED3D9A9F5098}" dt="2020-05-14T00:55:38.058" v="1114" actId="20577"/>
        <pc:sldMkLst>
          <pc:docMk/>
          <pc:sldMk cId="1696443116" sldId="329"/>
        </pc:sldMkLst>
        <pc:spChg chg="mod">
          <ac:chgData name="Alexander Martinez" userId="ad2cabf5-3bf9-4288-b7dc-d5a0b01b83d7" providerId="ADAL" clId="{2F9B3463-897D-41D0-8DCA-ED3D9A9F5098}" dt="2020-05-13T18:46:12.141" v="479" actId="20577"/>
          <ac:spMkLst>
            <pc:docMk/>
            <pc:sldMk cId="1696443116" sldId="329"/>
            <ac:spMk id="3" creationId="{13F11D6E-D6C1-4CDF-A799-E1EF46E09DB5}"/>
          </ac:spMkLst>
        </pc:spChg>
        <pc:spChg chg="mod">
          <ac:chgData name="Alexander Martinez" userId="ad2cabf5-3bf9-4288-b7dc-d5a0b01b83d7" providerId="ADAL" clId="{2F9B3463-897D-41D0-8DCA-ED3D9A9F5098}" dt="2020-05-14T00:55:38.058" v="1114" actId="20577"/>
          <ac:spMkLst>
            <pc:docMk/>
            <pc:sldMk cId="1696443116" sldId="329"/>
            <ac:spMk id="9" creationId="{C098A1D9-D49B-4206-922C-9CBE59ED89B5}"/>
          </ac:spMkLst>
        </pc:spChg>
      </pc:sldChg>
      <pc:sldChg chg="modSp add">
        <pc:chgData name="Alexander Martinez" userId="ad2cabf5-3bf9-4288-b7dc-d5a0b01b83d7" providerId="ADAL" clId="{2F9B3463-897D-41D0-8DCA-ED3D9A9F5098}" dt="2020-05-14T01:05:15.567" v="1240" actId="20577"/>
        <pc:sldMkLst>
          <pc:docMk/>
          <pc:sldMk cId="1874792991" sldId="330"/>
        </pc:sldMkLst>
        <pc:spChg chg="mod">
          <ac:chgData name="Alexander Martinez" userId="ad2cabf5-3bf9-4288-b7dc-d5a0b01b83d7" providerId="ADAL" clId="{2F9B3463-897D-41D0-8DCA-ED3D9A9F5098}" dt="2020-05-14T00:53:34.996" v="957" actId="5793"/>
          <ac:spMkLst>
            <pc:docMk/>
            <pc:sldMk cId="1874792991" sldId="330"/>
            <ac:spMk id="3" creationId="{13F11D6E-D6C1-4CDF-A799-E1EF46E09DB5}"/>
          </ac:spMkLst>
        </pc:spChg>
        <pc:spChg chg="mod">
          <ac:chgData name="Alexander Martinez" userId="ad2cabf5-3bf9-4288-b7dc-d5a0b01b83d7" providerId="ADAL" clId="{2F9B3463-897D-41D0-8DCA-ED3D9A9F5098}" dt="2020-05-14T01:05:15.567" v="1240" actId="20577"/>
          <ac:spMkLst>
            <pc:docMk/>
            <pc:sldMk cId="1874792991" sldId="330"/>
            <ac:spMk id="9" creationId="{C098A1D9-D49B-4206-922C-9CBE59ED89B5}"/>
          </ac:spMkLst>
        </pc:spChg>
      </pc:sldChg>
    </pc:docChg>
  </pc:docChgLst>
  <pc:docChgLst>
    <pc:chgData name="Alexander Martinez" userId="ad2cabf5-3bf9-4288-b7dc-d5a0b01b83d7" providerId="ADAL" clId="{A5E702BF-D900-49B4-B011-AE72B65B26EC}"/>
    <pc:docChg chg="undo custSel addSld delSld modSld sldOrd">
      <pc:chgData name="Alexander Martinez" userId="ad2cabf5-3bf9-4288-b7dc-d5a0b01b83d7" providerId="ADAL" clId="{A5E702BF-D900-49B4-B011-AE72B65B26EC}" dt="2020-05-13T18:33:55.103" v="3702" actId="255"/>
      <pc:docMkLst>
        <pc:docMk/>
      </pc:docMkLst>
      <pc:sldChg chg="modSp">
        <pc:chgData name="Alexander Martinez" userId="ad2cabf5-3bf9-4288-b7dc-d5a0b01b83d7" providerId="ADAL" clId="{A5E702BF-D900-49B4-B011-AE72B65B26EC}" dt="2020-05-13T16:53:38.982" v="134" actId="20577"/>
        <pc:sldMkLst>
          <pc:docMk/>
          <pc:sldMk cId="1376912053" sldId="256"/>
        </pc:sldMkLst>
        <pc:spChg chg="mod">
          <ac:chgData name="Alexander Martinez" userId="ad2cabf5-3bf9-4288-b7dc-d5a0b01b83d7" providerId="ADAL" clId="{A5E702BF-D900-49B4-B011-AE72B65B26EC}" dt="2020-05-13T16:53:38.982" v="134" actId="20577"/>
          <ac:spMkLst>
            <pc:docMk/>
            <pc:sldMk cId="1376912053" sldId="256"/>
            <ac:spMk id="4" creationId="{55296B76-FFB5-4A31-BA57-6484BAA97B25}"/>
          </ac:spMkLst>
        </pc:spChg>
        <pc:spChg chg="mod">
          <ac:chgData name="Alexander Martinez" userId="ad2cabf5-3bf9-4288-b7dc-d5a0b01b83d7" providerId="ADAL" clId="{A5E702BF-D900-49B4-B011-AE72B65B26EC}" dt="2020-05-13T16:53:14.816" v="86" actId="20577"/>
          <ac:spMkLst>
            <pc:docMk/>
            <pc:sldMk cId="1376912053" sldId="256"/>
            <ac:spMk id="5" creationId="{60151731-DBB5-46DE-ACB6-FD044CB01A1A}"/>
          </ac:spMkLst>
        </pc:spChg>
      </pc:sldChg>
      <pc:sldChg chg="addSp delSp add ord">
        <pc:chgData name="Alexander Martinez" userId="ad2cabf5-3bf9-4288-b7dc-d5a0b01b83d7" providerId="ADAL" clId="{A5E702BF-D900-49B4-B011-AE72B65B26EC}" dt="2020-05-13T18:17:53.977" v="3102"/>
        <pc:sldMkLst>
          <pc:docMk/>
          <pc:sldMk cId="3313294045" sldId="323"/>
        </pc:sldMkLst>
        <pc:spChg chg="add">
          <ac:chgData name="Alexander Martinez" userId="ad2cabf5-3bf9-4288-b7dc-d5a0b01b83d7" providerId="ADAL" clId="{A5E702BF-D900-49B4-B011-AE72B65B26EC}" dt="2020-05-13T18:17:19.006" v="3091"/>
          <ac:spMkLst>
            <pc:docMk/>
            <pc:sldMk cId="3313294045" sldId="323"/>
            <ac:spMk id="11" creationId="{5FE31689-9EE0-40C2-981A-F316262C629D}"/>
          </ac:spMkLst>
        </pc:spChg>
        <pc:spChg chg="del">
          <ac:chgData name="Alexander Martinez" userId="ad2cabf5-3bf9-4288-b7dc-d5a0b01b83d7" providerId="ADAL" clId="{A5E702BF-D900-49B4-B011-AE72B65B26EC}" dt="2020-05-13T18:17:18.549" v="3090" actId="478"/>
          <ac:spMkLst>
            <pc:docMk/>
            <pc:sldMk cId="3313294045" sldId="323"/>
            <ac:spMk id="15" creationId="{BB6A4CA8-AF2D-4F4A-B11E-D60B167AF043}"/>
          </ac:spMkLst>
        </pc:spChg>
        <pc:spChg chg="del">
          <ac:chgData name="Alexander Martinez" userId="ad2cabf5-3bf9-4288-b7dc-d5a0b01b83d7" providerId="ADAL" clId="{A5E702BF-D900-49B4-B011-AE72B65B26EC}" dt="2020-05-13T18:17:22.967" v="3092" actId="478"/>
          <ac:spMkLst>
            <pc:docMk/>
            <pc:sldMk cId="3313294045" sldId="323"/>
            <ac:spMk id="16" creationId="{4A6B5285-196B-4427-9663-538328352632}"/>
          </ac:spMkLst>
        </pc:spChg>
        <pc:spChg chg="add">
          <ac:chgData name="Alexander Martinez" userId="ad2cabf5-3bf9-4288-b7dc-d5a0b01b83d7" providerId="ADAL" clId="{A5E702BF-D900-49B4-B011-AE72B65B26EC}" dt="2020-05-13T18:17:53.977" v="3102"/>
          <ac:spMkLst>
            <pc:docMk/>
            <pc:sldMk cId="3313294045" sldId="323"/>
            <ac:spMk id="17" creationId="{2EE43762-8721-4FE5-9FB9-BBA61F33911A}"/>
          </ac:spMkLst>
        </pc:spChg>
      </pc:sldChg>
      <pc:sldChg chg="del">
        <pc:chgData name="Alexander Martinez" userId="ad2cabf5-3bf9-4288-b7dc-d5a0b01b83d7" providerId="ADAL" clId="{A5E702BF-D900-49B4-B011-AE72B65B26EC}" dt="2020-05-13T17:40:51.104" v="824" actId="2696"/>
        <pc:sldMkLst>
          <pc:docMk/>
          <pc:sldMk cId="1642602713" sldId="324"/>
        </pc:sldMkLst>
      </pc:sldChg>
      <pc:sldChg chg="addSp delSp modSp add ord">
        <pc:chgData name="Alexander Martinez" userId="ad2cabf5-3bf9-4288-b7dc-d5a0b01b83d7" providerId="ADAL" clId="{A5E702BF-D900-49B4-B011-AE72B65B26EC}" dt="2020-05-13T18:17:05.777" v="3089"/>
        <pc:sldMkLst>
          <pc:docMk/>
          <pc:sldMk cId="1692945884" sldId="325"/>
        </pc:sldMkLst>
        <pc:spChg chg="mod">
          <ac:chgData name="Alexander Martinez" userId="ad2cabf5-3bf9-4288-b7dc-d5a0b01b83d7" providerId="ADAL" clId="{A5E702BF-D900-49B4-B011-AE72B65B26EC}" dt="2020-05-13T17:02:18.414" v="151" actId="20577"/>
          <ac:spMkLst>
            <pc:docMk/>
            <pc:sldMk cId="1692945884" sldId="325"/>
            <ac:spMk id="3" creationId="{13F11D6E-D6C1-4CDF-A799-E1EF46E09DB5}"/>
          </ac:spMkLst>
        </pc:spChg>
        <pc:spChg chg="del">
          <ac:chgData name="Alexander Martinez" userId="ad2cabf5-3bf9-4288-b7dc-d5a0b01b83d7" providerId="ADAL" clId="{A5E702BF-D900-49B4-B011-AE72B65B26EC}" dt="2020-05-13T18:16:32.280" v="3086" actId="478"/>
          <ac:spMkLst>
            <pc:docMk/>
            <pc:sldMk cId="1692945884" sldId="325"/>
            <ac:spMk id="4" creationId="{9CC7528E-A7F4-4851-ACA3-87AD7CA496CA}"/>
          </ac:spMkLst>
        </pc:spChg>
        <pc:spChg chg="del">
          <ac:chgData name="Alexander Martinez" userId="ad2cabf5-3bf9-4288-b7dc-d5a0b01b83d7" providerId="ADAL" clId="{A5E702BF-D900-49B4-B011-AE72B65B26EC}" dt="2020-05-13T18:16:34.474" v="3087" actId="478"/>
          <ac:spMkLst>
            <pc:docMk/>
            <pc:sldMk cId="1692945884" sldId="325"/>
            <ac:spMk id="5" creationId="{4DFBA781-13EE-4820-829A-F428111190C0}"/>
          </ac:spMkLst>
        </pc:spChg>
        <pc:spChg chg="mod">
          <ac:chgData name="Alexander Martinez" userId="ad2cabf5-3bf9-4288-b7dc-d5a0b01b83d7" providerId="ADAL" clId="{A5E702BF-D900-49B4-B011-AE72B65B26EC}" dt="2020-05-13T17:19:29.265" v="810" actId="1035"/>
          <ac:spMkLst>
            <pc:docMk/>
            <pc:sldMk cId="1692945884" sldId="325"/>
            <ac:spMk id="9" creationId="{C098A1D9-D49B-4206-922C-9CBE59ED89B5}"/>
          </ac:spMkLst>
        </pc:spChg>
        <pc:spChg chg="add">
          <ac:chgData name="Alexander Martinez" userId="ad2cabf5-3bf9-4288-b7dc-d5a0b01b83d7" providerId="ADAL" clId="{A5E702BF-D900-49B4-B011-AE72B65B26EC}" dt="2020-05-13T18:16:49.559" v="3088"/>
          <ac:spMkLst>
            <pc:docMk/>
            <pc:sldMk cId="1692945884" sldId="325"/>
            <ac:spMk id="10" creationId="{1389DD9E-799F-40B8-AC3D-64B1A29C04E3}"/>
          </ac:spMkLst>
        </pc:spChg>
        <pc:spChg chg="add">
          <ac:chgData name="Alexander Martinez" userId="ad2cabf5-3bf9-4288-b7dc-d5a0b01b83d7" providerId="ADAL" clId="{A5E702BF-D900-49B4-B011-AE72B65B26EC}" dt="2020-05-13T18:17:05.777" v="3089"/>
          <ac:spMkLst>
            <pc:docMk/>
            <pc:sldMk cId="1692945884" sldId="325"/>
            <ac:spMk id="11" creationId="{7F95B64D-E1E7-4C87-83E5-B40585418EB7}"/>
          </ac:spMkLst>
        </pc:spChg>
        <pc:picChg chg="add mod">
          <ac:chgData name="Alexander Martinez" userId="ad2cabf5-3bf9-4288-b7dc-d5a0b01b83d7" providerId="ADAL" clId="{A5E702BF-D900-49B4-B011-AE72B65B26EC}" dt="2020-05-13T17:19:35.456" v="819" actId="1035"/>
          <ac:picMkLst>
            <pc:docMk/>
            <pc:sldMk cId="1692945884" sldId="325"/>
            <ac:picMk id="2" creationId="{CA04FF3F-7B6D-42FA-BB41-1A89F444FFF3}"/>
          </ac:picMkLst>
        </pc:picChg>
        <pc:picChg chg="add del mod">
          <ac:chgData name="Alexander Martinez" userId="ad2cabf5-3bf9-4288-b7dc-d5a0b01b83d7" providerId="ADAL" clId="{A5E702BF-D900-49B4-B011-AE72B65B26EC}" dt="2020-05-13T17:13:10.070" v="494" actId="478"/>
          <ac:picMkLst>
            <pc:docMk/>
            <pc:sldMk cId="1692945884" sldId="325"/>
            <ac:picMk id="7" creationId="{E6D66836-5510-4CB8-AD3C-6BA342380EF1}"/>
          </ac:picMkLst>
        </pc:picChg>
      </pc:sldChg>
      <pc:sldChg chg="modSp add del ord">
        <pc:chgData name="Alexander Martinez" userId="ad2cabf5-3bf9-4288-b7dc-d5a0b01b83d7" providerId="ADAL" clId="{A5E702BF-D900-49B4-B011-AE72B65B26EC}" dt="2020-05-13T17:13:59.062" v="496" actId="2696"/>
        <pc:sldMkLst>
          <pc:docMk/>
          <pc:sldMk cId="3011267330" sldId="326"/>
        </pc:sldMkLst>
        <pc:picChg chg="mod">
          <ac:chgData name="Alexander Martinez" userId="ad2cabf5-3bf9-4288-b7dc-d5a0b01b83d7" providerId="ADAL" clId="{A5E702BF-D900-49B4-B011-AE72B65B26EC}" dt="2020-05-13T17:08:58.011" v="479" actId="1076"/>
          <ac:picMkLst>
            <pc:docMk/>
            <pc:sldMk cId="3011267330" sldId="326"/>
            <ac:picMk id="10" creationId="{BDC742EA-457F-4035-AA96-12D2DCF616CA}"/>
          </ac:picMkLst>
        </pc:picChg>
      </pc:sldChg>
      <pc:sldChg chg="addSp delSp modSp add">
        <pc:chgData name="Alexander Martinez" userId="ad2cabf5-3bf9-4288-b7dc-d5a0b01b83d7" providerId="ADAL" clId="{A5E702BF-D900-49B4-B011-AE72B65B26EC}" dt="2020-05-13T18:17:55.698" v="3103"/>
        <pc:sldMkLst>
          <pc:docMk/>
          <pc:sldMk cId="3608144327" sldId="326"/>
        </pc:sldMkLst>
        <pc:spChg chg="add mod">
          <ac:chgData name="Alexander Martinez" userId="ad2cabf5-3bf9-4288-b7dc-d5a0b01b83d7" providerId="ADAL" clId="{A5E702BF-D900-49B4-B011-AE72B65B26EC}" dt="2020-05-13T17:49:42.567" v="1075" actId="1035"/>
          <ac:spMkLst>
            <pc:docMk/>
            <pc:sldMk cId="3608144327" sldId="326"/>
            <ac:spMk id="4" creationId="{C306784A-7537-44C1-A1CF-BFB5E6D2350E}"/>
          </ac:spMkLst>
        </pc:spChg>
        <pc:spChg chg="mod">
          <ac:chgData name="Alexander Martinez" userId="ad2cabf5-3bf9-4288-b7dc-d5a0b01b83d7" providerId="ADAL" clId="{A5E702BF-D900-49B4-B011-AE72B65B26EC}" dt="2020-05-13T17:49:50.499" v="1076" actId="14100"/>
          <ac:spMkLst>
            <pc:docMk/>
            <pc:sldMk cId="3608144327" sldId="326"/>
            <ac:spMk id="12" creationId="{77833317-1E0E-4C5B-955E-D2EBC6E4820F}"/>
          </ac:spMkLst>
        </pc:spChg>
        <pc:spChg chg="add del mod">
          <ac:chgData name="Alexander Martinez" userId="ad2cabf5-3bf9-4288-b7dc-d5a0b01b83d7" providerId="ADAL" clId="{A5E702BF-D900-49B4-B011-AE72B65B26EC}" dt="2020-05-13T17:53:42.672" v="1434" actId="14100"/>
          <ac:spMkLst>
            <pc:docMk/>
            <pc:sldMk cId="3608144327" sldId="326"/>
            <ac:spMk id="13" creationId="{BFBCA8F8-87EC-4394-A3F1-C4B40A774A3B}"/>
          </ac:spMkLst>
        </pc:spChg>
        <pc:spChg chg="del">
          <ac:chgData name="Alexander Martinez" userId="ad2cabf5-3bf9-4288-b7dc-d5a0b01b83d7" providerId="ADAL" clId="{A5E702BF-D900-49B4-B011-AE72B65B26EC}" dt="2020-05-13T18:17:31.266" v="3094" actId="478"/>
          <ac:spMkLst>
            <pc:docMk/>
            <pc:sldMk cId="3608144327" sldId="326"/>
            <ac:spMk id="15" creationId="{BB6A4CA8-AF2D-4F4A-B11E-D60B167AF043}"/>
          </ac:spMkLst>
        </pc:spChg>
        <pc:spChg chg="del">
          <ac:chgData name="Alexander Martinez" userId="ad2cabf5-3bf9-4288-b7dc-d5a0b01b83d7" providerId="ADAL" clId="{A5E702BF-D900-49B4-B011-AE72B65B26EC}" dt="2020-05-13T18:17:28.090" v="3093" actId="478"/>
          <ac:spMkLst>
            <pc:docMk/>
            <pc:sldMk cId="3608144327" sldId="326"/>
            <ac:spMk id="16" creationId="{4A6B5285-196B-4427-9663-538328352632}"/>
          </ac:spMkLst>
        </pc:spChg>
        <pc:spChg chg="add mod">
          <ac:chgData name="Alexander Martinez" userId="ad2cabf5-3bf9-4288-b7dc-d5a0b01b83d7" providerId="ADAL" clId="{A5E702BF-D900-49B4-B011-AE72B65B26EC}" dt="2020-05-13T17:50:14.908" v="1085" actId="1038"/>
          <ac:spMkLst>
            <pc:docMk/>
            <pc:sldMk cId="3608144327" sldId="326"/>
            <ac:spMk id="17" creationId="{0B9A2E6B-8E86-48B5-9188-027114C51847}"/>
          </ac:spMkLst>
        </pc:spChg>
        <pc:spChg chg="add del mod">
          <ac:chgData name="Alexander Martinez" userId="ad2cabf5-3bf9-4288-b7dc-d5a0b01b83d7" providerId="ADAL" clId="{A5E702BF-D900-49B4-B011-AE72B65B26EC}" dt="2020-05-13T17:53:03.086" v="1228"/>
          <ac:spMkLst>
            <pc:docMk/>
            <pc:sldMk cId="3608144327" sldId="326"/>
            <ac:spMk id="18" creationId="{31FC5DB5-3021-4512-B8A2-10AF2DDB1F6D}"/>
          </ac:spMkLst>
        </pc:spChg>
        <pc:spChg chg="add">
          <ac:chgData name="Alexander Martinez" userId="ad2cabf5-3bf9-4288-b7dc-d5a0b01b83d7" providerId="ADAL" clId="{A5E702BF-D900-49B4-B011-AE72B65B26EC}" dt="2020-05-13T18:17:31.797" v="3095"/>
          <ac:spMkLst>
            <pc:docMk/>
            <pc:sldMk cId="3608144327" sldId="326"/>
            <ac:spMk id="19" creationId="{DABC87A0-444A-4171-A677-EAE5F3D0C2E7}"/>
          </ac:spMkLst>
        </pc:spChg>
        <pc:spChg chg="add">
          <ac:chgData name="Alexander Martinez" userId="ad2cabf5-3bf9-4288-b7dc-d5a0b01b83d7" providerId="ADAL" clId="{A5E702BF-D900-49B4-B011-AE72B65B26EC}" dt="2020-05-13T18:17:55.698" v="3103"/>
          <ac:spMkLst>
            <pc:docMk/>
            <pc:sldMk cId="3608144327" sldId="326"/>
            <ac:spMk id="20" creationId="{9310EA18-E7E2-494F-AA07-A085573188D7}"/>
          </ac:spMkLst>
        </pc:spChg>
        <pc:picChg chg="add mod">
          <ac:chgData name="Alexander Martinez" userId="ad2cabf5-3bf9-4288-b7dc-d5a0b01b83d7" providerId="ADAL" clId="{A5E702BF-D900-49B4-B011-AE72B65B26EC}" dt="2020-05-13T17:48:18.516" v="969" actId="1037"/>
          <ac:picMkLst>
            <pc:docMk/>
            <pc:sldMk cId="3608144327" sldId="326"/>
            <ac:picMk id="2" creationId="{63112C2D-5E57-4877-B2C8-F993AAD36B7F}"/>
          </ac:picMkLst>
        </pc:picChg>
        <pc:picChg chg="add mod">
          <ac:chgData name="Alexander Martinez" userId="ad2cabf5-3bf9-4288-b7dc-d5a0b01b83d7" providerId="ADAL" clId="{A5E702BF-D900-49B4-B011-AE72B65B26EC}" dt="2020-05-13T17:53:32.615" v="1432" actId="1037"/>
          <ac:picMkLst>
            <pc:docMk/>
            <pc:sldMk cId="3608144327" sldId="326"/>
            <ac:picMk id="5" creationId="{CB64E09E-A2B3-4B47-A0A5-DB3CAD78C16E}"/>
          </ac:picMkLst>
        </pc:picChg>
        <pc:picChg chg="add del mod modCrop">
          <ac:chgData name="Alexander Martinez" userId="ad2cabf5-3bf9-4288-b7dc-d5a0b01b83d7" providerId="ADAL" clId="{A5E702BF-D900-49B4-B011-AE72B65B26EC}" dt="2020-05-13T17:47:09.492" v="918" actId="732"/>
          <ac:picMkLst>
            <pc:docMk/>
            <pc:sldMk cId="3608144327" sldId="326"/>
            <ac:picMk id="10" creationId="{B7391424-A6CD-4141-B2BD-27251A14E97A}"/>
          </ac:picMkLst>
        </pc:picChg>
        <pc:picChg chg="add del">
          <ac:chgData name="Alexander Martinez" userId="ad2cabf5-3bf9-4288-b7dc-d5a0b01b83d7" providerId="ADAL" clId="{A5E702BF-D900-49B4-B011-AE72B65B26EC}" dt="2020-05-13T17:46:18.378" v="865" actId="478"/>
          <ac:picMkLst>
            <pc:docMk/>
            <pc:sldMk cId="3608144327" sldId="326"/>
            <ac:picMk id="14" creationId="{487A555B-1B2C-4485-8FF3-60B54088BB51}"/>
          </ac:picMkLst>
        </pc:picChg>
      </pc:sldChg>
      <pc:sldChg chg="addSp delSp modSp add ord">
        <pc:chgData name="Alexander Martinez" userId="ad2cabf5-3bf9-4288-b7dc-d5a0b01b83d7" providerId="ADAL" clId="{A5E702BF-D900-49B4-B011-AE72B65B26EC}" dt="2020-05-13T18:27:17.968" v="3138" actId="20577"/>
        <pc:sldMkLst>
          <pc:docMk/>
          <pc:sldMk cId="439224862" sldId="327"/>
        </pc:sldMkLst>
        <pc:spChg chg="mod">
          <ac:chgData name="Alexander Martinez" userId="ad2cabf5-3bf9-4288-b7dc-d5a0b01b83d7" providerId="ADAL" clId="{A5E702BF-D900-49B4-B011-AE72B65B26EC}" dt="2020-05-13T17:55:21.809" v="1509" actId="20577"/>
          <ac:spMkLst>
            <pc:docMk/>
            <pc:sldMk cId="439224862" sldId="327"/>
            <ac:spMk id="3" creationId="{13F11D6E-D6C1-4CDF-A799-E1EF46E09DB5}"/>
          </ac:spMkLst>
        </pc:spChg>
        <pc:spChg chg="del">
          <ac:chgData name="Alexander Martinez" userId="ad2cabf5-3bf9-4288-b7dc-d5a0b01b83d7" providerId="ADAL" clId="{A5E702BF-D900-49B4-B011-AE72B65B26EC}" dt="2020-05-13T18:17:35.775" v="3096" actId="478"/>
          <ac:spMkLst>
            <pc:docMk/>
            <pc:sldMk cId="439224862" sldId="327"/>
            <ac:spMk id="4" creationId="{9CC7528E-A7F4-4851-ACA3-87AD7CA496CA}"/>
          </ac:spMkLst>
        </pc:spChg>
        <pc:spChg chg="del">
          <ac:chgData name="Alexander Martinez" userId="ad2cabf5-3bf9-4288-b7dc-d5a0b01b83d7" providerId="ADAL" clId="{A5E702BF-D900-49B4-B011-AE72B65B26EC}" dt="2020-05-13T18:17:38.917" v="3098" actId="478"/>
          <ac:spMkLst>
            <pc:docMk/>
            <pc:sldMk cId="439224862" sldId="327"/>
            <ac:spMk id="5" creationId="{4DFBA781-13EE-4820-829A-F428111190C0}"/>
          </ac:spMkLst>
        </pc:spChg>
        <pc:spChg chg="add">
          <ac:chgData name="Alexander Martinez" userId="ad2cabf5-3bf9-4288-b7dc-d5a0b01b83d7" providerId="ADAL" clId="{A5E702BF-D900-49B4-B011-AE72B65B26EC}" dt="2020-05-13T18:17:36.523" v="3097"/>
          <ac:spMkLst>
            <pc:docMk/>
            <pc:sldMk cId="439224862" sldId="327"/>
            <ac:spMk id="8" creationId="{D28F9204-BA9E-44A1-8CD3-0AFA84DECAB0}"/>
          </ac:spMkLst>
        </pc:spChg>
        <pc:spChg chg="mod">
          <ac:chgData name="Alexander Martinez" userId="ad2cabf5-3bf9-4288-b7dc-d5a0b01b83d7" providerId="ADAL" clId="{A5E702BF-D900-49B4-B011-AE72B65B26EC}" dt="2020-05-13T18:27:17.968" v="3138" actId="20577"/>
          <ac:spMkLst>
            <pc:docMk/>
            <pc:sldMk cId="439224862" sldId="327"/>
            <ac:spMk id="9" creationId="{C098A1D9-D49B-4206-922C-9CBE59ED89B5}"/>
          </ac:spMkLst>
        </pc:spChg>
        <pc:spChg chg="add">
          <ac:chgData name="Alexander Martinez" userId="ad2cabf5-3bf9-4288-b7dc-d5a0b01b83d7" providerId="ADAL" clId="{A5E702BF-D900-49B4-B011-AE72B65B26EC}" dt="2020-05-13T18:17:57.272" v="3104"/>
          <ac:spMkLst>
            <pc:docMk/>
            <pc:sldMk cId="439224862" sldId="327"/>
            <ac:spMk id="10" creationId="{D826BDEE-B13A-475D-9BA6-9F1EEF6D5A78}"/>
          </ac:spMkLst>
        </pc:spChg>
        <pc:picChg chg="del">
          <ac:chgData name="Alexander Martinez" userId="ad2cabf5-3bf9-4288-b7dc-d5a0b01b83d7" providerId="ADAL" clId="{A5E702BF-D900-49B4-B011-AE72B65B26EC}" dt="2020-05-13T17:55:26.383" v="1510" actId="478"/>
          <ac:picMkLst>
            <pc:docMk/>
            <pc:sldMk cId="439224862" sldId="327"/>
            <ac:picMk id="2" creationId="{CA04FF3F-7B6D-42FA-BB41-1A89F444FFF3}"/>
          </ac:picMkLst>
        </pc:picChg>
      </pc:sldChg>
      <pc:sldChg chg="add del ord">
        <pc:chgData name="Alexander Martinez" userId="ad2cabf5-3bf9-4288-b7dc-d5a0b01b83d7" providerId="ADAL" clId="{A5E702BF-D900-49B4-B011-AE72B65B26EC}" dt="2020-05-13T17:20:03.680" v="820" actId="2696"/>
        <pc:sldMkLst>
          <pc:docMk/>
          <pc:sldMk cId="2914956854" sldId="327"/>
        </pc:sldMkLst>
      </pc:sldChg>
      <pc:sldChg chg="addSp delSp modSp add">
        <pc:chgData name="Alexander Martinez" userId="ad2cabf5-3bf9-4288-b7dc-d5a0b01b83d7" providerId="ADAL" clId="{A5E702BF-D900-49B4-B011-AE72B65B26EC}" dt="2020-05-13T18:33:55.103" v="3702" actId="255"/>
        <pc:sldMkLst>
          <pc:docMk/>
          <pc:sldMk cId="3333560090" sldId="328"/>
        </pc:sldMkLst>
        <pc:spChg chg="mod">
          <ac:chgData name="Alexander Martinez" userId="ad2cabf5-3bf9-4288-b7dc-d5a0b01b83d7" providerId="ADAL" clId="{A5E702BF-D900-49B4-B011-AE72B65B26EC}" dt="2020-05-13T18:27:55.904" v="3206" actId="20577"/>
          <ac:spMkLst>
            <pc:docMk/>
            <pc:sldMk cId="3333560090" sldId="328"/>
            <ac:spMk id="3" creationId="{13F11D6E-D6C1-4CDF-A799-E1EF46E09DB5}"/>
          </ac:spMkLst>
        </pc:spChg>
        <pc:spChg chg="del">
          <ac:chgData name="Alexander Martinez" userId="ad2cabf5-3bf9-4288-b7dc-d5a0b01b83d7" providerId="ADAL" clId="{A5E702BF-D900-49B4-B011-AE72B65B26EC}" dt="2020-05-13T18:17:42.485" v="3099" actId="478"/>
          <ac:spMkLst>
            <pc:docMk/>
            <pc:sldMk cId="3333560090" sldId="328"/>
            <ac:spMk id="4" creationId="{9CC7528E-A7F4-4851-ACA3-87AD7CA496CA}"/>
          </ac:spMkLst>
        </pc:spChg>
        <pc:spChg chg="del">
          <ac:chgData name="Alexander Martinez" userId="ad2cabf5-3bf9-4288-b7dc-d5a0b01b83d7" providerId="ADAL" clId="{A5E702BF-D900-49B4-B011-AE72B65B26EC}" dt="2020-05-13T18:17:45.188" v="3101" actId="478"/>
          <ac:spMkLst>
            <pc:docMk/>
            <pc:sldMk cId="3333560090" sldId="328"/>
            <ac:spMk id="5" creationId="{4DFBA781-13EE-4820-829A-F428111190C0}"/>
          </ac:spMkLst>
        </pc:spChg>
        <pc:spChg chg="add">
          <ac:chgData name="Alexander Martinez" userId="ad2cabf5-3bf9-4288-b7dc-d5a0b01b83d7" providerId="ADAL" clId="{A5E702BF-D900-49B4-B011-AE72B65B26EC}" dt="2020-05-13T18:17:42.908" v="3100"/>
          <ac:spMkLst>
            <pc:docMk/>
            <pc:sldMk cId="3333560090" sldId="328"/>
            <ac:spMk id="7" creationId="{023CCF37-2C37-43AB-8349-DC2F70ADB764}"/>
          </ac:spMkLst>
        </pc:spChg>
        <pc:spChg chg="add">
          <ac:chgData name="Alexander Martinez" userId="ad2cabf5-3bf9-4288-b7dc-d5a0b01b83d7" providerId="ADAL" clId="{A5E702BF-D900-49B4-B011-AE72B65B26EC}" dt="2020-05-13T18:17:58.791" v="3105"/>
          <ac:spMkLst>
            <pc:docMk/>
            <pc:sldMk cId="3333560090" sldId="328"/>
            <ac:spMk id="8" creationId="{348A8795-39C5-4DBA-AE23-E8BCC94B5451}"/>
          </ac:spMkLst>
        </pc:spChg>
        <pc:spChg chg="mod">
          <ac:chgData name="Alexander Martinez" userId="ad2cabf5-3bf9-4288-b7dc-d5a0b01b83d7" providerId="ADAL" clId="{A5E702BF-D900-49B4-B011-AE72B65B26EC}" dt="2020-05-13T18:33:55.103" v="3702" actId="255"/>
          <ac:spMkLst>
            <pc:docMk/>
            <pc:sldMk cId="3333560090" sldId="328"/>
            <ac:spMk id="9" creationId="{C098A1D9-D49B-4206-922C-9CBE59ED89B5}"/>
          </ac:spMkLst>
        </pc:spChg>
      </pc:sldChg>
      <pc:sldChg chg="add del">
        <pc:chgData name="Alexander Martinez" userId="ad2cabf5-3bf9-4288-b7dc-d5a0b01b83d7" providerId="ADAL" clId="{A5E702BF-D900-49B4-B011-AE72B65B26EC}" dt="2020-05-13T17:01:41.762" v="140" actId="2696"/>
        <pc:sldMkLst>
          <pc:docMk/>
          <pc:sldMk cId="1747782858" sldId="401"/>
        </pc:sldMkLst>
      </pc:sldChg>
      <pc:sldChg chg="del">
        <pc:chgData name="Alexander Martinez" userId="ad2cabf5-3bf9-4288-b7dc-d5a0b01b83d7" providerId="ADAL" clId="{A5E702BF-D900-49B4-B011-AE72B65B26EC}" dt="2020-05-13T17:40:47.658" v="821" actId="2696"/>
        <pc:sldMkLst>
          <pc:docMk/>
          <pc:sldMk cId="1371971741" sldId="1097"/>
        </pc:sldMkLst>
      </pc:sldChg>
      <pc:sldChg chg="del">
        <pc:chgData name="Alexander Martinez" userId="ad2cabf5-3bf9-4288-b7dc-d5a0b01b83d7" providerId="ADAL" clId="{A5E702BF-D900-49B4-B011-AE72B65B26EC}" dt="2020-05-13T16:53:53.951" v="135" actId="2696"/>
        <pc:sldMkLst>
          <pc:docMk/>
          <pc:sldMk cId="1771409007" sldId="1099"/>
        </pc:sldMkLst>
      </pc:sldChg>
      <pc:sldChg chg="del">
        <pc:chgData name="Alexander Martinez" userId="ad2cabf5-3bf9-4288-b7dc-d5a0b01b83d7" providerId="ADAL" clId="{A5E702BF-D900-49B4-B011-AE72B65B26EC}" dt="2020-05-13T16:53:53.951" v="136" actId="2696"/>
        <pc:sldMkLst>
          <pc:docMk/>
          <pc:sldMk cId="2731224509" sldId="1100"/>
        </pc:sldMkLst>
      </pc:sldChg>
      <pc:sldChg chg="del">
        <pc:chgData name="Alexander Martinez" userId="ad2cabf5-3bf9-4288-b7dc-d5a0b01b83d7" providerId="ADAL" clId="{A5E702BF-D900-49B4-B011-AE72B65B26EC}" dt="2020-05-13T16:53:53.951" v="137" actId="2696"/>
        <pc:sldMkLst>
          <pc:docMk/>
          <pc:sldMk cId="3366351977" sldId="1101"/>
        </pc:sldMkLst>
      </pc:sldChg>
      <pc:sldChg chg="del">
        <pc:chgData name="Alexander Martinez" userId="ad2cabf5-3bf9-4288-b7dc-d5a0b01b83d7" providerId="ADAL" clId="{A5E702BF-D900-49B4-B011-AE72B65B26EC}" dt="2020-05-13T17:40:47.658" v="822" actId="2696"/>
        <pc:sldMkLst>
          <pc:docMk/>
          <pc:sldMk cId="2737789461" sldId="1103"/>
        </pc:sldMkLst>
      </pc:sldChg>
      <pc:sldChg chg="del">
        <pc:chgData name="Alexander Martinez" userId="ad2cabf5-3bf9-4288-b7dc-d5a0b01b83d7" providerId="ADAL" clId="{A5E702BF-D900-49B4-B011-AE72B65B26EC}" dt="2020-05-13T17:40:54.075" v="825" actId="2696"/>
        <pc:sldMkLst>
          <pc:docMk/>
          <pc:sldMk cId="2951800349" sldId="1104"/>
        </pc:sldMkLst>
      </pc:sldChg>
      <pc:sldChg chg="del">
        <pc:chgData name="Alexander Martinez" userId="ad2cabf5-3bf9-4288-b7dc-d5a0b01b83d7" providerId="ADAL" clId="{A5E702BF-D900-49B4-B011-AE72B65B26EC}" dt="2020-05-13T17:40:47.658" v="823" actId="2696"/>
        <pc:sldMkLst>
          <pc:docMk/>
          <pc:sldMk cId="2247669847" sldId="11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8B003-2716-4182-BA25-0C9EE750D9D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84BBB-1160-4D2B-B1ED-CF6F3B0E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F982ED-5315-4D9E-BC18-5E4A5EB86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29D8E2-E2B6-4657-A7F4-5E2905F8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045A5D4-650A-4042-9F43-FB53A244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A5DAFF-B3FE-4C5C-9F1C-A2AA2D29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969A88-4169-4B6A-9035-3DA0FB073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EA33228-90EB-467A-BA14-76FA1419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0052CB-1A90-4698-9AB0-37D2033C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8C0B5BC-1D2F-4514-BDC0-7F7BE1DD5AD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F2BFB13-08BB-4598-A2B8-4150034F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C4669E-3F95-4FE8-9552-C3943B8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12DB3CB-B012-4B44-9EE4-30C12155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47B089B-2A85-476B-BA1D-2605A5271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7E4A7D7-9CA9-42D8-96E9-511776EF9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33F40F-6628-44F7-8885-3BCB0315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41B2383-BB37-43BD-AE80-2A466010A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F1CDAA-665E-4321-B79F-C2A7EAFA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C9587E63-3DD5-4B00-81AC-11138316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94BAAE7-95D3-4523-9F7F-80DA9DB3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April 22,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J. Leibfritz / PIP2IT 650 CTL PDR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2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D65A48-DAB1-464B-9B19-BC3340AA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29A1-B1C5-439F-AB13-716C3913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B9E60BD-E18C-4819-B4E5-EBAD45A64C4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5440-A5B2-46A5-BDE0-B5B290547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96B76-FFB5-4A31-BA57-6484BAA97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Alex Martinez</a:t>
            </a:r>
          </a:p>
          <a:p>
            <a:r>
              <a:rPr lang="en-US" dirty="0"/>
              <a:t>Integration Coordinator</a:t>
            </a:r>
          </a:p>
          <a:p>
            <a:r>
              <a:rPr lang="en-US" dirty="0"/>
              <a:t>Technical Integration Group</a:t>
            </a:r>
          </a:p>
          <a:p>
            <a:r>
              <a:rPr lang="en-US" dirty="0"/>
              <a:t>Thursday, May 14,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51731-DBB5-46DE-ACB6-FD044CB01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Interfaces Between SRF/</a:t>
            </a:r>
            <a:r>
              <a:rPr lang="en-US" dirty="0" err="1"/>
              <a:t>Cryo</a:t>
            </a:r>
            <a:r>
              <a:rPr lang="en-US" dirty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137691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Interface Management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8A1D9-D49B-4206-922C-9CBE59ED89B5}"/>
              </a:ext>
            </a:extLst>
          </p:cNvPr>
          <p:cNvSpPr/>
          <p:nvPr/>
        </p:nvSpPr>
        <p:spPr>
          <a:xfrm>
            <a:off x="228600" y="760645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Interfaces are managed globally through the use of the Master Interface Control Document (ICD) – ED0010433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Tabulates interfaces between L3’s (internal interfaces managed within the discretion of the individual L3’s and the given L2)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Provides top-level details of the interfaces and references documents where the interface details are located (i.e. ISD, drawings,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All changes to interfaces are processed as outlined in the </a:t>
            </a:r>
            <a:r>
              <a:rPr lang="en-US" sz="2000" i="1" dirty="0">
                <a:solidFill>
                  <a:srgbClr val="1F497D"/>
                </a:solidFill>
                <a:latin typeface="Arial" panose="020B0604020202020204" pitchFamily="34" charset="0"/>
              </a:rPr>
              <a:t>“PIP-II Interface Management Plan (ED0007942)”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Managed by the PIP-II Integration Coordinator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Master ICD released monthly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Currently ~770 interfaces have been defined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4FF3F-7B6D-42FA-BB41-1A89F444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9" y="2302680"/>
            <a:ext cx="4065973" cy="129994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389DD9E-799F-40B8-AC3D-64B1A29C0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95B64D-E1E7-4C87-83E5-B40585418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169294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ICD Sheet Details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91424-A6CD-4141-B2BD-27251A14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550"/>
            <a:ext cx="9144000" cy="405095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833317-1E0E-4C5B-955E-D2EBC6E4820F}"/>
              </a:ext>
            </a:extLst>
          </p:cNvPr>
          <p:cNvSpPr/>
          <p:nvPr/>
        </p:nvSpPr>
        <p:spPr>
          <a:xfrm>
            <a:off x="-1925" y="2046550"/>
            <a:ext cx="4839396" cy="555066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BFBCA8F8-87EC-4394-A3F1-C4B40A774A3B}"/>
              </a:ext>
            </a:extLst>
          </p:cNvPr>
          <p:cNvSpPr/>
          <p:nvPr/>
        </p:nvSpPr>
        <p:spPr>
          <a:xfrm>
            <a:off x="307053" y="1218944"/>
            <a:ext cx="548640" cy="79305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7A555B-1B2C-4485-8FF3-60B54088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86" y="914833"/>
            <a:ext cx="8137428" cy="94060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E31689-9EE0-40C2-981A-F316262C6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EE43762-8721-4FE5-9FB9-BBA61F339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331329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ICD Sheet Details – continued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91424-A6CD-4141-B2BD-27251A14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57113"/>
          <a:stretch/>
        </p:blipFill>
        <p:spPr>
          <a:xfrm>
            <a:off x="0" y="2454925"/>
            <a:ext cx="9144000" cy="173736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833317-1E0E-4C5B-955E-D2EBC6E4820F}"/>
              </a:ext>
            </a:extLst>
          </p:cNvPr>
          <p:cNvSpPr/>
          <p:nvPr/>
        </p:nvSpPr>
        <p:spPr>
          <a:xfrm>
            <a:off x="855694" y="2973801"/>
            <a:ext cx="4453154" cy="233068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BFBCA8F8-87EC-4394-A3F1-C4B40A774A3B}"/>
              </a:ext>
            </a:extLst>
          </p:cNvPr>
          <p:cNvSpPr/>
          <p:nvPr/>
        </p:nvSpPr>
        <p:spPr>
          <a:xfrm rot="10800000">
            <a:off x="8081599" y="3299068"/>
            <a:ext cx="548640" cy="221973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12C2D-5E57-4877-B2C8-F993AAD36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5" y="924937"/>
            <a:ext cx="8381665" cy="1529987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4" name="Arrow: U-Turn 3">
            <a:extLst>
              <a:ext uri="{FF2B5EF4-FFF2-40B4-BE49-F238E27FC236}">
                <a16:creationId xmlns:a16="http://schemas.microsoft.com/office/drawing/2014/main" id="{C306784A-7537-44C1-A1CF-BFB5E6D2350E}"/>
              </a:ext>
            </a:extLst>
          </p:cNvPr>
          <p:cNvSpPr/>
          <p:nvPr/>
        </p:nvSpPr>
        <p:spPr>
          <a:xfrm rot="-5400000">
            <a:off x="-348390" y="2029886"/>
            <a:ext cx="1555617" cy="717408"/>
          </a:xfrm>
          <a:prstGeom prst="utur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9A2E6B-8E86-48B5-9188-027114C51847}"/>
              </a:ext>
            </a:extLst>
          </p:cNvPr>
          <p:cNvSpPr/>
          <p:nvPr/>
        </p:nvSpPr>
        <p:spPr>
          <a:xfrm>
            <a:off x="5344359" y="2973800"/>
            <a:ext cx="3542189" cy="233068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4E09E-A2B3-4B47-A0A5-DB3CAD78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16" y="4521616"/>
            <a:ext cx="7634796" cy="170332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ABC87A0-444A-4171-A677-EAE5F3D0C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310EA18-E7E2-494F-AA07-A08557318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360814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between SRF/</a:t>
            </a:r>
            <a:r>
              <a:rPr lang="en-US" dirty="0" err="1"/>
              <a:t>Cryo</a:t>
            </a:r>
            <a:r>
              <a:rPr lang="en-US" dirty="0"/>
              <a:t>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8A1D9-D49B-4206-922C-9CBE59ED89B5}"/>
              </a:ext>
            </a:extLst>
          </p:cNvPr>
          <p:cNvSpPr/>
          <p:nvPr/>
        </p:nvSpPr>
        <p:spPr>
          <a:xfrm>
            <a:off x="228600" y="760645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Currently 14 interfaces have been defined between these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Process Piping Interfaces (cryogenic) – 4 interfaces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HWR CM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SSR CMs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650 MHz CMs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CP to CDS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Warm Piping Interfaces (suction/vent headers) – 4 interfaces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HWR CM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SSR CMs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650 MHz CMs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CP to CDS (all warm headers including discharge)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Cryogenic Controls Interfaces – 5 interfaces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HWR CM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SSR CMs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650 MHz CMs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CP to CDS (PLC integration)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CP to CDS (Signal exchange with Controls, CDS is Integrator)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Thermometry Interfaces (cryogenic) – 1 interface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Arial" panose="020B0604020202020204" pitchFamily="34" charset="0"/>
              </a:rPr>
              <a:t>HWR CM to CDS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28F9204-BA9E-44A1-8CD3-0AFA84DEC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6BDEE-B13A-475D-9BA6-9F1EEF6D5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43922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Specification Documents (ISD)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8A1D9-D49B-4206-922C-9CBE59ED89B5}"/>
              </a:ext>
            </a:extLst>
          </p:cNvPr>
          <p:cNvSpPr/>
          <p:nvPr/>
        </p:nvSpPr>
        <p:spPr>
          <a:xfrm>
            <a:off x="228600" y="760645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HWR CM ISD –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ED0002529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SSR1 CM ISD’s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Prototype CM ISD –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ED0004129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Production CM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ED0011908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(placeholder)</a:t>
            </a:r>
          </a:p>
          <a:p>
            <a:pPr lvl="1"/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SSR2 CM ISD’s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Pre-production CM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ED0010943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(placeholder)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Production CM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ED0011911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(placeholder)</a:t>
            </a:r>
          </a:p>
          <a:p>
            <a:pPr lvl="1"/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LB650 CM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TBD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HB650 CM ISD’s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Prototype CM ISD –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ED0007562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Production CM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TBD </a:t>
            </a:r>
          </a:p>
          <a:p>
            <a:pPr lvl="1"/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CDS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ED0011880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(placeholder)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CP ISD –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ED0011884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(placeholder)</a:t>
            </a:r>
          </a:p>
          <a:p>
            <a:endParaRPr lang="en-US" sz="1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*** Many ISD’s still need to be created ***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3CCF37-2C37-43AB-8349-DC2F70AD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8A8795-39C5-4DBA-AE23-E8BCC94B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333356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8A1D9-D49B-4206-922C-9CBE59ED89B5}"/>
              </a:ext>
            </a:extLst>
          </p:cNvPr>
          <p:cNvSpPr/>
          <p:nvPr/>
        </p:nvSpPr>
        <p:spPr>
          <a:xfrm>
            <a:off x="228600" y="760645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Review an example ISD</a:t>
            </a: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Are existing interfaces well defined?</a:t>
            </a: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Are there any interfaces missing (between SRF/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Cryo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 systems)?</a:t>
            </a: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3CCF37-2C37-43AB-8349-DC2F70AD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8A8795-39C5-4DBA-AE23-E8BCC94B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169644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11D6E-D6C1-4CDF-A799-E1EF46E0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continued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4364-58F7-4D06-B55A-FCD277DDA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8A1D9-D49B-4206-922C-9CBE59ED89B5}"/>
              </a:ext>
            </a:extLst>
          </p:cNvPr>
          <p:cNvSpPr/>
          <p:nvPr/>
        </p:nvSpPr>
        <p:spPr>
          <a:xfrm>
            <a:off x="228600" y="760645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Cooldown Requirements/Constraints (imposed by CM’s to CDS typically)</a:t>
            </a:r>
          </a:p>
          <a:p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Should these be considered interfaces?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Currently not listed</a:t>
            </a:r>
          </a:p>
          <a:p>
            <a:pPr lvl="1"/>
            <a:endParaRPr lang="en-US" sz="20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Examples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High temperature shield constraints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Cooldown rate constraints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</a:rPr>
              <a:t>Cavity fast cooldown requirements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3CCF37-2C37-43AB-8349-DC2F70AD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May 14,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8A8795-39C5-4DBA-AE23-E8BCC94B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</p:spPr>
        <p:txBody>
          <a:bodyPr/>
          <a:lstStyle/>
          <a:p>
            <a:pPr algn="ctr"/>
            <a:r>
              <a:rPr lang="en-US" dirty="0"/>
              <a:t>Integration Team / Cryogenic Systems Integrated Workshop</a:t>
            </a:r>
          </a:p>
        </p:txBody>
      </p:sp>
    </p:spTree>
    <p:extLst>
      <p:ext uri="{BB962C8B-B14F-4D97-AF65-F5344CB8AC3E}">
        <p14:creationId xmlns:p14="http://schemas.microsoft.com/office/powerpoint/2010/main" val="1874792991"/>
      </p:ext>
    </p:extLst>
  </p:cSld>
  <p:clrMapOvr>
    <a:masterClrMapping/>
  </p:clrMapOvr>
</p:sld>
</file>

<file path=ppt/theme/theme1.xml><?xml version="1.0" encoding="utf-8"?>
<a:theme xmlns:a="http://schemas.openxmlformats.org/drawingml/2006/main" name="PIP2_generic_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generic_theme" id="{41B43398-5B5F-45F8-88E0-B31BBDF1C289}" vid="{8E137403-0860-4760-AAAF-D1F1D3A18D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8F3402ADD1E4DA05C9668DF8947C8" ma:contentTypeVersion="13" ma:contentTypeDescription="Create a new document." ma:contentTypeScope="" ma:versionID="fa0f4d5ab5aa42cd3ec70f93d4b723a4">
  <xsd:schema xmlns:xsd="http://www.w3.org/2001/XMLSchema" xmlns:xs="http://www.w3.org/2001/XMLSchema" xmlns:p="http://schemas.microsoft.com/office/2006/metadata/properties" xmlns:ns3="7a3a7298-5a2c-4a7b-947f-d94a8383171a" xmlns:ns4="090e68c1-01bf-4ca3-9902-f13c0b861372" targetNamespace="http://schemas.microsoft.com/office/2006/metadata/properties" ma:root="true" ma:fieldsID="2b764e3433437b387c19c7dfe68ae41f" ns3:_="" ns4:_="">
    <xsd:import namespace="7a3a7298-5a2c-4a7b-947f-d94a8383171a"/>
    <xsd:import namespace="090e68c1-01bf-4ca3-9902-f13c0b8613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a7298-5a2c-4a7b-947f-d94a838317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e68c1-01bf-4ca3-9902-f13c0b861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3a7298-5a2c-4a7b-947f-d94a8383171a">
      <UserInfo>
        <DisplayName>Alexander Martinez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FBA56E4-FC84-45E5-A1D3-E682D6A33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2B0228-2280-45D0-BF8D-33F6B3999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3a7298-5a2c-4a7b-947f-d94a8383171a"/>
    <ds:schemaRef ds:uri="090e68c1-01bf-4ca3-9902-f13c0b861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690E8C-23B5-425B-94D6-2D26C33241B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090e68c1-01bf-4ca3-9902-f13c0b861372"/>
    <ds:schemaRef ds:uri="http://schemas.microsoft.com/office/2006/metadata/properties"/>
    <ds:schemaRef ds:uri="7a3a7298-5a2c-4a7b-947f-d94a8383171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PIP2_generic_theme</Template>
  <TotalTime>840</TotalTime>
  <Words>488</Words>
  <Application>Microsoft Office PowerPoint</Application>
  <PresentationFormat>On-screen Show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PIP2_generic_theme</vt:lpstr>
      <vt:lpstr>PowerPoint Presentation</vt:lpstr>
      <vt:lpstr>PIP-II Interface Management Method</vt:lpstr>
      <vt:lpstr>Master ICD Sheet Details</vt:lpstr>
      <vt:lpstr>Master ICD Sheet Details – continued </vt:lpstr>
      <vt:lpstr>Interfaces between SRF/Cryo Systems</vt:lpstr>
      <vt:lpstr>Interface Specification Documents (ISD)</vt:lpstr>
      <vt:lpstr>Discussion</vt:lpstr>
      <vt:lpstr>Discussion – continued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Alexander Martinez</cp:lastModifiedBy>
  <cp:revision>3</cp:revision>
  <dcterms:created xsi:type="dcterms:W3CDTF">2020-02-05T18:34:27Z</dcterms:created>
  <dcterms:modified xsi:type="dcterms:W3CDTF">2020-05-14T01:05:22Z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0x0101004EE8F3402ADD1E4DA05C9668DF8947C8</vt:lpwstr>
  </property>
</Properties>
</file>