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97" r:id="rId2"/>
    <p:sldId id="716" r:id="rId3"/>
    <p:sldId id="1036" r:id="rId4"/>
    <p:sldId id="1018" r:id="rId5"/>
    <p:sldId id="1020" r:id="rId6"/>
    <p:sldId id="1039" r:id="rId7"/>
    <p:sldId id="1022" r:id="rId8"/>
    <p:sldId id="1026" r:id="rId9"/>
    <p:sldId id="1027" r:id="rId10"/>
    <p:sldId id="1030" r:id="rId11"/>
    <p:sldId id="1034" r:id="rId12"/>
    <p:sldId id="1031" r:id="rId13"/>
    <p:sldId id="1038" r:id="rId14"/>
    <p:sldId id="9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D3061-2880-654C-B5EA-A972B97B8740}" v="814" dt="2020-05-14T15:20:20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/>
    <p:restoredTop sz="85778"/>
  </p:normalViewPr>
  <p:slideViewPr>
    <p:cSldViewPr snapToGrid="0">
      <p:cViewPr varScale="1">
        <p:scale>
          <a:sx n="91" d="100"/>
          <a:sy n="91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A. Dalesandro" userId="f7c44c9b-e6ee-4dfa-9bd3-3233459db073" providerId="ADAL" clId="{97ED3061-2880-654C-B5EA-A972B97B8740}"/>
    <pc:docChg chg="undo redo custSel addSld delSld modSld">
      <pc:chgData name="Andrew A. Dalesandro" userId="f7c44c9b-e6ee-4dfa-9bd3-3233459db073" providerId="ADAL" clId="{97ED3061-2880-654C-B5EA-A972B97B8740}" dt="2020-05-14T15:21:00.762" v="1573" actId="1037"/>
      <pc:docMkLst>
        <pc:docMk/>
      </pc:docMkLst>
      <pc:sldChg chg="modSp">
        <pc:chgData name="Andrew A. Dalesandro" userId="f7c44c9b-e6ee-4dfa-9bd3-3233459db073" providerId="ADAL" clId="{97ED3061-2880-654C-B5EA-A972B97B8740}" dt="2020-05-14T14:26:21.443" v="1480" actId="27636"/>
        <pc:sldMkLst>
          <pc:docMk/>
          <pc:sldMk cId="1315237926" sldId="716"/>
        </pc:sldMkLst>
        <pc:spChg chg="mod">
          <ac:chgData name="Andrew A. Dalesandro" userId="f7c44c9b-e6ee-4dfa-9bd3-3233459db073" providerId="ADAL" clId="{97ED3061-2880-654C-B5EA-A972B97B8740}" dt="2020-05-14T14:26:21.443" v="1480" actId="27636"/>
          <ac:spMkLst>
            <pc:docMk/>
            <pc:sldMk cId="1315237926" sldId="716"/>
            <ac:spMk id="2" creationId="{AE4BF4D9-23E4-FA4F-A005-92C510EF9863}"/>
          </ac:spMkLst>
        </pc:spChg>
        <pc:spChg chg="mod">
          <ac:chgData name="Andrew A. Dalesandro" userId="f7c44c9b-e6ee-4dfa-9bd3-3233459db073" providerId="ADAL" clId="{97ED3061-2880-654C-B5EA-A972B97B8740}" dt="2020-05-14T13:16:48.729" v="16" actId="20577"/>
          <ac:spMkLst>
            <pc:docMk/>
            <pc:sldMk cId="1315237926" sldId="716"/>
            <ac:spMk id="3" creationId="{EEA65FE2-0728-9946-B961-70393AA9BB53}"/>
          </ac:spMkLst>
        </pc:spChg>
      </pc:sldChg>
      <pc:sldChg chg="del">
        <pc:chgData name="Andrew A. Dalesandro" userId="f7c44c9b-e6ee-4dfa-9bd3-3233459db073" providerId="ADAL" clId="{97ED3061-2880-654C-B5EA-A972B97B8740}" dt="2020-05-14T13:16:54.741" v="17" actId="2696"/>
        <pc:sldMkLst>
          <pc:docMk/>
          <pc:sldMk cId="2714790239" sldId="1014"/>
        </pc:sldMkLst>
      </pc:sldChg>
      <pc:sldChg chg="del">
        <pc:chgData name="Andrew A. Dalesandro" userId="f7c44c9b-e6ee-4dfa-9bd3-3233459db073" providerId="ADAL" clId="{97ED3061-2880-654C-B5EA-A972B97B8740}" dt="2020-05-14T13:16:54.788" v="19" actId="2696"/>
        <pc:sldMkLst>
          <pc:docMk/>
          <pc:sldMk cId="757661703" sldId="1015"/>
        </pc:sldMkLst>
      </pc:sldChg>
      <pc:sldChg chg="del">
        <pc:chgData name="Andrew A. Dalesandro" userId="f7c44c9b-e6ee-4dfa-9bd3-3233459db073" providerId="ADAL" clId="{97ED3061-2880-654C-B5EA-A972B97B8740}" dt="2020-05-14T13:16:54.827" v="21" actId="2696"/>
        <pc:sldMkLst>
          <pc:docMk/>
          <pc:sldMk cId="933512528" sldId="1016"/>
        </pc:sldMkLst>
      </pc:sldChg>
      <pc:sldChg chg="del">
        <pc:chgData name="Andrew A. Dalesandro" userId="f7c44c9b-e6ee-4dfa-9bd3-3233459db073" providerId="ADAL" clId="{97ED3061-2880-654C-B5EA-A972B97B8740}" dt="2020-05-14T13:16:54.846" v="22" actId="2696"/>
        <pc:sldMkLst>
          <pc:docMk/>
          <pc:sldMk cId="884335579" sldId="1017"/>
        </pc:sldMkLst>
      </pc:sldChg>
      <pc:sldChg chg="modSp">
        <pc:chgData name="Andrew A. Dalesandro" userId="f7c44c9b-e6ee-4dfa-9bd3-3233459db073" providerId="ADAL" clId="{97ED3061-2880-654C-B5EA-A972B97B8740}" dt="2020-05-14T13:23:46.278" v="224"/>
        <pc:sldMkLst>
          <pc:docMk/>
          <pc:sldMk cId="4283273459" sldId="1018"/>
        </pc:sldMkLst>
        <pc:spChg chg="mod">
          <ac:chgData name="Andrew A. Dalesandro" userId="f7c44c9b-e6ee-4dfa-9bd3-3233459db073" providerId="ADAL" clId="{97ED3061-2880-654C-B5EA-A972B97B8740}" dt="2020-05-14T13:23:46.278" v="224"/>
          <ac:spMkLst>
            <pc:docMk/>
            <pc:sldMk cId="4283273459" sldId="1018"/>
            <ac:spMk id="3" creationId="{3553240A-B8FB-F04E-9C63-83F65531383B}"/>
          </ac:spMkLst>
        </pc:spChg>
      </pc:sldChg>
      <pc:sldChg chg="addSp delSp modSp modAnim">
        <pc:chgData name="Andrew A. Dalesandro" userId="f7c44c9b-e6ee-4dfa-9bd3-3233459db073" providerId="ADAL" clId="{97ED3061-2880-654C-B5EA-A972B97B8740}" dt="2020-05-14T15:15:10.999" v="1532"/>
        <pc:sldMkLst>
          <pc:docMk/>
          <pc:sldMk cId="1065640603" sldId="1020"/>
        </pc:sldMkLst>
        <pc:spChg chg="mod">
          <ac:chgData name="Andrew A. Dalesandro" userId="f7c44c9b-e6ee-4dfa-9bd3-3233459db073" providerId="ADAL" clId="{97ED3061-2880-654C-B5EA-A972B97B8740}" dt="2020-05-14T13:23:38.123" v="218"/>
          <ac:spMkLst>
            <pc:docMk/>
            <pc:sldMk cId="1065640603" sldId="1020"/>
            <ac:spMk id="3" creationId="{3553240A-B8FB-F04E-9C63-83F65531383B}"/>
          </ac:spMkLst>
        </pc:spChg>
        <pc:grpChg chg="add del mod">
          <ac:chgData name="Andrew A. Dalesandro" userId="f7c44c9b-e6ee-4dfa-9bd3-3233459db073" providerId="ADAL" clId="{97ED3061-2880-654C-B5EA-A972B97B8740}" dt="2020-05-14T15:13:08.162" v="1522" actId="165"/>
          <ac:grpSpMkLst>
            <pc:docMk/>
            <pc:sldMk cId="1065640603" sldId="1020"/>
            <ac:grpSpMk id="23" creationId="{92C345C0-8822-404B-908B-D3C9A03EC71B}"/>
          </ac:grpSpMkLst>
        </pc:grpChg>
        <pc:cxnChg chg="add del mod">
          <ac:chgData name="Andrew A. Dalesandro" userId="f7c44c9b-e6ee-4dfa-9bd3-3233459db073" providerId="ADAL" clId="{97ED3061-2880-654C-B5EA-A972B97B8740}" dt="2020-05-14T15:11:56.895" v="1508"/>
          <ac:cxnSpMkLst>
            <pc:docMk/>
            <pc:sldMk cId="1065640603" sldId="1020"/>
            <ac:cxnSpMk id="17" creationId="{0B4B21D1-61E6-8E44-BBFF-126D857DCCD0}"/>
          </ac:cxnSpMkLst>
        </pc:cxnChg>
        <pc:cxnChg chg="add del mod">
          <ac:chgData name="Andrew A. Dalesandro" userId="f7c44c9b-e6ee-4dfa-9bd3-3233459db073" providerId="ADAL" clId="{97ED3061-2880-654C-B5EA-A972B97B8740}" dt="2020-05-14T15:11:56.895" v="1508"/>
          <ac:cxnSpMkLst>
            <pc:docMk/>
            <pc:sldMk cId="1065640603" sldId="1020"/>
            <ac:cxnSpMk id="18" creationId="{B13371CE-A944-7041-959A-80AD12E08A1E}"/>
          </ac:cxnSpMkLst>
        </pc:cxnChg>
        <pc:cxnChg chg="add del mod">
          <ac:chgData name="Andrew A. Dalesandro" userId="f7c44c9b-e6ee-4dfa-9bd3-3233459db073" providerId="ADAL" clId="{97ED3061-2880-654C-B5EA-A972B97B8740}" dt="2020-05-14T15:11:56.895" v="1508"/>
          <ac:cxnSpMkLst>
            <pc:docMk/>
            <pc:sldMk cId="1065640603" sldId="1020"/>
            <ac:cxnSpMk id="19" creationId="{1EB88E7A-177D-E647-9325-BC428648FB64}"/>
          </ac:cxnSpMkLst>
        </pc:cxnChg>
        <pc:cxnChg chg="add mod">
          <ac:chgData name="Andrew A. Dalesandro" userId="f7c44c9b-e6ee-4dfa-9bd3-3233459db073" providerId="ADAL" clId="{97ED3061-2880-654C-B5EA-A972B97B8740}" dt="2020-05-14T15:12:00.246" v="1509"/>
          <ac:cxnSpMkLst>
            <pc:docMk/>
            <pc:sldMk cId="1065640603" sldId="1020"/>
            <ac:cxnSpMk id="20" creationId="{372279CA-1901-6F4E-B821-DACAFEBE28DF}"/>
          </ac:cxnSpMkLst>
        </pc:cxnChg>
        <pc:cxnChg chg="add mod">
          <ac:chgData name="Andrew A. Dalesandro" userId="f7c44c9b-e6ee-4dfa-9bd3-3233459db073" providerId="ADAL" clId="{97ED3061-2880-654C-B5EA-A972B97B8740}" dt="2020-05-14T15:12:00.246" v="1509"/>
          <ac:cxnSpMkLst>
            <pc:docMk/>
            <pc:sldMk cId="1065640603" sldId="1020"/>
            <ac:cxnSpMk id="21" creationId="{DCA418ED-92A2-124C-87E0-AA6B34E99334}"/>
          </ac:cxnSpMkLst>
        </pc:cxnChg>
        <pc:cxnChg chg="add mod">
          <ac:chgData name="Andrew A. Dalesandro" userId="f7c44c9b-e6ee-4dfa-9bd3-3233459db073" providerId="ADAL" clId="{97ED3061-2880-654C-B5EA-A972B97B8740}" dt="2020-05-14T15:12:00.246" v="1509"/>
          <ac:cxnSpMkLst>
            <pc:docMk/>
            <pc:sldMk cId="1065640603" sldId="1020"/>
            <ac:cxnSpMk id="22" creationId="{E18A6BF8-A902-E849-A03F-062DEC7A3181}"/>
          </ac:cxnSpMkLst>
        </pc:cxnChg>
        <pc:cxnChg chg="add mod">
          <ac:chgData name="Andrew A. Dalesandro" userId="f7c44c9b-e6ee-4dfa-9bd3-3233459db073" providerId="ADAL" clId="{97ED3061-2880-654C-B5EA-A972B97B8740}" dt="2020-05-14T15:13:01.676" v="1521" actId="1076"/>
          <ac:cxnSpMkLst>
            <pc:docMk/>
            <pc:sldMk cId="1065640603" sldId="1020"/>
            <ac:cxnSpMk id="24" creationId="{AFD0DC33-9716-B94F-99A8-BEC941ABCAF3}"/>
          </ac:cxnSpMkLst>
        </pc:cxnChg>
        <pc:cxnChg chg="mod topLvl">
          <ac:chgData name="Andrew A. Dalesandro" userId="f7c44c9b-e6ee-4dfa-9bd3-3233459db073" providerId="ADAL" clId="{97ED3061-2880-654C-B5EA-A972B97B8740}" dt="2020-05-14T15:13:08.162" v="1522" actId="165"/>
          <ac:cxnSpMkLst>
            <pc:docMk/>
            <pc:sldMk cId="1065640603" sldId="1020"/>
            <ac:cxnSpMk id="26" creationId="{25B6F310-C4F0-0F49-9D24-3E8A604FAECE}"/>
          </ac:cxnSpMkLst>
        </pc:cxnChg>
        <pc:cxnChg chg="add mod">
          <ac:chgData name="Andrew A. Dalesandro" userId="f7c44c9b-e6ee-4dfa-9bd3-3233459db073" providerId="ADAL" clId="{97ED3061-2880-654C-B5EA-A972B97B8740}" dt="2020-05-14T15:13:32.025" v="1527" actId="14100"/>
          <ac:cxnSpMkLst>
            <pc:docMk/>
            <pc:sldMk cId="1065640603" sldId="1020"/>
            <ac:cxnSpMk id="27" creationId="{559F86E1-4309-C149-85B1-1C41919A5623}"/>
          </ac:cxnSpMkLst>
        </pc:cxnChg>
        <pc:cxnChg chg="mod topLvl">
          <ac:chgData name="Andrew A. Dalesandro" userId="f7c44c9b-e6ee-4dfa-9bd3-3233459db073" providerId="ADAL" clId="{97ED3061-2880-654C-B5EA-A972B97B8740}" dt="2020-05-14T15:13:14.751" v="1523" actId="14100"/>
          <ac:cxnSpMkLst>
            <pc:docMk/>
            <pc:sldMk cId="1065640603" sldId="1020"/>
            <ac:cxnSpMk id="32" creationId="{4A1998EE-3472-3344-867B-F1E5BBFA1079}"/>
          </ac:cxnSpMkLst>
        </pc:cxnChg>
        <pc:cxnChg chg="mod topLvl">
          <ac:chgData name="Andrew A. Dalesandro" userId="f7c44c9b-e6ee-4dfa-9bd3-3233459db073" providerId="ADAL" clId="{97ED3061-2880-654C-B5EA-A972B97B8740}" dt="2020-05-14T15:13:08.162" v="1522" actId="165"/>
          <ac:cxnSpMkLst>
            <pc:docMk/>
            <pc:sldMk cId="1065640603" sldId="1020"/>
            <ac:cxnSpMk id="33" creationId="{73D87692-5BF4-D04A-9DFF-4E271A3D7453}"/>
          </ac:cxnSpMkLst>
        </pc:cxnChg>
        <pc:cxnChg chg="mod topLvl">
          <ac:chgData name="Andrew A. Dalesandro" userId="f7c44c9b-e6ee-4dfa-9bd3-3233459db073" providerId="ADAL" clId="{97ED3061-2880-654C-B5EA-A972B97B8740}" dt="2020-05-14T15:13:08.162" v="1522" actId="165"/>
          <ac:cxnSpMkLst>
            <pc:docMk/>
            <pc:sldMk cId="1065640603" sldId="1020"/>
            <ac:cxnSpMk id="35" creationId="{E2CED605-2060-DE4C-A1FE-0C9F15C9B00B}"/>
          </ac:cxnSpMkLst>
        </pc:cxnChg>
        <pc:cxnChg chg="mod topLvl">
          <ac:chgData name="Andrew A. Dalesandro" userId="f7c44c9b-e6ee-4dfa-9bd3-3233459db073" providerId="ADAL" clId="{97ED3061-2880-654C-B5EA-A972B97B8740}" dt="2020-05-14T15:13:17.840" v="1524" actId="14100"/>
          <ac:cxnSpMkLst>
            <pc:docMk/>
            <pc:sldMk cId="1065640603" sldId="1020"/>
            <ac:cxnSpMk id="36" creationId="{CD4875F6-7828-2B49-A6BA-FEE39D2DF4B0}"/>
          </ac:cxnSpMkLst>
        </pc:cxnChg>
      </pc:sldChg>
      <pc:sldChg chg="modSp">
        <pc:chgData name="Andrew A. Dalesandro" userId="f7c44c9b-e6ee-4dfa-9bd3-3233459db073" providerId="ADAL" clId="{97ED3061-2880-654C-B5EA-A972B97B8740}" dt="2020-05-14T13:24:39.293" v="243" actId="20577"/>
        <pc:sldMkLst>
          <pc:docMk/>
          <pc:sldMk cId="511661411" sldId="1022"/>
        </pc:sldMkLst>
        <pc:spChg chg="mod">
          <ac:chgData name="Andrew A. Dalesandro" userId="f7c44c9b-e6ee-4dfa-9bd3-3233459db073" providerId="ADAL" clId="{97ED3061-2880-654C-B5EA-A972B97B8740}" dt="2020-05-14T13:24:39.293" v="243" actId="20577"/>
          <ac:spMkLst>
            <pc:docMk/>
            <pc:sldMk cId="511661411" sldId="1022"/>
            <ac:spMk id="3" creationId="{3553240A-B8FB-F04E-9C63-83F65531383B}"/>
          </ac:spMkLst>
        </pc:spChg>
      </pc:sldChg>
      <pc:sldChg chg="modSp">
        <pc:chgData name="Andrew A. Dalesandro" userId="f7c44c9b-e6ee-4dfa-9bd3-3233459db073" providerId="ADAL" clId="{97ED3061-2880-654C-B5EA-A972B97B8740}" dt="2020-05-14T13:24:47.505" v="244"/>
        <pc:sldMkLst>
          <pc:docMk/>
          <pc:sldMk cId="690776036" sldId="1026"/>
        </pc:sldMkLst>
        <pc:spChg chg="mod">
          <ac:chgData name="Andrew A. Dalesandro" userId="f7c44c9b-e6ee-4dfa-9bd3-3233459db073" providerId="ADAL" clId="{97ED3061-2880-654C-B5EA-A972B97B8740}" dt="2020-05-14T13:24:47.505" v="244"/>
          <ac:spMkLst>
            <pc:docMk/>
            <pc:sldMk cId="690776036" sldId="1026"/>
            <ac:spMk id="3" creationId="{3553240A-B8FB-F04E-9C63-83F65531383B}"/>
          </ac:spMkLst>
        </pc:spChg>
      </pc:sldChg>
      <pc:sldChg chg="modSp">
        <pc:chgData name="Andrew A. Dalesandro" userId="f7c44c9b-e6ee-4dfa-9bd3-3233459db073" providerId="ADAL" clId="{97ED3061-2880-654C-B5EA-A972B97B8740}" dt="2020-05-14T13:24:51.868" v="245"/>
        <pc:sldMkLst>
          <pc:docMk/>
          <pc:sldMk cId="2320921245" sldId="1027"/>
        </pc:sldMkLst>
        <pc:spChg chg="mod">
          <ac:chgData name="Andrew A. Dalesandro" userId="f7c44c9b-e6ee-4dfa-9bd3-3233459db073" providerId="ADAL" clId="{97ED3061-2880-654C-B5EA-A972B97B8740}" dt="2020-05-14T13:24:51.868" v="245"/>
          <ac:spMkLst>
            <pc:docMk/>
            <pc:sldMk cId="2320921245" sldId="1027"/>
            <ac:spMk id="3" creationId="{3553240A-B8FB-F04E-9C63-83F65531383B}"/>
          </ac:spMkLst>
        </pc:spChg>
      </pc:sldChg>
      <pc:sldChg chg="addSp modSp modAnim">
        <pc:chgData name="Andrew A. Dalesandro" userId="f7c44c9b-e6ee-4dfa-9bd3-3233459db073" providerId="ADAL" clId="{97ED3061-2880-654C-B5EA-A972B97B8740}" dt="2020-05-14T15:20:20.416" v="1572"/>
        <pc:sldMkLst>
          <pc:docMk/>
          <pc:sldMk cId="3625245306" sldId="1030"/>
        </pc:sldMkLst>
        <pc:spChg chg="mod">
          <ac:chgData name="Andrew A. Dalesandro" userId="f7c44c9b-e6ee-4dfa-9bd3-3233459db073" providerId="ADAL" clId="{97ED3061-2880-654C-B5EA-A972B97B8740}" dt="2020-05-14T15:16:33.969" v="1540" actId="20577"/>
          <ac:spMkLst>
            <pc:docMk/>
            <pc:sldMk cId="3625245306" sldId="1030"/>
            <ac:spMk id="2" creationId="{19294CFB-F0CE-A44C-A1F4-88F22B971AAA}"/>
          </ac:spMkLst>
        </pc:spChg>
        <pc:spChg chg="mod">
          <ac:chgData name="Andrew A. Dalesandro" userId="f7c44c9b-e6ee-4dfa-9bd3-3233459db073" providerId="ADAL" clId="{97ED3061-2880-654C-B5EA-A972B97B8740}" dt="2020-05-14T13:25:02.162" v="251"/>
          <ac:spMkLst>
            <pc:docMk/>
            <pc:sldMk cId="3625245306" sldId="1030"/>
            <ac:spMk id="3" creationId="{3553240A-B8FB-F04E-9C63-83F65531383B}"/>
          </ac:spMkLst>
        </pc:spChg>
        <pc:spChg chg="add mod">
          <ac:chgData name="Andrew A. Dalesandro" userId="f7c44c9b-e6ee-4dfa-9bd3-3233459db073" providerId="ADAL" clId="{97ED3061-2880-654C-B5EA-A972B97B8740}" dt="2020-05-14T15:18:30.074" v="1551" actId="14100"/>
          <ac:spMkLst>
            <pc:docMk/>
            <pc:sldMk cId="3625245306" sldId="1030"/>
            <ac:spMk id="26" creationId="{401641AA-424F-EA4D-BB70-574ACE9F1501}"/>
          </ac:spMkLst>
        </pc:spChg>
        <pc:spChg chg="add mod">
          <ac:chgData name="Andrew A. Dalesandro" userId="f7c44c9b-e6ee-4dfa-9bd3-3233459db073" providerId="ADAL" clId="{97ED3061-2880-654C-B5EA-A972B97B8740}" dt="2020-05-14T15:19:11.640" v="1555" actId="14100"/>
          <ac:spMkLst>
            <pc:docMk/>
            <pc:sldMk cId="3625245306" sldId="1030"/>
            <ac:spMk id="28" creationId="{A70B5BFD-9524-FA42-8F31-C43567050555}"/>
          </ac:spMkLst>
        </pc:spChg>
        <pc:cxnChg chg="add mod">
          <ac:chgData name="Andrew A. Dalesandro" userId="f7c44c9b-e6ee-4dfa-9bd3-3233459db073" providerId="ADAL" clId="{97ED3061-2880-654C-B5EA-A972B97B8740}" dt="2020-05-14T15:18:30.074" v="1551" actId="14100"/>
          <ac:cxnSpMkLst>
            <pc:docMk/>
            <pc:sldMk cId="3625245306" sldId="1030"/>
            <ac:cxnSpMk id="24" creationId="{434F9051-DF28-A147-A0F0-9114F1A4C9C1}"/>
          </ac:cxnSpMkLst>
        </pc:cxnChg>
        <pc:cxnChg chg="add mod">
          <ac:chgData name="Andrew A. Dalesandro" userId="f7c44c9b-e6ee-4dfa-9bd3-3233459db073" providerId="ADAL" clId="{97ED3061-2880-654C-B5EA-A972B97B8740}" dt="2020-05-14T15:19:17.473" v="1556" actId="14100"/>
          <ac:cxnSpMkLst>
            <pc:docMk/>
            <pc:sldMk cId="3625245306" sldId="1030"/>
            <ac:cxnSpMk id="27" creationId="{F93245F4-82FA-5C4E-A6CF-DCE978A532E9}"/>
          </ac:cxnSpMkLst>
        </pc:cxnChg>
      </pc:sldChg>
      <pc:sldChg chg="modSp">
        <pc:chgData name="Andrew A. Dalesandro" userId="f7c44c9b-e6ee-4dfa-9bd3-3233459db073" providerId="ADAL" clId="{97ED3061-2880-654C-B5EA-A972B97B8740}" dt="2020-05-14T13:25:21.690" v="265"/>
        <pc:sldMkLst>
          <pc:docMk/>
          <pc:sldMk cId="2998709669" sldId="1031"/>
        </pc:sldMkLst>
        <pc:spChg chg="mod">
          <ac:chgData name="Andrew A. Dalesandro" userId="f7c44c9b-e6ee-4dfa-9bd3-3233459db073" providerId="ADAL" clId="{97ED3061-2880-654C-B5EA-A972B97B8740}" dt="2020-05-14T13:25:21.690" v="265"/>
          <ac:spMkLst>
            <pc:docMk/>
            <pc:sldMk cId="2998709669" sldId="1031"/>
            <ac:spMk id="3" creationId="{3553240A-B8FB-F04E-9C63-83F65531383B}"/>
          </ac:spMkLst>
        </pc:spChg>
      </pc:sldChg>
      <pc:sldChg chg="del">
        <pc:chgData name="Andrew A. Dalesandro" userId="f7c44c9b-e6ee-4dfa-9bd3-3233459db073" providerId="ADAL" clId="{97ED3061-2880-654C-B5EA-A972B97B8740}" dt="2020-05-14T13:16:54.805" v="20" actId="2696"/>
        <pc:sldMkLst>
          <pc:docMk/>
          <pc:sldMk cId="114273178" sldId="1032"/>
        </pc:sldMkLst>
      </pc:sldChg>
      <pc:sldChg chg="del">
        <pc:chgData name="Andrew A. Dalesandro" userId="f7c44c9b-e6ee-4dfa-9bd3-3233459db073" providerId="ADAL" clId="{97ED3061-2880-654C-B5EA-A972B97B8740}" dt="2020-05-14T13:16:54.870" v="23" actId="2696"/>
        <pc:sldMkLst>
          <pc:docMk/>
          <pc:sldMk cId="1562819328" sldId="1033"/>
        </pc:sldMkLst>
      </pc:sldChg>
      <pc:sldChg chg="modSp">
        <pc:chgData name="Andrew A. Dalesandro" userId="f7c44c9b-e6ee-4dfa-9bd3-3233459db073" providerId="ADAL" clId="{97ED3061-2880-654C-B5EA-A972B97B8740}" dt="2020-05-14T15:21:00.762" v="1573" actId="1037"/>
        <pc:sldMkLst>
          <pc:docMk/>
          <pc:sldMk cId="2990273589" sldId="1034"/>
        </pc:sldMkLst>
        <pc:spChg chg="mod">
          <ac:chgData name="Andrew A. Dalesandro" userId="f7c44c9b-e6ee-4dfa-9bd3-3233459db073" providerId="ADAL" clId="{97ED3061-2880-654C-B5EA-A972B97B8740}" dt="2020-05-14T13:25:11.546" v="257"/>
          <ac:spMkLst>
            <pc:docMk/>
            <pc:sldMk cId="2990273589" sldId="1034"/>
            <ac:spMk id="3" creationId="{3553240A-B8FB-F04E-9C63-83F65531383B}"/>
          </ac:spMkLst>
        </pc:spChg>
        <pc:picChg chg="mod">
          <ac:chgData name="Andrew A. Dalesandro" userId="f7c44c9b-e6ee-4dfa-9bd3-3233459db073" providerId="ADAL" clId="{97ED3061-2880-654C-B5EA-A972B97B8740}" dt="2020-05-14T15:21:00.762" v="1573" actId="1037"/>
          <ac:picMkLst>
            <pc:docMk/>
            <pc:sldMk cId="2990273589" sldId="1034"/>
            <ac:picMk id="34" creationId="{97B44632-FC1F-654D-B23F-510D57360F5B}"/>
          </ac:picMkLst>
        </pc:picChg>
      </pc:sldChg>
      <pc:sldChg chg="del">
        <pc:chgData name="Andrew A. Dalesandro" userId="f7c44c9b-e6ee-4dfa-9bd3-3233459db073" providerId="ADAL" clId="{97ED3061-2880-654C-B5EA-A972B97B8740}" dt="2020-05-14T13:16:54.767" v="18" actId="2696"/>
        <pc:sldMkLst>
          <pc:docMk/>
          <pc:sldMk cId="1487782598" sldId="1035"/>
        </pc:sldMkLst>
      </pc:sldChg>
      <pc:sldChg chg="modSp modAnim">
        <pc:chgData name="Andrew A. Dalesandro" userId="f7c44c9b-e6ee-4dfa-9bd3-3233459db073" providerId="ADAL" clId="{97ED3061-2880-654C-B5EA-A972B97B8740}" dt="2020-05-14T15:09:09.450" v="1504" actId="20577"/>
        <pc:sldMkLst>
          <pc:docMk/>
          <pc:sldMk cId="484857945" sldId="1036"/>
        </pc:sldMkLst>
        <pc:spChg chg="mod">
          <ac:chgData name="Andrew A. Dalesandro" userId="f7c44c9b-e6ee-4dfa-9bd3-3233459db073" providerId="ADAL" clId="{97ED3061-2880-654C-B5EA-A972B97B8740}" dt="2020-05-14T15:09:09.450" v="1504" actId="20577"/>
          <ac:spMkLst>
            <pc:docMk/>
            <pc:sldMk cId="484857945" sldId="1036"/>
            <ac:spMk id="38" creationId="{81BA28CE-03D5-EF4C-ACAD-74790D0280A1}"/>
          </ac:spMkLst>
        </pc:spChg>
      </pc:sldChg>
      <pc:sldChg chg="modSp add del">
        <pc:chgData name="Andrew A. Dalesandro" userId="f7c44c9b-e6ee-4dfa-9bd3-3233459db073" providerId="ADAL" clId="{97ED3061-2880-654C-B5EA-A972B97B8740}" dt="2020-05-14T14:13:21.771" v="1179" actId="2696"/>
        <pc:sldMkLst>
          <pc:docMk/>
          <pc:sldMk cId="1233789691" sldId="1037"/>
        </pc:sldMkLst>
        <pc:spChg chg="mod">
          <ac:chgData name="Andrew A. Dalesandro" userId="f7c44c9b-e6ee-4dfa-9bd3-3233459db073" providerId="ADAL" clId="{97ED3061-2880-654C-B5EA-A972B97B8740}" dt="2020-05-14T13:23:31.293" v="212" actId="20577"/>
          <ac:spMkLst>
            <pc:docMk/>
            <pc:sldMk cId="1233789691" sldId="1037"/>
            <ac:spMk id="3" creationId="{3553240A-B8FB-F04E-9C63-83F65531383B}"/>
          </ac:spMkLst>
        </pc:spChg>
      </pc:sldChg>
      <pc:sldChg chg="addSp delSp modSp add delAnim modAnim">
        <pc:chgData name="Andrew A. Dalesandro" userId="f7c44c9b-e6ee-4dfa-9bd3-3233459db073" providerId="ADAL" clId="{97ED3061-2880-654C-B5EA-A972B97B8740}" dt="2020-05-14T14:12:24.877" v="1177"/>
        <pc:sldMkLst>
          <pc:docMk/>
          <pc:sldMk cId="2132955276" sldId="1038"/>
        </pc:sldMkLst>
        <pc:spChg chg="mod">
          <ac:chgData name="Andrew A. Dalesandro" userId="f7c44c9b-e6ee-4dfa-9bd3-3233459db073" providerId="ADAL" clId="{97ED3061-2880-654C-B5EA-A972B97B8740}" dt="2020-05-14T13:32:30.953" v="830" actId="20577"/>
          <ac:spMkLst>
            <pc:docMk/>
            <pc:sldMk cId="2132955276" sldId="1038"/>
            <ac:spMk id="2" creationId="{19294CFB-F0CE-A44C-A1F4-88F22B971AAA}"/>
          </ac:spMkLst>
        </pc:spChg>
        <pc:spChg chg="mod">
          <ac:chgData name="Andrew A. Dalesandro" userId="f7c44c9b-e6ee-4dfa-9bd3-3233459db073" providerId="ADAL" clId="{97ED3061-2880-654C-B5EA-A972B97B8740}" dt="2020-05-14T13:25:38.069" v="275" actId="20577"/>
          <ac:spMkLst>
            <pc:docMk/>
            <pc:sldMk cId="2132955276" sldId="1038"/>
            <ac:spMk id="3" creationId="{3553240A-B8FB-F04E-9C63-83F65531383B}"/>
          </ac:spMkLst>
        </pc:spChg>
        <pc:spChg chg="add mod">
          <ac:chgData name="Andrew A. Dalesandro" userId="f7c44c9b-e6ee-4dfa-9bd3-3233459db073" providerId="ADAL" clId="{97ED3061-2880-654C-B5EA-A972B97B8740}" dt="2020-05-14T13:30:11.486" v="516" actId="14100"/>
          <ac:spMkLst>
            <pc:docMk/>
            <pc:sldMk cId="2132955276" sldId="1038"/>
            <ac:spMk id="42" creationId="{6999DB2F-4C66-0643-BA8F-1B456814410C}"/>
          </ac:spMkLst>
        </pc:spChg>
        <pc:spChg chg="add mod">
          <ac:chgData name="Andrew A. Dalesandro" userId="f7c44c9b-e6ee-4dfa-9bd3-3233459db073" providerId="ADAL" clId="{97ED3061-2880-654C-B5EA-A972B97B8740}" dt="2020-05-14T13:30:22.054" v="518" actId="1076"/>
          <ac:spMkLst>
            <pc:docMk/>
            <pc:sldMk cId="2132955276" sldId="1038"/>
            <ac:spMk id="43" creationId="{BA3A92B2-E678-AE42-8213-3AC1AA42DD01}"/>
          </ac:spMkLst>
        </pc:spChg>
        <pc:spChg chg="add mod">
          <ac:chgData name="Andrew A. Dalesandro" userId="f7c44c9b-e6ee-4dfa-9bd3-3233459db073" providerId="ADAL" clId="{97ED3061-2880-654C-B5EA-A972B97B8740}" dt="2020-05-14T13:31:39.090" v="618" actId="1076"/>
          <ac:spMkLst>
            <pc:docMk/>
            <pc:sldMk cId="2132955276" sldId="1038"/>
            <ac:spMk id="53" creationId="{2FFA20D1-C712-4B42-8DD6-D9E898D62BB9}"/>
          </ac:spMkLst>
        </pc:spChg>
        <pc:spChg chg="mod">
          <ac:chgData name="Andrew A. Dalesandro" userId="f7c44c9b-e6ee-4dfa-9bd3-3233459db073" providerId="ADAL" clId="{97ED3061-2880-654C-B5EA-A972B97B8740}" dt="2020-05-14T13:29:36.094" v="505" actId="1076"/>
          <ac:spMkLst>
            <pc:docMk/>
            <pc:sldMk cId="2132955276" sldId="1038"/>
            <ac:spMk id="74" creationId="{51721D2C-4BCF-3944-9CB3-AEE058A93085}"/>
          </ac:spMkLst>
        </pc:spChg>
        <pc:spChg chg="mod">
          <ac:chgData name="Andrew A. Dalesandro" userId="f7c44c9b-e6ee-4dfa-9bd3-3233459db073" providerId="ADAL" clId="{97ED3061-2880-654C-B5EA-A972B97B8740}" dt="2020-05-14T13:28:37.814" v="418" actId="1038"/>
          <ac:spMkLst>
            <pc:docMk/>
            <pc:sldMk cId="2132955276" sldId="1038"/>
            <ac:spMk id="88" creationId="{ACDD0F8B-4319-434C-9F90-208E89090C2E}"/>
          </ac:spMkLst>
        </pc:spChg>
        <pc:spChg chg="mod">
          <ac:chgData name="Andrew A. Dalesandro" userId="f7c44c9b-e6ee-4dfa-9bd3-3233459db073" providerId="ADAL" clId="{97ED3061-2880-654C-B5EA-A972B97B8740}" dt="2020-05-14T13:27:54.074" v="411" actId="1035"/>
          <ac:spMkLst>
            <pc:docMk/>
            <pc:sldMk cId="2132955276" sldId="1038"/>
            <ac:spMk id="90" creationId="{84AAEAF9-7A37-2A4D-B7A7-25018D6E78CE}"/>
          </ac:spMkLst>
        </pc:spChg>
        <pc:grpChg chg="add del">
          <ac:chgData name="Andrew A. Dalesandro" userId="f7c44c9b-e6ee-4dfa-9bd3-3233459db073" providerId="ADAL" clId="{97ED3061-2880-654C-B5EA-A972B97B8740}" dt="2020-05-14T13:33:40.225" v="842" actId="165"/>
          <ac:grpSpMkLst>
            <pc:docMk/>
            <pc:sldMk cId="2132955276" sldId="1038"/>
            <ac:grpSpMk id="38" creationId="{83112BC9-5FBC-7245-A8DD-EDC6D143A079}"/>
          </ac:grpSpMkLst>
        </pc:grpChg>
        <pc:grpChg chg="del">
          <ac:chgData name="Andrew A. Dalesandro" userId="f7c44c9b-e6ee-4dfa-9bd3-3233459db073" providerId="ADAL" clId="{97ED3061-2880-654C-B5EA-A972B97B8740}" dt="2020-05-14T13:33:34.563" v="841" actId="165"/>
          <ac:grpSpMkLst>
            <pc:docMk/>
            <pc:sldMk cId="2132955276" sldId="1038"/>
            <ac:grpSpMk id="40" creationId="{38CB90B4-A68E-BB4B-9B25-4204FABEC769}"/>
          </ac:grpSpMkLst>
        </pc:grpChg>
        <pc:grpChg chg="del">
          <ac:chgData name="Andrew A. Dalesandro" userId="f7c44c9b-e6ee-4dfa-9bd3-3233459db073" providerId="ADAL" clId="{97ED3061-2880-654C-B5EA-A972B97B8740}" dt="2020-05-14T13:33:44.244" v="843" actId="165"/>
          <ac:grpSpMkLst>
            <pc:docMk/>
            <pc:sldMk cId="2132955276" sldId="1038"/>
            <ac:grpSpMk id="41" creationId="{CF1F7123-346B-3B43-8F4D-AE277E260876}"/>
          </ac:grpSpMkLst>
        </pc:grpChg>
        <pc:grpChg chg="add del mod topLvl">
          <ac:chgData name="Andrew A. Dalesandro" userId="f7c44c9b-e6ee-4dfa-9bd3-3233459db073" providerId="ADAL" clId="{97ED3061-2880-654C-B5EA-A972B97B8740}" dt="2020-05-14T14:07:27.515" v="1146" actId="165"/>
          <ac:grpSpMkLst>
            <pc:docMk/>
            <pc:sldMk cId="2132955276" sldId="1038"/>
            <ac:grpSpMk id="111" creationId="{A95F4F95-B76E-AC4F-9FD2-239805080D7A}"/>
          </ac:grpSpMkLst>
        </pc:grpChg>
        <pc:grpChg chg="add del mod">
          <ac:chgData name="Andrew A. Dalesandro" userId="f7c44c9b-e6ee-4dfa-9bd3-3233459db073" providerId="ADAL" clId="{97ED3061-2880-654C-B5EA-A972B97B8740}" dt="2020-05-14T14:01:36.130" v="1072" actId="165"/>
          <ac:grpSpMkLst>
            <pc:docMk/>
            <pc:sldMk cId="2132955276" sldId="1038"/>
            <ac:grpSpMk id="113" creationId="{2F426AC2-2EF7-9747-9AB8-F6A7220BA5A2}"/>
          </ac:grpSpMkLst>
        </pc:grpChg>
        <pc:grpChg chg="add mod">
          <ac:chgData name="Andrew A. Dalesandro" userId="f7c44c9b-e6ee-4dfa-9bd3-3233459db073" providerId="ADAL" clId="{97ED3061-2880-654C-B5EA-A972B97B8740}" dt="2020-05-14T14:11:29.394" v="1170" actId="1038"/>
          <ac:grpSpMkLst>
            <pc:docMk/>
            <pc:sldMk cId="2132955276" sldId="1038"/>
            <ac:grpSpMk id="126" creationId="{76976EF9-693F-A84D-B3EA-BDB2EE840893}"/>
          </ac:grpSpMkLst>
        </pc:grpChg>
        <pc:grpChg chg="add del mod">
          <ac:chgData name="Andrew A. Dalesandro" userId="f7c44c9b-e6ee-4dfa-9bd3-3233459db073" providerId="ADAL" clId="{97ED3061-2880-654C-B5EA-A972B97B8740}" dt="2020-05-14T14:00:38.981" v="1053" actId="478"/>
          <ac:grpSpMkLst>
            <pc:docMk/>
            <pc:sldMk cId="2132955276" sldId="1038"/>
            <ac:grpSpMk id="128" creationId="{A6B22C1B-246C-7543-B038-AA5D7E9521DD}"/>
          </ac:grpSpMkLst>
        </pc:grpChg>
        <pc:grpChg chg="add mod">
          <ac:chgData name="Andrew A. Dalesandro" userId="f7c44c9b-e6ee-4dfa-9bd3-3233459db073" providerId="ADAL" clId="{97ED3061-2880-654C-B5EA-A972B97B8740}" dt="2020-05-14T14:04:42.903" v="1106" actId="1038"/>
          <ac:grpSpMkLst>
            <pc:docMk/>
            <pc:sldMk cId="2132955276" sldId="1038"/>
            <ac:grpSpMk id="129" creationId="{32C102CE-5D0A-B041-9043-3D93553A2D7A}"/>
          </ac:grpSpMkLst>
        </pc:grpChg>
        <pc:grpChg chg="add mod">
          <ac:chgData name="Andrew A. Dalesandro" userId="f7c44c9b-e6ee-4dfa-9bd3-3233459db073" providerId="ADAL" clId="{97ED3061-2880-654C-B5EA-A972B97B8740}" dt="2020-05-14T14:10:39.470" v="1162" actId="1037"/>
          <ac:grpSpMkLst>
            <pc:docMk/>
            <pc:sldMk cId="2132955276" sldId="1038"/>
            <ac:grpSpMk id="131" creationId="{FB19A12F-5DEA-C742-8D4C-217868AB3FF7}"/>
          </ac:grpSpMkLst>
        </pc:grpChg>
        <pc:grpChg chg="add mod">
          <ac:chgData name="Andrew A. Dalesandro" userId="f7c44c9b-e6ee-4dfa-9bd3-3233459db073" providerId="ADAL" clId="{97ED3061-2880-654C-B5EA-A972B97B8740}" dt="2020-05-14T14:08:21.909" v="1148" actId="164"/>
          <ac:grpSpMkLst>
            <pc:docMk/>
            <pc:sldMk cId="2132955276" sldId="1038"/>
            <ac:grpSpMk id="132" creationId="{07E84D25-A6D0-9945-B618-A877EE155934}"/>
          </ac:grpSpMkLst>
        </pc:grpChg>
        <pc:picChg chg="mod">
          <ac:chgData name="Andrew A. Dalesandro" userId="f7c44c9b-e6ee-4dfa-9bd3-3233459db073" providerId="ADAL" clId="{97ED3061-2880-654C-B5EA-A972B97B8740}" dt="2020-05-14T13:29:53.899" v="514" actId="14100"/>
          <ac:picMkLst>
            <pc:docMk/>
            <pc:sldMk cId="2132955276" sldId="1038"/>
            <ac:picMk id="34" creationId="{97B44632-FC1F-654D-B23F-510D57360F5B}"/>
          </ac:picMkLst>
        </pc:picChg>
        <pc:cxnChg chg="mod topLvl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31" creationId="{3C09460F-2AF8-714A-9317-A05B604BFC54}"/>
          </ac:cxnSpMkLst>
        </pc:cxnChg>
        <pc:cxnChg chg="mod topLvl">
          <ac:chgData name="Andrew A. Dalesandro" userId="f7c44c9b-e6ee-4dfa-9bd3-3233459db073" providerId="ADAL" clId="{97ED3061-2880-654C-B5EA-A972B97B8740}" dt="2020-05-14T14:04:42.903" v="1106" actId="1038"/>
          <ac:cxnSpMkLst>
            <pc:docMk/>
            <pc:sldMk cId="2132955276" sldId="1038"/>
            <ac:cxnSpMk id="44" creationId="{EAC87010-E99D-0942-AE2B-78F82ECECBBF}"/>
          </ac:cxnSpMkLst>
        </pc:cxnChg>
        <pc:cxnChg chg="add mod">
          <ac:chgData name="Andrew A. Dalesandro" userId="f7c44c9b-e6ee-4dfa-9bd3-3233459db073" providerId="ADAL" clId="{97ED3061-2880-654C-B5EA-A972B97B8740}" dt="2020-05-14T13:32:46.345" v="833" actId="14100"/>
          <ac:cxnSpMkLst>
            <pc:docMk/>
            <pc:sldMk cId="2132955276" sldId="1038"/>
            <ac:cxnSpMk id="45" creationId="{6AAB1CD5-92C5-3B45-9480-51A9EFB9A808}"/>
          </ac:cxnSpMkLst>
        </pc:cxnChg>
        <pc:cxnChg chg="add mod">
          <ac:chgData name="Andrew A. Dalesandro" userId="f7c44c9b-e6ee-4dfa-9bd3-3233459db073" providerId="ADAL" clId="{97ED3061-2880-654C-B5EA-A972B97B8740}" dt="2020-05-14T13:32:50.547" v="834" actId="14100"/>
          <ac:cxnSpMkLst>
            <pc:docMk/>
            <pc:sldMk cId="2132955276" sldId="1038"/>
            <ac:cxnSpMk id="47" creationId="{30852032-698F-F74E-9C31-E0EE6F2C9173}"/>
          </ac:cxnSpMkLst>
        </pc:cxnChg>
        <pc:cxnChg chg="add del mod topLvl">
          <ac:chgData name="Andrew A. Dalesandro" userId="f7c44c9b-e6ee-4dfa-9bd3-3233459db073" providerId="ADAL" clId="{97ED3061-2880-654C-B5EA-A972B97B8740}" dt="2020-05-14T13:33:40.225" v="842" actId="165"/>
          <ac:cxnSpMkLst>
            <pc:docMk/>
            <pc:sldMk cId="2132955276" sldId="1038"/>
            <ac:cxnSpMk id="49" creationId="{850C7FD7-2CB0-9A47-BC3D-EB0309F1AAF7}"/>
          </ac:cxnSpMkLst>
        </pc:cxnChg>
        <pc:cxnChg chg="add mod">
          <ac:chgData name="Andrew A. Dalesandro" userId="f7c44c9b-e6ee-4dfa-9bd3-3233459db073" providerId="ADAL" clId="{97ED3061-2880-654C-B5EA-A972B97B8740}" dt="2020-05-14T13:32:39.574" v="831" actId="14100"/>
          <ac:cxnSpMkLst>
            <pc:docMk/>
            <pc:sldMk cId="2132955276" sldId="1038"/>
            <ac:cxnSpMk id="50" creationId="{859C1756-FE67-B343-A543-0136C1764D37}"/>
          </ac:cxnSpMkLst>
        </pc:cxnChg>
        <pc:cxnChg chg="add del mod topLvl">
          <ac:chgData name="Andrew A. Dalesandro" userId="f7c44c9b-e6ee-4dfa-9bd3-3233459db073" providerId="ADAL" clId="{97ED3061-2880-654C-B5EA-A972B97B8740}" dt="2020-05-14T13:33:40.225" v="842" actId="165"/>
          <ac:cxnSpMkLst>
            <pc:docMk/>
            <pc:sldMk cId="2132955276" sldId="1038"/>
            <ac:cxnSpMk id="52" creationId="{192EAC28-881F-0D47-802E-DDFC7B87FA85}"/>
          </ac:cxnSpMkLst>
        </pc:cxnChg>
        <pc:cxnChg chg="mod topLvl">
          <ac:chgData name="Andrew A. Dalesandro" userId="f7c44c9b-e6ee-4dfa-9bd3-3233459db073" providerId="ADAL" clId="{97ED3061-2880-654C-B5EA-A972B97B8740}" dt="2020-05-14T14:04:42.903" v="1106" actId="1038"/>
          <ac:cxnSpMkLst>
            <pc:docMk/>
            <pc:sldMk cId="2132955276" sldId="1038"/>
            <ac:cxnSpMk id="54" creationId="{9882E1BF-E61D-4947-B887-1D6D83C71C0D}"/>
          </ac:cxnSpMkLst>
        </pc:cxnChg>
        <pc:cxnChg chg="add 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57" creationId="{025FF1B4-529C-4A45-AB6F-EE3279114EB2}"/>
          </ac:cxnSpMkLst>
        </pc:cxnChg>
        <pc:cxnChg chg="del mod">
          <ac:chgData name="Andrew A. Dalesandro" userId="f7c44c9b-e6ee-4dfa-9bd3-3233459db073" providerId="ADAL" clId="{97ED3061-2880-654C-B5EA-A972B97B8740}" dt="2020-05-14T13:47:44.422" v="949" actId="478"/>
          <ac:cxnSpMkLst>
            <pc:docMk/>
            <pc:sldMk cId="2132955276" sldId="1038"/>
            <ac:cxnSpMk id="59" creationId="{4C1438D1-7FC8-4344-9D57-3C08F27A151F}"/>
          </ac:cxnSpMkLst>
        </pc:cxnChg>
        <pc:cxnChg chg="mod">
          <ac:chgData name="Andrew A. Dalesandro" userId="f7c44c9b-e6ee-4dfa-9bd3-3233459db073" providerId="ADAL" clId="{97ED3061-2880-654C-B5EA-A972B97B8740}" dt="2020-05-14T13:52:57.283" v="976" actId="164"/>
          <ac:cxnSpMkLst>
            <pc:docMk/>
            <pc:sldMk cId="2132955276" sldId="1038"/>
            <ac:cxnSpMk id="60" creationId="{C675C389-5EE4-5645-B06C-6B712084A206}"/>
          </ac:cxnSpMkLst>
        </pc:cxnChg>
        <pc:cxnChg chg="mod">
          <ac:chgData name="Andrew A. Dalesandro" userId="f7c44c9b-e6ee-4dfa-9bd3-3233459db073" providerId="ADAL" clId="{97ED3061-2880-654C-B5EA-A972B97B8740}" dt="2020-05-14T13:52:57.283" v="976" actId="164"/>
          <ac:cxnSpMkLst>
            <pc:docMk/>
            <pc:sldMk cId="2132955276" sldId="1038"/>
            <ac:cxnSpMk id="61" creationId="{7A82EA78-7397-B843-89A5-5DB61E0AFBE0}"/>
          </ac:cxnSpMkLst>
        </pc:cxnChg>
        <pc:cxnChg chg="mod">
          <ac:chgData name="Andrew A. Dalesandro" userId="f7c44c9b-e6ee-4dfa-9bd3-3233459db073" providerId="ADAL" clId="{97ED3061-2880-654C-B5EA-A972B97B8740}" dt="2020-05-14T13:52:57.283" v="976" actId="164"/>
          <ac:cxnSpMkLst>
            <pc:docMk/>
            <pc:sldMk cId="2132955276" sldId="1038"/>
            <ac:cxnSpMk id="62" creationId="{AE0BD1A6-C6A4-CF41-A569-5E211C67EEC9}"/>
          </ac:cxnSpMkLst>
        </pc:cxnChg>
        <pc:cxnChg chg="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63" creationId="{7080CD05-6AE4-384D-9920-ADFB0C32FDA7}"/>
          </ac:cxnSpMkLst>
        </pc:cxnChg>
        <pc:cxnChg chg="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64" creationId="{652DFA39-83A6-034B-916E-E27C8A44D25E}"/>
          </ac:cxnSpMkLst>
        </pc:cxnChg>
        <pc:cxnChg chg="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65" creationId="{5E146670-623A-644A-BA15-D30A6F8BC39C}"/>
          </ac:cxnSpMkLst>
        </pc:cxnChg>
        <pc:cxnChg chg="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66" creationId="{4A9D13E0-ED88-1349-A803-CB39B16F5353}"/>
          </ac:cxnSpMkLst>
        </pc:cxnChg>
        <pc:cxnChg chg="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67" creationId="{0A69CD0E-1F01-6641-B658-3957D63A9150}"/>
          </ac:cxnSpMkLst>
        </pc:cxnChg>
        <pc:cxnChg chg="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68" creationId="{EF5A467E-1FDD-AD42-B51D-F1EEA75B6904}"/>
          </ac:cxnSpMkLst>
        </pc:cxnChg>
        <pc:cxnChg chg="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69" creationId="{F4BD0851-AA43-3B49-801E-01D210914118}"/>
          </ac:cxnSpMkLst>
        </pc:cxnChg>
        <pc:cxnChg chg="mod">
          <ac:chgData name="Andrew A. Dalesandro" userId="f7c44c9b-e6ee-4dfa-9bd3-3233459db073" providerId="ADAL" clId="{97ED3061-2880-654C-B5EA-A972B97B8740}" dt="2020-05-14T13:28:43.103" v="419" actId="14100"/>
          <ac:cxnSpMkLst>
            <pc:docMk/>
            <pc:sldMk cId="2132955276" sldId="1038"/>
            <ac:cxnSpMk id="70" creationId="{96203306-B2FD-874A-A092-F0711DD5C740}"/>
          </ac:cxnSpMkLst>
        </pc:cxnChg>
        <pc:cxnChg chg="add mod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71" creationId="{F9C30724-7C98-7045-A956-258436CBA072}"/>
          </ac:cxnSpMkLst>
        </pc:cxnChg>
        <pc:cxnChg chg="add mod">
          <ac:chgData name="Andrew A. Dalesandro" userId="f7c44c9b-e6ee-4dfa-9bd3-3233459db073" providerId="ADAL" clId="{97ED3061-2880-654C-B5EA-A972B97B8740}" dt="2020-05-14T14:04:42.903" v="1106" actId="1038"/>
          <ac:cxnSpMkLst>
            <pc:docMk/>
            <pc:sldMk cId="2132955276" sldId="1038"/>
            <ac:cxnSpMk id="72" creationId="{D439D57D-23D7-344D-8BCD-E26856532CE2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73" creationId="{01428C4D-5B31-F84A-B828-33E57DF10B59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75" creationId="{72228B46-01D7-E24D-A212-2822D544809E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76" creationId="{E7F455EF-A8AA-C94A-89A0-C0666C68743C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77" creationId="{5290D2F6-B0CE-4048-A686-F9440E276A32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78" creationId="{5CA0ACCA-0E85-A345-B888-6C76F4DB6F60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82" creationId="{3B6649A5-ADEF-8D4E-A466-3945899891FA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84" creationId="{594B6AC7-EB28-6B42-B60C-DB52DCEEFE70}"/>
          </ac:cxnSpMkLst>
        </pc:cxnChg>
        <pc:cxnChg chg="mod">
          <ac:chgData name="Andrew A. Dalesandro" userId="f7c44c9b-e6ee-4dfa-9bd3-3233459db073" providerId="ADAL" clId="{97ED3061-2880-654C-B5EA-A972B97B8740}" dt="2020-05-14T13:32:42.961" v="832" actId="14100"/>
          <ac:cxnSpMkLst>
            <pc:docMk/>
            <pc:sldMk cId="2132955276" sldId="1038"/>
            <ac:cxnSpMk id="87" creationId="{AD4C001B-FD60-4042-B517-C16E313BD5FA}"/>
          </ac:cxnSpMkLst>
        </pc:cxnChg>
        <pc:cxnChg chg="mod">
          <ac:chgData name="Andrew A. Dalesandro" userId="f7c44c9b-e6ee-4dfa-9bd3-3233459db073" providerId="ADAL" clId="{97ED3061-2880-654C-B5EA-A972B97B8740}" dt="2020-05-14T13:28:16.278" v="413" actId="14100"/>
          <ac:cxnSpMkLst>
            <pc:docMk/>
            <pc:sldMk cId="2132955276" sldId="1038"/>
            <ac:cxnSpMk id="89" creationId="{50AC86BE-C301-7C4B-A98D-6203DF6D1EE4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91" creationId="{60E6D8D1-9148-374F-BEE3-03038C2E0460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92" creationId="{9B515048-5E56-E44C-8C6B-8395E49917A2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95" creationId="{042E0D5C-6C9F-BC4D-9603-ED74B7E2DACC}"/>
          </ac:cxnSpMkLst>
        </pc:cxnChg>
        <pc:cxnChg chg="add mod topLvl">
          <ac:chgData name="Andrew A. Dalesandro" userId="f7c44c9b-e6ee-4dfa-9bd3-3233459db073" providerId="ADAL" clId="{97ED3061-2880-654C-B5EA-A972B97B8740}" dt="2020-05-14T14:08:21.909" v="1148" actId="164"/>
          <ac:cxnSpMkLst>
            <pc:docMk/>
            <pc:sldMk cId="2132955276" sldId="1038"/>
            <ac:cxnSpMk id="98" creationId="{5F90BFF7-DF61-D34A-B4D7-2F1409FFF438}"/>
          </ac:cxnSpMkLst>
        </pc:cxnChg>
        <pc:cxnChg chg="add del mod topLvl">
          <ac:chgData name="Andrew A. Dalesandro" userId="f7c44c9b-e6ee-4dfa-9bd3-3233459db073" providerId="ADAL" clId="{97ED3061-2880-654C-B5EA-A972B97B8740}" dt="2020-05-14T13:33:40.225" v="842" actId="165"/>
          <ac:cxnSpMkLst>
            <pc:docMk/>
            <pc:sldMk cId="2132955276" sldId="1038"/>
            <ac:cxnSpMk id="102" creationId="{9A75A6CF-0957-994B-A86F-09D7513C2FAF}"/>
          </ac:cxnSpMkLst>
        </pc:cxnChg>
        <pc:cxnChg chg="add mod topLvl">
          <ac:chgData name="Andrew A. Dalesandro" userId="f7c44c9b-e6ee-4dfa-9bd3-3233459db073" providerId="ADAL" clId="{97ED3061-2880-654C-B5EA-A972B97B8740}" dt="2020-05-14T14:08:21.909" v="1148" actId="164"/>
          <ac:cxnSpMkLst>
            <pc:docMk/>
            <pc:sldMk cId="2132955276" sldId="1038"/>
            <ac:cxnSpMk id="103" creationId="{08D2BD7F-996D-F94E-AD5B-1D54ECCFB61C}"/>
          </ac:cxnSpMkLst>
        </pc:cxnChg>
        <pc:cxnChg chg="add mod topLvl">
          <ac:chgData name="Andrew A. Dalesandro" userId="f7c44c9b-e6ee-4dfa-9bd3-3233459db073" providerId="ADAL" clId="{97ED3061-2880-654C-B5EA-A972B97B8740}" dt="2020-05-14T14:08:21.909" v="1148" actId="164"/>
          <ac:cxnSpMkLst>
            <pc:docMk/>
            <pc:sldMk cId="2132955276" sldId="1038"/>
            <ac:cxnSpMk id="105" creationId="{4F845889-C852-E642-A403-634AD88CDB08}"/>
          </ac:cxnSpMkLst>
        </pc:cxnChg>
        <pc:cxnChg chg="add mod topLvl">
          <ac:chgData name="Andrew A. Dalesandro" userId="f7c44c9b-e6ee-4dfa-9bd3-3233459db073" providerId="ADAL" clId="{97ED3061-2880-654C-B5EA-A972B97B8740}" dt="2020-05-14T14:08:21.909" v="1148" actId="164"/>
          <ac:cxnSpMkLst>
            <pc:docMk/>
            <pc:sldMk cId="2132955276" sldId="1038"/>
            <ac:cxnSpMk id="109" creationId="{34878B7B-019B-E84C-BEE5-37F63131DACB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115" creationId="{996BE9BD-5227-AA48-89E1-DE9FCBD0D53F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116" creationId="{BDDFE398-9E76-D34B-8066-7975A72283A5}"/>
          </ac:cxnSpMkLst>
        </pc:cxnChg>
        <pc:cxnChg chg="add mod topLvl">
          <ac:chgData name="Andrew A. Dalesandro" userId="f7c44c9b-e6ee-4dfa-9bd3-3233459db073" providerId="ADAL" clId="{97ED3061-2880-654C-B5EA-A972B97B8740}" dt="2020-05-14T14:08:12.061" v="1147" actId="164"/>
          <ac:cxnSpMkLst>
            <pc:docMk/>
            <pc:sldMk cId="2132955276" sldId="1038"/>
            <ac:cxnSpMk id="117" creationId="{B643C42C-08FC-E74E-9950-AC1BCF9DD294}"/>
          </ac:cxnSpMkLst>
        </pc:cxnChg>
        <pc:cxnChg chg="add mod">
          <ac:chgData name="Andrew A. Dalesandro" userId="f7c44c9b-e6ee-4dfa-9bd3-3233459db073" providerId="ADAL" clId="{97ED3061-2880-654C-B5EA-A972B97B8740}" dt="2020-05-14T13:50:45.569" v="971" actId="164"/>
          <ac:cxnSpMkLst>
            <pc:docMk/>
            <pc:sldMk cId="2132955276" sldId="1038"/>
            <ac:cxnSpMk id="119" creationId="{01329C75-8B13-5743-8F39-29640AA66F84}"/>
          </ac:cxnSpMkLst>
        </pc:cxnChg>
        <pc:cxnChg chg="add mod">
          <ac:chgData name="Andrew A. Dalesandro" userId="f7c44c9b-e6ee-4dfa-9bd3-3233459db073" providerId="ADAL" clId="{97ED3061-2880-654C-B5EA-A972B97B8740}" dt="2020-05-14T13:50:45.569" v="971" actId="164"/>
          <ac:cxnSpMkLst>
            <pc:docMk/>
            <pc:sldMk cId="2132955276" sldId="1038"/>
            <ac:cxnSpMk id="120" creationId="{7B3A2878-6B43-4644-8632-BB991BC31A49}"/>
          </ac:cxnSpMkLst>
        </pc:cxnChg>
        <pc:cxnChg chg="add mod">
          <ac:chgData name="Andrew A. Dalesandro" userId="f7c44c9b-e6ee-4dfa-9bd3-3233459db073" providerId="ADAL" clId="{97ED3061-2880-654C-B5EA-A972B97B8740}" dt="2020-05-14T13:50:45.569" v="971" actId="164"/>
          <ac:cxnSpMkLst>
            <pc:docMk/>
            <pc:sldMk cId="2132955276" sldId="1038"/>
            <ac:cxnSpMk id="121" creationId="{2A3F52AA-D97A-3046-B8D4-4F7B5576A596}"/>
          </ac:cxnSpMkLst>
        </pc:cxnChg>
        <pc:cxnChg chg="add mod">
          <ac:chgData name="Andrew A. Dalesandro" userId="f7c44c9b-e6ee-4dfa-9bd3-3233459db073" providerId="ADAL" clId="{97ED3061-2880-654C-B5EA-A972B97B8740}" dt="2020-05-14T13:50:45.569" v="971" actId="164"/>
          <ac:cxnSpMkLst>
            <pc:docMk/>
            <pc:sldMk cId="2132955276" sldId="1038"/>
            <ac:cxnSpMk id="122" creationId="{1C79246C-B03F-EF4F-9B47-D421E6780EC1}"/>
          </ac:cxnSpMkLst>
        </pc:cxnChg>
        <pc:cxnChg chg="add mod">
          <ac:chgData name="Andrew A. Dalesandro" userId="f7c44c9b-e6ee-4dfa-9bd3-3233459db073" providerId="ADAL" clId="{97ED3061-2880-654C-B5EA-A972B97B8740}" dt="2020-05-14T13:50:45.569" v="971" actId="164"/>
          <ac:cxnSpMkLst>
            <pc:docMk/>
            <pc:sldMk cId="2132955276" sldId="1038"/>
            <ac:cxnSpMk id="125" creationId="{B0350A32-5C02-0D40-900B-C1FE9FC7CD69}"/>
          </ac:cxnSpMkLst>
        </pc:cxnChg>
        <pc:cxnChg chg="mod topLvl">
          <ac:chgData name="Andrew A. Dalesandro" userId="f7c44c9b-e6ee-4dfa-9bd3-3233459db073" providerId="ADAL" clId="{97ED3061-2880-654C-B5EA-A972B97B8740}" dt="2020-05-14T13:59:17.106" v="1041" actId="164"/>
          <ac:cxnSpMkLst>
            <pc:docMk/>
            <pc:sldMk cId="2132955276" sldId="1038"/>
            <ac:cxnSpMk id="127" creationId="{7975C3CE-A50C-BB47-94D1-C9C218531E47}"/>
          </ac:cxnSpMkLst>
        </pc:cxnChg>
        <pc:cxnChg chg="mod topLvl">
          <ac:chgData name="Andrew A. Dalesandro" userId="f7c44c9b-e6ee-4dfa-9bd3-3233459db073" providerId="ADAL" clId="{97ED3061-2880-654C-B5EA-A972B97B8740}" dt="2020-05-14T14:04:42.903" v="1106" actId="1038"/>
          <ac:cxnSpMkLst>
            <pc:docMk/>
            <pc:sldMk cId="2132955276" sldId="1038"/>
            <ac:cxnSpMk id="130" creationId="{7B16B603-01BE-B64C-8057-9D0068EB0E54}"/>
          </ac:cxnSpMkLst>
        </pc:cxnChg>
      </pc:sldChg>
      <pc:sldChg chg="addSp delSp modSp add addAnim delAnim modAnim">
        <pc:chgData name="Andrew A. Dalesandro" userId="f7c44c9b-e6ee-4dfa-9bd3-3233459db073" providerId="ADAL" clId="{97ED3061-2880-654C-B5EA-A972B97B8740}" dt="2020-05-14T14:25:05.861" v="1476"/>
        <pc:sldMkLst>
          <pc:docMk/>
          <pc:sldMk cId="348156260" sldId="1039"/>
        </pc:sldMkLst>
        <pc:spChg chg="mod">
          <ac:chgData name="Andrew A. Dalesandro" userId="f7c44c9b-e6ee-4dfa-9bd3-3233459db073" providerId="ADAL" clId="{97ED3061-2880-654C-B5EA-A972B97B8740}" dt="2020-05-14T14:17:47.426" v="1359" actId="14100"/>
          <ac:spMkLst>
            <pc:docMk/>
            <pc:sldMk cId="348156260" sldId="1039"/>
            <ac:spMk id="2" creationId="{19294CFB-F0CE-A44C-A1F4-88F22B971AAA}"/>
          </ac:spMkLst>
        </pc:spChg>
        <pc:spChg chg="mod">
          <ac:chgData name="Andrew A. Dalesandro" userId="f7c44c9b-e6ee-4dfa-9bd3-3233459db073" providerId="ADAL" clId="{97ED3061-2880-654C-B5EA-A972B97B8740}" dt="2020-05-14T14:13:37.264" v="1184" actId="20577"/>
          <ac:spMkLst>
            <pc:docMk/>
            <pc:sldMk cId="348156260" sldId="1039"/>
            <ac:spMk id="3" creationId="{3553240A-B8FB-F04E-9C63-83F65531383B}"/>
          </ac:spMkLst>
        </pc:spChg>
        <pc:spChg chg="mod">
          <ac:chgData name="Andrew A. Dalesandro" userId="f7c44c9b-e6ee-4dfa-9bd3-3233459db073" providerId="ADAL" clId="{97ED3061-2880-654C-B5EA-A972B97B8740}" dt="2020-05-14T14:18:34.178" v="1407" actId="1035"/>
          <ac:spMkLst>
            <pc:docMk/>
            <pc:sldMk cId="348156260" sldId="1039"/>
            <ac:spMk id="42" creationId="{6999DB2F-4C66-0643-BA8F-1B456814410C}"/>
          </ac:spMkLst>
        </pc:spChg>
        <pc:spChg chg="del">
          <ac:chgData name="Andrew A. Dalesandro" userId="f7c44c9b-e6ee-4dfa-9bd3-3233459db073" providerId="ADAL" clId="{97ED3061-2880-654C-B5EA-A972B97B8740}" dt="2020-05-14T14:18:21.045" v="1366" actId="478"/>
          <ac:spMkLst>
            <pc:docMk/>
            <pc:sldMk cId="348156260" sldId="1039"/>
            <ac:spMk id="43" creationId="{BA3A92B2-E678-AE42-8213-3AC1AA42DD01}"/>
          </ac:spMkLst>
        </pc:spChg>
        <pc:spChg chg="mod">
          <ac:chgData name="Andrew A. Dalesandro" userId="f7c44c9b-e6ee-4dfa-9bd3-3233459db073" providerId="ADAL" clId="{97ED3061-2880-654C-B5EA-A972B97B8740}" dt="2020-05-14T14:22:56.040" v="1465" actId="1076"/>
          <ac:spMkLst>
            <pc:docMk/>
            <pc:sldMk cId="348156260" sldId="1039"/>
            <ac:spMk id="53" creationId="{2FFA20D1-C712-4B42-8DD6-D9E898D62BB9}"/>
          </ac:spMkLst>
        </pc:spChg>
        <pc:spChg chg="mod">
          <ac:chgData name="Andrew A. Dalesandro" userId="f7c44c9b-e6ee-4dfa-9bd3-3233459db073" providerId="ADAL" clId="{97ED3061-2880-654C-B5EA-A972B97B8740}" dt="2020-05-14T14:15:43.942" v="1295" actId="14100"/>
          <ac:spMkLst>
            <pc:docMk/>
            <pc:sldMk cId="348156260" sldId="1039"/>
            <ac:spMk id="88" creationId="{ACDD0F8B-4319-434C-9F90-208E89090C2E}"/>
          </ac:spMkLst>
        </pc:spChg>
        <pc:spChg chg="del">
          <ac:chgData name="Andrew A. Dalesandro" userId="f7c44c9b-e6ee-4dfa-9bd3-3233459db073" providerId="ADAL" clId="{97ED3061-2880-654C-B5EA-A972B97B8740}" dt="2020-05-14T14:16:19.342" v="1304" actId="478"/>
          <ac:spMkLst>
            <pc:docMk/>
            <pc:sldMk cId="348156260" sldId="1039"/>
            <ac:spMk id="90" creationId="{84AAEAF9-7A37-2A4D-B7A7-25018D6E78CE}"/>
          </ac:spMkLst>
        </pc:spChg>
        <pc:grpChg chg="add mod">
          <ac:chgData name="Andrew A. Dalesandro" userId="f7c44c9b-e6ee-4dfa-9bd3-3233459db073" providerId="ADAL" clId="{97ED3061-2880-654C-B5EA-A972B97B8740}" dt="2020-05-14T14:22:29.313" v="1464" actId="164"/>
          <ac:grpSpMkLst>
            <pc:docMk/>
            <pc:sldMk cId="348156260" sldId="1039"/>
            <ac:grpSpMk id="29" creationId="{2679CF29-867B-354D-87B8-8983811EB7A1}"/>
          </ac:grpSpMkLst>
        </pc:grpChg>
        <pc:grpChg chg="mod">
          <ac:chgData name="Andrew A. Dalesandro" userId="f7c44c9b-e6ee-4dfa-9bd3-3233459db073" providerId="ADAL" clId="{97ED3061-2880-654C-B5EA-A972B97B8740}" dt="2020-05-14T14:22:29.313" v="1464" actId="164"/>
          <ac:grpSpMkLst>
            <pc:docMk/>
            <pc:sldMk cId="348156260" sldId="1039"/>
            <ac:grpSpMk id="126" creationId="{76976EF9-693F-A84D-B3EA-BDB2EE840893}"/>
          </ac:grpSpMkLst>
        </pc:grpChg>
        <pc:grpChg chg="add del">
          <ac:chgData name="Andrew A. Dalesandro" userId="f7c44c9b-e6ee-4dfa-9bd3-3233459db073" providerId="ADAL" clId="{97ED3061-2880-654C-B5EA-A972B97B8740}" dt="2020-05-14T14:15:10.839" v="1288" actId="478"/>
          <ac:grpSpMkLst>
            <pc:docMk/>
            <pc:sldMk cId="348156260" sldId="1039"/>
            <ac:grpSpMk id="129" creationId="{32C102CE-5D0A-B041-9043-3D93553A2D7A}"/>
          </ac:grpSpMkLst>
        </pc:grpChg>
        <pc:grpChg chg="del mod">
          <ac:chgData name="Andrew A. Dalesandro" userId="f7c44c9b-e6ee-4dfa-9bd3-3233459db073" providerId="ADAL" clId="{97ED3061-2880-654C-B5EA-A972B97B8740}" dt="2020-05-14T14:16:17.555" v="1303" actId="478"/>
          <ac:grpSpMkLst>
            <pc:docMk/>
            <pc:sldMk cId="348156260" sldId="1039"/>
            <ac:grpSpMk id="131" creationId="{FB19A12F-5DEA-C742-8D4C-217868AB3FF7}"/>
          </ac:grpSpMkLst>
        </pc:grpChg>
        <pc:grpChg chg="mod">
          <ac:chgData name="Andrew A. Dalesandro" userId="f7c44c9b-e6ee-4dfa-9bd3-3233459db073" providerId="ADAL" clId="{97ED3061-2880-654C-B5EA-A972B97B8740}" dt="2020-05-14T14:21:17.148" v="1426" actId="1076"/>
          <ac:grpSpMkLst>
            <pc:docMk/>
            <pc:sldMk cId="348156260" sldId="1039"/>
            <ac:grpSpMk id="132" creationId="{07E84D25-A6D0-9945-B618-A877EE155934}"/>
          </ac:grpSpMkLst>
        </pc:grpChg>
        <pc:cxnChg chg="mod">
          <ac:chgData name="Andrew A. Dalesandro" userId="f7c44c9b-e6ee-4dfa-9bd3-3233459db073" providerId="ADAL" clId="{97ED3061-2880-654C-B5EA-A972B97B8740}" dt="2020-05-14T14:14:54.298" v="1284" actId="1035"/>
          <ac:cxnSpMkLst>
            <pc:docMk/>
            <pc:sldMk cId="348156260" sldId="1039"/>
            <ac:cxnSpMk id="31" creationId="{3C09460F-2AF8-714A-9317-A05B604BFC54}"/>
          </ac:cxnSpMkLst>
        </pc:cxnChg>
        <pc:cxnChg chg="mod">
          <ac:chgData name="Andrew A. Dalesandro" userId="f7c44c9b-e6ee-4dfa-9bd3-3233459db073" providerId="ADAL" clId="{97ED3061-2880-654C-B5EA-A972B97B8740}" dt="2020-05-14T14:21:11.016" v="1424" actId="1038"/>
          <ac:cxnSpMkLst>
            <pc:docMk/>
            <pc:sldMk cId="348156260" sldId="1039"/>
            <ac:cxnSpMk id="44" creationId="{EAC87010-E99D-0942-AE2B-78F82ECECBBF}"/>
          </ac:cxnSpMkLst>
        </pc:cxnChg>
        <pc:cxnChg chg="mod">
          <ac:chgData name="Andrew A. Dalesandro" userId="f7c44c9b-e6ee-4dfa-9bd3-3233459db073" providerId="ADAL" clId="{97ED3061-2880-654C-B5EA-A972B97B8740}" dt="2020-05-14T14:18:49.064" v="1409" actId="14100"/>
          <ac:cxnSpMkLst>
            <pc:docMk/>
            <pc:sldMk cId="348156260" sldId="1039"/>
            <ac:cxnSpMk id="45" creationId="{6AAB1CD5-92C5-3B45-9480-51A9EFB9A808}"/>
          </ac:cxnSpMkLst>
        </pc:cxnChg>
        <pc:cxnChg chg="del mod">
          <ac:chgData name="Andrew A. Dalesandro" userId="f7c44c9b-e6ee-4dfa-9bd3-3233459db073" providerId="ADAL" clId="{97ED3061-2880-654C-B5EA-A972B97B8740}" dt="2020-05-14T14:18:18.829" v="1365" actId="478"/>
          <ac:cxnSpMkLst>
            <pc:docMk/>
            <pc:sldMk cId="348156260" sldId="1039"/>
            <ac:cxnSpMk id="47" creationId="{30852032-698F-F74E-9C31-E0EE6F2C9173}"/>
          </ac:cxnSpMkLst>
        </pc:cxnChg>
        <pc:cxnChg chg="mod">
          <ac:chgData name="Andrew A. Dalesandro" userId="f7c44c9b-e6ee-4dfa-9bd3-3233459db073" providerId="ADAL" clId="{97ED3061-2880-654C-B5EA-A972B97B8740}" dt="2020-05-14T14:14:16.024" v="1262" actId="1038"/>
          <ac:cxnSpMkLst>
            <pc:docMk/>
            <pc:sldMk cId="348156260" sldId="1039"/>
            <ac:cxnSpMk id="49" creationId="{850C7FD7-2CB0-9A47-BC3D-EB0309F1AAF7}"/>
          </ac:cxnSpMkLst>
        </pc:cxnChg>
        <pc:cxnChg chg="add del mod">
          <ac:chgData name="Andrew A. Dalesandro" userId="f7c44c9b-e6ee-4dfa-9bd3-3233459db073" providerId="ADAL" clId="{97ED3061-2880-654C-B5EA-A972B97B8740}" dt="2020-05-14T14:23:00.902" v="1466" actId="14100"/>
          <ac:cxnSpMkLst>
            <pc:docMk/>
            <pc:sldMk cId="348156260" sldId="1039"/>
            <ac:cxnSpMk id="50" creationId="{859C1756-FE67-B343-A543-0136C1764D37}"/>
          </ac:cxnSpMkLst>
        </pc:cxnChg>
        <pc:cxnChg chg="mod">
          <ac:chgData name="Andrew A. Dalesandro" userId="f7c44c9b-e6ee-4dfa-9bd3-3233459db073" providerId="ADAL" clId="{97ED3061-2880-654C-B5EA-A972B97B8740}" dt="2020-05-14T14:20:58.144" v="1421" actId="1036"/>
          <ac:cxnSpMkLst>
            <pc:docMk/>
            <pc:sldMk cId="348156260" sldId="1039"/>
            <ac:cxnSpMk id="52" creationId="{192EAC28-881F-0D47-802E-DDFC7B87FA85}"/>
          </ac:cxnSpMkLst>
        </pc:cxnChg>
        <pc:cxnChg chg="mod">
          <ac:chgData name="Andrew A. Dalesandro" userId="f7c44c9b-e6ee-4dfa-9bd3-3233459db073" providerId="ADAL" clId="{97ED3061-2880-654C-B5EA-A972B97B8740}" dt="2020-05-14T14:21:06.705" v="1423" actId="14100"/>
          <ac:cxnSpMkLst>
            <pc:docMk/>
            <pc:sldMk cId="348156260" sldId="1039"/>
            <ac:cxnSpMk id="54" creationId="{9882E1BF-E61D-4947-B887-1D6D83C71C0D}"/>
          </ac:cxnSpMkLst>
        </pc:cxnChg>
        <pc:cxnChg chg="mod">
          <ac:chgData name="Andrew A. Dalesandro" userId="f7c44c9b-e6ee-4dfa-9bd3-3233459db073" providerId="ADAL" clId="{97ED3061-2880-654C-B5EA-A972B97B8740}" dt="2020-05-14T14:18:12.670" v="1364" actId="14100"/>
          <ac:cxnSpMkLst>
            <pc:docMk/>
            <pc:sldMk cId="348156260" sldId="1039"/>
            <ac:cxnSpMk id="70" creationId="{96203306-B2FD-874A-A092-F0711DD5C740}"/>
          </ac:cxnSpMkLst>
        </pc:cxnChg>
        <pc:cxnChg chg="del">
          <ac:chgData name="Andrew A. Dalesandro" userId="f7c44c9b-e6ee-4dfa-9bd3-3233459db073" providerId="ADAL" clId="{97ED3061-2880-654C-B5EA-A972B97B8740}" dt="2020-05-14T14:15:31.565" v="1293" actId="478"/>
          <ac:cxnSpMkLst>
            <pc:docMk/>
            <pc:sldMk cId="348156260" sldId="1039"/>
            <ac:cxnSpMk id="72" creationId="{D439D57D-23D7-344D-8BCD-E26856532CE2}"/>
          </ac:cxnSpMkLst>
        </pc:cxnChg>
        <pc:cxnChg chg="add mod">
          <ac:chgData name="Andrew A. Dalesandro" userId="f7c44c9b-e6ee-4dfa-9bd3-3233459db073" providerId="ADAL" clId="{97ED3061-2880-654C-B5EA-A972B97B8740}" dt="2020-05-14T14:21:02.762" v="1422" actId="1035"/>
          <ac:cxnSpMkLst>
            <pc:docMk/>
            <pc:sldMk cId="348156260" sldId="1039"/>
            <ac:cxnSpMk id="79" creationId="{EF88E7E3-1D0D-3E4C-A416-D7ACB6C8F452}"/>
          </ac:cxnSpMkLst>
        </pc:cxnChg>
        <pc:cxnChg chg="add mod">
          <ac:chgData name="Andrew A. Dalesandro" userId="f7c44c9b-e6ee-4dfa-9bd3-3233459db073" providerId="ADAL" clId="{97ED3061-2880-654C-B5EA-A972B97B8740}" dt="2020-05-14T14:22:29.313" v="1464" actId="164"/>
          <ac:cxnSpMkLst>
            <pc:docMk/>
            <pc:sldMk cId="348156260" sldId="1039"/>
            <ac:cxnSpMk id="83" creationId="{7057E04F-6C9A-2345-A6E3-0A56BAD0E698}"/>
          </ac:cxnSpMkLst>
        </pc:cxnChg>
        <pc:cxnChg chg="mod">
          <ac:chgData name="Andrew A. Dalesandro" userId="f7c44c9b-e6ee-4dfa-9bd3-3233459db073" providerId="ADAL" clId="{97ED3061-2880-654C-B5EA-A972B97B8740}" dt="2020-05-14T14:18:51.648" v="1410" actId="14100"/>
          <ac:cxnSpMkLst>
            <pc:docMk/>
            <pc:sldMk cId="348156260" sldId="1039"/>
            <ac:cxnSpMk id="87" creationId="{AD4C001B-FD60-4042-B517-C16E313BD5FA}"/>
          </ac:cxnSpMkLst>
        </pc:cxnChg>
        <pc:cxnChg chg="del mod">
          <ac:chgData name="Andrew A. Dalesandro" userId="f7c44c9b-e6ee-4dfa-9bd3-3233459db073" providerId="ADAL" clId="{97ED3061-2880-654C-B5EA-A972B97B8740}" dt="2020-05-14T14:16:15.753" v="1302" actId="478"/>
          <ac:cxnSpMkLst>
            <pc:docMk/>
            <pc:sldMk cId="348156260" sldId="1039"/>
            <ac:cxnSpMk id="89" creationId="{50AC86BE-C301-7C4B-A98D-6203DF6D1EE4}"/>
          </ac:cxnSpMkLst>
        </pc:cxnChg>
        <pc:cxnChg chg="mod">
          <ac:chgData name="Andrew A. Dalesandro" userId="f7c44c9b-e6ee-4dfa-9bd3-3233459db073" providerId="ADAL" clId="{97ED3061-2880-654C-B5EA-A972B97B8740}" dt="2020-05-14T14:21:27.177" v="1428" actId="14100"/>
          <ac:cxnSpMkLst>
            <pc:docMk/>
            <pc:sldMk cId="348156260" sldId="1039"/>
            <ac:cxnSpMk id="98" creationId="{5F90BFF7-DF61-D34A-B4D7-2F1409FFF438}"/>
          </ac:cxnSpMkLst>
        </pc:cxnChg>
        <pc:cxnChg chg="mod">
          <ac:chgData name="Andrew A. Dalesandro" userId="f7c44c9b-e6ee-4dfa-9bd3-3233459db073" providerId="ADAL" clId="{97ED3061-2880-654C-B5EA-A972B97B8740}" dt="2020-05-14T14:20:56.749" v="1420" actId="1036"/>
          <ac:cxnSpMkLst>
            <pc:docMk/>
            <pc:sldMk cId="348156260" sldId="1039"/>
            <ac:cxnSpMk id="102" creationId="{9A75A6CF-0957-994B-A86F-09D7513C2FAF}"/>
          </ac:cxnSpMkLst>
        </pc:cxnChg>
        <pc:cxnChg chg="mod">
          <ac:chgData name="Andrew A. Dalesandro" userId="f7c44c9b-e6ee-4dfa-9bd3-3233459db073" providerId="ADAL" clId="{97ED3061-2880-654C-B5EA-A972B97B8740}" dt="2020-05-14T14:20:47.936" v="1416" actId="1036"/>
          <ac:cxnSpMkLst>
            <pc:docMk/>
            <pc:sldMk cId="348156260" sldId="1039"/>
            <ac:cxnSpMk id="103" creationId="{08D2BD7F-996D-F94E-AD5B-1D54ECCFB61C}"/>
          </ac:cxnSpMkLst>
        </pc:cxnChg>
        <pc:cxnChg chg="mod">
          <ac:chgData name="Andrew A. Dalesandro" userId="f7c44c9b-e6ee-4dfa-9bd3-3233459db073" providerId="ADAL" clId="{97ED3061-2880-654C-B5EA-A972B97B8740}" dt="2020-05-14T14:16:41.730" v="1333" actId="14100"/>
          <ac:cxnSpMkLst>
            <pc:docMk/>
            <pc:sldMk cId="348156260" sldId="1039"/>
            <ac:cxnSpMk id="105" creationId="{4F845889-C852-E642-A403-634AD88CDB08}"/>
          </ac:cxnSpMkLst>
        </pc:cxnChg>
        <pc:cxnChg chg="mod">
          <ac:chgData name="Andrew A. Dalesandro" userId="f7c44c9b-e6ee-4dfa-9bd3-3233459db073" providerId="ADAL" clId="{97ED3061-2880-654C-B5EA-A972B97B8740}" dt="2020-05-14T14:20:51.471" v="1418" actId="1036"/>
          <ac:cxnSpMkLst>
            <pc:docMk/>
            <pc:sldMk cId="348156260" sldId="1039"/>
            <ac:cxnSpMk id="109" creationId="{34878B7B-019B-E84C-BEE5-37F63131DACB}"/>
          </ac:cxnSpMkLst>
        </pc:cxnChg>
        <pc:cxnChg chg="mod">
          <ac:chgData name="Andrew A. Dalesandro" userId="f7c44c9b-e6ee-4dfa-9bd3-3233459db073" providerId="ADAL" clId="{97ED3061-2880-654C-B5EA-A972B97B8740}" dt="2020-05-14T14:22:07.475" v="1461" actId="14100"/>
          <ac:cxnSpMkLst>
            <pc:docMk/>
            <pc:sldMk cId="348156260" sldId="1039"/>
            <ac:cxnSpMk id="120" creationId="{7B3A2878-6B43-4644-8632-BB991BC31A49}"/>
          </ac:cxnSpMkLst>
        </pc:cxnChg>
        <pc:cxnChg chg="mod">
          <ac:chgData name="Andrew A. Dalesandro" userId="f7c44c9b-e6ee-4dfa-9bd3-3233459db073" providerId="ADAL" clId="{97ED3061-2880-654C-B5EA-A972B97B8740}" dt="2020-05-14T14:22:15.093" v="1462" actId="14100"/>
          <ac:cxnSpMkLst>
            <pc:docMk/>
            <pc:sldMk cId="348156260" sldId="1039"/>
            <ac:cxnSpMk id="122" creationId="{1C79246C-B03F-EF4F-9B47-D421E6780EC1}"/>
          </ac:cxnSpMkLst>
        </pc:cxnChg>
        <pc:cxnChg chg="mod">
          <ac:chgData name="Andrew A. Dalesandro" userId="f7c44c9b-e6ee-4dfa-9bd3-3233459db073" providerId="ADAL" clId="{97ED3061-2880-654C-B5EA-A972B97B8740}" dt="2020-05-14T14:22:03.681" v="1460" actId="14100"/>
          <ac:cxnSpMkLst>
            <pc:docMk/>
            <pc:sldMk cId="348156260" sldId="1039"/>
            <ac:cxnSpMk id="125" creationId="{B0350A32-5C02-0D40-900B-C1FE9FC7CD69}"/>
          </ac:cxnSpMkLst>
        </pc:cxnChg>
        <pc:cxnChg chg="del">
          <ac:chgData name="Andrew A. Dalesandro" userId="f7c44c9b-e6ee-4dfa-9bd3-3233459db073" providerId="ADAL" clId="{97ED3061-2880-654C-B5EA-A972B97B8740}" dt="2020-05-14T14:15:31.565" v="1293" actId="478"/>
          <ac:cxnSpMkLst>
            <pc:docMk/>
            <pc:sldMk cId="348156260" sldId="1039"/>
            <ac:cxnSpMk id="130" creationId="{7B16B603-01BE-B64C-8057-9D0068EB0E5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33C9C-7560-594E-BFB8-6E5CC4B9343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B67F3-699A-7841-8DE7-D5C65620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B67F3-699A-7841-8DE7-D5C65620E0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B67F3-699A-7841-8DE7-D5C65620E0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0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B67F3-699A-7841-8DE7-D5C65620E0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6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B67F3-699A-7841-8DE7-D5C65620E0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B67F3-699A-7841-8DE7-D5C65620E0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B67F3-699A-7841-8DE7-D5C65620E0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5B2D-7EF2-4B02-B746-9263A5DE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54938-E270-4C24-BB5C-37D69C9C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6CB0-BCC6-4C3E-976D-CEDB294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2523-DBB7-4673-860C-9AAABF28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2D24F-98B4-4580-A85C-27EDA9AD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4271-46A6-4A82-8E6D-2E7AE965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6F52B-3CF0-448C-B4E0-1DBD49A1F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8072-A4E1-4593-9B0C-27A99712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63E6-BE60-4FCC-A398-ABB34C18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2947B-4B88-49E9-81D5-EE0C8AE3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4AB63-CDAF-47DB-A909-22F40931F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D6D40-77E5-477C-AB9C-B75206AD4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C649-7F09-46CF-A56B-88D737F6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7019-06E9-46A7-A895-2401AC14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048E-121C-4FCA-9CB2-BCAAF562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1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87867" y="6362733"/>
            <a:ext cx="1151944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3" y="6502641"/>
            <a:ext cx="8280283" cy="24444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649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01" y="5013474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53011"/>
            <a:ext cx="12215683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51" y="870432"/>
            <a:ext cx="12212251" cy="287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BAC48-D886-43DD-9692-66D147360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12192001" cy="28673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187A29-C693-4E55-B315-20992B125F48}"/>
              </a:ext>
            </a:extLst>
          </p:cNvPr>
          <p:cNvSpPr txBox="1"/>
          <p:nvPr userDrawn="1"/>
        </p:nvSpPr>
        <p:spPr>
          <a:xfrm>
            <a:off x="7655232" y="4819166"/>
            <a:ext cx="482138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2B03C5-947A-4075-B999-869466162E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12" y="6312190"/>
            <a:ext cx="36576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FF56AC-4ACC-4D7A-ABBF-147F6753CE6A}"/>
              </a:ext>
            </a:extLst>
          </p:cNvPr>
          <p:cNvSpPr/>
          <p:nvPr userDrawn="1"/>
        </p:nvSpPr>
        <p:spPr>
          <a:xfrm>
            <a:off x="11435908" y="5580509"/>
            <a:ext cx="365760" cy="18288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0D2E43-210E-4B1B-95F0-AE342D936453}"/>
              </a:ext>
            </a:extLst>
          </p:cNvPr>
          <p:cNvSpPr/>
          <p:nvPr userDrawn="1"/>
        </p:nvSpPr>
        <p:spPr>
          <a:xfrm>
            <a:off x="11435905" y="5315187"/>
            <a:ext cx="365760" cy="18288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755D0B-530A-4901-80DE-AC6F53A8B9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35100" y="5062166"/>
            <a:ext cx="365760" cy="18665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72987FE-B692-4B58-B012-2B939D2C3BF5}"/>
              </a:ext>
            </a:extLst>
          </p:cNvPr>
          <p:cNvSpPr/>
          <p:nvPr userDrawn="1"/>
        </p:nvSpPr>
        <p:spPr>
          <a:xfrm>
            <a:off x="11435908" y="5813961"/>
            <a:ext cx="365760" cy="18373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824AC5-CF01-4EE6-84B8-08C88D2977AC}"/>
              </a:ext>
            </a:extLst>
          </p:cNvPr>
          <p:cNvSpPr/>
          <p:nvPr userDrawn="1"/>
        </p:nvSpPr>
        <p:spPr>
          <a:xfrm>
            <a:off x="11443712" y="6071826"/>
            <a:ext cx="365760" cy="18288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733964-A030-48DC-B552-AE8D4D29EDFF}"/>
              </a:ext>
            </a:extLst>
          </p:cNvPr>
          <p:cNvCxnSpPr>
            <a:cxnSpLocks/>
          </p:cNvCxnSpPr>
          <p:nvPr userDrawn="1"/>
        </p:nvCxnSpPr>
        <p:spPr>
          <a:xfrm>
            <a:off x="7788286" y="6634281"/>
            <a:ext cx="400499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3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B137-B3FB-487E-95D8-F45BD4E0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37A2-3E7B-4FE8-B919-BDBC4B770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9910-D967-410D-BB0A-F0FDD2B2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AED8-3295-4176-B3D8-249220BA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EFF7F-E506-4C06-9FD2-A6354EAE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AC14-38EC-4D1C-B15E-913F4260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BFA16-5755-4119-BE93-456D35BD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B4B09-E4B4-446F-861F-5075C7E4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A673-A01E-475C-B7FA-EA5D074B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2DB3B-A84D-4392-AC4F-0E29483E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F4D4-B6D8-48A6-93B2-DCE5F0D6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50F8-813D-4D4B-8A5A-8CB72283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A2230-8550-4418-B313-E82269EF2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54D52-12E9-47B1-88F2-4FD20C4D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533E-50DA-459B-8C04-DB7B334C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C7CD7-0B30-41E4-8EA7-23BF11E0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AE44-A722-4732-B86F-09C70BF1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498D9-A968-4D95-B424-93A2E754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67EE4-DBD8-445D-A37A-92FE8539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BD29D-90DA-4F32-9F61-1A3F0BB1A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43A62-D552-4FF6-8E28-49971E3EF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96007-C069-4C50-899C-AF22699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D80A0-066A-4194-96C9-E0619108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58D2C-376D-4C67-AF5C-CC7200C2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FDBA-579C-4A8D-BF29-91ADB8B6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6391A-5F8E-4603-B19B-4E9745A9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36BE-4A4A-44BA-937F-D4EDCFC5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402A6-8E94-4668-AD63-3CC877D9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C1C4D-D799-4061-B3A0-3CEEC232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F4343-8EC5-498A-9121-B945520C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06973-EE2B-4591-B643-783850C0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E4B2-8E63-4E91-A2E6-86F35D0D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04CD0-1F1C-4B17-B619-57B928E7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9151-7B99-4708-B316-5645275FD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AB217-50BC-457C-9D7B-FEB9FAD2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E3DB5-EAA6-43CE-8144-CD2E71D2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E555D-9C23-4941-B8A0-9B442C7F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018A-7243-46FC-9E18-B6890177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0D5BD-280C-46DD-8650-1C2172B3E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99D26-6E29-476E-8C32-DFEF51D6A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ED51D-B362-4478-9854-7048068D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34D13-5CBE-4DA6-8722-119DB62E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1EF71-BDBB-45CF-B793-54A62970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9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79B15-D0EA-45E1-BA5C-7D2909FF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583F3-55F1-4C58-A98D-7B53E1345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43B09-5FEA-4C9F-9969-02C0D48F8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C2C0F-1837-4888-829D-5EBF2461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B6BE-9C8B-4358-95A4-B4E8EE4F0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933C5-4638-F94F-B250-733F0C9C7E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Andrew Dalesandro and Ram </a:t>
            </a:r>
            <a:r>
              <a:rPr lang="en-US" dirty="0" err="1"/>
              <a:t>Dhuley</a:t>
            </a:r>
            <a:endParaRPr lang="en-US" dirty="0"/>
          </a:p>
          <a:p>
            <a:r>
              <a:rPr lang="en-US" dirty="0"/>
              <a:t>Integrated Cryogenics Workshop Review</a:t>
            </a:r>
          </a:p>
          <a:p>
            <a:r>
              <a:rPr lang="en-US" dirty="0"/>
              <a:t>14 May 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EFBBF-AD0F-8B47-911E-260B49671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901" y="3890882"/>
            <a:ext cx="8499232" cy="1003049"/>
          </a:xfrm>
        </p:spPr>
        <p:txBody>
          <a:bodyPr/>
          <a:lstStyle/>
          <a:p>
            <a:r>
              <a:rPr lang="en-US" dirty="0"/>
              <a:t>PIP-II Cryogenic System Operating Modes</a:t>
            </a:r>
          </a:p>
        </p:txBody>
      </p:sp>
    </p:spTree>
    <p:extLst>
      <p:ext uri="{BB962C8B-B14F-4D97-AF65-F5344CB8AC3E}">
        <p14:creationId xmlns:p14="http://schemas.microsoft.com/office/powerpoint/2010/main" val="358918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654617"/>
            <a:ext cx="5573486" cy="21812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Hold cavity temp. steady at 45 K for 1 hour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CM cooldown valve throttled, open CDS BC 4.5 K Supply valve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CM cooldown quickly, keeping cavity pressure &lt; 2 bara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Once LHe accumulates in cavity helium vessels, transition to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5 K Fill Mode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5 K Circuit - Fast Cooldown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65874B-9611-2847-9463-DD06DA380BB1}"/>
              </a:ext>
            </a:extLst>
          </p:cNvPr>
          <p:cNvGrpSpPr/>
          <p:nvPr/>
        </p:nvGrpSpPr>
        <p:grpSpPr>
          <a:xfrm>
            <a:off x="626088" y="2432304"/>
            <a:ext cx="7371715" cy="3291163"/>
            <a:chOff x="626088" y="2432304"/>
            <a:chExt cx="7371715" cy="3291163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A75A6CF-0957-994B-A86F-09D7513C2FAF}"/>
                </a:ext>
              </a:extLst>
            </p:cNvPr>
            <p:cNvCxnSpPr>
              <a:cxnSpLocks/>
            </p:cNvCxnSpPr>
            <p:nvPr/>
          </p:nvCxnSpPr>
          <p:spPr>
            <a:xfrm>
              <a:off x="626088" y="2432304"/>
              <a:ext cx="7371715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AC87010-E99D-0942-AE2B-78F82ECECBBF}"/>
                </a:ext>
              </a:extLst>
            </p:cNvPr>
            <p:cNvCxnSpPr>
              <a:cxnSpLocks/>
            </p:cNvCxnSpPr>
            <p:nvPr/>
          </p:nvCxnSpPr>
          <p:spPr>
            <a:xfrm>
              <a:off x="7997803" y="2440771"/>
              <a:ext cx="0" cy="3282696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A509C7-4EFD-5C4D-8054-BBD5D243B195}"/>
              </a:ext>
            </a:extLst>
          </p:cNvPr>
          <p:cNvGrpSpPr/>
          <p:nvPr/>
        </p:nvGrpSpPr>
        <p:grpSpPr>
          <a:xfrm>
            <a:off x="454155" y="2784770"/>
            <a:ext cx="7734127" cy="3844925"/>
            <a:chOff x="454155" y="2784770"/>
            <a:chExt cx="7734127" cy="38449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64F74E-4FB6-DC4B-BA70-F28542392021}"/>
                </a:ext>
              </a:extLst>
            </p:cNvPr>
            <p:cNvGrpSpPr/>
            <p:nvPr/>
          </p:nvGrpSpPr>
          <p:grpSpPr>
            <a:xfrm>
              <a:off x="454155" y="2784770"/>
              <a:ext cx="7734127" cy="3844925"/>
              <a:chOff x="454155" y="2784770"/>
              <a:chExt cx="7734127" cy="3844925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BADD720-18EC-0C47-99EC-D7467B0848B1}"/>
                  </a:ext>
                </a:extLst>
              </p:cNvPr>
              <p:cNvGrpSpPr/>
              <p:nvPr/>
            </p:nvGrpSpPr>
            <p:grpSpPr>
              <a:xfrm>
                <a:off x="454155" y="2784770"/>
                <a:ext cx="7734127" cy="3844925"/>
                <a:chOff x="454533" y="2780919"/>
                <a:chExt cx="7734127" cy="3844925"/>
              </a:xfrm>
            </p:grpSpPr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04921CA1-9335-254A-9510-A4D08D0804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17158" y="6608910"/>
                  <a:ext cx="1971502" cy="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5B0109C6-9492-654A-B445-742CC54ED42F}"/>
                    </a:ext>
                  </a:extLst>
                </p:cNvPr>
                <p:cNvCxnSpPr/>
                <p:nvPr/>
              </p:nvCxnSpPr>
              <p:spPr>
                <a:xfrm flipV="1">
                  <a:off x="621715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82E96870-AEB3-0A47-AFB2-9AFADC08D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7158" y="6225431"/>
                  <a:ext cx="1628775" cy="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7975C3CE-A50C-BB47-94D1-C9C218531E47}"/>
                    </a:ext>
                  </a:extLst>
                </p:cNvPr>
                <p:cNvCxnSpPr/>
                <p:nvPr/>
              </p:nvCxnSpPr>
              <p:spPr>
                <a:xfrm flipV="1">
                  <a:off x="7836408" y="4057269"/>
                  <a:ext cx="0" cy="2181225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FA4B8BF5-8321-EF46-A47F-2B847C8ECB93}"/>
                    </a:ext>
                  </a:extLst>
                </p:cNvPr>
                <p:cNvCxnSpPr/>
                <p:nvPr/>
              </p:nvCxnSpPr>
              <p:spPr>
                <a:xfrm flipH="1">
                  <a:off x="7645908" y="4057269"/>
                  <a:ext cx="200025" cy="0"/>
                </a:xfrm>
                <a:prstGeom prst="line">
                  <a:avLst/>
                </a:prstGeom>
                <a:ln w="38100">
                  <a:solidFill>
                    <a:srgbClr val="0065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09CAD1D3-3E72-3649-9788-6D6453E206BC}"/>
                    </a:ext>
                  </a:extLst>
                </p:cNvPr>
                <p:cNvCxnSpPr/>
                <p:nvPr/>
              </p:nvCxnSpPr>
              <p:spPr>
                <a:xfrm flipV="1">
                  <a:off x="7645908" y="2780919"/>
                  <a:ext cx="0" cy="127635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7B16B603-01BE-B64C-8057-9D0068EB0E54}"/>
                    </a:ext>
                  </a:extLst>
                </p:cNvPr>
                <p:cNvCxnSpPr/>
                <p:nvPr/>
              </p:nvCxnSpPr>
              <p:spPr>
                <a:xfrm flipH="1">
                  <a:off x="454533" y="2791714"/>
                  <a:ext cx="7191375" cy="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D1EA2EAB-6F5C-BA4C-B251-205FCCCE6B19}"/>
                    </a:ext>
                  </a:extLst>
                </p:cNvPr>
                <p:cNvCxnSpPr/>
                <p:nvPr/>
              </p:nvCxnSpPr>
              <p:spPr>
                <a:xfrm flipV="1">
                  <a:off x="6664833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566AB47F-11B1-8B45-9578-E8BF2B316313}"/>
                    </a:ext>
                  </a:extLst>
                </p:cNvPr>
                <p:cNvCxnSpPr/>
                <p:nvPr/>
              </p:nvCxnSpPr>
              <p:spPr>
                <a:xfrm flipV="1">
                  <a:off x="711250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4284E138-BD50-8C42-88E5-462F95E835CC}"/>
                    </a:ext>
                  </a:extLst>
                </p:cNvPr>
                <p:cNvCxnSpPr/>
                <p:nvPr/>
              </p:nvCxnSpPr>
              <p:spPr>
                <a:xfrm flipV="1">
                  <a:off x="755065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882E1BF-E61D-4947-B887-1D6D83C71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603" y="5723467"/>
                <a:ext cx="1" cy="899389"/>
              </a:xfrm>
              <a:prstGeom prst="straightConnector1">
                <a:avLst/>
              </a:prstGeom>
              <a:ln w="38100">
                <a:solidFill>
                  <a:srgbClr val="006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32E1BAB-0DEE-994C-B13F-C99C912A69E6}"/>
                </a:ext>
              </a:extLst>
            </p:cNvPr>
            <p:cNvCxnSpPr>
              <a:cxnSpLocks/>
            </p:cNvCxnSpPr>
            <p:nvPr/>
          </p:nvCxnSpPr>
          <p:spPr>
            <a:xfrm>
              <a:off x="8009728" y="5723467"/>
              <a:ext cx="165875" cy="0"/>
            </a:xfrm>
            <a:prstGeom prst="line">
              <a:avLst/>
            </a:prstGeom>
            <a:ln w="38100">
              <a:solidFill>
                <a:srgbClr val="0065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4F9051-DF28-A147-A0F0-9114F1A4C9C1}"/>
              </a:ext>
            </a:extLst>
          </p:cNvPr>
          <p:cNvCxnSpPr>
            <a:cxnSpLocks/>
          </p:cNvCxnSpPr>
          <p:nvPr/>
        </p:nvCxnSpPr>
        <p:spPr>
          <a:xfrm flipV="1">
            <a:off x="5697415" y="3262251"/>
            <a:ext cx="2138615" cy="807335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1641AA-424F-EA4D-BB70-574ACE9F1501}"/>
              </a:ext>
            </a:extLst>
          </p:cNvPr>
          <p:cNvSpPr/>
          <p:nvPr/>
        </p:nvSpPr>
        <p:spPr>
          <a:xfrm>
            <a:off x="7836030" y="3005876"/>
            <a:ext cx="300273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3245F4-82FA-5C4E-A6CF-DCE978A532E9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430129" y="4786084"/>
            <a:ext cx="2586586" cy="1174733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70B5BFD-9524-FA42-8F31-C43567050555}"/>
              </a:ext>
            </a:extLst>
          </p:cNvPr>
          <p:cNvSpPr/>
          <p:nvPr/>
        </p:nvSpPr>
        <p:spPr>
          <a:xfrm>
            <a:off x="7972741" y="5913967"/>
            <a:ext cx="300273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4" y="1300838"/>
            <a:ext cx="11795761" cy="54968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5 K Circuit - 5 K Fill Mode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A75A6CF-0957-994B-A86F-09D7513C2FAF}"/>
              </a:ext>
            </a:extLst>
          </p:cNvPr>
          <p:cNvCxnSpPr>
            <a:cxnSpLocks/>
          </p:cNvCxnSpPr>
          <p:nvPr/>
        </p:nvCxnSpPr>
        <p:spPr>
          <a:xfrm>
            <a:off x="626088" y="2432304"/>
            <a:ext cx="7371715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C87010-E99D-0942-AE2B-78F82ECECBBF}"/>
              </a:ext>
            </a:extLst>
          </p:cNvPr>
          <p:cNvCxnSpPr>
            <a:cxnSpLocks/>
          </p:cNvCxnSpPr>
          <p:nvPr/>
        </p:nvCxnSpPr>
        <p:spPr>
          <a:xfrm>
            <a:off x="7997803" y="2440771"/>
            <a:ext cx="0" cy="3282696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BADD720-18EC-0C47-99EC-D7467B0848B1}"/>
              </a:ext>
            </a:extLst>
          </p:cNvPr>
          <p:cNvGrpSpPr/>
          <p:nvPr/>
        </p:nvGrpSpPr>
        <p:grpSpPr>
          <a:xfrm>
            <a:off x="454155" y="2784770"/>
            <a:ext cx="7504932" cy="3844925"/>
            <a:chOff x="454533" y="2780919"/>
            <a:chExt cx="7504932" cy="3844925"/>
          </a:xfrm>
        </p:grpSpPr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5B0109C6-9492-654A-B445-742CC54ED42F}"/>
                </a:ext>
              </a:extLst>
            </p:cNvPr>
            <p:cNvCxnSpPr/>
            <p:nvPr/>
          </p:nvCxnSpPr>
          <p:spPr>
            <a:xfrm flipV="1">
              <a:off x="6229190" y="6226462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2E96870-AEB3-0A47-AFB2-9AFADC08D1D2}"/>
                </a:ext>
              </a:extLst>
            </p:cNvPr>
            <p:cNvCxnSpPr>
              <a:cxnSpLocks/>
            </p:cNvCxnSpPr>
            <p:nvPr/>
          </p:nvCxnSpPr>
          <p:spPr>
            <a:xfrm>
              <a:off x="6217158" y="6225431"/>
              <a:ext cx="1742307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7975C3CE-A50C-BB47-94D1-C9C218531E47}"/>
                </a:ext>
              </a:extLst>
            </p:cNvPr>
            <p:cNvCxnSpPr/>
            <p:nvPr/>
          </p:nvCxnSpPr>
          <p:spPr>
            <a:xfrm flipV="1">
              <a:off x="7836408" y="4057269"/>
              <a:ext cx="0" cy="2181225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4B8BF5-8321-EF46-A47F-2B847C8ECB93}"/>
                </a:ext>
              </a:extLst>
            </p:cNvPr>
            <p:cNvCxnSpPr/>
            <p:nvPr/>
          </p:nvCxnSpPr>
          <p:spPr>
            <a:xfrm flipH="1">
              <a:off x="7645908" y="4057269"/>
              <a:ext cx="200025" cy="0"/>
            </a:xfrm>
            <a:prstGeom prst="line">
              <a:avLst/>
            </a:prstGeom>
            <a:ln w="38100">
              <a:solidFill>
                <a:srgbClr val="0065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09CAD1D3-3E72-3649-9788-6D6453E206BC}"/>
                </a:ext>
              </a:extLst>
            </p:cNvPr>
            <p:cNvCxnSpPr/>
            <p:nvPr/>
          </p:nvCxnSpPr>
          <p:spPr>
            <a:xfrm flipV="1">
              <a:off x="7645908" y="2780919"/>
              <a:ext cx="0" cy="1276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7B16B603-01BE-B64C-8057-9D0068EB0E54}"/>
                </a:ext>
              </a:extLst>
            </p:cNvPr>
            <p:cNvCxnSpPr/>
            <p:nvPr/>
          </p:nvCxnSpPr>
          <p:spPr>
            <a:xfrm flipH="1">
              <a:off x="454533" y="2791714"/>
              <a:ext cx="7191375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1EA2EAB-6F5C-BA4C-B251-205FCCCE6B19}"/>
                </a:ext>
              </a:extLst>
            </p:cNvPr>
            <p:cNvCxnSpPr/>
            <p:nvPr/>
          </p:nvCxnSpPr>
          <p:spPr>
            <a:xfrm flipV="1">
              <a:off x="6664833" y="6238494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66AB47F-11B1-8B45-9578-E8BF2B316313}"/>
                </a:ext>
              </a:extLst>
            </p:cNvPr>
            <p:cNvCxnSpPr/>
            <p:nvPr/>
          </p:nvCxnSpPr>
          <p:spPr>
            <a:xfrm flipV="1">
              <a:off x="7112508" y="6238494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284E138-BD50-8C42-88E5-462F95E835CC}"/>
                </a:ext>
              </a:extLst>
            </p:cNvPr>
            <p:cNvCxnSpPr/>
            <p:nvPr/>
          </p:nvCxnSpPr>
          <p:spPr>
            <a:xfrm flipV="1">
              <a:off x="7550658" y="6238494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4921CA1-9335-254A-9510-A4D08D080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7158" y="6608910"/>
              <a:ext cx="133350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82E1BF-E61D-4947-B887-1D6D83C71C0D}"/>
              </a:ext>
            </a:extLst>
          </p:cNvPr>
          <p:cNvCxnSpPr>
            <a:cxnSpLocks/>
          </p:cNvCxnSpPr>
          <p:nvPr/>
        </p:nvCxnSpPr>
        <p:spPr>
          <a:xfrm>
            <a:off x="7932403" y="5723467"/>
            <a:ext cx="0" cy="518878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2E1BAB-0DEE-994C-B13F-C99C912A69E6}"/>
              </a:ext>
            </a:extLst>
          </p:cNvPr>
          <p:cNvCxnSpPr>
            <a:cxnSpLocks/>
          </p:cNvCxnSpPr>
          <p:nvPr/>
        </p:nvCxnSpPr>
        <p:spPr>
          <a:xfrm>
            <a:off x="7926387" y="5723467"/>
            <a:ext cx="77432" cy="0"/>
          </a:xfrm>
          <a:prstGeom prst="line">
            <a:avLst/>
          </a:prstGeom>
          <a:ln w="38100">
            <a:solidFill>
              <a:srgbClr val="0065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06820CB4-E7F5-544C-B002-B7A92F727591}"/>
              </a:ext>
            </a:extLst>
          </p:cNvPr>
          <p:cNvSpPr txBox="1">
            <a:spLocks/>
          </p:cNvSpPr>
          <p:nvPr/>
        </p:nvSpPr>
        <p:spPr>
          <a:xfrm>
            <a:off x="304801" y="3644539"/>
            <a:ext cx="5482046" cy="2230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open CM JT valve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CM Cooldown valve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liquid level with CM JT valve as needed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C5C35C7-05E3-834A-AE44-217BE1393D93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788229" y="3805929"/>
            <a:ext cx="4001287" cy="2189040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F7E7AF3-1108-2A4F-BF6E-128A72FAA05B}"/>
              </a:ext>
            </a:extLst>
          </p:cNvPr>
          <p:cNvSpPr/>
          <p:nvPr/>
        </p:nvSpPr>
        <p:spPr>
          <a:xfrm>
            <a:off x="7745542" y="5948119"/>
            <a:ext cx="300273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D8EB94-8BC8-5449-AC42-D427C8DDE3DC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935687" y="4290293"/>
            <a:ext cx="4113888" cy="1661264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A9AF2E8-0632-B841-9D89-EA0F76E92391}"/>
              </a:ext>
            </a:extLst>
          </p:cNvPr>
          <p:cNvSpPr/>
          <p:nvPr/>
        </p:nvSpPr>
        <p:spPr>
          <a:xfrm>
            <a:off x="8005601" y="5904707"/>
            <a:ext cx="300273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4181D69-EDFE-1147-A16A-89298EDF8C8D}"/>
              </a:ext>
            </a:extLst>
          </p:cNvPr>
          <p:cNvCxnSpPr>
            <a:cxnSpLocks/>
          </p:cNvCxnSpPr>
          <p:nvPr/>
        </p:nvCxnSpPr>
        <p:spPr>
          <a:xfrm flipH="1">
            <a:off x="7550280" y="6612761"/>
            <a:ext cx="638002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4BA483-68C4-F443-BC48-3D65E24986B3}"/>
              </a:ext>
            </a:extLst>
          </p:cNvPr>
          <p:cNvCxnSpPr>
            <a:cxnSpLocks/>
          </p:cNvCxnSpPr>
          <p:nvPr/>
        </p:nvCxnSpPr>
        <p:spPr>
          <a:xfrm>
            <a:off x="8175603" y="5723467"/>
            <a:ext cx="1" cy="899389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E8B679-AF4D-6F47-9BD3-0ED9196B6E00}"/>
              </a:ext>
            </a:extLst>
          </p:cNvPr>
          <p:cNvCxnSpPr>
            <a:cxnSpLocks/>
          </p:cNvCxnSpPr>
          <p:nvPr/>
        </p:nvCxnSpPr>
        <p:spPr>
          <a:xfrm>
            <a:off x="8009728" y="5723467"/>
            <a:ext cx="165875" cy="0"/>
          </a:xfrm>
          <a:prstGeom prst="line">
            <a:avLst/>
          </a:prstGeom>
          <a:ln w="38100">
            <a:solidFill>
              <a:srgbClr val="0065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647393"/>
            <a:ext cx="5482046" cy="22636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 cavity LHe level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Bayonet Can 2 K cooldown valve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open BC 2 K Return valve,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2 K LHe bath pressure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liquid level with CM JT valve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needed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2 K Circuit - 2 K </a:t>
            </a:r>
            <a:r>
              <a:rPr lang="en-US" b="1" dirty="0" err="1"/>
              <a:t>Pumpdown</a:t>
            </a:r>
            <a:r>
              <a:rPr lang="en-US" b="1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CB90B4-A68E-BB4B-9B25-4204FABEC769}"/>
              </a:ext>
            </a:extLst>
          </p:cNvPr>
          <p:cNvGrpSpPr/>
          <p:nvPr/>
        </p:nvGrpSpPr>
        <p:grpSpPr>
          <a:xfrm>
            <a:off x="7952647" y="2276375"/>
            <a:ext cx="235635" cy="3447093"/>
            <a:chOff x="7952647" y="2276375"/>
            <a:chExt cx="235635" cy="3447093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AC87010-E99D-0942-AE2B-78F82ECECBBF}"/>
                </a:ext>
              </a:extLst>
            </p:cNvPr>
            <p:cNvCxnSpPr>
              <a:cxnSpLocks/>
            </p:cNvCxnSpPr>
            <p:nvPr/>
          </p:nvCxnSpPr>
          <p:spPr>
            <a:xfrm>
              <a:off x="7997803" y="2440771"/>
              <a:ext cx="0" cy="3282696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882E1BF-E61D-4947-B887-1D6D83C71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5603" y="2276375"/>
              <a:ext cx="9510" cy="3447093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C09460F-2AF8-714A-9317-A05B604BFC54}"/>
                </a:ext>
              </a:extLst>
            </p:cNvPr>
            <p:cNvCxnSpPr>
              <a:cxnSpLocks/>
            </p:cNvCxnSpPr>
            <p:nvPr/>
          </p:nvCxnSpPr>
          <p:spPr>
            <a:xfrm>
              <a:off x="7952647" y="5723468"/>
              <a:ext cx="235635" cy="0"/>
            </a:xfrm>
            <a:prstGeom prst="line">
              <a:avLst/>
            </a:prstGeom>
            <a:ln w="38100">
              <a:solidFill>
                <a:srgbClr val="0065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1F7123-346B-3B43-8F4D-AE277E260876}"/>
              </a:ext>
            </a:extLst>
          </p:cNvPr>
          <p:cNvGrpSpPr/>
          <p:nvPr/>
        </p:nvGrpSpPr>
        <p:grpSpPr>
          <a:xfrm>
            <a:off x="454156" y="2622310"/>
            <a:ext cx="7381874" cy="3620036"/>
            <a:chOff x="454156" y="2622310"/>
            <a:chExt cx="7381874" cy="3620036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7975C3CE-A50C-BB47-94D1-C9C218531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6030" y="2622310"/>
              <a:ext cx="0" cy="3620036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7B16B603-01BE-B64C-8057-9D0068EB0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156" y="2622310"/>
              <a:ext cx="7381874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112BC9-5FBC-7245-A8DD-EDC6D143A079}"/>
              </a:ext>
            </a:extLst>
          </p:cNvPr>
          <p:cNvGrpSpPr/>
          <p:nvPr/>
        </p:nvGrpSpPr>
        <p:grpSpPr>
          <a:xfrm>
            <a:off x="454156" y="2255578"/>
            <a:ext cx="10533082" cy="190006"/>
            <a:chOff x="454156" y="2255578"/>
            <a:chExt cx="10533082" cy="190006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A75A6CF-0957-994B-A86F-09D7513C2FAF}"/>
                </a:ext>
              </a:extLst>
            </p:cNvPr>
            <p:cNvCxnSpPr>
              <a:cxnSpLocks/>
            </p:cNvCxnSpPr>
            <p:nvPr/>
          </p:nvCxnSpPr>
          <p:spPr>
            <a:xfrm>
              <a:off x="626088" y="2432304"/>
              <a:ext cx="10361150" cy="8467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50C7FD7-2CB0-9A47-BC3D-EB0309F1A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7612" y="2255578"/>
              <a:ext cx="0" cy="190006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92EAC28-881F-0D47-802E-DDFC7B87FA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156" y="2275733"/>
              <a:ext cx="10523456" cy="1336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C1438D1-7FC8-4344-9D57-3C08F27A151F}"/>
              </a:ext>
            </a:extLst>
          </p:cNvPr>
          <p:cNvCxnSpPr/>
          <p:nvPr/>
        </p:nvCxnSpPr>
        <p:spPr>
          <a:xfrm flipV="1">
            <a:off x="7836030" y="4061120"/>
            <a:ext cx="0" cy="2181225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75C389-5EE4-5645-B06C-6B712084A206}"/>
              </a:ext>
            </a:extLst>
          </p:cNvPr>
          <p:cNvCxnSpPr/>
          <p:nvPr/>
        </p:nvCxnSpPr>
        <p:spPr>
          <a:xfrm flipH="1">
            <a:off x="7645530" y="4061120"/>
            <a:ext cx="200025" cy="0"/>
          </a:xfrm>
          <a:prstGeom prst="line">
            <a:avLst/>
          </a:prstGeom>
          <a:ln w="38100">
            <a:solidFill>
              <a:srgbClr val="0065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A82EA78-7397-B843-89A5-5DB61E0AFBE0}"/>
              </a:ext>
            </a:extLst>
          </p:cNvPr>
          <p:cNvCxnSpPr/>
          <p:nvPr/>
        </p:nvCxnSpPr>
        <p:spPr>
          <a:xfrm flipV="1">
            <a:off x="7645530" y="2784770"/>
            <a:ext cx="0" cy="127635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E0BD1A6-C6A4-CF41-A569-5E211C67EEC9}"/>
              </a:ext>
            </a:extLst>
          </p:cNvPr>
          <p:cNvCxnSpPr/>
          <p:nvPr/>
        </p:nvCxnSpPr>
        <p:spPr>
          <a:xfrm flipH="1">
            <a:off x="454155" y="2795565"/>
            <a:ext cx="7191375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080CD05-6AE4-384D-9920-ADFB0C32FDA7}"/>
              </a:ext>
            </a:extLst>
          </p:cNvPr>
          <p:cNvCxnSpPr>
            <a:cxnSpLocks/>
          </p:cNvCxnSpPr>
          <p:nvPr/>
        </p:nvCxnSpPr>
        <p:spPr>
          <a:xfrm flipH="1">
            <a:off x="6220862" y="6604597"/>
            <a:ext cx="133350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52DFA39-83A6-034B-916E-E27C8A44D25E}"/>
              </a:ext>
            </a:extLst>
          </p:cNvPr>
          <p:cNvCxnSpPr/>
          <p:nvPr/>
        </p:nvCxnSpPr>
        <p:spPr>
          <a:xfrm flipV="1">
            <a:off x="6229026" y="6221935"/>
            <a:ext cx="0" cy="38735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146670-623A-644A-BA15-D30A6F8BC39C}"/>
              </a:ext>
            </a:extLst>
          </p:cNvPr>
          <p:cNvCxnSpPr>
            <a:cxnSpLocks/>
          </p:cNvCxnSpPr>
          <p:nvPr/>
        </p:nvCxnSpPr>
        <p:spPr>
          <a:xfrm>
            <a:off x="6216780" y="6224090"/>
            <a:ext cx="1744031" cy="0"/>
          </a:xfrm>
          <a:prstGeom prst="straightConnector1">
            <a:avLst/>
          </a:prstGeom>
          <a:ln w="38100">
            <a:solidFill>
              <a:srgbClr val="0065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A9D13E0-ED88-1349-A803-CB39B16F5353}"/>
              </a:ext>
            </a:extLst>
          </p:cNvPr>
          <p:cNvCxnSpPr/>
          <p:nvPr/>
        </p:nvCxnSpPr>
        <p:spPr>
          <a:xfrm flipV="1">
            <a:off x="6668537" y="6230099"/>
            <a:ext cx="0" cy="38735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A69CD0E-1F01-6641-B658-3957D63A9150}"/>
              </a:ext>
            </a:extLst>
          </p:cNvPr>
          <p:cNvCxnSpPr/>
          <p:nvPr/>
        </p:nvCxnSpPr>
        <p:spPr>
          <a:xfrm flipV="1">
            <a:off x="7116212" y="6230099"/>
            <a:ext cx="0" cy="38735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F5A467E-1FDD-AD42-B51D-F1EEA75B6904}"/>
              </a:ext>
            </a:extLst>
          </p:cNvPr>
          <p:cNvCxnSpPr/>
          <p:nvPr/>
        </p:nvCxnSpPr>
        <p:spPr>
          <a:xfrm flipV="1">
            <a:off x="7554362" y="6230099"/>
            <a:ext cx="0" cy="38735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4BD0851-AA43-3B49-801E-01D210914118}"/>
              </a:ext>
            </a:extLst>
          </p:cNvPr>
          <p:cNvCxnSpPr>
            <a:cxnSpLocks/>
          </p:cNvCxnSpPr>
          <p:nvPr/>
        </p:nvCxnSpPr>
        <p:spPr>
          <a:xfrm>
            <a:off x="7952647" y="5723467"/>
            <a:ext cx="0" cy="500623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6203306-B2FD-874A-A092-F0711DD5C740}"/>
              </a:ext>
            </a:extLst>
          </p:cNvPr>
          <p:cNvCxnSpPr>
            <a:cxnSpLocks/>
          </p:cNvCxnSpPr>
          <p:nvPr/>
        </p:nvCxnSpPr>
        <p:spPr>
          <a:xfrm flipV="1">
            <a:off x="5496321" y="3173831"/>
            <a:ext cx="2024429" cy="888605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51721D2C-4BCF-3944-9CB3-AEE058A93085}"/>
              </a:ext>
            </a:extLst>
          </p:cNvPr>
          <p:cNvSpPr/>
          <p:nvPr/>
        </p:nvSpPr>
        <p:spPr>
          <a:xfrm>
            <a:off x="7534275" y="3013874"/>
            <a:ext cx="200025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4C001B-FD60-4042-B517-C16E313BD5FA}"/>
              </a:ext>
            </a:extLst>
          </p:cNvPr>
          <p:cNvCxnSpPr>
            <a:cxnSpLocks/>
            <a:endCxn id="88" idx="3"/>
          </p:cNvCxnSpPr>
          <p:nvPr/>
        </p:nvCxnSpPr>
        <p:spPr>
          <a:xfrm flipV="1">
            <a:off x="4843405" y="3295566"/>
            <a:ext cx="2902779" cy="1356547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CDD0F8B-4319-434C-9F90-208E89090C2E}"/>
              </a:ext>
            </a:extLst>
          </p:cNvPr>
          <p:cNvSpPr/>
          <p:nvPr/>
        </p:nvSpPr>
        <p:spPr>
          <a:xfrm>
            <a:off x="7716891" y="3022504"/>
            <a:ext cx="200025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0AC86BE-C301-7C4B-A98D-6203DF6D1EE4}"/>
              </a:ext>
            </a:extLst>
          </p:cNvPr>
          <p:cNvCxnSpPr>
            <a:cxnSpLocks/>
          </p:cNvCxnSpPr>
          <p:nvPr/>
        </p:nvCxnSpPr>
        <p:spPr>
          <a:xfrm>
            <a:off x="5383104" y="5344264"/>
            <a:ext cx="2428172" cy="757469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84AAEAF9-7A37-2A4D-B7A7-25018D6E78CE}"/>
              </a:ext>
            </a:extLst>
          </p:cNvPr>
          <p:cNvSpPr/>
          <p:nvPr/>
        </p:nvSpPr>
        <p:spPr>
          <a:xfrm>
            <a:off x="7824801" y="5941775"/>
            <a:ext cx="200025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88" grpId="0" animBg="1"/>
      <p:bldP spid="88" grpId="1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647393"/>
            <a:ext cx="5482046" cy="226360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CM JT valve. Open CM Cooldown Valve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CDS BC Supply and Return valves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CDS cooldown valve 2 K Return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open warm supply valves on the 5 K circuit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Circulate warm gas slowly through CM to boil off liquid, and raise temperatures within allowable pressure and temperature limits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5 K Circuit - Warmup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C87010-E99D-0942-AE2B-78F82ECECBBF}"/>
              </a:ext>
            </a:extLst>
          </p:cNvPr>
          <p:cNvCxnSpPr>
            <a:cxnSpLocks/>
          </p:cNvCxnSpPr>
          <p:nvPr/>
        </p:nvCxnSpPr>
        <p:spPr>
          <a:xfrm>
            <a:off x="7997803" y="2440771"/>
            <a:ext cx="0" cy="3282696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82E1BF-E61D-4947-B887-1D6D83C71C0D}"/>
              </a:ext>
            </a:extLst>
          </p:cNvPr>
          <p:cNvCxnSpPr>
            <a:cxnSpLocks/>
          </p:cNvCxnSpPr>
          <p:nvPr/>
        </p:nvCxnSpPr>
        <p:spPr>
          <a:xfrm flipV="1">
            <a:off x="8175603" y="2276375"/>
            <a:ext cx="9510" cy="3447093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B16B603-01BE-B64C-8057-9D0068EB0E54}"/>
              </a:ext>
            </a:extLst>
          </p:cNvPr>
          <p:cNvCxnSpPr>
            <a:cxnSpLocks/>
          </p:cNvCxnSpPr>
          <p:nvPr/>
        </p:nvCxnSpPr>
        <p:spPr>
          <a:xfrm flipH="1">
            <a:off x="454156" y="2622310"/>
            <a:ext cx="7381874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A75A6CF-0957-994B-A86F-09D7513C2FAF}"/>
              </a:ext>
            </a:extLst>
          </p:cNvPr>
          <p:cNvCxnSpPr>
            <a:cxnSpLocks/>
          </p:cNvCxnSpPr>
          <p:nvPr/>
        </p:nvCxnSpPr>
        <p:spPr>
          <a:xfrm>
            <a:off x="626088" y="2432304"/>
            <a:ext cx="10361150" cy="8467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0C7FD7-2CB0-9A47-BC3D-EB0309F1AAF7}"/>
              </a:ext>
            </a:extLst>
          </p:cNvPr>
          <p:cNvCxnSpPr>
            <a:cxnSpLocks/>
          </p:cNvCxnSpPr>
          <p:nvPr/>
        </p:nvCxnSpPr>
        <p:spPr>
          <a:xfrm flipV="1">
            <a:off x="10977612" y="2255578"/>
            <a:ext cx="0" cy="190006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2EAC28-881F-0D47-802E-DDFC7B87FA85}"/>
              </a:ext>
            </a:extLst>
          </p:cNvPr>
          <p:cNvCxnSpPr>
            <a:cxnSpLocks/>
          </p:cNvCxnSpPr>
          <p:nvPr/>
        </p:nvCxnSpPr>
        <p:spPr>
          <a:xfrm flipH="1">
            <a:off x="454156" y="2275733"/>
            <a:ext cx="10523456" cy="1336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6203306-B2FD-874A-A092-F0711DD5C740}"/>
              </a:ext>
            </a:extLst>
          </p:cNvPr>
          <p:cNvCxnSpPr>
            <a:cxnSpLocks/>
            <a:endCxn id="88" idx="2"/>
          </p:cNvCxnSpPr>
          <p:nvPr/>
        </p:nvCxnSpPr>
        <p:spPr>
          <a:xfrm flipV="1">
            <a:off x="4833881" y="3198615"/>
            <a:ext cx="2835227" cy="955252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51721D2C-4BCF-3944-9CB3-AEE058A93085}"/>
              </a:ext>
            </a:extLst>
          </p:cNvPr>
          <p:cNvSpPr/>
          <p:nvPr/>
        </p:nvSpPr>
        <p:spPr>
          <a:xfrm>
            <a:off x="6397165" y="3058759"/>
            <a:ext cx="200025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4C001B-FD60-4042-B517-C16E313BD5FA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5714825" y="3331821"/>
            <a:ext cx="711633" cy="1327151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CDD0F8B-4319-434C-9F90-208E89090C2E}"/>
              </a:ext>
            </a:extLst>
          </p:cNvPr>
          <p:cNvSpPr/>
          <p:nvPr/>
        </p:nvSpPr>
        <p:spPr>
          <a:xfrm>
            <a:off x="7669108" y="3018559"/>
            <a:ext cx="629591" cy="3601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0AC86BE-C301-7C4B-A98D-6203DF6D1EE4}"/>
              </a:ext>
            </a:extLst>
          </p:cNvPr>
          <p:cNvCxnSpPr>
            <a:cxnSpLocks/>
          </p:cNvCxnSpPr>
          <p:nvPr/>
        </p:nvCxnSpPr>
        <p:spPr>
          <a:xfrm>
            <a:off x="5383104" y="3838128"/>
            <a:ext cx="2428172" cy="2263605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84AAEAF9-7A37-2A4D-B7A7-25018D6E78CE}"/>
              </a:ext>
            </a:extLst>
          </p:cNvPr>
          <p:cNvSpPr/>
          <p:nvPr/>
        </p:nvSpPr>
        <p:spPr>
          <a:xfrm>
            <a:off x="7796665" y="5927707"/>
            <a:ext cx="487968" cy="30056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999DB2F-4C66-0643-BA8F-1B456814410C}"/>
              </a:ext>
            </a:extLst>
          </p:cNvPr>
          <p:cNvSpPr/>
          <p:nvPr/>
        </p:nvSpPr>
        <p:spPr>
          <a:xfrm>
            <a:off x="6612482" y="4014011"/>
            <a:ext cx="222704" cy="26220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A3A92B2-E678-AE42-8213-3AC1AA42DD01}"/>
              </a:ext>
            </a:extLst>
          </p:cNvPr>
          <p:cNvSpPr/>
          <p:nvPr/>
        </p:nvSpPr>
        <p:spPr>
          <a:xfrm>
            <a:off x="6610743" y="4281874"/>
            <a:ext cx="222704" cy="26220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AAB1CD5-92C5-3B45-9480-51A9EFB9A808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5690071" y="4145115"/>
            <a:ext cx="922411" cy="528861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0852032-698F-F74E-9C31-E0EE6F2C9173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5665317" y="4412978"/>
            <a:ext cx="945426" cy="285216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59C1756-FE67-B343-A543-0136C1764D37}"/>
              </a:ext>
            </a:extLst>
          </p:cNvPr>
          <p:cNvCxnSpPr>
            <a:cxnSpLocks/>
          </p:cNvCxnSpPr>
          <p:nvPr/>
        </p:nvCxnSpPr>
        <p:spPr>
          <a:xfrm flipV="1">
            <a:off x="4546471" y="3292599"/>
            <a:ext cx="3025674" cy="1205494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FFA20D1-C712-4B42-8DD6-D9E898D62BB9}"/>
              </a:ext>
            </a:extLst>
          </p:cNvPr>
          <p:cNvSpPr/>
          <p:nvPr/>
        </p:nvSpPr>
        <p:spPr>
          <a:xfrm>
            <a:off x="7520614" y="3040143"/>
            <a:ext cx="200025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2C102CE-5D0A-B041-9043-3D93553A2D7A}"/>
              </a:ext>
            </a:extLst>
          </p:cNvPr>
          <p:cNvGrpSpPr/>
          <p:nvPr/>
        </p:nvGrpSpPr>
        <p:grpSpPr>
          <a:xfrm>
            <a:off x="6216780" y="4061120"/>
            <a:ext cx="1971502" cy="2556329"/>
            <a:chOff x="6216780" y="4061120"/>
            <a:chExt cx="1971502" cy="255632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C09460F-2AF8-714A-9317-A05B604BFC54}"/>
                </a:ext>
              </a:extLst>
            </p:cNvPr>
            <p:cNvCxnSpPr>
              <a:cxnSpLocks/>
            </p:cNvCxnSpPr>
            <p:nvPr/>
          </p:nvCxnSpPr>
          <p:spPr>
            <a:xfrm>
              <a:off x="7952647" y="5723468"/>
              <a:ext cx="235635" cy="0"/>
            </a:xfrm>
            <a:prstGeom prst="line">
              <a:avLst/>
            </a:prstGeom>
            <a:ln w="38100">
              <a:solidFill>
                <a:srgbClr val="0065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7975C3CE-A50C-BB47-94D1-C9C218531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6030" y="4061120"/>
              <a:ext cx="0" cy="2181226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080CD05-6AE4-384D-9920-ADFB0C32F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0862" y="6604597"/>
              <a:ext cx="133350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52DFA39-83A6-034B-916E-E27C8A44D25E}"/>
                </a:ext>
              </a:extLst>
            </p:cNvPr>
            <p:cNvCxnSpPr/>
            <p:nvPr/>
          </p:nvCxnSpPr>
          <p:spPr>
            <a:xfrm flipV="1">
              <a:off x="6229026" y="6221935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E146670-623A-644A-BA15-D30A6F8BC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6780" y="6221935"/>
              <a:ext cx="1642079" cy="2155"/>
            </a:xfrm>
            <a:prstGeom prst="straightConnector1">
              <a:avLst/>
            </a:prstGeom>
            <a:ln w="38100">
              <a:solidFill>
                <a:srgbClr val="0065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A9D13E0-ED88-1349-A803-CB39B16F5353}"/>
                </a:ext>
              </a:extLst>
            </p:cNvPr>
            <p:cNvCxnSpPr/>
            <p:nvPr/>
          </p:nvCxnSpPr>
          <p:spPr>
            <a:xfrm flipV="1">
              <a:off x="6668537" y="6230099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A69CD0E-1F01-6641-B658-3957D63A9150}"/>
                </a:ext>
              </a:extLst>
            </p:cNvPr>
            <p:cNvCxnSpPr/>
            <p:nvPr/>
          </p:nvCxnSpPr>
          <p:spPr>
            <a:xfrm flipV="1">
              <a:off x="7116212" y="6230099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F5A467E-1FDD-AD42-B51D-F1EEA75B6904}"/>
                </a:ext>
              </a:extLst>
            </p:cNvPr>
            <p:cNvCxnSpPr/>
            <p:nvPr/>
          </p:nvCxnSpPr>
          <p:spPr>
            <a:xfrm flipV="1">
              <a:off x="7554362" y="6230099"/>
              <a:ext cx="0" cy="38735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4BD0851-AA43-3B49-801E-01D210914118}"/>
                </a:ext>
              </a:extLst>
            </p:cNvPr>
            <p:cNvCxnSpPr>
              <a:cxnSpLocks/>
            </p:cNvCxnSpPr>
            <p:nvPr/>
          </p:nvCxnSpPr>
          <p:spPr>
            <a:xfrm>
              <a:off x="7952647" y="5723467"/>
              <a:ext cx="0" cy="518878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25FF1B4-529C-4A45-AB6F-EE3279114EB2}"/>
                </a:ext>
              </a:extLst>
            </p:cNvPr>
            <p:cNvCxnSpPr>
              <a:cxnSpLocks/>
            </p:cNvCxnSpPr>
            <p:nvPr/>
          </p:nvCxnSpPr>
          <p:spPr>
            <a:xfrm>
              <a:off x="8175603" y="5723467"/>
              <a:ext cx="9510" cy="88113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9C30724-7C98-7045-A956-258436CBA0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4362" y="6604597"/>
              <a:ext cx="630751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439D57D-23D7-344D-8BCD-E26856532CE2}"/>
              </a:ext>
            </a:extLst>
          </p:cNvPr>
          <p:cNvCxnSpPr>
            <a:cxnSpLocks/>
          </p:cNvCxnSpPr>
          <p:nvPr/>
        </p:nvCxnSpPr>
        <p:spPr>
          <a:xfrm flipV="1">
            <a:off x="7832252" y="2605487"/>
            <a:ext cx="0" cy="1455633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7E84D25-A6D0-9945-B618-A877EE155934}"/>
              </a:ext>
            </a:extLst>
          </p:cNvPr>
          <p:cNvGrpSpPr/>
          <p:nvPr/>
        </p:nvGrpSpPr>
        <p:grpSpPr>
          <a:xfrm>
            <a:off x="454155" y="2784770"/>
            <a:ext cx="7391401" cy="3457575"/>
            <a:chOff x="454155" y="2784770"/>
            <a:chExt cx="7391401" cy="3457575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F90BFF7-DF61-D34A-B4D7-2F1409FFF4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2253" y="4054394"/>
              <a:ext cx="13303" cy="2187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8D2BD7F-996D-F94E-AD5B-1D54ECCFB6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51829" y="4054393"/>
              <a:ext cx="187076" cy="67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F845889-C852-E642-A403-634AD88CD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5531" y="2784770"/>
              <a:ext cx="0" cy="12800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4878B7B-019B-E84C-BEE5-37F63131D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155" y="2798194"/>
              <a:ext cx="7166472" cy="30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B19A12F-5DEA-C742-8D4C-217868AB3FF7}"/>
              </a:ext>
            </a:extLst>
          </p:cNvPr>
          <p:cNvGrpSpPr/>
          <p:nvPr/>
        </p:nvGrpSpPr>
        <p:grpSpPr>
          <a:xfrm>
            <a:off x="6215963" y="1300838"/>
            <a:ext cx="1973378" cy="5316611"/>
            <a:chOff x="6215963" y="1300838"/>
            <a:chExt cx="1973378" cy="5316611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428C4D-5B31-F84A-B828-33E57DF10B59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1" y="1300838"/>
              <a:ext cx="0" cy="28530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2228B46-01D7-E24D-A212-2822D544809E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1" y="4153867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7F455EF-A8AA-C94A-89A0-C0666C68743C}"/>
                </a:ext>
              </a:extLst>
            </p:cNvPr>
            <p:cNvCxnSpPr>
              <a:cxnSpLocks/>
            </p:cNvCxnSpPr>
            <p:nvPr/>
          </p:nvCxnSpPr>
          <p:spPr>
            <a:xfrm>
              <a:off x="7039709" y="4258633"/>
              <a:ext cx="9580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290D2F6-B0CE-4048-A686-F9440E276A32}"/>
                </a:ext>
              </a:extLst>
            </p:cNvPr>
            <p:cNvCxnSpPr>
              <a:cxnSpLocks/>
            </p:cNvCxnSpPr>
            <p:nvPr/>
          </p:nvCxnSpPr>
          <p:spPr>
            <a:xfrm>
              <a:off x="7039709" y="4153867"/>
              <a:ext cx="0" cy="1223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CA0ACCA-0E85-A345-B888-6C76F4DB6F60}"/>
                </a:ext>
              </a:extLst>
            </p:cNvPr>
            <p:cNvCxnSpPr>
              <a:cxnSpLocks/>
            </p:cNvCxnSpPr>
            <p:nvPr/>
          </p:nvCxnSpPr>
          <p:spPr>
            <a:xfrm>
              <a:off x="7997804" y="4258633"/>
              <a:ext cx="0" cy="14648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B6649A5-ADEF-8D4E-A466-3945899891FA}"/>
                </a:ext>
              </a:extLst>
            </p:cNvPr>
            <p:cNvCxnSpPr>
              <a:cxnSpLocks/>
            </p:cNvCxnSpPr>
            <p:nvPr/>
          </p:nvCxnSpPr>
          <p:spPr>
            <a:xfrm>
              <a:off x="7960812" y="5723467"/>
              <a:ext cx="22852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4B6AC7-EB28-6B42-B60C-DB52DCEEFE70}"/>
                </a:ext>
              </a:extLst>
            </p:cNvPr>
            <p:cNvCxnSpPr>
              <a:cxnSpLocks/>
            </p:cNvCxnSpPr>
            <p:nvPr/>
          </p:nvCxnSpPr>
          <p:spPr>
            <a:xfrm>
              <a:off x="8175604" y="5742351"/>
              <a:ext cx="9510" cy="8578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0E6D8D1-9148-374F-BEE3-03038C2E0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0190" y="6602922"/>
              <a:ext cx="1964924" cy="145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B515048-5E56-E44C-8C6B-8395E4991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9027" y="6221935"/>
              <a:ext cx="1" cy="3937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42E0D5C-6C9F-BC4D-9603-ED74B7E2D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5963" y="6214714"/>
              <a:ext cx="1642897" cy="72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96BE9BD-5227-AA48-89E1-DE9FCBD0D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8048" y="6221935"/>
              <a:ext cx="1" cy="3937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BDDFE398-9E76-D34B-8066-7975A72283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09490" y="6217600"/>
              <a:ext cx="1" cy="3937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643C42C-08FC-E74E-9950-AC1BCF9DD2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5771" y="6204125"/>
              <a:ext cx="1" cy="3937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976EF9-693F-A84D-B3EA-BDB2EE840893}"/>
              </a:ext>
            </a:extLst>
          </p:cNvPr>
          <p:cNvGrpSpPr/>
          <p:nvPr/>
        </p:nvGrpSpPr>
        <p:grpSpPr>
          <a:xfrm>
            <a:off x="6473729" y="4153867"/>
            <a:ext cx="1711384" cy="1588484"/>
            <a:chOff x="6473729" y="4153867"/>
            <a:chExt cx="1711384" cy="1588484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01329C75-8B13-5743-8F39-29640AA66F84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4381603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B3A2878-6B43-4644-8632-BB991BC31A49}"/>
                </a:ext>
              </a:extLst>
            </p:cNvPr>
            <p:cNvCxnSpPr>
              <a:cxnSpLocks/>
            </p:cNvCxnSpPr>
            <p:nvPr/>
          </p:nvCxnSpPr>
          <p:spPr>
            <a:xfrm>
              <a:off x="7039708" y="4486369"/>
              <a:ext cx="1145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2A3F52AA-D97A-3046-B8D4-4F7B5576A596}"/>
                </a:ext>
              </a:extLst>
            </p:cNvPr>
            <p:cNvCxnSpPr>
              <a:cxnSpLocks/>
            </p:cNvCxnSpPr>
            <p:nvPr/>
          </p:nvCxnSpPr>
          <p:spPr>
            <a:xfrm>
              <a:off x="7039708" y="4381603"/>
              <a:ext cx="0" cy="1223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1C79246C-B03F-EF4F-9B47-D421E6780EC1}"/>
                </a:ext>
              </a:extLst>
            </p:cNvPr>
            <p:cNvCxnSpPr>
              <a:cxnSpLocks/>
            </p:cNvCxnSpPr>
            <p:nvPr/>
          </p:nvCxnSpPr>
          <p:spPr>
            <a:xfrm>
              <a:off x="6473729" y="4153867"/>
              <a:ext cx="0" cy="2556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0350A32-5C02-0D40-900B-C1FE9FC7CD69}"/>
                </a:ext>
              </a:extLst>
            </p:cNvPr>
            <p:cNvCxnSpPr>
              <a:cxnSpLocks/>
            </p:cNvCxnSpPr>
            <p:nvPr/>
          </p:nvCxnSpPr>
          <p:spPr>
            <a:xfrm>
              <a:off x="8175603" y="4478952"/>
              <a:ext cx="9510" cy="12633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29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8" grpId="0" animBg="1"/>
      <p:bldP spid="88" grpId="1" animBg="1"/>
      <p:bldP spid="90" grpId="0" animBg="1"/>
      <p:bldP spid="90" grpId="1" animBg="1"/>
      <p:bldP spid="42" grpId="0" animBg="1"/>
      <p:bldP spid="43" grpId="0" animBg="1"/>
      <p:bldP spid="53" grpId="0" animBg="1"/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545727-2935-40F9-846A-5AB69DCBB664}"/>
              </a:ext>
            </a:extLst>
          </p:cNvPr>
          <p:cNvSpPr txBox="1">
            <a:spLocks/>
          </p:cNvSpPr>
          <p:nvPr/>
        </p:nvSpPr>
        <p:spPr>
          <a:xfrm>
            <a:off x="1752600" y="46569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6E1E040-270E-40CA-9B15-2C36F4A9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86ECD-EC96-954C-90AC-91F0F028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FAE56-9422-5649-A60D-B1BAAE6CC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26" y="1107507"/>
            <a:ext cx="9141374" cy="38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4BF4D9-23E4-FA4F-A005-92C510EF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802888"/>
            <a:ext cx="10019691" cy="5486400"/>
          </a:xfrm>
        </p:spPr>
        <p:txBody>
          <a:bodyPr>
            <a:normAutofit/>
          </a:bodyPr>
          <a:lstStyle/>
          <a:p>
            <a:r>
              <a:rPr lang="en-US" sz="2000" dirty="0"/>
              <a:t>CM cooldown requirements and assumptions</a:t>
            </a:r>
          </a:p>
          <a:p>
            <a:r>
              <a:rPr lang="en-US" sz="2000" dirty="0"/>
              <a:t>CM HTTS – 80 K Circuit</a:t>
            </a:r>
          </a:p>
          <a:p>
            <a:pPr lvl="1"/>
            <a:r>
              <a:rPr lang="en-US" sz="1800" dirty="0"/>
              <a:t>Slow cooldown </a:t>
            </a:r>
          </a:p>
          <a:p>
            <a:pPr lvl="1"/>
            <a:r>
              <a:rPr lang="en-US" sz="1800" dirty="0"/>
              <a:t>State-state </a:t>
            </a:r>
          </a:p>
          <a:p>
            <a:pPr lvl="1"/>
            <a:r>
              <a:rPr lang="en-US" sz="1800" dirty="0"/>
              <a:t>Warmup </a:t>
            </a:r>
          </a:p>
          <a:p>
            <a:r>
              <a:rPr lang="en-US" sz="2000" dirty="0"/>
              <a:t>CM LTTS – 5 K Circuit</a:t>
            </a:r>
          </a:p>
          <a:p>
            <a:pPr lvl="1"/>
            <a:r>
              <a:rPr lang="en-US" sz="1800" dirty="0"/>
              <a:t>Slow cooldown</a:t>
            </a:r>
          </a:p>
          <a:p>
            <a:pPr lvl="2"/>
            <a:r>
              <a:rPr lang="en-US" sz="1600" dirty="0"/>
              <a:t>Option 1</a:t>
            </a:r>
          </a:p>
          <a:p>
            <a:pPr lvl="2"/>
            <a:r>
              <a:rPr lang="en-US" sz="1600" dirty="0"/>
              <a:t>Option 2</a:t>
            </a:r>
          </a:p>
          <a:p>
            <a:pPr lvl="2"/>
            <a:r>
              <a:rPr lang="en-US" sz="1600" dirty="0"/>
              <a:t>Option 3</a:t>
            </a:r>
          </a:p>
          <a:p>
            <a:pPr lvl="1"/>
            <a:r>
              <a:rPr lang="en-US" sz="1800" dirty="0"/>
              <a:t>Fast cooldown</a:t>
            </a:r>
          </a:p>
          <a:p>
            <a:pPr lvl="1"/>
            <a:r>
              <a:rPr lang="en-US" sz="1800" dirty="0"/>
              <a:t>5 K Fill</a:t>
            </a:r>
          </a:p>
          <a:p>
            <a:pPr lvl="1"/>
            <a:r>
              <a:rPr lang="en-US" sz="1800" dirty="0"/>
              <a:t>2 K </a:t>
            </a:r>
            <a:r>
              <a:rPr lang="en-US" sz="1800" dirty="0" err="1"/>
              <a:t>Pumpdown</a:t>
            </a:r>
            <a:endParaRPr lang="en-US" sz="1800" dirty="0"/>
          </a:p>
          <a:p>
            <a:pPr lvl="1"/>
            <a:r>
              <a:rPr lang="en-US" sz="1800" dirty="0"/>
              <a:t>Warmup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Note: operating modes and parameters are still in design and development. Specifics presented may be subject to change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A65FE2-0728-9946-B961-70393AA9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251753"/>
            <a:ext cx="10026041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10DF8-63E3-564B-AD51-390FD017E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5722"/>
            <a:ext cx="11582400" cy="427877"/>
          </a:xfrm>
        </p:spPr>
        <p:txBody>
          <a:bodyPr>
            <a:normAutofit/>
          </a:bodyPr>
          <a:lstStyle/>
          <a:p>
            <a:r>
              <a:rPr lang="en-US" b="1" dirty="0"/>
              <a:t>CM Cooldown – </a:t>
            </a:r>
            <a:r>
              <a:rPr lang="en-US" b="1"/>
              <a:t>Requirements &amp; </a:t>
            </a:r>
            <a:r>
              <a:rPr lang="en-US" b="1" dirty="0"/>
              <a:t>Assumptions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0D3A-B2E5-5947-BAC2-BD6C068DA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0C86E-9DEA-F948-A53A-C337D4668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81BA28CE-03D5-EF4C-ACAD-74790D02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14400"/>
            <a:ext cx="11582399" cy="521208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Slow Cooldown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 80 K &lt; T &lt; 300 K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HWR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no constraints</a:t>
            </a:r>
          </a:p>
          <a:p>
            <a:pPr lvl="1"/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SSR1/2  </a:t>
            </a:r>
            <a:r>
              <a:rPr lang="en-US" dirty="0">
                <a:cs typeface="Times New Roman" panose="02020603050405020304" pitchFamily="18" charset="0"/>
              </a:rPr>
              <a:t>HTTS temperature rate of change ≤ 20 K/</a:t>
            </a:r>
            <a:r>
              <a:rPr lang="en-US" dirty="0" err="1">
                <a:cs typeface="Times New Roman" panose="02020603050405020304" pitchFamily="18" charset="0"/>
              </a:rPr>
              <a:t>hr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LB/HB650  </a:t>
            </a:r>
            <a:r>
              <a:rPr lang="en-US" dirty="0">
                <a:cs typeface="Times New Roman" panose="02020603050405020304" pitchFamily="18" charset="0"/>
              </a:rPr>
              <a:t>HTTS temperature rate of change ≤ 20 K/</a:t>
            </a:r>
            <a:r>
              <a:rPr lang="en-US" dirty="0" err="1">
                <a:cs typeface="Times New Roman" panose="02020603050405020304" pitchFamily="18" charset="0"/>
              </a:rPr>
              <a:t>hr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Intermediate Cooldown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 45 K &lt; T &lt; 80 K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No Q-disease requirements for HWR, SSR1/2, or LB/HB650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No thermal constraints or required cooldown rate</a:t>
            </a:r>
          </a:p>
          <a:p>
            <a:r>
              <a:rPr lang="en-US" dirty="0">
                <a:cs typeface="Times New Roman" panose="02020603050405020304" pitchFamily="18" charset="0"/>
              </a:rPr>
              <a:t>Fast Cooldown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 5 K &lt; T &lt; 45 K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HWR, SSR1/2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no requirement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LB/HB650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cs typeface="Times New Roman" panose="02020603050405020304" pitchFamily="18" charset="0"/>
              </a:rPr>
              <a:t>Hold for 1 hour at 45 K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LB650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≥ 43 g/s LHe flow through </a:t>
            </a:r>
            <a:r>
              <a:rPr lang="en-US" dirty="0" err="1">
                <a:cs typeface="Times New Roman" panose="02020603050405020304" pitchFamily="18" charset="0"/>
                <a:sym typeface="Wingdings" pitchFamily="2" charset="2"/>
              </a:rPr>
              <a:t>Nb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 transition temperature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HB650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≥ 72 g/s LHe flow through </a:t>
            </a:r>
            <a:r>
              <a:rPr lang="en-US" dirty="0" err="1">
                <a:cs typeface="Times New Roman" panose="02020603050405020304" pitchFamily="18" charset="0"/>
                <a:sym typeface="Wingdings" pitchFamily="2" charset="2"/>
              </a:rPr>
              <a:t>Nb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 transition temperature</a:t>
            </a:r>
          </a:p>
          <a:p>
            <a:pPr lvl="1"/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HWR, SSR1/2  MAWP = 4.1 bara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LB650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MAWP = 2.05 bara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HB650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MAWP = 2.05 bara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2 K Pump-down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 2 K &lt; T &lt; 5 K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Single CM or many CMs with 2 K Return nominally at 31 mbar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810459"/>
            <a:ext cx="5393942" cy="20253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Circulate warm gas to establish flow in CM HTTS circuit and vent through HTTS cooldown valve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Slowly open HTTS Supply valve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temperatures and pressures to satisfy CM slow cooldown requirements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HTTS - Slow Cooldown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B00BDFD-FA91-8244-8719-B63AD8FA2650}"/>
              </a:ext>
            </a:extLst>
          </p:cNvPr>
          <p:cNvCxnSpPr/>
          <p:nvPr/>
        </p:nvCxnSpPr>
        <p:spPr>
          <a:xfrm>
            <a:off x="6483350" y="1288646"/>
            <a:ext cx="0" cy="2237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86DFE0-E2BA-E14E-B215-D3C8721DFD91}"/>
              </a:ext>
            </a:extLst>
          </p:cNvPr>
          <p:cNvCxnSpPr>
            <a:cxnSpLocks/>
          </p:cNvCxnSpPr>
          <p:nvPr/>
        </p:nvCxnSpPr>
        <p:spPr>
          <a:xfrm>
            <a:off x="6477000" y="3526536"/>
            <a:ext cx="58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4169AE3-2E46-C644-AD55-73DEC063DF85}"/>
              </a:ext>
            </a:extLst>
          </p:cNvPr>
          <p:cNvCxnSpPr/>
          <p:nvPr/>
        </p:nvCxnSpPr>
        <p:spPr>
          <a:xfrm>
            <a:off x="7054850" y="3526536"/>
            <a:ext cx="0" cy="9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AD57265-6899-3B4D-86F9-EDEB14AAE90D}"/>
              </a:ext>
            </a:extLst>
          </p:cNvPr>
          <p:cNvCxnSpPr/>
          <p:nvPr/>
        </p:nvCxnSpPr>
        <p:spPr>
          <a:xfrm>
            <a:off x="7054850" y="3628136"/>
            <a:ext cx="13239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3378197-7B3B-4B4C-BFAB-5C7E7F54EE66}"/>
              </a:ext>
            </a:extLst>
          </p:cNvPr>
          <p:cNvGrpSpPr/>
          <p:nvPr/>
        </p:nvGrpSpPr>
        <p:grpSpPr>
          <a:xfrm>
            <a:off x="8409052" y="3646821"/>
            <a:ext cx="3162530" cy="1341346"/>
            <a:chOff x="8433436" y="3561477"/>
            <a:chExt cx="3162530" cy="1341346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F294F81-4CF4-4647-AC92-0303F65F50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33436" y="3561477"/>
              <a:ext cx="1001393" cy="9850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3F023F-AC9C-9C44-B69F-9DAE41FF2F82}"/>
                </a:ext>
              </a:extLst>
            </p:cNvPr>
            <p:cNvSpPr txBox="1"/>
            <p:nvPr/>
          </p:nvSpPr>
          <p:spPr>
            <a:xfrm>
              <a:off x="9260840" y="4533491"/>
              <a:ext cx="233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Mix warm and cold gas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A4D318-F33E-C54A-A1B6-EDAF00BFF326}"/>
              </a:ext>
            </a:extLst>
          </p:cNvPr>
          <p:cNvCxnSpPr>
            <a:cxnSpLocks/>
          </p:cNvCxnSpPr>
          <p:nvPr/>
        </p:nvCxnSpPr>
        <p:spPr>
          <a:xfrm>
            <a:off x="8369808" y="3618611"/>
            <a:ext cx="2794" cy="2111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8121DFA-463A-4745-99DC-9A5CFC42E902}"/>
              </a:ext>
            </a:extLst>
          </p:cNvPr>
          <p:cNvCxnSpPr>
            <a:cxnSpLocks/>
          </p:cNvCxnSpPr>
          <p:nvPr/>
        </p:nvCxnSpPr>
        <p:spPr>
          <a:xfrm>
            <a:off x="8363458" y="5705602"/>
            <a:ext cx="1861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F0B4E14-B4B2-D343-9936-C47EC7D3BEC0}"/>
              </a:ext>
            </a:extLst>
          </p:cNvPr>
          <p:cNvCxnSpPr>
            <a:cxnSpLocks/>
          </p:cNvCxnSpPr>
          <p:nvPr/>
        </p:nvCxnSpPr>
        <p:spPr>
          <a:xfrm flipV="1">
            <a:off x="8534400" y="3810459"/>
            <a:ext cx="12192" cy="1866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7CA4D69-6E10-AF4E-9055-E09582B577A0}"/>
              </a:ext>
            </a:extLst>
          </p:cNvPr>
          <p:cNvCxnSpPr>
            <a:cxnSpLocks/>
          </p:cNvCxnSpPr>
          <p:nvPr/>
        </p:nvCxnSpPr>
        <p:spPr>
          <a:xfrm flipH="1">
            <a:off x="7490460" y="3838956"/>
            <a:ext cx="10500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DCE922-C5DA-FA4C-BD61-BF49F76CFEE9}"/>
              </a:ext>
            </a:extLst>
          </p:cNvPr>
          <p:cNvCxnSpPr>
            <a:cxnSpLocks/>
          </p:cNvCxnSpPr>
          <p:nvPr/>
        </p:nvCxnSpPr>
        <p:spPr>
          <a:xfrm flipV="1">
            <a:off x="7490459" y="2795016"/>
            <a:ext cx="1" cy="1043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8B06D22-9AEB-9F44-8FA5-5ACCD34D3895}"/>
              </a:ext>
            </a:extLst>
          </p:cNvPr>
          <p:cNvCxnSpPr>
            <a:cxnSpLocks/>
          </p:cNvCxnSpPr>
          <p:nvPr/>
        </p:nvCxnSpPr>
        <p:spPr>
          <a:xfrm flipH="1">
            <a:off x="457200" y="2795016"/>
            <a:ext cx="70332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1A310F-4DB6-AD4C-934A-128A2D198F0E}"/>
              </a:ext>
            </a:extLst>
          </p:cNvPr>
          <p:cNvGrpSpPr/>
          <p:nvPr/>
        </p:nvGrpSpPr>
        <p:grpSpPr>
          <a:xfrm>
            <a:off x="457200" y="2094611"/>
            <a:ext cx="7918450" cy="1552210"/>
            <a:chOff x="457200" y="1997075"/>
            <a:chExt cx="7918450" cy="15522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0AC4DF-400C-844F-920D-C5033627BEC7}"/>
                </a:ext>
              </a:extLst>
            </p:cNvPr>
            <p:cNvCxnSpPr>
              <a:cxnSpLocks/>
            </p:cNvCxnSpPr>
            <p:nvPr/>
          </p:nvCxnSpPr>
          <p:spPr>
            <a:xfrm>
              <a:off x="8363458" y="1997075"/>
              <a:ext cx="0" cy="155221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911CB2E-FE93-814F-8A2E-BC7038EF2D1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997075"/>
              <a:ext cx="791845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6CBBB0B-50D0-5648-BC6B-BA9772D23945}"/>
              </a:ext>
            </a:extLst>
          </p:cNvPr>
          <p:cNvCxnSpPr/>
          <p:nvPr/>
        </p:nvCxnSpPr>
        <p:spPr>
          <a:xfrm flipH="1">
            <a:off x="457200" y="2795016"/>
            <a:ext cx="703326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7B2780C-638D-544B-A63E-28F77C57FE53}"/>
              </a:ext>
            </a:extLst>
          </p:cNvPr>
          <p:cNvCxnSpPr/>
          <p:nvPr/>
        </p:nvCxnSpPr>
        <p:spPr>
          <a:xfrm flipV="1">
            <a:off x="7490460" y="2795016"/>
            <a:ext cx="0" cy="10439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E70A32E-B79A-0247-A5CB-37E7113C6474}"/>
              </a:ext>
            </a:extLst>
          </p:cNvPr>
          <p:cNvCxnSpPr/>
          <p:nvPr/>
        </p:nvCxnSpPr>
        <p:spPr>
          <a:xfrm flipH="1">
            <a:off x="7490460" y="3838956"/>
            <a:ext cx="105918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82979A1-AC17-7F4E-90AF-03629B7D27AE}"/>
              </a:ext>
            </a:extLst>
          </p:cNvPr>
          <p:cNvCxnSpPr/>
          <p:nvPr/>
        </p:nvCxnSpPr>
        <p:spPr>
          <a:xfrm flipV="1">
            <a:off x="8537448" y="3814572"/>
            <a:ext cx="0" cy="189103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47AB14-26A6-B641-8F63-2C1D9F1DDA87}"/>
              </a:ext>
            </a:extLst>
          </p:cNvPr>
          <p:cNvCxnSpPr/>
          <p:nvPr/>
        </p:nvCxnSpPr>
        <p:spPr>
          <a:xfrm>
            <a:off x="8375650" y="5705602"/>
            <a:ext cx="17399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282F6DE-763A-DA44-BCA5-085F60D454F6}"/>
              </a:ext>
            </a:extLst>
          </p:cNvPr>
          <p:cNvCxnSpPr>
            <a:cxnSpLocks/>
          </p:cNvCxnSpPr>
          <p:nvPr/>
        </p:nvCxnSpPr>
        <p:spPr>
          <a:xfrm>
            <a:off x="8363585" y="3632250"/>
            <a:ext cx="15241" cy="20733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5BBAFA2-6696-6940-BA5F-DB22632A4095}"/>
              </a:ext>
            </a:extLst>
          </p:cNvPr>
          <p:cNvGrpSpPr/>
          <p:nvPr/>
        </p:nvGrpSpPr>
        <p:grpSpPr>
          <a:xfrm>
            <a:off x="6556585" y="569319"/>
            <a:ext cx="750240" cy="3084228"/>
            <a:chOff x="9420678" y="621110"/>
            <a:chExt cx="750240" cy="30842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7C3382-1D01-F34C-9D08-74F9ABDA256E}"/>
                </a:ext>
              </a:extLst>
            </p:cNvPr>
            <p:cNvSpPr/>
            <p:nvPr/>
          </p:nvSpPr>
          <p:spPr>
            <a:xfrm>
              <a:off x="9420678" y="3428986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CA6E8EE-E233-314A-8495-63503FD83F8B}"/>
                </a:ext>
              </a:extLst>
            </p:cNvPr>
            <p:cNvSpPr txBox="1"/>
            <p:nvPr/>
          </p:nvSpPr>
          <p:spPr>
            <a:xfrm>
              <a:off x="9869232" y="62111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F0A5CC8-67D6-8842-91B3-66FFF7C20367}"/>
                </a:ext>
              </a:extLst>
            </p:cNvPr>
            <p:cNvCxnSpPr>
              <a:cxnSpLocks/>
              <a:stCxn id="88" idx="2"/>
              <a:endCxn id="87" idx="0"/>
            </p:cNvCxnSpPr>
            <p:nvPr/>
          </p:nvCxnSpPr>
          <p:spPr>
            <a:xfrm flipH="1">
              <a:off x="9610090" y="990442"/>
              <a:ext cx="409985" cy="24385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24E37A4-34D3-5647-B48F-41651536FF82}"/>
              </a:ext>
            </a:extLst>
          </p:cNvPr>
          <p:cNvGrpSpPr/>
          <p:nvPr/>
        </p:nvGrpSpPr>
        <p:grpSpPr>
          <a:xfrm>
            <a:off x="8101430" y="644714"/>
            <a:ext cx="1285869" cy="2718858"/>
            <a:chOff x="10965523" y="696505"/>
            <a:chExt cx="1285869" cy="271885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746AF9-0EE1-C347-B571-BF3DBDD12030}"/>
                </a:ext>
              </a:extLst>
            </p:cNvPr>
            <p:cNvSpPr/>
            <p:nvPr/>
          </p:nvSpPr>
          <p:spPr>
            <a:xfrm>
              <a:off x="10965523" y="3121752"/>
              <a:ext cx="524056" cy="29361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473D682-0F5C-BC49-BB39-EF90F2752699}"/>
                </a:ext>
              </a:extLst>
            </p:cNvPr>
            <p:cNvSpPr txBox="1"/>
            <p:nvPr/>
          </p:nvSpPr>
          <p:spPr>
            <a:xfrm>
              <a:off x="11949706" y="696505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5CCE53C-D9B5-3840-BC46-54ED949D985D}"/>
                </a:ext>
              </a:extLst>
            </p:cNvPr>
            <p:cNvCxnSpPr>
              <a:cxnSpLocks/>
              <a:stCxn id="92" idx="2"/>
              <a:endCxn id="91" idx="0"/>
            </p:cNvCxnSpPr>
            <p:nvPr/>
          </p:nvCxnSpPr>
          <p:spPr>
            <a:xfrm flipH="1">
              <a:off x="11227551" y="1065837"/>
              <a:ext cx="872998" cy="2055915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2832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788258"/>
            <a:ext cx="5443220" cy="2047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to CM HTTS steady-state: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open HTTS Return valve in CDS Bayonet Can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HTTS Return cooldown valve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temperature of CM HTTS as needed using HTTS Return valve in BC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HTTS - Steady State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B6F310-C4F0-0F49-9D24-3E8A604FAECE}"/>
              </a:ext>
            </a:extLst>
          </p:cNvPr>
          <p:cNvCxnSpPr>
            <a:cxnSpLocks/>
          </p:cNvCxnSpPr>
          <p:nvPr/>
        </p:nvCxnSpPr>
        <p:spPr>
          <a:xfrm>
            <a:off x="8363458" y="2070227"/>
            <a:ext cx="0" cy="3635375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1998EE-3472-3344-867B-F1E5BBFA1079}"/>
              </a:ext>
            </a:extLst>
          </p:cNvPr>
          <p:cNvCxnSpPr>
            <a:cxnSpLocks/>
          </p:cNvCxnSpPr>
          <p:nvPr/>
        </p:nvCxnSpPr>
        <p:spPr>
          <a:xfrm>
            <a:off x="475488" y="2082419"/>
            <a:ext cx="10708327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D87692-5BF4-D04A-9DFF-4E271A3D7453}"/>
              </a:ext>
            </a:extLst>
          </p:cNvPr>
          <p:cNvCxnSpPr>
            <a:cxnSpLocks/>
          </p:cNvCxnSpPr>
          <p:nvPr/>
        </p:nvCxnSpPr>
        <p:spPr>
          <a:xfrm flipV="1">
            <a:off x="8537448" y="3788258"/>
            <a:ext cx="0" cy="1917344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CED605-2060-DE4C-A1FE-0C9F15C9B00B}"/>
              </a:ext>
            </a:extLst>
          </p:cNvPr>
          <p:cNvCxnSpPr/>
          <p:nvPr/>
        </p:nvCxnSpPr>
        <p:spPr>
          <a:xfrm>
            <a:off x="8363458" y="5705602"/>
            <a:ext cx="173990" cy="0"/>
          </a:xfrm>
          <a:prstGeom prst="line">
            <a:avLst/>
          </a:prstGeom>
          <a:ln w="38100">
            <a:solidFill>
              <a:srgbClr val="006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4875F6-7828-2B49-A6BA-FEE39D2DF4B0}"/>
              </a:ext>
            </a:extLst>
          </p:cNvPr>
          <p:cNvCxnSpPr>
            <a:cxnSpLocks/>
          </p:cNvCxnSpPr>
          <p:nvPr/>
        </p:nvCxnSpPr>
        <p:spPr>
          <a:xfrm flipH="1">
            <a:off x="463296" y="1920240"/>
            <a:ext cx="10720519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2C98B7-E2AB-2C46-AE04-594D9BBD88D1}"/>
              </a:ext>
            </a:extLst>
          </p:cNvPr>
          <p:cNvCxnSpPr>
            <a:cxnSpLocks/>
          </p:cNvCxnSpPr>
          <p:nvPr/>
        </p:nvCxnSpPr>
        <p:spPr>
          <a:xfrm flipV="1">
            <a:off x="5199017" y="3252651"/>
            <a:ext cx="3176633" cy="1005840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4067E69-5164-6B42-966B-13DDE1359DBF}"/>
              </a:ext>
            </a:extLst>
          </p:cNvPr>
          <p:cNvSpPr/>
          <p:nvPr/>
        </p:nvSpPr>
        <p:spPr>
          <a:xfrm>
            <a:off x="8377464" y="3043661"/>
            <a:ext cx="300273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1A921B1-B629-F14E-96EF-80157EE4B2A6}"/>
              </a:ext>
            </a:extLst>
          </p:cNvPr>
          <p:cNvCxnSpPr>
            <a:cxnSpLocks/>
          </p:cNvCxnSpPr>
          <p:nvPr/>
        </p:nvCxnSpPr>
        <p:spPr>
          <a:xfrm flipV="1">
            <a:off x="4715691" y="3320774"/>
            <a:ext cx="2599327" cy="1616987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451E97F-61F5-1F4A-ADFF-EB9C1DA7D63A}"/>
              </a:ext>
            </a:extLst>
          </p:cNvPr>
          <p:cNvSpPr/>
          <p:nvPr/>
        </p:nvSpPr>
        <p:spPr>
          <a:xfrm>
            <a:off x="7315018" y="3064400"/>
            <a:ext cx="300273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5CB0EB-9907-B04D-9148-8168445F26C4}"/>
              </a:ext>
            </a:extLst>
          </p:cNvPr>
          <p:cNvCxnSpPr>
            <a:cxnSpLocks/>
          </p:cNvCxnSpPr>
          <p:nvPr/>
        </p:nvCxnSpPr>
        <p:spPr>
          <a:xfrm flipV="1">
            <a:off x="5727609" y="3252650"/>
            <a:ext cx="2635849" cy="1999679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2279CA-1901-6F4E-B821-DACAFEBE28DF}"/>
              </a:ext>
            </a:extLst>
          </p:cNvPr>
          <p:cNvCxnSpPr/>
          <p:nvPr/>
        </p:nvCxnSpPr>
        <p:spPr>
          <a:xfrm flipH="1">
            <a:off x="457200" y="2795016"/>
            <a:ext cx="703326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418ED-92A2-124C-87E0-AA6B34E99334}"/>
              </a:ext>
            </a:extLst>
          </p:cNvPr>
          <p:cNvCxnSpPr/>
          <p:nvPr/>
        </p:nvCxnSpPr>
        <p:spPr>
          <a:xfrm flipV="1">
            <a:off x="7490460" y="2795016"/>
            <a:ext cx="0" cy="104394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8A6BF8-A902-E849-A03F-062DEC7A3181}"/>
              </a:ext>
            </a:extLst>
          </p:cNvPr>
          <p:cNvCxnSpPr/>
          <p:nvPr/>
        </p:nvCxnSpPr>
        <p:spPr>
          <a:xfrm flipH="1">
            <a:off x="7490460" y="3838956"/>
            <a:ext cx="105918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D0DC33-9716-B94F-99A8-BEC941ABCAF3}"/>
              </a:ext>
            </a:extLst>
          </p:cNvPr>
          <p:cNvCxnSpPr>
            <a:cxnSpLocks/>
          </p:cNvCxnSpPr>
          <p:nvPr/>
        </p:nvCxnSpPr>
        <p:spPr>
          <a:xfrm flipV="1">
            <a:off x="8537448" y="1921612"/>
            <a:ext cx="0" cy="1917344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9F86E1-4309-C149-85B1-1C41919A5623}"/>
              </a:ext>
            </a:extLst>
          </p:cNvPr>
          <p:cNvCxnSpPr>
            <a:cxnSpLocks/>
          </p:cNvCxnSpPr>
          <p:nvPr/>
        </p:nvCxnSpPr>
        <p:spPr>
          <a:xfrm flipV="1">
            <a:off x="11183815" y="1920240"/>
            <a:ext cx="0" cy="162179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647393"/>
            <a:ext cx="5482046" cy="226360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CDS BC Supply and Return valves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CDS cooldown valve HTTS Return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open warm supply valves on the HTTS circuit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Circulate warm gas slowly through CM to boil off liquid, and raise temperatures within allowable pressure and temperature limits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HTTS - Warmup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C87010-E99D-0942-AE2B-78F82ECECBBF}"/>
              </a:ext>
            </a:extLst>
          </p:cNvPr>
          <p:cNvCxnSpPr>
            <a:cxnSpLocks/>
          </p:cNvCxnSpPr>
          <p:nvPr/>
        </p:nvCxnSpPr>
        <p:spPr>
          <a:xfrm>
            <a:off x="8356998" y="2075003"/>
            <a:ext cx="0" cy="3648464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82E1BF-E61D-4947-B887-1D6D83C71C0D}"/>
              </a:ext>
            </a:extLst>
          </p:cNvPr>
          <p:cNvCxnSpPr>
            <a:cxnSpLocks/>
          </p:cNvCxnSpPr>
          <p:nvPr/>
        </p:nvCxnSpPr>
        <p:spPr>
          <a:xfrm flipV="1">
            <a:off x="8536813" y="1910609"/>
            <a:ext cx="0" cy="3782849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A75A6CF-0957-994B-A86F-09D7513C2FAF}"/>
              </a:ext>
            </a:extLst>
          </p:cNvPr>
          <p:cNvCxnSpPr>
            <a:cxnSpLocks/>
          </p:cNvCxnSpPr>
          <p:nvPr/>
        </p:nvCxnSpPr>
        <p:spPr>
          <a:xfrm>
            <a:off x="823040" y="2081526"/>
            <a:ext cx="10361150" cy="8467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0C7FD7-2CB0-9A47-BC3D-EB0309F1AAF7}"/>
              </a:ext>
            </a:extLst>
          </p:cNvPr>
          <p:cNvCxnSpPr>
            <a:cxnSpLocks/>
          </p:cNvCxnSpPr>
          <p:nvPr/>
        </p:nvCxnSpPr>
        <p:spPr>
          <a:xfrm flipV="1">
            <a:off x="11174564" y="1889810"/>
            <a:ext cx="0" cy="190006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2EAC28-881F-0D47-802E-DDFC7B87FA85}"/>
              </a:ext>
            </a:extLst>
          </p:cNvPr>
          <p:cNvCxnSpPr>
            <a:cxnSpLocks/>
          </p:cNvCxnSpPr>
          <p:nvPr/>
        </p:nvCxnSpPr>
        <p:spPr>
          <a:xfrm flipH="1">
            <a:off x="651108" y="1917460"/>
            <a:ext cx="10523456" cy="1336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6203306-B2FD-874A-A092-F0711DD5C740}"/>
              </a:ext>
            </a:extLst>
          </p:cNvPr>
          <p:cNvCxnSpPr>
            <a:cxnSpLocks/>
            <a:endCxn id="88" idx="2"/>
          </p:cNvCxnSpPr>
          <p:nvPr/>
        </p:nvCxnSpPr>
        <p:spPr>
          <a:xfrm flipV="1">
            <a:off x="5184093" y="3203320"/>
            <a:ext cx="3034239" cy="528861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51721D2C-4BCF-3944-9CB3-AEE058A93085}"/>
              </a:ext>
            </a:extLst>
          </p:cNvPr>
          <p:cNvSpPr/>
          <p:nvPr/>
        </p:nvSpPr>
        <p:spPr>
          <a:xfrm>
            <a:off x="6397165" y="3058759"/>
            <a:ext cx="200025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4C001B-FD60-4042-B517-C16E313BD5FA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5794836" y="3331821"/>
            <a:ext cx="631622" cy="1172134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CDD0F8B-4319-434C-9F90-208E89090C2E}"/>
              </a:ext>
            </a:extLst>
          </p:cNvPr>
          <p:cNvSpPr/>
          <p:nvPr/>
        </p:nvSpPr>
        <p:spPr>
          <a:xfrm>
            <a:off x="8218332" y="3023264"/>
            <a:ext cx="425732" cy="3601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999DB2F-4C66-0643-BA8F-1B456814410C}"/>
              </a:ext>
            </a:extLst>
          </p:cNvPr>
          <p:cNvSpPr/>
          <p:nvPr/>
        </p:nvSpPr>
        <p:spPr>
          <a:xfrm>
            <a:off x="6612482" y="3409089"/>
            <a:ext cx="222704" cy="26220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AAB1CD5-92C5-3B45-9480-51A9EFB9A808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5786847" y="3540193"/>
            <a:ext cx="825635" cy="963762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59C1756-FE67-B343-A543-0136C1764D37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5184093" y="3205945"/>
            <a:ext cx="2178348" cy="919980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FFA20D1-C712-4B42-8DD6-D9E898D62BB9}"/>
              </a:ext>
            </a:extLst>
          </p:cNvPr>
          <p:cNvSpPr/>
          <p:nvPr/>
        </p:nvSpPr>
        <p:spPr>
          <a:xfrm>
            <a:off x="7362441" y="3045989"/>
            <a:ext cx="200025" cy="31991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7E84D25-A6D0-9945-B618-A877EE155934}"/>
              </a:ext>
            </a:extLst>
          </p:cNvPr>
          <p:cNvGrpSpPr/>
          <p:nvPr/>
        </p:nvGrpSpPr>
        <p:grpSpPr>
          <a:xfrm>
            <a:off x="285339" y="2756635"/>
            <a:ext cx="8255715" cy="2936823"/>
            <a:chOff x="454155" y="2784771"/>
            <a:chExt cx="8255715" cy="2936823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F90BFF7-DF61-D34A-B4D7-2F1409FFF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5629" y="3830170"/>
              <a:ext cx="4241" cy="18914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8D2BD7F-996D-F94E-AD5B-1D54ECCFB6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39252" y="3861788"/>
              <a:ext cx="104345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F845889-C852-E642-A403-634AD88CD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5531" y="2784771"/>
              <a:ext cx="0" cy="10838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4878B7B-019B-E84C-BEE5-37F63131D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155" y="2813184"/>
              <a:ext cx="7166472" cy="30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88E7E3-1D0D-3E4C-A416-D7ACB6C8F452}"/>
              </a:ext>
            </a:extLst>
          </p:cNvPr>
          <p:cNvCxnSpPr>
            <a:cxnSpLocks/>
          </p:cNvCxnSpPr>
          <p:nvPr/>
        </p:nvCxnSpPr>
        <p:spPr>
          <a:xfrm>
            <a:off x="8339455" y="5693458"/>
            <a:ext cx="197358" cy="0"/>
          </a:xfrm>
          <a:prstGeom prst="line">
            <a:avLst/>
          </a:prstGeom>
          <a:ln w="38100">
            <a:solidFill>
              <a:srgbClr val="0065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79CF29-867B-354D-87B8-8983811EB7A1}"/>
              </a:ext>
            </a:extLst>
          </p:cNvPr>
          <p:cNvGrpSpPr/>
          <p:nvPr/>
        </p:nvGrpSpPr>
        <p:grpSpPr>
          <a:xfrm>
            <a:off x="6482158" y="1300838"/>
            <a:ext cx="2077574" cy="4422629"/>
            <a:chOff x="6482158" y="1300838"/>
            <a:chExt cx="2077574" cy="442262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6976EF9-693F-A84D-B3EA-BDB2EE840893}"/>
                </a:ext>
              </a:extLst>
            </p:cNvPr>
            <p:cNvGrpSpPr/>
            <p:nvPr/>
          </p:nvGrpSpPr>
          <p:grpSpPr>
            <a:xfrm>
              <a:off x="6482158" y="1300838"/>
              <a:ext cx="1874259" cy="4422629"/>
              <a:chOff x="6473729" y="2182340"/>
              <a:chExt cx="1874259" cy="4422629"/>
            </a:xfrm>
          </p:grpSpPr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01329C75-8B13-5743-8F39-29640AA66F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7000" y="4381603"/>
                <a:ext cx="5627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B3A2878-6B43-4644-8632-BB991BC31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9708" y="4486369"/>
                <a:ext cx="130828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2A3F52AA-D97A-3046-B8D4-4F7B5576A5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9708" y="4381603"/>
                <a:ext cx="0" cy="1223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1C79246C-B03F-EF4F-9B47-D421E6780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3729" y="2182340"/>
                <a:ext cx="0" cy="22272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B0350A32-5C02-0D40-900B-C1FE9FC7CD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7988" y="4478952"/>
                <a:ext cx="0" cy="212601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057E04F-6C9A-2345-A6E3-0A56BAD0E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6998" y="5687587"/>
              <a:ext cx="202734" cy="59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1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8" grpId="0" animBg="1"/>
      <p:bldP spid="88" grpId="1" animBg="1"/>
      <p:bldP spid="42" grpId="0" animBg="1"/>
      <p:bldP spid="53" grpId="0" animBg="1"/>
      <p:bldP spid="5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76479"/>
            <a:ext cx="11563351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flow path during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cooldown of cryomodule LTTS and cavities.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5 K Circuit - Slow Cooldown </a:t>
            </a:r>
            <a:r>
              <a:rPr lang="en-US" b="1" dirty="0">
                <a:sym typeface="Wingdings" pitchFamily="2" charset="2"/>
              </a:rPr>
              <a:t> Option 1: 4.5 K Supply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2A4678-C97B-1940-9CC7-021DA0A09DEB}"/>
              </a:ext>
            </a:extLst>
          </p:cNvPr>
          <p:cNvSpPr txBox="1"/>
          <p:nvPr/>
        </p:nvSpPr>
        <p:spPr>
          <a:xfrm>
            <a:off x="419760" y="3659534"/>
            <a:ext cx="5262880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1: Use 4.5 K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primary supply for CM cavity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directly cooldown CM 5 K intercept load or CDS LTTS Return U-tube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Unclear when to best cooldown 5 K intercept 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Unclear if fast cooldown can be successful without cooling down 5 K intercept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AFDFF43-821F-5B49-8014-0105B01E56CE}"/>
              </a:ext>
            </a:extLst>
          </p:cNvPr>
          <p:cNvCxnSpPr/>
          <p:nvPr/>
        </p:nvCxnSpPr>
        <p:spPr>
          <a:xfrm flipH="1" flipV="1">
            <a:off x="8001650" y="4281107"/>
            <a:ext cx="1404478" cy="975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40BE651-D55B-3A4C-9C6B-9F22E24572AD}"/>
              </a:ext>
            </a:extLst>
          </p:cNvPr>
          <p:cNvSpPr txBox="1"/>
          <p:nvPr/>
        </p:nvSpPr>
        <p:spPr>
          <a:xfrm>
            <a:off x="9406128" y="5092238"/>
            <a:ext cx="23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 warm and cold gas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B70329-D413-E64B-8B50-71EBE669EB10}"/>
              </a:ext>
            </a:extLst>
          </p:cNvPr>
          <p:cNvGrpSpPr/>
          <p:nvPr/>
        </p:nvGrpSpPr>
        <p:grpSpPr>
          <a:xfrm>
            <a:off x="6474333" y="1276454"/>
            <a:ext cx="1529715" cy="3004653"/>
            <a:chOff x="6474333" y="1276454"/>
            <a:chExt cx="1529715" cy="3004653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856907E-BE8A-7D44-8133-A7D070F6EE80}"/>
                </a:ext>
              </a:extLst>
            </p:cNvPr>
            <p:cNvCxnSpPr>
              <a:cxnSpLocks/>
            </p:cNvCxnSpPr>
            <p:nvPr/>
          </p:nvCxnSpPr>
          <p:spPr>
            <a:xfrm>
              <a:off x="6474333" y="1276454"/>
              <a:ext cx="0" cy="289035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7795676-CD11-DC42-B781-311329EDD7C4}"/>
                </a:ext>
              </a:extLst>
            </p:cNvPr>
            <p:cNvCxnSpPr/>
            <p:nvPr/>
          </p:nvCxnSpPr>
          <p:spPr>
            <a:xfrm>
              <a:off x="7036308" y="4166807"/>
              <a:ext cx="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C3F2BFD-0699-8544-A2FB-F6BBC7704558}"/>
                </a:ext>
              </a:extLst>
            </p:cNvPr>
            <p:cNvCxnSpPr/>
            <p:nvPr/>
          </p:nvCxnSpPr>
          <p:spPr>
            <a:xfrm>
              <a:off x="7036308" y="4268407"/>
              <a:ext cx="9677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ADE56BD-3E72-A54E-B618-026D817404D0}"/>
                </a:ext>
              </a:extLst>
            </p:cNvPr>
            <p:cNvCxnSpPr/>
            <p:nvPr/>
          </p:nvCxnSpPr>
          <p:spPr>
            <a:xfrm>
              <a:off x="6474333" y="4168394"/>
              <a:ext cx="5619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4A4C8B-6151-644B-A9F7-F77F972EFBB8}"/>
              </a:ext>
            </a:extLst>
          </p:cNvPr>
          <p:cNvGrpSpPr/>
          <p:nvPr/>
        </p:nvGrpSpPr>
        <p:grpSpPr>
          <a:xfrm>
            <a:off x="454533" y="2780919"/>
            <a:ext cx="7734127" cy="3844925"/>
            <a:chOff x="454533" y="2780919"/>
            <a:chExt cx="7734127" cy="3844925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17882E9-0F3B-A241-92AA-49EBCC7C54E5}"/>
                </a:ext>
              </a:extLst>
            </p:cNvPr>
            <p:cNvCxnSpPr>
              <a:cxnSpLocks/>
            </p:cNvCxnSpPr>
            <p:nvPr/>
          </p:nvCxnSpPr>
          <p:spPr>
            <a:xfrm>
              <a:off x="8013165" y="4268407"/>
              <a:ext cx="0" cy="14824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F2ECA1-0BCB-1942-9008-9E4AA8283D8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659" y="5750814"/>
              <a:ext cx="0" cy="8750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F31F8D5-2E2A-3147-9603-5C2B98FBE585}"/>
                </a:ext>
              </a:extLst>
            </p:cNvPr>
            <p:cNvCxnSpPr/>
            <p:nvPr/>
          </p:nvCxnSpPr>
          <p:spPr>
            <a:xfrm>
              <a:off x="8004048" y="5750814"/>
              <a:ext cx="17526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6B1289A-2DD8-8141-B0F2-2D7AD6CE9A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7158" y="6625844"/>
              <a:ext cx="197150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F04B8BC-2D1E-B540-B11A-424C6DC58AF6}"/>
                </a:ext>
              </a:extLst>
            </p:cNvPr>
            <p:cNvCxnSpPr/>
            <p:nvPr/>
          </p:nvCxnSpPr>
          <p:spPr>
            <a:xfrm flipV="1">
              <a:off x="6217158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5A03A89-4C6E-6844-B592-C62C59EBBA6D}"/>
                </a:ext>
              </a:extLst>
            </p:cNvPr>
            <p:cNvCxnSpPr>
              <a:cxnSpLocks/>
            </p:cNvCxnSpPr>
            <p:nvPr/>
          </p:nvCxnSpPr>
          <p:spPr>
            <a:xfrm>
              <a:off x="6217158" y="6238494"/>
              <a:ext cx="16287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94BA8CC-99C2-7B40-BB6E-F944ACB4CD5C}"/>
                </a:ext>
              </a:extLst>
            </p:cNvPr>
            <p:cNvCxnSpPr/>
            <p:nvPr/>
          </p:nvCxnSpPr>
          <p:spPr>
            <a:xfrm flipV="1">
              <a:off x="7836408" y="4057269"/>
              <a:ext cx="0" cy="21812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D6547C8-533D-4744-8483-D37E52A38E50}"/>
                </a:ext>
              </a:extLst>
            </p:cNvPr>
            <p:cNvCxnSpPr/>
            <p:nvPr/>
          </p:nvCxnSpPr>
          <p:spPr>
            <a:xfrm flipH="1">
              <a:off x="7645908" y="4057269"/>
              <a:ext cx="200025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D9278BD-233A-F841-BA6D-D46530BA082E}"/>
                </a:ext>
              </a:extLst>
            </p:cNvPr>
            <p:cNvCxnSpPr/>
            <p:nvPr/>
          </p:nvCxnSpPr>
          <p:spPr>
            <a:xfrm flipV="1">
              <a:off x="7645908" y="2780919"/>
              <a:ext cx="0" cy="1276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8EFF334-4A70-354E-A121-1E630D4D55EC}"/>
                </a:ext>
              </a:extLst>
            </p:cNvPr>
            <p:cNvCxnSpPr/>
            <p:nvPr/>
          </p:nvCxnSpPr>
          <p:spPr>
            <a:xfrm flipH="1">
              <a:off x="454533" y="2791714"/>
              <a:ext cx="71913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3698309-86DF-814F-B4AD-2A3485C779E7}"/>
                </a:ext>
              </a:extLst>
            </p:cNvPr>
            <p:cNvCxnSpPr/>
            <p:nvPr/>
          </p:nvCxnSpPr>
          <p:spPr>
            <a:xfrm flipV="1">
              <a:off x="6664833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E2763F7-266A-4745-AF58-CA2A88E627BD}"/>
                </a:ext>
              </a:extLst>
            </p:cNvPr>
            <p:cNvCxnSpPr/>
            <p:nvPr/>
          </p:nvCxnSpPr>
          <p:spPr>
            <a:xfrm flipV="1">
              <a:off x="7112508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AAACEDA-908B-E54D-8780-C4DBEBDCF457}"/>
                </a:ext>
              </a:extLst>
            </p:cNvPr>
            <p:cNvCxnSpPr/>
            <p:nvPr/>
          </p:nvCxnSpPr>
          <p:spPr>
            <a:xfrm flipV="1">
              <a:off x="7550658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BADD720-18EC-0C47-99EC-D7467B0848B1}"/>
              </a:ext>
            </a:extLst>
          </p:cNvPr>
          <p:cNvGrpSpPr/>
          <p:nvPr/>
        </p:nvGrpSpPr>
        <p:grpSpPr>
          <a:xfrm>
            <a:off x="454155" y="2784770"/>
            <a:ext cx="7734127" cy="3844925"/>
            <a:chOff x="454533" y="2780919"/>
            <a:chExt cx="7734127" cy="3844925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67FEEE2F-9653-B14F-B941-17DCB5CCFE0D}"/>
                </a:ext>
              </a:extLst>
            </p:cNvPr>
            <p:cNvCxnSpPr>
              <a:cxnSpLocks/>
            </p:cNvCxnSpPr>
            <p:nvPr/>
          </p:nvCxnSpPr>
          <p:spPr>
            <a:xfrm>
              <a:off x="8013165" y="4268407"/>
              <a:ext cx="0" cy="148240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2A0DC51-472C-2443-9192-C1DB3066914E}"/>
                </a:ext>
              </a:extLst>
            </p:cNvPr>
            <p:cNvCxnSpPr>
              <a:cxnSpLocks/>
            </p:cNvCxnSpPr>
            <p:nvPr/>
          </p:nvCxnSpPr>
          <p:spPr>
            <a:xfrm>
              <a:off x="8188659" y="5750814"/>
              <a:ext cx="0" cy="87503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D77F5A7-044A-5E4A-BF3A-9CC69B791C83}"/>
                </a:ext>
              </a:extLst>
            </p:cNvPr>
            <p:cNvCxnSpPr/>
            <p:nvPr/>
          </p:nvCxnSpPr>
          <p:spPr>
            <a:xfrm>
              <a:off x="8004048" y="5750814"/>
              <a:ext cx="17526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4921CA1-9335-254A-9510-A4D08D080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7158" y="6625844"/>
              <a:ext cx="1971502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5B0109C6-9492-654A-B445-742CC54ED42F}"/>
                </a:ext>
              </a:extLst>
            </p:cNvPr>
            <p:cNvCxnSpPr/>
            <p:nvPr/>
          </p:nvCxnSpPr>
          <p:spPr>
            <a:xfrm flipV="1">
              <a:off x="6217158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2E96870-AEB3-0A47-AFB2-9AFADC08D1D2}"/>
                </a:ext>
              </a:extLst>
            </p:cNvPr>
            <p:cNvCxnSpPr>
              <a:cxnSpLocks/>
            </p:cNvCxnSpPr>
            <p:nvPr/>
          </p:nvCxnSpPr>
          <p:spPr>
            <a:xfrm>
              <a:off x="6217158" y="6238494"/>
              <a:ext cx="162877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7975C3CE-A50C-BB47-94D1-C9C218531E47}"/>
                </a:ext>
              </a:extLst>
            </p:cNvPr>
            <p:cNvCxnSpPr/>
            <p:nvPr/>
          </p:nvCxnSpPr>
          <p:spPr>
            <a:xfrm flipV="1">
              <a:off x="7836408" y="4057269"/>
              <a:ext cx="0" cy="218122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4B8BF5-8321-EF46-A47F-2B847C8ECB93}"/>
                </a:ext>
              </a:extLst>
            </p:cNvPr>
            <p:cNvCxnSpPr/>
            <p:nvPr/>
          </p:nvCxnSpPr>
          <p:spPr>
            <a:xfrm flipH="1">
              <a:off x="7645908" y="4057269"/>
              <a:ext cx="200025" cy="0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09CAD1D3-3E72-3649-9788-6D6453E206BC}"/>
                </a:ext>
              </a:extLst>
            </p:cNvPr>
            <p:cNvCxnSpPr/>
            <p:nvPr/>
          </p:nvCxnSpPr>
          <p:spPr>
            <a:xfrm flipV="1">
              <a:off x="7645908" y="2780919"/>
              <a:ext cx="0" cy="1276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7B16B603-01BE-B64C-8057-9D0068EB0E54}"/>
                </a:ext>
              </a:extLst>
            </p:cNvPr>
            <p:cNvCxnSpPr/>
            <p:nvPr/>
          </p:nvCxnSpPr>
          <p:spPr>
            <a:xfrm flipH="1">
              <a:off x="454533" y="2791714"/>
              <a:ext cx="719137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1EA2EAB-6F5C-BA4C-B251-205FCCCE6B19}"/>
                </a:ext>
              </a:extLst>
            </p:cNvPr>
            <p:cNvCxnSpPr/>
            <p:nvPr/>
          </p:nvCxnSpPr>
          <p:spPr>
            <a:xfrm flipV="1">
              <a:off x="6664833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66AB47F-11B1-8B45-9578-E8BF2B316313}"/>
                </a:ext>
              </a:extLst>
            </p:cNvPr>
            <p:cNvCxnSpPr/>
            <p:nvPr/>
          </p:nvCxnSpPr>
          <p:spPr>
            <a:xfrm flipV="1">
              <a:off x="7112508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284E138-BD50-8C42-88E5-462F95E835CC}"/>
                </a:ext>
              </a:extLst>
            </p:cNvPr>
            <p:cNvCxnSpPr/>
            <p:nvPr/>
          </p:nvCxnSpPr>
          <p:spPr>
            <a:xfrm flipV="1">
              <a:off x="7550658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BA53EF-B297-A649-867D-18EEA8F75CA7}"/>
              </a:ext>
            </a:extLst>
          </p:cNvPr>
          <p:cNvGrpSpPr/>
          <p:nvPr/>
        </p:nvGrpSpPr>
        <p:grpSpPr>
          <a:xfrm>
            <a:off x="454156" y="2259874"/>
            <a:ext cx="10518644" cy="2021233"/>
            <a:chOff x="454156" y="2259874"/>
            <a:chExt cx="10518644" cy="20212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F76461-4973-D943-8C35-E3DB2BEADD6B}"/>
                </a:ext>
              </a:extLst>
            </p:cNvPr>
            <p:cNvGrpSpPr/>
            <p:nvPr/>
          </p:nvGrpSpPr>
          <p:grpSpPr>
            <a:xfrm>
              <a:off x="454533" y="2432304"/>
              <a:ext cx="10518267" cy="1848803"/>
              <a:chOff x="454533" y="2432304"/>
              <a:chExt cx="10518267" cy="1848803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19FE4599-4A2A-2D4D-B289-540478EBA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4048" y="2432304"/>
                <a:ext cx="0" cy="1848803"/>
              </a:xfrm>
              <a:prstGeom prst="straightConnector1">
                <a:avLst/>
              </a:prstGeom>
              <a:ln w="38100">
                <a:solidFill>
                  <a:srgbClr val="006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9A75A6CF-0957-994B-A86F-09D7513C2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33" y="2432304"/>
                <a:ext cx="10518267" cy="0"/>
              </a:xfrm>
              <a:prstGeom prst="straightConnector1">
                <a:avLst/>
              </a:prstGeom>
              <a:ln w="38100">
                <a:solidFill>
                  <a:srgbClr val="006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9B1998C-AE58-774D-B6E1-15D7E064F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2800" y="2259874"/>
              <a:ext cx="0" cy="17243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21E2C9F-506B-0A47-85FC-D0B884C2B4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156" y="2259874"/>
              <a:ext cx="10518644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16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76479"/>
            <a:ext cx="11563351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flow path during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cooldown of cryomodule LTTS and cavities.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5 K Circuit - Slow Cooldown </a:t>
            </a:r>
            <a:r>
              <a:rPr lang="en-US" b="1" dirty="0">
                <a:sym typeface="Wingdings" pitchFamily="2" charset="2"/>
              </a:rPr>
              <a:t> Option 2: LTTS Return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2A4678-C97B-1940-9CC7-021DA0A09DEB}"/>
              </a:ext>
            </a:extLst>
          </p:cNvPr>
          <p:cNvSpPr txBox="1"/>
          <p:nvPr/>
        </p:nvSpPr>
        <p:spPr>
          <a:xfrm>
            <a:off x="419760" y="3698723"/>
            <a:ext cx="5262880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2: Use LTTS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LTTS Return directly cools CM 5 K intercept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directly cooldown CM cavity supply line or CDS 4.5 K Supply U-tube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Unclear when to begin cooldown of cavity supply 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Unclear if fast cooldown can be successful through LTTS Return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AFDFF43-821F-5B49-8014-0105B01E56CE}"/>
              </a:ext>
            </a:extLst>
          </p:cNvPr>
          <p:cNvCxnSpPr>
            <a:cxnSpLocks/>
          </p:cNvCxnSpPr>
          <p:nvPr/>
        </p:nvCxnSpPr>
        <p:spPr>
          <a:xfrm flipH="1" flipV="1">
            <a:off x="8263467" y="4475846"/>
            <a:ext cx="1142661" cy="780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40BE651-D55B-3A4C-9C6B-9F22E24572AD}"/>
              </a:ext>
            </a:extLst>
          </p:cNvPr>
          <p:cNvSpPr txBox="1"/>
          <p:nvPr/>
        </p:nvSpPr>
        <p:spPr>
          <a:xfrm>
            <a:off x="9406128" y="5092238"/>
            <a:ext cx="23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 warm and cold gas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B70329-D413-E64B-8B50-71EBE669EB10}"/>
              </a:ext>
            </a:extLst>
          </p:cNvPr>
          <p:cNvGrpSpPr/>
          <p:nvPr/>
        </p:nvGrpSpPr>
        <p:grpSpPr>
          <a:xfrm>
            <a:off x="6474333" y="1276454"/>
            <a:ext cx="1713948" cy="3203620"/>
            <a:chOff x="6474333" y="1276454"/>
            <a:chExt cx="1713948" cy="3203620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856907E-BE8A-7D44-8133-A7D070F6EE80}"/>
                </a:ext>
              </a:extLst>
            </p:cNvPr>
            <p:cNvCxnSpPr>
              <a:cxnSpLocks/>
            </p:cNvCxnSpPr>
            <p:nvPr/>
          </p:nvCxnSpPr>
          <p:spPr>
            <a:xfrm>
              <a:off x="6474333" y="1276454"/>
              <a:ext cx="0" cy="310360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7795676-CD11-DC42-B781-311329EDD7C4}"/>
                </a:ext>
              </a:extLst>
            </p:cNvPr>
            <p:cNvCxnSpPr/>
            <p:nvPr/>
          </p:nvCxnSpPr>
          <p:spPr>
            <a:xfrm>
              <a:off x="7036308" y="4361546"/>
              <a:ext cx="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C3F2BFD-0699-8544-A2FB-F6BBC7704558}"/>
                </a:ext>
              </a:extLst>
            </p:cNvPr>
            <p:cNvCxnSpPr>
              <a:cxnSpLocks/>
            </p:cNvCxnSpPr>
            <p:nvPr/>
          </p:nvCxnSpPr>
          <p:spPr>
            <a:xfrm>
              <a:off x="7036308" y="4480074"/>
              <a:ext cx="11519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ADE56BD-3E72-A54E-B618-026D817404D0}"/>
                </a:ext>
              </a:extLst>
            </p:cNvPr>
            <p:cNvCxnSpPr/>
            <p:nvPr/>
          </p:nvCxnSpPr>
          <p:spPr>
            <a:xfrm>
              <a:off x="6474333" y="4380061"/>
              <a:ext cx="5619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4A4C8B-6151-644B-A9F7-F77F972EFBB8}"/>
              </a:ext>
            </a:extLst>
          </p:cNvPr>
          <p:cNvGrpSpPr/>
          <p:nvPr/>
        </p:nvGrpSpPr>
        <p:grpSpPr>
          <a:xfrm>
            <a:off x="454533" y="2780919"/>
            <a:ext cx="7734127" cy="3844925"/>
            <a:chOff x="454533" y="2780919"/>
            <a:chExt cx="7734127" cy="3844925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F2ECA1-0BCB-1942-9008-9E4AA8283D8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659" y="4475846"/>
              <a:ext cx="0" cy="21499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6B1289A-2DD8-8141-B0F2-2D7AD6CE9A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7158" y="6625844"/>
              <a:ext cx="197150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F04B8BC-2D1E-B540-B11A-424C6DC58AF6}"/>
                </a:ext>
              </a:extLst>
            </p:cNvPr>
            <p:cNvCxnSpPr/>
            <p:nvPr/>
          </p:nvCxnSpPr>
          <p:spPr>
            <a:xfrm flipV="1">
              <a:off x="6217158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5A03A89-4C6E-6844-B592-C62C59EBBA6D}"/>
                </a:ext>
              </a:extLst>
            </p:cNvPr>
            <p:cNvCxnSpPr>
              <a:cxnSpLocks/>
            </p:cNvCxnSpPr>
            <p:nvPr/>
          </p:nvCxnSpPr>
          <p:spPr>
            <a:xfrm>
              <a:off x="6217158" y="6238494"/>
              <a:ext cx="16287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94BA8CC-99C2-7B40-BB6E-F944ACB4CD5C}"/>
                </a:ext>
              </a:extLst>
            </p:cNvPr>
            <p:cNvCxnSpPr/>
            <p:nvPr/>
          </p:nvCxnSpPr>
          <p:spPr>
            <a:xfrm flipV="1">
              <a:off x="7836408" y="4057269"/>
              <a:ext cx="0" cy="21812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D6547C8-533D-4744-8483-D37E52A38E50}"/>
                </a:ext>
              </a:extLst>
            </p:cNvPr>
            <p:cNvCxnSpPr/>
            <p:nvPr/>
          </p:nvCxnSpPr>
          <p:spPr>
            <a:xfrm flipH="1">
              <a:off x="7645908" y="4057269"/>
              <a:ext cx="200025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D9278BD-233A-F841-BA6D-D46530BA082E}"/>
                </a:ext>
              </a:extLst>
            </p:cNvPr>
            <p:cNvCxnSpPr/>
            <p:nvPr/>
          </p:nvCxnSpPr>
          <p:spPr>
            <a:xfrm flipV="1">
              <a:off x="7645908" y="2780919"/>
              <a:ext cx="0" cy="1276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8EFF334-4A70-354E-A121-1E630D4D55EC}"/>
                </a:ext>
              </a:extLst>
            </p:cNvPr>
            <p:cNvCxnSpPr/>
            <p:nvPr/>
          </p:nvCxnSpPr>
          <p:spPr>
            <a:xfrm flipH="1">
              <a:off x="454533" y="2791714"/>
              <a:ext cx="71913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3698309-86DF-814F-B4AD-2A3485C779E7}"/>
                </a:ext>
              </a:extLst>
            </p:cNvPr>
            <p:cNvCxnSpPr/>
            <p:nvPr/>
          </p:nvCxnSpPr>
          <p:spPr>
            <a:xfrm flipV="1">
              <a:off x="6664833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E2763F7-266A-4745-AF58-CA2A88E627BD}"/>
                </a:ext>
              </a:extLst>
            </p:cNvPr>
            <p:cNvCxnSpPr/>
            <p:nvPr/>
          </p:nvCxnSpPr>
          <p:spPr>
            <a:xfrm flipV="1">
              <a:off x="7112508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AAACEDA-908B-E54D-8780-C4DBEBDCF457}"/>
                </a:ext>
              </a:extLst>
            </p:cNvPr>
            <p:cNvCxnSpPr/>
            <p:nvPr/>
          </p:nvCxnSpPr>
          <p:spPr>
            <a:xfrm flipV="1">
              <a:off x="7550658" y="6238494"/>
              <a:ext cx="0" cy="387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BADD720-18EC-0C47-99EC-D7467B0848B1}"/>
              </a:ext>
            </a:extLst>
          </p:cNvPr>
          <p:cNvGrpSpPr/>
          <p:nvPr/>
        </p:nvGrpSpPr>
        <p:grpSpPr>
          <a:xfrm>
            <a:off x="454155" y="2784770"/>
            <a:ext cx="7734127" cy="3844925"/>
            <a:chOff x="454533" y="2780919"/>
            <a:chExt cx="7734127" cy="3844925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2A0DC51-472C-2443-9192-C1DB3066914E}"/>
                </a:ext>
              </a:extLst>
            </p:cNvPr>
            <p:cNvCxnSpPr>
              <a:cxnSpLocks/>
            </p:cNvCxnSpPr>
            <p:nvPr/>
          </p:nvCxnSpPr>
          <p:spPr>
            <a:xfrm>
              <a:off x="8188659" y="4471995"/>
              <a:ext cx="0" cy="215384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4921CA1-9335-254A-9510-A4D08D080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7158" y="6625844"/>
              <a:ext cx="1971502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5B0109C6-9492-654A-B445-742CC54ED42F}"/>
                </a:ext>
              </a:extLst>
            </p:cNvPr>
            <p:cNvCxnSpPr/>
            <p:nvPr/>
          </p:nvCxnSpPr>
          <p:spPr>
            <a:xfrm flipV="1">
              <a:off x="6217158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2E96870-AEB3-0A47-AFB2-9AFADC08D1D2}"/>
                </a:ext>
              </a:extLst>
            </p:cNvPr>
            <p:cNvCxnSpPr>
              <a:cxnSpLocks/>
            </p:cNvCxnSpPr>
            <p:nvPr/>
          </p:nvCxnSpPr>
          <p:spPr>
            <a:xfrm>
              <a:off x="6217158" y="6238494"/>
              <a:ext cx="162877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7975C3CE-A50C-BB47-94D1-C9C218531E47}"/>
                </a:ext>
              </a:extLst>
            </p:cNvPr>
            <p:cNvCxnSpPr/>
            <p:nvPr/>
          </p:nvCxnSpPr>
          <p:spPr>
            <a:xfrm flipV="1">
              <a:off x="7836408" y="4057269"/>
              <a:ext cx="0" cy="218122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4B8BF5-8321-EF46-A47F-2B847C8ECB93}"/>
                </a:ext>
              </a:extLst>
            </p:cNvPr>
            <p:cNvCxnSpPr/>
            <p:nvPr/>
          </p:nvCxnSpPr>
          <p:spPr>
            <a:xfrm flipH="1">
              <a:off x="7645908" y="4057269"/>
              <a:ext cx="200025" cy="0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09CAD1D3-3E72-3649-9788-6D6453E206BC}"/>
                </a:ext>
              </a:extLst>
            </p:cNvPr>
            <p:cNvCxnSpPr/>
            <p:nvPr/>
          </p:nvCxnSpPr>
          <p:spPr>
            <a:xfrm flipV="1">
              <a:off x="7645908" y="2780919"/>
              <a:ext cx="0" cy="1276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7B16B603-01BE-B64C-8057-9D0068EB0E54}"/>
                </a:ext>
              </a:extLst>
            </p:cNvPr>
            <p:cNvCxnSpPr/>
            <p:nvPr/>
          </p:nvCxnSpPr>
          <p:spPr>
            <a:xfrm flipH="1">
              <a:off x="454533" y="2791714"/>
              <a:ext cx="719137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1EA2EAB-6F5C-BA4C-B251-205FCCCE6B19}"/>
                </a:ext>
              </a:extLst>
            </p:cNvPr>
            <p:cNvCxnSpPr/>
            <p:nvPr/>
          </p:nvCxnSpPr>
          <p:spPr>
            <a:xfrm flipV="1">
              <a:off x="6664833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66AB47F-11B1-8B45-9578-E8BF2B316313}"/>
                </a:ext>
              </a:extLst>
            </p:cNvPr>
            <p:cNvCxnSpPr/>
            <p:nvPr/>
          </p:nvCxnSpPr>
          <p:spPr>
            <a:xfrm flipV="1">
              <a:off x="7112508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284E138-BD50-8C42-88E5-462F95E835CC}"/>
                </a:ext>
              </a:extLst>
            </p:cNvPr>
            <p:cNvCxnSpPr/>
            <p:nvPr/>
          </p:nvCxnSpPr>
          <p:spPr>
            <a:xfrm flipV="1">
              <a:off x="7550658" y="6238494"/>
              <a:ext cx="0" cy="38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1B79CE-B3FD-2141-A9F9-25F643B42302}"/>
              </a:ext>
            </a:extLst>
          </p:cNvPr>
          <p:cNvGrpSpPr/>
          <p:nvPr/>
        </p:nvGrpSpPr>
        <p:grpSpPr>
          <a:xfrm>
            <a:off x="626088" y="2252653"/>
            <a:ext cx="10363645" cy="2223193"/>
            <a:chOff x="626088" y="2252653"/>
            <a:chExt cx="10363645" cy="22231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F76461-4973-D943-8C35-E3DB2BEADD6B}"/>
                </a:ext>
              </a:extLst>
            </p:cNvPr>
            <p:cNvGrpSpPr/>
            <p:nvPr/>
          </p:nvGrpSpPr>
          <p:grpSpPr>
            <a:xfrm>
              <a:off x="626088" y="2260120"/>
              <a:ext cx="10363645" cy="2215726"/>
              <a:chOff x="454533" y="2260120"/>
              <a:chExt cx="10363645" cy="221572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19FE4599-4A2A-2D4D-B289-540478EBA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4048" y="2260120"/>
                <a:ext cx="0" cy="2215726"/>
              </a:xfrm>
              <a:prstGeom prst="straightConnector1">
                <a:avLst/>
              </a:prstGeom>
              <a:ln w="38100">
                <a:solidFill>
                  <a:srgbClr val="006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9A75A6CF-0957-994B-A86F-09D7513C2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33" y="2432304"/>
                <a:ext cx="10363645" cy="0"/>
              </a:xfrm>
              <a:prstGeom prst="straightConnector1">
                <a:avLst/>
              </a:prstGeom>
              <a:ln w="38100">
                <a:solidFill>
                  <a:srgbClr val="006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7558C14-2CB9-8A45-BAB2-7DDA9AB95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1266" y="2252653"/>
              <a:ext cx="0" cy="188118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9B2EF55-4FA3-4640-A5EA-BC0852954B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088" y="2252653"/>
              <a:ext cx="10355178" cy="7468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7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76479"/>
            <a:ext cx="11563351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flow path during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cooldown of cryomodule LTTS and cavities.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CM 5 K Circuit - Slow Cooldown </a:t>
            </a:r>
            <a:r>
              <a:rPr lang="en-US" b="1" dirty="0">
                <a:sym typeface="Wingdings" pitchFamily="2" charset="2"/>
              </a:rPr>
              <a:t> Option 3: 4.5 K Supply and LTTS Return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2A4678-C97B-1940-9CC7-021DA0A09DEB}"/>
              </a:ext>
            </a:extLst>
          </p:cNvPr>
          <p:cNvSpPr txBox="1"/>
          <p:nvPr/>
        </p:nvSpPr>
        <p:spPr>
          <a:xfrm>
            <a:off x="419760" y="3764038"/>
            <a:ext cx="5262880" cy="203132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3: Use both Supply and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 down full CM cavity circuit concurrently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operator must control fours valves and monitor ~ three different temperature readbacks and cavity pressure simultaneously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65874B-9611-2847-9463-DD06DA380BB1}"/>
              </a:ext>
            </a:extLst>
          </p:cNvPr>
          <p:cNvGrpSpPr/>
          <p:nvPr/>
        </p:nvGrpSpPr>
        <p:grpSpPr>
          <a:xfrm>
            <a:off x="626088" y="2252653"/>
            <a:ext cx="10363645" cy="2223193"/>
            <a:chOff x="626088" y="2252653"/>
            <a:chExt cx="10363645" cy="22231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1B79CE-B3FD-2141-A9F9-25F643B42302}"/>
                </a:ext>
              </a:extLst>
            </p:cNvPr>
            <p:cNvGrpSpPr/>
            <p:nvPr/>
          </p:nvGrpSpPr>
          <p:grpSpPr>
            <a:xfrm>
              <a:off x="626088" y="2252653"/>
              <a:ext cx="10363645" cy="2223193"/>
              <a:chOff x="626088" y="2252653"/>
              <a:chExt cx="10363645" cy="222319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AF76461-4973-D943-8C35-E3DB2BEADD6B}"/>
                  </a:ext>
                </a:extLst>
              </p:cNvPr>
              <p:cNvGrpSpPr/>
              <p:nvPr/>
            </p:nvGrpSpPr>
            <p:grpSpPr>
              <a:xfrm>
                <a:off x="626088" y="2260120"/>
                <a:ext cx="10363645" cy="2215726"/>
                <a:chOff x="454533" y="2260120"/>
                <a:chExt cx="10363645" cy="2215726"/>
              </a:xfrm>
            </p:grpSpPr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19FE4599-4A2A-2D4D-B289-540478EBAA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04048" y="2260120"/>
                  <a:ext cx="0" cy="2215726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9A75A6CF-0957-994B-A86F-09D7513C2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33" y="2432304"/>
                  <a:ext cx="10363645" cy="0"/>
                </a:xfrm>
                <a:prstGeom prst="straightConnector1">
                  <a:avLst/>
                </a:prstGeom>
                <a:ln w="38100">
                  <a:solidFill>
                    <a:srgbClr val="0065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7558C14-2CB9-8A45-BAB2-7DDA9AB957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1266" y="2252653"/>
                <a:ext cx="0" cy="188118"/>
              </a:xfrm>
              <a:prstGeom prst="straightConnector1">
                <a:avLst/>
              </a:prstGeom>
              <a:ln w="38100">
                <a:solidFill>
                  <a:srgbClr val="006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C9B2EF55-4FA3-4640-A5EA-BC0852954B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6088" y="2260120"/>
                <a:ext cx="10355178" cy="1"/>
              </a:xfrm>
              <a:prstGeom prst="straightConnector1">
                <a:avLst/>
              </a:prstGeom>
              <a:ln w="38100">
                <a:solidFill>
                  <a:srgbClr val="006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AC87010-E99D-0942-AE2B-78F82ECECBBF}"/>
                </a:ext>
              </a:extLst>
            </p:cNvPr>
            <p:cNvCxnSpPr>
              <a:cxnSpLocks/>
            </p:cNvCxnSpPr>
            <p:nvPr/>
          </p:nvCxnSpPr>
          <p:spPr>
            <a:xfrm>
              <a:off x="7997803" y="2440771"/>
              <a:ext cx="0" cy="1843362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2F9042-563C-D945-9051-16010E8E115D}"/>
              </a:ext>
            </a:extLst>
          </p:cNvPr>
          <p:cNvGrpSpPr/>
          <p:nvPr/>
        </p:nvGrpSpPr>
        <p:grpSpPr>
          <a:xfrm>
            <a:off x="6474333" y="1276454"/>
            <a:ext cx="1713948" cy="3203620"/>
            <a:chOff x="6474333" y="1276454"/>
            <a:chExt cx="1713948" cy="3203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B70329-D413-E64B-8B50-71EBE669EB10}"/>
                </a:ext>
              </a:extLst>
            </p:cNvPr>
            <p:cNvGrpSpPr/>
            <p:nvPr/>
          </p:nvGrpSpPr>
          <p:grpSpPr>
            <a:xfrm>
              <a:off x="6474333" y="1276454"/>
              <a:ext cx="1713948" cy="3203620"/>
              <a:chOff x="6474333" y="1276454"/>
              <a:chExt cx="1713948" cy="3203620"/>
            </a:xfrm>
          </p:grpSpPr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9856907E-BE8A-7D44-8133-A7D070F6E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4333" y="1276454"/>
                <a:ext cx="0" cy="31036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47795676-CD11-DC42-B781-311329EDD7C4}"/>
                  </a:ext>
                </a:extLst>
              </p:cNvPr>
              <p:cNvCxnSpPr/>
              <p:nvPr/>
            </p:nvCxnSpPr>
            <p:spPr>
              <a:xfrm>
                <a:off x="7036308" y="4361546"/>
                <a:ext cx="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5C3F2BFD-0699-8544-A2FB-F6BBC77045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308" y="4480074"/>
                <a:ext cx="115197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8ADE56BD-3E72-A54E-B618-026D817404D0}"/>
                  </a:ext>
                </a:extLst>
              </p:cNvPr>
              <p:cNvCxnSpPr/>
              <p:nvPr/>
            </p:nvCxnSpPr>
            <p:spPr>
              <a:xfrm>
                <a:off x="6474333" y="4380061"/>
                <a:ext cx="561975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C8987F4-524E-4444-A64D-24DE7F09B317}"/>
                </a:ext>
              </a:extLst>
            </p:cNvPr>
            <p:cNvCxnSpPr>
              <a:cxnSpLocks/>
            </p:cNvCxnSpPr>
            <p:nvPr/>
          </p:nvCxnSpPr>
          <p:spPr>
            <a:xfrm>
              <a:off x="7036308" y="4276874"/>
              <a:ext cx="9614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85AA988-3B69-B144-8378-F194D12B0996}"/>
                </a:ext>
              </a:extLst>
            </p:cNvPr>
            <p:cNvCxnSpPr/>
            <p:nvPr/>
          </p:nvCxnSpPr>
          <p:spPr>
            <a:xfrm>
              <a:off x="6474333" y="4176861"/>
              <a:ext cx="5619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79B7E80-EE03-2E40-8888-48B07E80E986}"/>
                </a:ext>
              </a:extLst>
            </p:cNvPr>
            <p:cNvCxnSpPr/>
            <p:nvPr/>
          </p:nvCxnSpPr>
          <p:spPr>
            <a:xfrm>
              <a:off x="7036308" y="4169833"/>
              <a:ext cx="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7F428D-5235-9B43-8030-8546FCC5B8D1}"/>
              </a:ext>
            </a:extLst>
          </p:cNvPr>
          <p:cNvGrpSpPr/>
          <p:nvPr/>
        </p:nvGrpSpPr>
        <p:grpSpPr>
          <a:xfrm>
            <a:off x="8009728" y="4284133"/>
            <a:ext cx="3684898" cy="661175"/>
            <a:chOff x="8009728" y="4284133"/>
            <a:chExt cx="3684898" cy="661175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AFDFF43-821F-5B49-8014-0105B01E56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96222" y="4481681"/>
              <a:ext cx="1163278" cy="2779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0BE651-D55B-3A4C-9C6B-9F22E24572AD}"/>
                </a:ext>
              </a:extLst>
            </p:cNvPr>
            <p:cNvSpPr txBox="1"/>
            <p:nvPr/>
          </p:nvSpPr>
          <p:spPr>
            <a:xfrm>
              <a:off x="9359500" y="4575976"/>
              <a:ext cx="233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Mix warm and cold gas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59FDC96-EAFE-B543-966E-8B56562DFC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9728" y="4284133"/>
              <a:ext cx="1349772" cy="4775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A509C7-4EFD-5C4D-8054-BBD5D243B195}"/>
              </a:ext>
            </a:extLst>
          </p:cNvPr>
          <p:cNvGrpSpPr/>
          <p:nvPr/>
        </p:nvGrpSpPr>
        <p:grpSpPr>
          <a:xfrm>
            <a:off x="454155" y="2784770"/>
            <a:ext cx="7734127" cy="3844925"/>
            <a:chOff x="454155" y="2784770"/>
            <a:chExt cx="7734127" cy="38449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64F74E-4FB6-DC4B-BA70-F28542392021}"/>
                </a:ext>
              </a:extLst>
            </p:cNvPr>
            <p:cNvGrpSpPr/>
            <p:nvPr/>
          </p:nvGrpSpPr>
          <p:grpSpPr>
            <a:xfrm>
              <a:off x="454155" y="2784770"/>
              <a:ext cx="7734127" cy="3844925"/>
              <a:chOff x="454155" y="2784770"/>
              <a:chExt cx="7734127" cy="3844925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BADD720-18EC-0C47-99EC-D7467B0848B1}"/>
                  </a:ext>
                </a:extLst>
              </p:cNvPr>
              <p:cNvGrpSpPr/>
              <p:nvPr/>
            </p:nvGrpSpPr>
            <p:grpSpPr>
              <a:xfrm>
                <a:off x="454155" y="2784770"/>
                <a:ext cx="7734127" cy="3844925"/>
                <a:chOff x="454533" y="2780919"/>
                <a:chExt cx="7734127" cy="3844925"/>
              </a:xfrm>
            </p:grpSpPr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02A0DC51-472C-2443-9192-C1DB306691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98181" y="4280282"/>
                  <a:ext cx="1014" cy="143933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04921CA1-9335-254A-9510-A4D08D0804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17158" y="6608910"/>
                  <a:ext cx="1971502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5B0109C6-9492-654A-B445-742CC54ED42F}"/>
                    </a:ext>
                  </a:extLst>
                </p:cNvPr>
                <p:cNvCxnSpPr/>
                <p:nvPr/>
              </p:nvCxnSpPr>
              <p:spPr>
                <a:xfrm flipV="1">
                  <a:off x="621715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82E96870-AEB3-0A47-AFB2-9AFADC08D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7158" y="6238494"/>
                  <a:ext cx="1628775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7975C3CE-A50C-BB47-94D1-C9C218531E47}"/>
                    </a:ext>
                  </a:extLst>
                </p:cNvPr>
                <p:cNvCxnSpPr/>
                <p:nvPr/>
              </p:nvCxnSpPr>
              <p:spPr>
                <a:xfrm flipV="1">
                  <a:off x="7836408" y="4057269"/>
                  <a:ext cx="0" cy="218122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FA4B8BF5-8321-EF46-A47F-2B847C8ECB93}"/>
                    </a:ext>
                  </a:extLst>
                </p:cNvPr>
                <p:cNvCxnSpPr/>
                <p:nvPr/>
              </p:nvCxnSpPr>
              <p:spPr>
                <a:xfrm flipH="1">
                  <a:off x="7645908" y="4057269"/>
                  <a:ext cx="20002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09CAD1D3-3E72-3649-9788-6D6453E206BC}"/>
                    </a:ext>
                  </a:extLst>
                </p:cNvPr>
                <p:cNvCxnSpPr/>
                <p:nvPr/>
              </p:nvCxnSpPr>
              <p:spPr>
                <a:xfrm flipV="1">
                  <a:off x="7645908" y="2780919"/>
                  <a:ext cx="0" cy="12763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7B16B603-01BE-B64C-8057-9D0068EB0E54}"/>
                    </a:ext>
                  </a:extLst>
                </p:cNvPr>
                <p:cNvCxnSpPr/>
                <p:nvPr/>
              </p:nvCxnSpPr>
              <p:spPr>
                <a:xfrm flipH="1">
                  <a:off x="454533" y="2791714"/>
                  <a:ext cx="7191375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D1EA2EAB-6F5C-BA4C-B251-205FCCCE6B19}"/>
                    </a:ext>
                  </a:extLst>
                </p:cNvPr>
                <p:cNvCxnSpPr/>
                <p:nvPr/>
              </p:nvCxnSpPr>
              <p:spPr>
                <a:xfrm flipV="1">
                  <a:off x="6664833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566AB47F-11B1-8B45-9578-E8BF2B316313}"/>
                    </a:ext>
                  </a:extLst>
                </p:cNvPr>
                <p:cNvCxnSpPr/>
                <p:nvPr/>
              </p:nvCxnSpPr>
              <p:spPr>
                <a:xfrm flipV="1">
                  <a:off x="711250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4284E138-BD50-8C42-88E5-462F95E835CC}"/>
                    </a:ext>
                  </a:extLst>
                </p:cNvPr>
                <p:cNvCxnSpPr/>
                <p:nvPr/>
              </p:nvCxnSpPr>
              <p:spPr>
                <a:xfrm flipV="1">
                  <a:off x="755065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882E1BF-E61D-4947-B887-1D6D83C71C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75603" y="4480491"/>
                <a:ext cx="509" cy="214236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32E1BAB-0DEE-994C-B13F-C99C912A69E6}"/>
                </a:ext>
              </a:extLst>
            </p:cNvPr>
            <p:cNvCxnSpPr>
              <a:cxnSpLocks/>
            </p:cNvCxnSpPr>
            <p:nvPr/>
          </p:nvCxnSpPr>
          <p:spPr>
            <a:xfrm>
              <a:off x="8009728" y="5723467"/>
              <a:ext cx="165875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E3CF1BF-5E70-AF4A-84AA-4E5187A54C0B}"/>
              </a:ext>
            </a:extLst>
          </p:cNvPr>
          <p:cNvGrpSpPr/>
          <p:nvPr/>
        </p:nvGrpSpPr>
        <p:grpSpPr>
          <a:xfrm>
            <a:off x="454154" y="2784770"/>
            <a:ext cx="7734128" cy="3844925"/>
            <a:chOff x="454154" y="2784770"/>
            <a:chExt cx="7734128" cy="3844925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03AE9B1-1539-224A-B38B-03B8C6500C3D}"/>
                </a:ext>
              </a:extLst>
            </p:cNvPr>
            <p:cNvCxnSpPr>
              <a:cxnSpLocks/>
            </p:cNvCxnSpPr>
            <p:nvPr/>
          </p:nvCxnSpPr>
          <p:spPr>
            <a:xfrm>
              <a:off x="7997803" y="5723467"/>
              <a:ext cx="190479" cy="0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4A202BA-F254-894E-9D83-A758E780040E}"/>
                </a:ext>
              </a:extLst>
            </p:cNvPr>
            <p:cNvGrpSpPr/>
            <p:nvPr/>
          </p:nvGrpSpPr>
          <p:grpSpPr>
            <a:xfrm>
              <a:off x="454154" y="2784770"/>
              <a:ext cx="7734127" cy="3844925"/>
              <a:chOff x="454155" y="2784770"/>
              <a:chExt cx="7734127" cy="3844925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728E28E9-4B56-4E42-9902-812BF7AC62DA}"/>
                  </a:ext>
                </a:extLst>
              </p:cNvPr>
              <p:cNvGrpSpPr/>
              <p:nvPr/>
            </p:nvGrpSpPr>
            <p:grpSpPr>
              <a:xfrm>
                <a:off x="454155" y="2784770"/>
                <a:ext cx="7734127" cy="3844925"/>
                <a:chOff x="454533" y="2780919"/>
                <a:chExt cx="7734127" cy="3844925"/>
              </a:xfrm>
            </p:grpSpPr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75039232-92AF-4D4F-BB9A-E5FC0C478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98181" y="4280282"/>
                  <a:ext cx="1014" cy="1439334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BC38333E-29AA-FA47-B38B-3940BCC6E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17158" y="6608910"/>
                  <a:ext cx="1971502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4FBFBBC7-32BA-5845-9D50-08FC93178E5B}"/>
                    </a:ext>
                  </a:extLst>
                </p:cNvPr>
                <p:cNvCxnSpPr/>
                <p:nvPr/>
              </p:nvCxnSpPr>
              <p:spPr>
                <a:xfrm flipV="1">
                  <a:off x="621715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AAB2B794-D6B7-4B4B-9415-2933AF954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7158" y="6238494"/>
                  <a:ext cx="1628775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62AD4E74-5B1F-E144-A540-06DFA29A2ADE}"/>
                    </a:ext>
                  </a:extLst>
                </p:cNvPr>
                <p:cNvCxnSpPr/>
                <p:nvPr/>
              </p:nvCxnSpPr>
              <p:spPr>
                <a:xfrm flipV="1">
                  <a:off x="7836408" y="4057269"/>
                  <a:ext cx="0" cy="2181225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74B84E6-6C7E-C04A-B716-639B813E6682}"/>
                    </a:ext>
                  </a:extLst>
                </p:cNvPr>
                <p:cNvCxnSpPr/>
                <p:nvPr/>
              </p:nvCxnSpPr>
              <p:spPr>
                <a:xfrm flipH="1">
                  <a:off x="7645908" y="4057269"/>
                  <a:ext cx="200025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3E591BDD-30B6-214A-8848-135C48CAAFE9}"/>
                    </a:ext>
                  </a:extLst>
                </p:cNvPr>
                <p:cNvCxnSpPr/>
                <p:nvPr/>
              </p:nvCxnSpPr>
              <p:spPr>
                <a:xfrm flipV="1">
                  <a:off x="7645908" y="2780919"/>
                  <a:ext cx="0" cy="127635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6114CAFD-0690-624F-89D7-11EB1D91DEBC}"/>
                    </a:ext>
                  </a:extLst>
                </p:cNvPr>
                <p:cNvCxnSpPr/>
                <p:nvPr/>
              </p:nvCxnSpPr>
              <p:spPr>
                <a:xfrm flipH="1">
                  <a:off x="454533" y="2791714"/>
                  <a:ext cx="7191375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18EADCAA-50CD-B247-B276-4AFCFC4257B5}"/>
                    </a:ext>
                  </a:extLst>
                </p:cNvPr>
                <p:cNvCxnSpPr/>
                <p:nvPr/>
              </p:nvCxnSpPr>
              <p:spPr>
                <a:xfrm flipV="1">
                  <a:off x="6664833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8698BBC2-CC8D-BA4A-AA2B-CC24BA9A8784}"/>
                    </a:ext>
                  </a:extLst>
                </p:cNvPr>
                <p:cNvCxnSpPr/>
                <p:nvPr/>
              </p:nvCxnSpPr>
              <p:spPr>
                <a:xfrm flipV="1">
                  <a:off x="711250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30C274F5-C46A-1649-BCAA-0455D6460596}"/>
                    </a:ext>
                  </a:extLst>
                </p:cNvPr>
                <p:cNvCxnSpPr/>
                <p:nvPr/>
              </p:nvCxnSpPr>
              <p:spPr>
                <a:xfrm flipV="1">
                  <a:off x="7550658" y="6238494"/>
                  <a:ext cx="0" cy="38735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8EBDD3CF-7DB2-1241-9A4F-6EAA31425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75603" y="4480491"/>
                <a:ext cx="509" cy="214236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09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838</Words>
  <Application>Microsoft Macintosh PowerPoint</Application>
  <PresentationFormat>Widescreen</PresentationFormat>
  <Paragraphs>127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Outline</vt:lpstr>
      <vt:lpstr>CM Cooldown – Requirements &amp; Assumptions</vt:lpstr>
      <vt:lpstr>CM HTTS - Slow Cooldown </vt:lpstr>
      <vt:lpstr>CM HTTS - Steady State </vt:lpstr>
      <vt:lpstr>CM HTTS - Warmup</vt:lpstr>
      <vt:lpstr>CM 5 K Circuit - Slow Cooldown  Option 1: 4.5 K Supply</vt:lpstr>
      <vt:lpstr>CM 5 K Circuit - Slow Cooldown  Option 2: LTTS Return</vt:lpstr>
      <vt:lpstr>CM 5 K Circuit - Slow Cooldown  Option 3: 4.5 K Supply and LTTS Return</vt:lpstr>
      <vt:lpstr>CM 5 K Circuit - Fast Cooldown </vt:lpstr>
      <vt:lpstr>CM 5 K Circuit - 5 K Fill Mode </vt:lpstr>
      <vt:lpstr>CM 2 K Circuit - 2 K Pumpdown </vt:lpstr>
      <vt:lpstr>CM 5 K Circuit - Warmup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Dhuley</dc:creator>
  <cp:lastModifiedBy>Microsoft Office User</cp:lastModifiedBy>
  <cp:revision>158</cp:revision>
  <dcterms:created xsi:type="dcterms:W3CDTF">2020-04-28T20:04:38Z</dcterms:created>
  <dcterms:modified xsi:type="dcterms:W3CDTF">2020-05-14T15:21:04Z</dcterms:modified>
</cp:coreProperties>
</file>