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1" r:id="rId2"/>
    <p:sldId id="390" r:id="rId3"/>
    <p:sldId id="388" r:id="rId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7" autoAdjust="0"/>
    <p:restoredTop sz="94660"/>
  </p:normalViewPr>
  <p:slideViewPr>
    <p:cSldViewPr>
      <p:cViewPr varScale="1">
        <p:scale>
          <a:sx n="77" d="100"/>
          <a:sy n="77" d="100"/>
        </p:scale>
        <p:origin x="90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9139-97C3-4BED-9BA7-6AD3942DFA79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9E22-4638-4B9F-B88C-E120FD762969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9EE4-03D4-41FB-9D34-C725D7813CE7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6CC1-0C62-45A4-AA16-27315DE672F6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0DFB-49D3-4B7B-AE8C-3AA1BA8571A9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7CD-62EA-4F4F-84B0-8A48075CADB4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15D9-C3D8-4BA5-851E-CE16F8053F19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D287-8314-4C6B-BD7A-3F1AD2EAED5D}" type="datetime1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CF4-7B51-4A98-8BB9-216B16A4A4C4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B9F6-06C6-44A6-8C40-77919A9D7823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30FE-7C44-4E78-BEBB-EA9CF2CBF009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ED54-2DF3-466D-9797-4FD2EAAB58F6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2767" y="5105400"/>
            <a:ext cx="8414033" cy="828812"/>
          </a:xfrm>
        </p:spPr>
        <p:txBody>
          <a:bodyPr/>
          <a:lstStyle/>
          <a:p>
            <a:r>
              <a:rPr lang="en-US" dirty="0"/>
              <a:t>Cristian Boffo, Stoyan Stoynev </a:t>
            </a:r>
          </a:p>
          <a:p>
            <a:r>
              <a:rPr lang="en-US" dirty="0"/>
              <a:t>Coordination meeting</a:t>
            </a:r>
          </a:p>
          <a:p>
            <a:r>
              <a:rPr lang="en-US" dirty="0"/>
              <a:t>28 May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200"/>
            <a:ext cx="8499232" cy="100304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Update on SSR solenoid design </a:t>
            </a:r>
          </a:p>
        </p:txBody>
      </p:sp>
    </p:spTree>
    <p:extLst>
      <p:ext uri="{BB962C8B-B14F-4D97-AF65-F5344CB8AC3E}">
        <p14:creationId xmlns:p14="http://schemas.microsoft.com/office/powerpoint/2010/main" val="126924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Preparations for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9631BC-14A2-4D73-B8FC-701541650AA9}"/>
              </a:ext>
            </a:extLst>
          </p:cNvPr>
          <p:cNvSpPr/>
          <p:nvPr/>
        </p:nvSpPr>
        <p:spPr>
          <a:xfrm>
            <a:off x="179654" y="229045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TRS are finalized. [Stoyan, Cristian]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latin typeface="Calibri" panose="020F0502020204030204" pitchFamily="34" charset="0"/>
              </a:rPr>
              <a:t>Approved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Solenoids FRS will be incorporated in CM FRS [Bruce S., A. Martinez]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Ongoing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Write Charge, review agenda, reviewer list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Draft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Approve charge, agenda, reviewers: ongoing [Cristian, Stoyan, </a:t>
            </a:r>
            <a:r>
              <a:rPr lang="en-US" sz="1400" dirty="0" err="1">
                <a:latin typeface="Calibri" panose="020F0502020204030204" pitchFamily="34" charset="0"/>
              </a:rPr>
              <a:t>Genfa</a:t>
            </a:r>
            <a:r>
              <a:rPr lang="en-US" sz="1400" dirty="0">
                <a:latin typeface="Calibri" panose="020F0502020204030204" pitchFamily="34" charset="0"/>
              </a:rPr>
              <a:t>]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Update Indico page to reflect the agenda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Draft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Generate TC# for the review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latin typeface="Calibri" panose="020F0502020204030204" pitchFamily="34" charset="0"/>
              </a:rPr>
              <a:t>Done. TC# ED0011770  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Issue a zoom link and add it to Indico page: done. [Stoyan]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latin typeface="Calibri" panose="020F0502020204030204" pitchFamily="34" charset="0"/>
              </a:rPr>
              <a:t>Done. See Indico site.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</a:rPr>
              <a:t>Invite reviewers.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Cristian already checked their availability. Official email will be sent after we confirm with our partners readiness and review date upon to delivery of “promised document”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5F9176-D8E3-4ED6-B6BC-2B52483FD64B}"/>
              </a:ext>
            </a:extLst>
          </p:cNvPr>
          <p:cNvSpPr/>
          <p:nvPr/>
        </p:nvSpPr>
        <p:spPr>
          <a:xfrm>
            <a:off x="4344586" y="158853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9. Send invitation to presenters and attendees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TBD</a:t>
            </a:r>
          </a:p>
          <a:p>
            <a:r>
              <a:rPr lang="en-US" sz="1400" dirty="0">
                <a:latin typeface="Calibri" panose="020F0502020204030204" pitchFamily="34" charset="0"/>
              </a:rPr>
              <a:t>10. Interface document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Updating Interface document.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11. QC plan for solenoids and e-travelers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Acceptance criteria [Stoyan, Cristian] - draft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Testing plan/Travelers  [Stoyan, </a:t>
            </a:r>
            <a:r>
              <a:rPr lang="en-US" sz="1400" dirty="0" err="1">
                <a:solidFill>
                  <a:srgbClr val="00B050"/>
                </a:solidFill>
                <a:latin typeface="Calibri" panose="020F0502020204030204" pitchFamily="34" charset="0"/>
              </a:rPr>
              <a:t>Kumud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] – two drafts</a:t>
            </a:r>
          </a:p>
          <a:p>
            <a:r>
              <a:rPr lang="en-US" sz="1400" dirty="0">
                <a:latin typeface="Calibri" panose="020F0502020204030204" pitchFamily="34" charset="0"/>
              </a:rPr>
              <a:t>12. Facilitate the integration of the 3D model in the string assembly/CM [Donato]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latin typeface="Calibri" panose="020F0502020204030204" pitchFamily="34" charset="0"/>
              </a:rPr>
              <a:t>Done.  </a:t>
            </a:r>
          </a:p>
          <a:p>
            <a:pPr>
              <a:buFont typeface="+mj-lt"/>
              <a:buAutoNum type="arabicPeriod" startAt="13"/>
            </a:pPr>
            <a:r>
              <a:rPr lang="en-US" sz="1400" dirty="0">
                <a:latin typeface="Calibri" panose="020F0502020204030204" pitchFamily="34" charset="0"/>
              </a:rPr>
              <a:t>At BARC [Stoyan to coordinate/facilitate the communication]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latin typeface="Calibri" panose="020F0502020204030204" pitchFamily="34" charset="0"/>
              </a:rPr>
              <a:t>Finalize design</a:t>
            </a: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</a:rPr>
              <a:t>                </a:t>
            </a:r>
            <a:r>
              <a:rPr lang="en-US" sz="1400" dirty="0" err="1">
                <a:latin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</a:rPr>
              <a:t>.    </a:t>
            </a:r>
            <a:r>
              <a:rPr lang="en-US" sz="1400" dirty="0">
                <a:latin typeface="Calibri" panose="020F0502020204030204" pitchFamily="34" charset="0"/>
              </a:rPr>
              <a:t>Done (except interfaces)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</a:pPr>
            <a:r>
              <a:rPr lang="en-US" sz="1400" dirty="0">
                <a:latin typeface="Calibri" panose="020F0502020204030204" pitchFamily="34" charset="0"/>
              </a:rPr>
              <a:t>Design report (mechanical and electromagnetic design)</a:t>
            </a: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</a:rPr>
              <a:t>                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</a:rPr>
              <a:t>      </a:t>
            </a:r>
            <a:r>
              <a:rPr lang="en-US" sz="1400" dirty="0">
                <a:latin typeface="Calibri" panose="020F0502020204030204" pitchFamily="34" charset="0"/>
              </a:rPr>
              <a:t>Done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sz="1400" dirty="0">
                <a:latin typeface="Calibri" panose="020F0502020204030204" pitchFamily="34" charset="0"/>
              </a:rPr>
              <a:t>Fabrication plan and intermediate controls</a:t>
            </a: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</a:rPr>
              <a:t>                 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1400" dirty="0">
                <a:latin typeface="Calibri" panose="020F0502020204030204" pitchFamily="34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</a:rPr>
              <a:t>     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In preparation</a:t>
            </a:r>
          </a:p>
          <a:p>
            <a:pPr marL="1371600" marR="0" indent="-13716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</a:rPr>
              <a:t>                 </a:t>
            </a:r>
            <a:r>
              <a:rPr lang="en-US" sz="1400" dirty="0">
                <a:latin typeface="Calibri" panose="020F0502020204030204" pitchFamily="34" charset="0"/>
              </a:rPr>
              <a:t>ii.</a:t>
            </a:r>
            <a:r>
              <a:rPr lang="en-US" sz="1400" dirty="0">
                <a:latin typeface="Times New Roman" panose="02020603050405020304" pitchFamily="18" charset="0"/>
              </a:rPr>
              <a:t>     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2D drawings after BARC re-opens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</a:pPr>
            <a:r>
              <a:rPr lang="en-US" sz="1400" dirty="0">
                <a:latin typeface="Calibri" panose="020F0502020204030204" pitchFamily="34" charset="0"/>
              </a:rPr>
              <a:t>Final tests before shipping (to be captured in Acceptance criteria and testing plan)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</a:pPr>
            <a:r>
              <a:rPr lang="en-US" sz="1400" dirty="0">
                <a:latin typeface="Calibri" panose="020F0502020204030204" pitchFamily="34" charset="0"/>
              </a:rPr>
              <a:t>Shipping plan  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</a:rPr>
              <a:t>- in preparation</a:t>
            </a:r>
            <a:endParaRPr lang="en-US" sz="1400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B9EB8B-6F44-4918-90F9-AFD309881240}"/>
              </a:ext>
            </a:extLst>
          </p:cNvPr>
          <p:cNvSpPr/>
          <p:nvPr/>
        </p:nvSpPr>
        <p:spPr>
          <a:xfrm>
            <a:off x="4495800" y="1219200"/>
            <a:ext cx="365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https://indico.fnal.gov/event/23501/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30E47E-1722-43F6-9BE2-08972A74B63C}"/>
              </a:ext>
            </a:extLst>
          </p:cNvPr>
          <p:cNvSpPr txBox="1"/>
          <p:nvPr/>
        </p:nvSpPr>
        <p:spPr>
          <a:xfrm>
            <a:off x="457200" y="1219200"/>
            <a:ext cx="376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Indico page available (and populated:)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978D1-C6FE-4807-A1A1-7BF2FE1A4FCB}"/>
              </a:ext>
            </a:extLst>
          </p:cNvPr>
          <p:cNvSpPr txBox="1"/>
          <p:nvPr/>
        </p:nvSpPr>
        <p:spPr>
          <a:xfrm>
            <a:off x="6963424" y="858822"/>
            <a:ext cx="210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Tentatively – July 1st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811BF-62B0-48EB-89BB-29DD0050A1D1}"/>
              </a:ext>
            </a:extLst>
          </p:cNvPr>
          <p:cNvSpPr txBox="1"/>
          <p:nvPr/>
        </p:nvSpPr>
        <p:spPr>
          <a:xfrm>
            <a:off x="189593" y="1768721"/>
            <a:ext cx="370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Preparation steps (some completed):</a:t>
            </a:r>
          </a:p>
        </p:txBody>
      </p:sp>
    </p:spTree>
    <p:extLst>
      <p:ext uri="{BB962C8B-B14F-4D97-AF65-F5344CB8AC3E}">
        <p14:creationId xmlns:p14="http://schemas.microsoft.com/office/powerpoint/2010/main" val="70887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81C284-326A-471F-A394-A329EA09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49" y="16637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Projected delays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266CD9-3613-49E6-9D5D-0227BC2F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53827"/>
            <a:ext cx="8686800" cy="3657599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BARC are not fully back to work</a:t>
            </a:r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Drawings are show-stoppers for the review 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 marL="457200" lvl="1" indent="0">
              <a:buSzPct val="65000"/>
              <a:buNone/>
            </a:pPr>
            <a:endParaRPr lang="en-US" sz="1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SzPct val="65000"/>
              <a:buNone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482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220</Words>
  <Application>Microsoft Office PowerPoint</Application>
  <PresentationFormat>On-screen Show (4:3)</PresentationFormat>
  <Paragraphs>57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Times New Roman</vt:lpstr>
      <vt:lpstr>Wingdings</vt:lpstr>
      <vt:lpstr>Office Theme</vt:lpstr>
      <vt:lpstr>PowerPoint Presentation</vt:lpstr>
      <vt:lpstr>Preparations for review</vt:lpstr>
      <vt:lpstr>Projected delays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Emilov Stoynev</cp:lastModifiedBy>
  <cp:revision>562</cp:revision>
  <cp:lastPrinted>2016-01-25T22:51:09Z</cp:lastPrinted>
  <dcterms:created xsi:type="dcterms:W3CDTF">2015-02-25T19:07:14Z</dcterms:created>
  <dcterms:modified xsi:type="dcterms:W3CDTF">2020-05-27T19:36:24Z</dcterms:modified>
</cp:coreProperties>
</file>