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665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9D6EA"/>
    <a:srgbClr val="50504E"/>
    <a:srgbClr val="4E4E4E"/>
    <a:srgbClr val="404040"/>
    <a:srgbClr val="63666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78F1C-414A-4056-94CC-714698E3460A}" v="161" dt="2020-05-13T20:01:03.8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Squires" userId="b3d508fa-9b22-43e4-9fc3-4503c7e36895" providerId="ADAL" clId="{280658F8-0AE0-4D8A-9A13-68FA224201C2}"/>
    <pc:docChg chg="undo custSel addSld delSld modSld sldOrd">
      <pc:chgData name="Bruce Squires" userId="b3d508fa-9b22-43e4-9fc3-4503c7e36895" providerId="ADAL" clId="{280658F8-0AE0-4D8A-9A13-68FA224201C2}" dt="2020-05-11T18:57:46.128" v="2140"/>
      <pc:docMkLst>
        <pc:docMk/>
      </pc:docMkLst>
      <pc:sldChg chg="delSp modSp">
        <pc:chgData name="Bruce Squires" userId="b3d508fa-9b22-43e4-9fc3-4503c7e36895" providerId="ADAL" clId="{280658F8-0AE0-4D8A-9A13-68FA224201C2}" dt="2020-05-11T16:26:03.617" v="447" actId="20577"/>
        <pc:sldMkLst>
          <pc:docMk/>
          <pc:sldMk cId="2643885951" sldId="658"/>
        </pc:sldMkLst>
        <pc:spChg chg="mod">
          <ac:chgData name="Bruce Squires" userId="b3d508fa-9b22-43e4-9fc3-4503c7e36895" providerId="ADAL" clId="{280658F8-0AE0-4D8A-9A13-68FA224201C2}" dt="2020-05-11T16:26:03.617" v="447" actId="20577"/>
          <ac:spMkLst>
            <pc:docMk/>
            <pc:sldMk cId="2643885951" sldId="658"/>
            <ac:spMk id="2" creationId="{F1590629-A171-48E2-BB81-FAB751ECA8FD}"/>
          </ac:spMkLst>
        </pc:spChg>
        <pc:spChg chg="mod">
          <ac:chgData name="Bruce Squires" userId="b3d508fa-9b22-43e4-9fc3-4503c7e36895" providerId="ADAL" clId="{280658F8-0AE0-4D8A-9A13-68FA224201C2}" dt="2020-05-11T16:07:38.043" v="49"/>
          <ac:spMkLst>
            <pc:docMk/>
            <pc:sldMk cId="2643885951" sldId="658"/>
            <ac:spMk id="5" creationId="{80BD4B29-06F5-472C-8A03-D94937604B72}"/>
          </ac:spMkLst>
        </pc:spChg>
        <pc:graphicFrameChg chg="del">
          <ac:chgData name="Bruce Squires" userId="b3d508fa-9b22-43e4-9fc3-4503c7e36895" providerId="ADAL" clId="{280658F8-0AE0-4D8A-9A13-68FA224201C2}" dt="2020-05-11T16:08:54.659" v="77" actId="478"/>
          <ac:graphicFrameMkLst>
            <pc:docMk/>
            <pc:sldMk cId="2643885951" sldId="658"/>
            <ac:graphicFrameMk id="7" creationId="{B7DED1BF-F14A-4C2B-A14E-3CB87DEC1EBD}"/>
          </ac:graphicFrameMkLst>
        </pc:graphicFrameChg>
      </pc:sldChg>
      <pc:sldChg chg="modSp">
        <pc:chgData name="Bruce Squires" userId="b3d508fa-9b22-43e4-9fc3-4503c7e36895" providerId="ADAL" clId="{280658F8-0AE0-4D8A-9A13-68FA224201C2}" dt="2020-05-11T18:54:39.838" v="2089" actId="20577"/>
        <pc:sldMkLst>
          <pc:docMk/>
          <pc:sldMk cId="3187341999" sldId="659"/>
        </pc:sldMkLst>
        <pc:spChg chg="mod">
          <ac:chgData name="Bruce Squires" userId="b3d508fa-9b22-43e4-9fc3-4503c7e36895" providerId="ADAL" clId="{280658F8-0AE0-4D8A-9A13-68FA224201C2}" dt="2020-05-11T18:54:39.838" v="2089" actId="20577"/>
          <ac:spMkLst>
            <pc:docMk/>
            <pc:sldMk cId="3187341999" sldId="659"/>
            <ac:spMk id="2" creationId="{F1590629-A171-48E2-BB81-FAB751ECA8FD}"/>
          </ac:spMkLst>
        </pc:spChg>
        <pc:spChg chg="mod">
          <ac:chgData name="Bruce Squires" userId="b3d508fa-9b22-43e4-9fc3-4503c7e36895" providerId="ADAL" clId="{280658F8-0AE0-4D8A-9A13-68FA224201C2}" dt="2020-05-11T16:07:46.664" v="73" actId="20577"/>
          <ac:spMkLst>
            <pc:docMk/>
            <pc:sldMk cId="3187341999" sldId="659"/>
            <ac:spMk id="5" creationId="{80BD4B29-06F5-472C-8A03-D94937604B72}"/>
          </ac:spMkLst>
        </pc:spChg>
      </pc:sldChg>
      <pc:sldChg chg="modSp">
        <pc:chgData name="Bruce Squires" userId="b3d508fa-9b22-43e4-9fc3-4503c7e36895" providerId="ADAL" clId="{280658F8-0AE0-4D8A-9A13-68FA224201C2}" dt="2020-05-11T16:07:38.043" v="49"/>
        <pc:sldMkLst>
          <pc:docMk/>
          <pc:sldMk cId="1788333949" sldId="660"/>
        </pc:sldMkLst>
        <pc:spChg chg="mod">
          <ac:chgData name="Bruce Squires" userId="b3d508fa-9b22-43e4-9fc3-4503c7e36895" providerId="ADAL" clId="{280658F8-0AE0-4D8A-9A13-68FA224201C2}" dt="2020-05-11T16:07:38.043" v="49"/>
          <ac:spMkLst>
            <pc:docMk/>
            <pc:sldMk cId="1788333949" sldId="660"/>
            <ac:spMk id="5" creationId="{80BD4B29-06F5-472C-8A03-D94937604B72}"/>
          </ac:spMkLst>
        </pc:spChg>
      </pc:sldChg>
      <pc:sldChg chg="delSp modSp">
        <pc:chgData name="Bruce Squires" userId="b3d508fa-9b22-43e4-9fc3-4503c7e36895" providerId="ADAL" clId="{280658F8-0AE0-4D8A-9A13-68FA224201C2}" dt="2020-05-11T18:47:43.260" v="1814" actId="20577"/>
        <pc:sldMkLst>
          <pc:docMk/>
          <pc:sldMk cId="1576213397" sldId="661"/>
        </pc:sldMkLst>
        <pc:spChg chg="mod">
          <ac:chgData name="Bruce Squires" userId="b3d508fa-9b22-43e4-9fc3-4503c7e36895" providerId="ADAL" clId="{280658F8-0AE0-4D8A-9A13-68FA224201C2}" dt="2020-05-11T16:07:38.043" v="49"/>
          <ac:spMkLst>
            <pc:docMk/>
            <pc:sldMk cId="1576213397" sldId="661"/>
            <ac:spMk id="5" creationId="{80BD4B29-06F5-472C-8A03-D94937604B72}"/>
          </ac:spMkLst>
        </pc:spChg>
        <pc:spChg chg="del mod">
          <ac:chgData name="Bruce Squires" userId="b3d508fa-9b22-43e4-9fc3-4503c7e36895" providerId="ADAL" clId="{280658F8-0AE0-4D8A-9A13-68FA224201C2}" dt="2020-05-11T17:10:59.499" v="1248" actId="478"/>
          <ac:spMkLst>
            <pc:docMk/>
            <pc:sldMk cId="1576213397" sldId="661"/>
            <ac:spMk id="9" creationId="{8039BEB2-22E1-4D67-920B-F1BA9C3C05B9}"/>
          </ac:spMkLst>
        </pc:spChg>
        <pc:graphicFrameChg chg="mod modGraphic">
          <ac:chgData name="Bruce Squires" userId="b3d508fa-9b22-43e4-9fc3-4503c7e36895" providerId="ADAL" clId="{280658F8-0AE0-4D8A-9A13-68FA224201C2}" dt="2020-05-11T18:47:43.260" v="1814" actId="20577"/>
          <ac:graphicFrameMkLst>
            <pc:docMk/>
            <pc:sldMk cId="1576213397" sldId="661"/>
            <ac:graphicFrameMk id="7" creationId="{B7DED1BF-F14A-4C2B-A14E-3CB87DEC1EBD}"/>
          </ac:graphicFrameMkLst>
        </pc:graphicFrameChg>
      </pc:sldChg>
      <pc:sldChg chg="modSp">
        <pc:chgData name="Bruce Squires" userId="b3d508fa-9b22-43e4-9fc3-4503c7e36895" providerId="ADAL" clId="{280658F8-0AE0-4D8A-9A13-68FA224201C2}" dt="2020-05-11T16:07:38.043" v="49"/>
        <pc:sldMkLst>
          <pc:docMk/>
          <pc:sldMk cId="1533609823" sldId="662"/>
        </pc:sldMkLst>
        <pc:spChg chg="mod">
          <ac:chgData name="Bruce Squires" userId="b3d508fa-9b22-43e4-9fc3-4503c7e36895" providerId="ADAL" clId="{280658F8-0AE0-4D8A-9A13-68FA224201C2}" dt="2020-05-11T16:07:38.043" v="49"/>
          <ac:spMkLst>
            <pc:docMk/>
            <pc:sldMk cId="1533609823" sldId="662"/>
            <ac:spMk id="5" creationId="{80BD4B29-06F5-472C-8A03-D94937604B72}"/>
          </ac:spMkLst>
        </pc:spChg>
      </pc:sldChg>
      <pc:sldChg chg="modSp">
        <pc:chgData name="Bruce Squires" userId="b3d508fa-9b22-43e4-9fc3-4503c7e36895" providerId="ADAL" clId="{280658F8-0AE0-4D8A-9A13-68FA224201C2}" dt="2020-05-11T16:07:38.043" v="49"/>
        <pc:sldMkLst>
          <pc:docMk/>
          <pc:sldMk cId="3716613685" sldId="663"/>
        </pc:sldMkLst>
        <pc:spChg chg="mod">
          <ac:chgData name="Bruce Squires" userId="b3d508fa-9b22-43e4-9fc3-4503c7e36895" providerId="ADAL" clId="{280658F8-0AE0-4D8A-9A13-68FA224201C2}" dt="2020-05-11T16:07:38.043" v="49"/>
          <ac:spMkLst>
            <pc:docMk/>
            <pc:sldMk cId="3716613685" sldId="663"/>
            <ac:spMk id="5" creationId="{80BD4B29-06F5-472C-8A03-D94937604B72}"/>
          </ac:spMkLst>
        </pc:spChg>
      </pc:sldChg>
      <pc:sldChg chg="modSp">
        <pc:chgData name="Bruce Squires" userId="b3d508fa-9b22-43e4-9fc3-4503c7e36895" providerId="ADAL" clId="{280658F8-0AE0-4D8A-9A13-68FA224201C2}" dt="2020-05-11T16:07:38.043" v="49"/>
        <pc:sldMkLst>
          <pc:docMk/>
          <pc:sldMk cId="2965873378" sldId="664"/>
        </pc:sldMkLst>
        <pc:spChg chg="mod">
          <ac:chgData name="Bruce Squires" userId="b3d508fa-9b22-43e4-9fc3-4503c7e36895" providerId="ADAL" clId="{280658F8-0AE0-4D8A-9A13-68FA224201C2}" dt="2020-05-11T16:07:38.043" v="49"/>
          <ac:spMkLst>
            <pc:docMk/>
            <pc:sldMk cId="2965873378" sldId="664"/>
            <ac:spMk id="5" creationId="{80BD4B29-06F5-472C-8A03-D94937604B72}"/>
          </ac:spMkLst>
        </pc:spChg>
      </pc:sldChg>
      <pc:sldChg chg="addSp modSp">
        <pc:chgData name="Bruce Squires" userId="b3d508fa-9b22-43e4-9fc3-4503c7e36895" providerId="ADAL" clId="{280658F8-0AE0-4D8A-9A13-68FA224201C2}" dt="2020-05-11T18:54:02.832" v="2085" actId="20577"/>
        <pc:sldMkLst>
          <pc:docMk/>
          <pc:sldMk cId="1661964976" sldId="665"/>
        </pc:sldMkLst>
        <pc:spChg chg="mod">
          <ac:chgData name="Bruce Squires" userId="b3d508fa-9b22-43e4-9fc3-4503c7e36895" providerId="ADAL" clId="{280658F8-0AE0-4D8A-9A13-68FA224201C2}" dt="2020-05-11T15:41:45.466" v="24" actId="1037"/>
          <ac:spMkLst>
            <pc:docMk/>
            <pc:sldMk cId="1661964976" sldId="665"/>
            <ac:spMk id="4" creationId="{64B7073C-F039-4818-8E57-35F1F601A832}"/>
          </ac:spMkLst>
        </pc:spChg>
        <pc:spChg chg="mod">
          <ac:chgData name="Bruce Squires" userId="b3d508fa-9b22-43e4-9fc3-4503c7e36895" providerId="ADAL" clId="{280658F8-0AE0-4D8A-9A13-68FA224201C2}" dt="2020-05-11T16:07:38.043" v="49"/>
          <ac:spMkLst>
            <pc:docMk/>
            <pc:sldMk cId="1661964976" sldId="665"/>
            <ac:spMk id="5" creationId="{D88CD745-ECCB-4833-B729-8B51F9B5E426}"/>
          </ac:spMkLst>
        </pc:spChg>
        <pc:spChg chg="add mod">
          <ac:chgData name="Bruce Squires" userId="b3d508fa-9b22-43e4-9fc3-4503c7e36895" providerId="ADAL" clId="{280658F8-0AE0-4D8A-9A13-68FA224201C2}" dt="2020-05-11T18:54:02.832" v="2085" actId="20577"/>
          <ac:spMkLst>
            <pc:docMk/>
            <pc:sldMk cId="1661964976" sldId="665"/>
            <ac:spMk id="8" creationId="{5758BC38-3BDE-4C23-A918-96867DB2C833}"/>
          </ac:spMkLst>
        </pc:spChg>
      </pc:sldChg>
      <pc:sldChg chg="addSp modSp add del">
        <pc:chgData name="Bruce Squires" userId="b3d508fa-9b22-43e4-9fc3-4503c7e36895" providerId="ADAL" clId="{280658F8-0AE0-4D8A-9A13-68FA224201C2}" dt="2020-05-11T18:40:38.187" v="1808" actId="2696"/>
        <pc:sldMkLst>
          <pc:docMk/>
          <pc:sldMk cId="1514076566" sldId="666"/>
        </pc:sldMkLst>
        <pc:spChg chg="mod">
          <ac:chgData name="Bruce Squires" userId="b3d508fa-9b22-43e4-9fc3-4503c7e36895" providerId="ADAL" clId="{280658F8-0AE0-4D8A-9A13-68FA224201C2}" dt="2020-05-11T16:57:54.235" v="800" actId="14100"/>
          <ac:spMkLst>
            <pc:docMk/>
            <pc:sldMk cId="1514076566" sldId="666"/>
            <ac:spMk id="2" creationId="{F1590629-A171-48E2-BB81-FAB751ECA8FD}"/>
          </ac:spMkLst>
        </pc:spChg>
        <pc:spChg chg="add mod">
          <ac:chgData name="Bruce Squires" userId="b3d508fa-9b22-43e4-9fc3-4503c7e36895" providerId="ADAL" clId="{280658F8-0AE0-4D8A-9A13-68FA224201C2}" dt="2020-05-11T16:26:48.218" v="449"/>
          <ac:spMkLst>
            <pc:docMk/>
            <pc:sldMk cId="1514076566" sldId="666"/>
            <ac:spMk id="8" creationId="{2DFCF6B2-2470-4AEC-A9D4-64207B02617B}"/>
          </ac:spMkLst>
        </pc:spChg>
        <pc:spChg chg="add mod">
          <ac:chgData name="Bruce Squires" userId="b3d508fa-9b22-43e4-9fc3-4503c7e36895" providerId="ADAL" clId="{280658F8-0AE0-4D8A-9A13-68FA224201C2}" dt="2020-05-11T17:04:30.127" v="1182" actId="20577"/>
          <ac:spMkLst>
            <pc:docMk/>
            <pc:sldMk cId="1514076566" sldId="666"/>
            <ac:spMk id="9" creationId="{9A14AEFE-2DED-438F-8ED0-D77F94BA3DEB}"/>
          </ac:spMkLst>
        </pc:spChg>
        <pc:graphicFrameChg chg="mod modGraphic">
          <ac:chgData name="Bruce Squires" userId="b3d508fa-9b22-43e4-9fc3-4503c7e36895" providerId="ADAL" clId="{280658F8-0AE0-4D8A-9A13-68FA224201C2}" dt="2020-05-11T17:03:58.520" v="1156" actId="20577"/>
          <ac:graphicFrameMkLst>
            <pc:docMk/>
            <pc:sldMk cId="1514076566" sldId="666"/>
            <ac:graphicFrameMk id="7" creationId="{B7DED1BF-F14A-4C2B-A14E-3CB87DEC1EBD}"/>
          </ac:graphicFrameMkLst>
        </pc:graphicFrameChg>
      </pc:sldChg>
      <pc:sldChg chg="add del">
        <pc:chgData name="Bruce Squires" userId="b3d508fa-9b22-43e4-9fc3-4503c7e36895" providerId="ADAL" clId="{280658F8-0AE0-4D8A-9A13-68FA224201C2}" dt="2020-05-11T17:06:36.020" v="1185" actId="2696"/>
        <pc:sldMkLst>
          <pc:docMk/>
          <pc:sldMk cId="3293779948" sldId="667"/>
        </pc:sldMkLst>
      </pc:sldChg>
      <pc:sldChg chg="addSp delSp modSp add ord">
        <pc:chgData name="Bruce Squires" userId="b3d508fa-9b22-43e4-9fc3-4503c7e36895" providerId="ADAL" clId="{280658F8-0AE0-4D8A-9A13-68FA224201C2}" dt="2020-05-11T18:57:46.128" v="2140"/>
        <pc:sldMkLst>
          <pc:docMk/>
          <pc:sldMk cId="1419949989" sldId="668"/>
        </pc:sldMkLst>
        <pc:graphicFrameChg chg="add del mod modGraphic">
          <ac:chgData name="Bruce Squires" userId="b3d508fa-9b22-43e4-9fc3-4503c7e36895" providerId="ADAL" clId="{280658F8-0AE0-4D8A-9A13-68FA224201C2}" dt="2020-05-11T18:57:46.128" v="2140"/>
          <ac:graphicFrameMkLst>
            <pc:docMk/>
            <pc:sldMk cId="1419949989" sldId="668"/>
            <ac:graphicFrameMk id="7" creationId="{B7DED1BF-F14A-4C2B-A14E-3CB87DEC1EBD}"/>
          </ac:graphicFrameMkLst>
        </pc:graphicFrameChg>
      </pc:sldChg>
      <pc:sldChg chg="modSp add del ord">
        <pc:chgData name="Bruce Squires" userId="b3d508fa-9b22-43e4-9fc3-4503c7e36895" providerId="ADAL" clId="{280658F8-0AE0-4D8A-9A13-68FA224201C2}" dt="2020-05-11T17:26:05.063" v="1504" actId="2696"/>
        <pc:sldMkLst>
          <pc:docMk/>
          <pc:sldMk cId="2386496068" sldId="669"/>
        </pc:sldMkLst>
        <pc:spChg chg="mod">
          <ac:chgData name="Bruce Squires" userId="b3d508fa-9b22-43e4-9fc3-4503c7e36895" providerId="ADAL" clId="{280658F8-0AE0-4D8A-9A13-68FA224201C2}" dt="2020-05-11T17:06:48.040" v="1191" actId="20577"/>
          <ac:spMkLst>
            <pc:docMk/>
            <pc:sldMk cId="2386496068" sldId="669"/>
            <ac:spMk id="2" creationId="{F1590629-A171-48E2-BB81-FAB751ECA8FD}"/>
          </ac:spMkLst>
        </pc:spChg>
        <pc:graphicFrameChg chg="mod modGraphic">
          <ac:chgData name="Bruce Squires" userId="b3d508fa-9b22-43e4-9fc3-4503c7e36895" providerId="ADAL" clId="{280658F8-0AE0-4D8A-9A13-68FA224201C2}" dt="2020-05-11T17:07:18.723" v="1202"/>
          <ac:graphicFrameMkLst>
            <pc:docMk/>
            <pc:sldMk cId="2386496068" sldId="669"/>
            <ac:graphicFrameMk id="7" creationId="{B7DED1BF-F14A-4C2B-A14E-3CB87DEC1EBD}"/>
          </ac:graphicFrameMkLst>
        </pc:graphicFrameChg>
      </pc:sldChg>
      <pc:sldChg chg="add del">
        <pc:chgData name="Bruce Squires" userId="b3d508fa-9b22-43e4-9fc3-4503c7e36895" providerId="ADAL" clId="{280658F8-0AE0-4D8A-9A13-68FA224201C2}" dt="2020-05-11T17:06:34.846" v="1184" actId="2696"/>
        <pc:sldMkLst>
          <pc:docMk/>
          <pc:sldMk cId="2383233165" sldId="670"/>
        </pc:sldMkLst>
      </pc:sldChg>
      <pc:sldChg chg="modSp add">
        <pc:chgData name="Bruce Squires" userId="b3d508fa-9b22-43e4-9fc3-4503c7e36895" providerId="ADAL" clId="{280658F8-0AE0-4D8A-9A13-68FA224201C2}" dt="2020-05-11T18:22:04.216" v="1580" actId="1035"/>
        <pc:sldMkLst>
          <pc:docMk/>
          <pc:sldMk cId="3770738659" sldId="670"/>
        </pc:sldMkLst>
        <pc:spChg chg="mod">
          <ac:chgData name="Bruce Squires" userId="b3d508fa-9b22-43e4-9fc3-4503c7e36895" providerId="ADAL" clId="{280658F8-0AE0-4D8A-9A13-68FA224201C2}" dt="2020-05-11T18:21:54.170" v="1552" actId="20577"/>
          <ac:spMkLst>
            <pc:docMk/>
            <pc:sldMk cId="3770738659" sldId="670"/>
            <ac:spMk id="2" creationId="{F1590629-A171-48E2-BB81-FAB751ECA8FD}"/>
          </ac:spMkLst>
        </pc:spChg>
        <pc:graphicFrameChg chg="mod modGraphic">
          <ac:chgData name="Bruce Squires" userId="b3d508fa-9b22-43e4-9fc3-4503c7e36895" providerId="ADAL" clId="{280658F8-0AE0-4D8A-9A13-68FA224201C2}" dt="2020-05-11T18:22:04.216" v="1580" actId="1035"/>
          <ac:graphicFrameMkLst>
            <pc:docMk/>
            <pc:sldMk cId="3770738659" sldId="670"/>
            <ac:graphicFrameMk id="7" creationId="{B7DED1BF-F14A-4C2B-A14E-3CB87DEC1EBD}"/>
          </ac:graphicFrameMkLst>
        </pc:graphicFrameChg>
      </pc:sldChg>
      <pc:sldChg chg="add del">
        <pc:chgData name="Bruce Squires" userId="b3d508fa-9b22-43e4-9fc3-4503c7e36895" providerId="ADAL" clId="{280658F8-0AE0-4D8A-9A13-68FA224201C2}" dt="2020-05-11T18:22:13.385" v="1581" actId="2696"/>
        <pc:sldMkLst>
          <pc:docMk/>
          <pc:sldMk cId="703446123" sldId="671"/>
        </pc:sldMkLst>
      </pc:sldChg>
      <pc:sldChg chg="addSp modSp add ord">
        <pc:chgData name="Bruce Squires" userId="b3d508fa-9b22-43e4-9fc3-4503c7e36895" providerId="ADAL" clId="{280658F8-0AE0-4D8A-9A13-68FA224201C2}" dt="2020-05-11T18:40:12.721" v="1807" actId="14100"/>
        <pc:sldMkLst>
          <pc:docMk/>
          <pc:sldMk cId="2287497645" sldId="671"/>
        </pc:sldMkLst>
        <pc:spChg chg="mod">
          <ac:chgData name="Bruce Squires" userId="b3d508fa-9b22-43e4-9fc3-4503c7e36895" providerId="ADAL" clId="{280658F8-0AE0-4D8A-9A13-68FA224201C2}" dt="2020-05-11T18:22:36.417" v="1585" actId="20577"/>
          <ac:spMkLst>
            <pc:docMk/>
            <pc:sldMk cId="2287497645" sldId="671"/>
            <ac:spMk id="2" creationId="{F1590629-A171-48E2-BB81-FAB751ECA8FD}"/>
          </ac:spMkLst>
        </pc:spChg>
        <pc:spChg chg="add mod">
          <ac:chgData name="Bruce Squires" userId="b3d508fa-9b22-43e4-9fc3-4503c7e36895" providerId="ADAL" clId="{280658F8-0AE0-4D8A-9A13-68FA224201C2}" dt="2020-05-11T18:40:12.721" v="1807" actId="14100"/>
          <ac:spMkLst>
            <pc:docMk/>
            <pc:sldMk cId="2287497645" sldId="671"/>
            <ac:spMk id="8" creationId="{51ADC2DC-B4C8-44C8-AC2A-19A830816A36}"/>
          </ac:spMkLst>
        </pc:spChg>
        <pc:graphicFrameChg chg="mod modGraphic">
          <ac:chgData name="Bruce Squires" userId="b3d508fa-9b22-43e4-9fc3-4503c7e36895" providerId="ADAL" clId="{280658F8-0AE0-4D8A-9A13-68FA224201C2}" dt="2020-05-11T18:39:38.240" v="1729" actId="20577"/>
          <ac:graphicFrameMkLst>
            <pc:docMk/>
            <pc:sldMk cId="2287497645" sldId="671"/>
            <ac:graphicFrameMk id="7" creationId="{B7DED1BF-F14A-4C2B-A14E-3CB87DEC1EBD}"/>
          </ac:graphicFrameMkLst>
        </pc:graphicFrameChg>
      </pc:sldChg>
    </pc:docChg>
  </pc:docChgLst>
  <pc:docChgLst>
    <pc:chgData clId="Web-{4913522A-A2D4-4EB2-86D8-737A42B60C4E}"/>
    <pc:docChg chg="modSld">
      <pc:chgData name="" userId="" providerId="" clId="Web-{4913522A-A2D4-4EB2-86D8-737A42B60C4E}" dt="2020-05-11T15:35:41.565" v="288" actId="20577"/>
      <pc:docMkLst>
        <pc:docMk/>
      </pc:docMkLst>
      <pc:sldChg chg="addSp modSp">
        <pc:chgData name="" userId="" providerId="" clId="Web-{4913522A-A2D4-4EB2-86D8-737A42B60C4E}" dt="2020-05-11T15:25:03.940" v="285"/>
        <pc:sldMkLst>
          <pc:docMk/>
          <pc:sldMk cId="1576213397" sldId="661"/>
        </pc:sldMkLst>
        <pc:spChg chg="mod">
          <ac:chgData name="" userId="" providerId="" clId="Web-{4913522A-A2D4-4EB2-86D8-737A42B60C4E}" dt="2020-05-11T15:23:44.002" v="265" actId="20577"/>
          <ac:spMkLst>
            <pc:docMk/>
            <pc:sldMk cId="1576213397" sldId="661"/>
            <ac:spMk id="2" creationId="{F1590629-A171-48E2-BB81-FAB751ECA8FD}"/>
          </ac:spMkLst>
        </pc:spChg>
        <pc:spChg chg="add mod">
          <ac:chgData name="" userId="" providerId="" clId="Web-{4913522A-A2D4-4EB2-86D8-737A42B60C4E}" dt="2020-05-11T15:23:29.206" v="264" actId="20577"/>
          <ac:spMkLst>
            <pc:docMk/>
            <pc:sldMk cId="1576213397" sldId="661"/>
            <ac:spMk id="9" creationId="{8039BEB2-22E1-4D67-920B-F1BA9C3C05B9}"/>
          </ac:spMkLst>
        </pc:spChg>
        <pc:graphicFrameChg chg="mod modGraphic">
          <ac:chgData name="" userId="" providerId="" clId="Web-{4913522A-A2D4-4EB2-86D8-737A42B60C4E}" dt="2020-05-11T15:25:03.940" v="285"/>
          <ac:graphicFrameMkLst>
            <pc:docMk/>
            <pc:sldMk cId="1576213397" sldId="661"/>
            <ac:graphicFrameMk id="7" creationId="{B7DED1BF-F14A-4C2B-A14E-3CB87DEC1EBD}"/>
          </ac:graphicFrameMkLst>
        </pc:graphicFrameChg>
      </pc:sldChg>
      <pc:sldChg chg="modSp">
        <pc:chgData name="" userId="" providerId="" clId="Web-{4913522A-A2D4-4EB2-86D8-737A42B60C4E}" dt="2020-05-11T15:35:41.565" v="288" actId="20577"/>
        <pc:sldMkLst>
          <pc:docMk/>
          <pc:sldMk cId="3716613685" sldId="663"/>
        </pc:sldMkLst>
        <pc:spChg chg="mod">
          <ac:chgData name="" userId="" providerId="" clId="Web-{4913522A-A2D4-4EB2-86D8-737A42B60C4E}" dt="2020-05-11T15:35:41.565" v="288" actId="20577"/>
          <ac:spMkLst>
            <pc:docMk/>
            <pc:sldMk cId="3716613685" sldId="663"/>
            <ac:spMk id="2" creationId="{F1590629-A171-48E2-BB81-FAB751ECA8FD}"/>
          </ac:spMkLst>
        </pc:spChg>
      </pc:sldChg>
    </pc:docChg>
  </pc:docChgLst>
  <pc:docChgLst>
    <pc:chgData name="Donato Passarelli" userId="f0cfdcf5-61ca-4be8-aa94-d8e955c9f720" providerId="ADAL" clId="{B4178F1C-414A-4056-94CC-714698E3460A}"/>
    <pc:docChg chg="custSel addSld modSld">
      <pc:chgData name="Donato Passarelli" userId="f0cfdcf5-61ca-4be8-aa94-d8e955c9f720" providerId="ADAL" clId="{B4178F1C-414A-4056-94CC-714698E3460A}" dt="2020-05-28T12:25:37.884" v="555" actId="1036"/>
      <pc:docMkLst>
        <pc:docMk/>
      </pc:docMkLst>
      <pc:sldChg chg="modSp">
        <pc:chgData name="Donato Passarelli" userId="f0cfdcf5-61ca-4be8-aa94-d8e955c9f720" providerId="ADAL" clId="{B4178F1C-414A-4056-94CC-714698E3460A}" dt="2020-05-28T12:25:37.884" v="555" actId="1036"/>
        <pc:sldMkLst>
          <pc:docMk/>
          <pc:sldMk cId="1576213397" sldId="661"/>
        </pc:sldMkLst>
        <pc:graphicFrameChg chg="mod modGraphic">
          <ac:chgData name="Donato Passarelli" userId="f0cfdcf5-61ca-4be8-aa94-d8e955c9f720" providerId="ADAL" clId="{B4178F1C-414A-4056-94CC-714698E3460A}" dt="2020-05-28T12:25:37.884" v="555" actId="1036"/>
          <ac:graphicFrameMkLst>
            <pc:docMk/>
            <pc:sldMk cId="1576213397" sldId="661"/>
            <ac:graphicFrameMk id="7" creationId="{B7DED1BF-F14A-4C2B-A14E-3CB87DEC1EBD}"/>
          </ac:graphicFrameMkLst>
        </pc:graphicFrameChg>
      </pc:sldChg>
      <pc:sldChg chg="addSp delSp modSp add">
        <pc:chgData name="Donato Passarelli" userId="f0cfdcf5-61ca-4be8-aa94-d8e955c9f720" providerId="ADAL" clId="{B4178F1C-414A-4056-94CC-714698E3460A}" dt="2020-04-27T18:08:23.428" v="356" actId="20577"/>
        <pc:sldMkLst>
          <pc:docMk/>
          <pc:sldMk cId="1661964976" sldId="665"/>
        </pc:sldMkLst>
        <pc:spChg chg="del">
          <ac:chgData name="Donato Passarelli" userId="f0cfdcf5-61ca-4be8-aa94-d8e955c9f720" providerId="ADAL" clId="{B4178F1C-414A-4056-94CC-714698E3460A}" dt="2020-04-27T17:48:50.458" v="43"/>
          <ac:spMkLst>
            <pc:docMk/>
            <pc:sldMk cId="1661964976" sldId="665"/>
            <ac:spMk id="2" creationId="{E29DC391-D82B-494C-B933-BE1AE0225E35}"/>
          </ac:spMkLst>
        </pc:spChg>
        <pc:spChg chg="mod">
          <ac:chgData name="Donato Passarelli" userId="f0cfdcf5-61ca-4be8-aa94-d8e955c9f720" providerId="ADAL" clId="{B4178F1C-414A-4056-94CC-714698E3460A}" dt="2020-04-27T17:57:23.049" v="335" actId="6549"/>
          <ac:spMkLst>
            <pc:docMk/>
            <pc:sldMk cId="1661964976" sldId="665"/>
            <ac:spMk id="3" creationId="{96A732CB-86AA-4699-94BF-ADFC27F63AD7}"/>
          </ac:spMkLst>
        </pc:spChg>
        <pc:graphicFrameChg chg="add mod ord modGraphic">
          <ac:chgData name="Donato Passarelli" userId="f0cfdcf5-61ca-4be8-aa94-d8e955c9f720" providerId="ADAL" clId="{B4178F1C-414A-4056-94CC-714698E3460A}" dt="2020-04-27T18:08:23.428" v="356" actId="20577"/>
          <ac:graphicFrameMkLst>
            <pc:docMk/>
            <pc:sldMk cId="1661964976" sldId="665"/>
            <ac:graphicFrameMk id="7" creationId="{6A0EB2F0-BBE0-4DE4-BEFE-872CED1FDC6E}"/>
          </ac:graphicFrameMkLst>
        </pc:graphicFrameChg>
      </pc:sldChg>
      <pc:sldChg chg="modSp">
        <pc:chgData name="Donato Passarelli" userId="f0cfdcf5-61ca-4be8-aa94-d8e955c9f720" providerId="ADAL" clId="{B4178F1C-414A-4056-94CC-714698E3460A}" dt="2020-05-13T20:01:03.804" v="517" actId="20577"/>
        <pc:sldMkLst>
          <pc:docMk/>
          <pc:sldMk cId="1419949989" sldId="668"/>
        </pc:sldMkLst>
        <pc:graphicFrameChg chg="mod modGraphic">
          <ac:chgData name="Donato Passarelli" userId="f0cfdcf5-61ca-4be8-aa94-d8e955c9f720" providerId="ADAL" clId="{B4178F1C-414A-4056-94CC-714698E3460A}" dt="2020-05-13T20:01:03.804" v="517" actId="20577"/>
          <ac:graphicFrameMkLst>
            <pc:docMk/>
            <pc:sldMk cId="1419949989" sldId="668"/>
            <ac:graphicFrameMk id="7" creationId="{B7DED1BF-F14A-4C2B-A14E-3CB87DEC1EBD}"/>
          </ac:graphicFrameMkLst>
        </pc:graphicFrameChg>
      </pc:sldChg>
      <pc:sldChg chg="modSp">
        <pc:chgData name="Donato Passarelli" userId="f0cfdcf5-61ca-4be8-aa94-d8e955c9f720" providerId="ADAL" clId="{B4178F1C-414A-4056-94CC-714698E3460A}" dt="2020-05-13T19:53:41.100" v="358" actId="20577"/>
        <pc:sldMkLst>
          <pc:docMk/>
          <pc:sldMk cId="3770738659" sldId="670"/>
        </pc:sldMkLst>
        <pc:graphicFrameChg chg="modGraphic">
          <ac:chgData name="Donato Passarelli" userId="f0cfdcf5-61ca-4be8-aa94-d8e955c9f720" providerId="ADAL" clId="{B4178F1C-414A-4056-94CC-714698E3460A}" dt="2020-05-13T19:53:41.100" v="358" actId="20577"/>
          <ac:graphicFrameMkLst>
            <pc:docMk/>
            <pc:sldMk cId="3770738659" sldId="670"/>
            <ac:graphicFrameMk id="7" creationId="{B7DED1BF-F14A-4C2B-A14E-3CB87DEC1EBD}"/>
          </ac:graphicFrameMkLst>
        </pc:graphicFrameChg>
      </pc:sldChg>
    </pc:docChg>
  </pc:docChgLst>
  <pc:docChgLst>
    <pc:chgData clId="Web-{1CE44237-DD49-0865-D317-027EDAFE5286}"/>
    <pc:docChg chg="modSld">
      <pc:chgData name="" userId="" providerId="" clId="Web-{1CE44237-DD49-0865-D317-027EDAFE5286}" dt="2020-05-11T15:07:44.140" v="248" actId="20577"/>
      <pc:docMkLst>
        <pc:docMk/>
      </pc:docMkLst>
      <pc:sldChg chg="modSp">
        <pc:chgData name="" userId="" providerId="" clId="Web-{1CE44237-DD49-0865-D317-027EDAFE5286}" dt="2020-05-11T14:56:07.203" v="46" actId="20577"/>
        <pc:sldMkLst>
          <pc:docMk/>
          <pc:sldMk cId="1989597527" sldId="294"/>
        </pc:sldMkLst>
        <pc:spChg chg="mod">
          <ac:chgData name="" userId="" providerId="" clId="Web-{1CE44237-DD49-0865-D317-027EDAFE5286}" dt="2020-05-11T14:56:07.203" v="46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">
        <pc:chgData name="" userId="" providerId="" clId="Web-{1CE44237-DD49-0865-D317-027EDAFE5286}" dt="2020-05-11T14:55:19.343" v="35"/>
        <pc:sldMkLst>
          <pc:docMk/>
          <pc:sldMk cId="2643885951" sldId="658"/>
        </pc:sldMkLst>
        <pc:graphicFrameChg chg="mod modGraphic">
          <ac:chgData name="" userId="" providerId="" clId="Web-{1CE44237-DD49-0865-D317-027EDAFE5286}" dt="2020-05-11T14:55:19.343" v="35"/>
          <ac:graphicFrameMkLst>
            <pc:docMk/>
            <pc:sldMk cId="2643885951" sldId="658"/>
            <ac:graphicFrameMk id="7" creationId="{B7DED1BF-F14A-4C2B-A14E-3CB87DEC1EBD}"/>
          </ac:graphicFrameMkLst>
        </pc:graphicFrameChg>
      </pc:sldChg>
      <pc:sldChg chg="modSp">
        <pc:chgData name="" userId="" providerId="" clId="Web-{1CE44237-DD49-0865-D317-027EDAFE5286}" dt="2020-05-11T15:02:30.421" v="162" actId="20577"/>
        <pc:sldMkLst>
          <pc:docMk/>
          <pc:sldMk cId="3187341999" sldId="659"/>
        </pc:sldMkLst>
        <pc:spChg chg="mod">
          <ac:chgData name="" userId="" providerId="" clId="Web-{1CE44237-DD49-0865-D317-027EDAFE5286}" dt="2020-05-11T15:02:30.421" v="162" actId="20577"/>
          <ac:spMkLst>
            <pc:docMk/>
            <pc:sldMk cId="3187341999" sldId="659"/>
            <ac:spMk id="2" creationId="{F1590629-A171-48E2-BB81-FAB751ECA8FD}"/>
          </ac:spMkLst>
        </pc:spChg>
      </pc:sldChg>
      <pc:sldChg chg="modSp">
        <pc:chgData name="" userId="" providerId="" clId="Web-{1CE44237-DD49-0865-D317-027EDAFE5286}" dt="2020-05-11T14:56:46.968" v="48" actId="20577"/>
        <pc:sldMkLst>
          <pc:docMk/>
          <pc:sldMk cId="1788333949" sldId="660"/>
        </pc:sldMkLst>
        <pc:spChg chg="mod">
          <ac:chgData name="" userId="" providerId="" clId="Web-{1CE44237-DD49-0865-D317-027EDAFE5286}" dt="2020-05-11T14:56:46.968" v="48" actId="20577"/>
          <ac:spMkLst>
            <pc:docMk/>
            <pc:sldMk cId="1788333949" sldId="660"/>
            <ac:spMk id="2" creationId="{F1590629-A171-48E2-BB81-FAB751ECA8FD}"/>
          </ac:spMkLst>
        </pc:spChg>
      </pc:sldChg>
      <pc:sldChg chg="modSp">
        <pc:chgData name="" userId="" providerId="" clId="Web-{1CE44237-DD49-0865-D317-027EDAFE5286}" dt="2020-05-11T15:05:24.406" v="211" actId="20577"/>
        <pc:sldMkLst>
          <pc:docMk/>
          <pc:sldMk cId="1533609823" sldId="662"/>
        </pc:sldMkLst>
        <pc:spChg chg="mod">
          <ac:chgData name="" userId="" providerId="" clId="Web-{1CE44237-DD49-0865-D317-027EDAFE5286}" dt="2020-05-11T15:05:24.406" v="211" actId="20577"/>
          <ac:spMkLst>
            <pc:docMk/>
            <pc:sldMk cId="1533609823" sldId="662"/>
            <ac:spMk id="2" creationId="{F1590629-A171-48E2-BB81-FAB751ECA8FD}"/>
          </ac:spMkLst>
        </pc:spChg>
      </pc:sldChg>
      <pc:sldChg chg="modSp">
        <pc:chgData name="" userId="" providerId="" clId="Web-{1CE44237-DD49-0865-D317-027EDAFE5286}" dt="2020-05-11T15:07:44.140" v="248" actId="20577"/>
        <pc:sldMkLst>
          <pc:docMk/>
          <pc:sldMk cId="2965873378" sldId="664"/>
        </pc:sldMkLst>
        <pc:spChg chg="mod">
          <ac:chgData name="" userId="" providerId="" clId="Web-{1CE44237-DD49-0865-D317-027EDAFE5286}" dt="2020-05-11T15:07:44.140" v="248" actId="20577"/>
          <ac:spMkLst>
            <pc:docMk/>
            <pc:sldMk cId="2965873378" sldId="664"/>
            <ac:spMk id="2" creationId="{F1590629-A171-48E2-BB81-FAB751ECA8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28-May-2020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28-May-2020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28-May-2020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28-May-2020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28-May-2020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28-May-2020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28-May-2020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A0EB2F0-BBE0-4DE4-BEFE-872CED1FD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145739"/>
              </p:ext>
            </p:extLst>
          </p:nvPr>
        </p:nvGraphicFramePr>
        <p:xfrm>
          <a:off x="228600" y="971550"/>
          <a:ext cx="86725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256">
                  <a:extLst>
                    <a:ext uri="{9D8B030D-6E8A-4147-A177-3AD203B41FA5}">
                      <a16:colId xmlns:a16="http://schemas.microsoft.com/office/drawing/2014/main" val="3528542236"/>
                    </a:ext>
                  </a:extLst>
                </a:gridCol>
                <a:gridCol w="4336256">
                  <a:extLst>
                    <a:ext uri="{9D8B030D-6E8A-4147-A177-3AD203B41FA5}">
                      <a16:colId xmlns:a16="http://schemas.microsoft.com/office/drawing/2014/main" val="3363330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Engineering Process Documentation Management (EPDM)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Teamcenter No.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83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Prototype SSR1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ED0001256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4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Production SSR1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ED0011856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8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Pre-production SSR2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ED0001257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Production SSR2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ED0011912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5684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6A732CB-86AA-4699-94BF-ADFC27F6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EPDM for PIP-II SSR 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7073C-F039-4818-8E57-35F1F601A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547" y="6504213"/>
            <a:ext cx="1080557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28-May-2020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C665-EA41-4A22-9621-2B7CCBAAC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758BC38-3BDE-4C23-A918-96867DB2C833}"/>
              </a:ext>
            </a:extLst>
          </p:cNvPr>
          <p:cNvSpPr txBox="1">
            <a:spLocks/>
          </p:cNvSpPr>
          <p:nvPr/>
        </p:nvSpPr>
        <p:spPr>
          <a:xfrm>
            <a:off x="229999" y="4596996"/>
            <a:ext cx="8177168" cy="13507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The EPDMs listed contain all the references for the Design, Procurement, Fabrication, Assembly and Testing for all components and subassemblies for the cryomodule.</a:t>
            </a:r>
          </a:p>
        </p:txBody>
      </p:sp>
    </p:spTree>
    <p:extLst>
      <p:ext uri="{BB962C8B-B14F-4D97-AF65-F5344CB8AC3E}">
        <p14:creationId xmlns:p14="http://schemas.microsoft.com/office/powerpoint/2010/main" val="166196497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6804F27-D8C1-4668-A321-40B4FDF07E3E}" vid="{A4928D56-8103-4212-8642-4339B0DF0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990B351F44B45B6EFCEEA90A1904F" ma:contentTypeVersion="13" ma:contentTypeDescription="Create a new document." ma:contentTypeScope="" ma:versionID="03593a297960baa2e0943963ea8796df">
  <xsd:schema xmlns:xsd="http://www.w3.org/2001/XMLSchema" xmlns:xs="http://www.w3.org/2001/XMLSchema" xmlns:p="http://schemas.microsoft.com/office/2006/metadata/properties" xmlns:ns2="6aa0dec3-50e4-4fdd-85a6-36fdae68bb6a" xmlns:ns3="6af097bf-c6cc-4829-adcd-4351e0b3f2c1" targetNamespace="http://schemas.microsoft.com/office/2006/metadata/properties" ma:root="true" ma:fieldsID="fcd68fe0d7171a9873026631ade8e5b5" ns2:_="" ns3:_="">
    <xsd:import namespace="6aa0dec3-50e4-4fdd-85a6-36fdae68bb6a"/>
    <xsd:import namespace="6af097bf-c6cc-4829-adcd-4351e0b3f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0dec3-50e4-4fdd-85a6-36fdae68bb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097bf-c6cc-4829-adcd-4351e0b3f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43084A-BA86-4F7E-9FF3-DBA301D73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0dec3-50e4-4fdd-85a6-36fdae68bb6a"/>
    <ds:schemaRef ds:uri="6af097bf-c6cc-4829-adcd-4351e0b3f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098C30-FF24-46A2-B5A4-127CAC76840A}">
  <ds:schemaRefs>
    <ds:schemaRef ds:uri="6af097bf-c6cc-4829-adcd-4351e0b3f2c1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aa0dec3-50e4-4fdd-85a6-36fdae68bb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1C58F3-FF6B-4097-8935-FDB2115311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</Template>
  <TotalTime>1</TotalTime>
  <Words>56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EPDM for PIP-II SSR scope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x2806 34231N</dc:creator>
  <cp:lastModifiedBy>Donato Passarelli</cp:lastModifiedBy>
  <cp:revision>2</cp:revision>
  <cp:lastPrinted>2014-01-20T19:40:21Z</cp:lastPrinted>
  <dcterms:created xsi:type="dcterms:W3CDTF">2019-07-18T14:14:25Z</dcterms:created>
  <dcterms:modified xsi:type="dcterms:W3CDTF">2020-05-28T13:44:29Z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0x0101008F2990B351F44B45B6EFCEEA90A1904F</vt:lpwstr>
  </property>
</Properties>
</file>