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autoCompressPictures="0">
  <p:sldMasterIdLst>
    <p:sldMasterId id="2147483657" r:id="rId1"/>
  </p:sldMasterIdLst>
  <p:notesMasterIdLst>
    <p:notesMasterId r:id="rId19"/>
  </p:notesMasterIdLst>
  <p:sldIdLst>
    <p:sldId id="256" r:id="rId2"/>
    <p:sldId id="282" r:id="rId3"/>
    <p:sldId id="283" r:id="rId4"/>
    <p:sldId id="284" r:id="rId5"/>
    <p:sldId id="285" r:id="rId6"/>
    <p:sldId id="281" r:id="rId7"/>
    <p:sldId id="286" r:id="rId8"/>
    <p:sldId id="287" r:id="rId9"/>
    <p:sldId id="288" r:id="rId10"/>
    <p:sldId id="258" r:id="rId11"/>
    <p:sldId id="260" r:id="rId12"/>
    <p:sldId id="290" r:id="rId13"/>
    <p:sldId id="291" r:id="rId14"/>
    <p:sldId id="270" r:id="rId15"/>
    <p:sldId id="277" r:id="rId16"/>
    <p:sldId id="279" r:id="rId17"/>
    <p:sldId id="278" r:id="rId18"/>
  </p:sldIdLst>
  <p:sldSz cx="9144000" cy="6858000" type="screen4x3"/>
  <p:notesSz cx="6858000" cy="9144000"/>
  <p:embeddedFontLst>
    <p:embeddedFont>
      <p:font typeface="Calibri" panose="020F0502020204030204" pitchFamily="34" charset="0"/>
      <p:regular r:id="rId20"/>
      <p:bold r:id="rId21"/>
      <p:italic r:id="rId22"/>
      <p:boldItalic r:id="rId23"/>
    </p:embeddedFont>
    <p:embeddedFont>
      <p:font typeface="Helvetica Neue"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DD8511B-C572-4F0E-92E3-968F25EB7EB1}">
  <a:tblStyle styleId="{EDD8511B-C572-4F0E-92E3-968F25EB7EB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26"/>
  </p:normalViewPr>
  <p:slideViewPr>
    <p:cSldViewPr snapToGrid="0">
      <p:cViewPr varScale="1">
        <p:scale>
          <a:sx n="55" d="100"/>
          <a:sy n="55" d="100"/>
        </p:scale>
        <p:origin x="963"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SzPts val="1400"/>
              <a:buNone/>
              <a:defRPr sz="1200" b="0" i="0" u="none" strike="noStrike" cap="none">
                <a:solidFill>
                  <a:schemeClr val="dk1"/>
                </a:solidFill>
                <a:latin typeface="Helvetica Neue"/>
                <a:ea typeface="Helvetica Neue"/>
                <a:cs typeface="Helvetica Neue"/>
                <a:sym typeface="Helvetica Neue"/>
              </a:defRPr>
            </a:lvl1pPr>
            <a:lvl2pPr marL="914400" marR="0" lvl="1" indent="-228600" algn="l" rtl="0">
              <a:spcBef>
                <a:spcPts val="360"/>
              </a:spcBef>
              <a:spcAft>
                <a:spcPts val="0"/>
              </a:spcAft>
              <a:buSzPts val="1400"/>
              <a:buNone/>
              <a:defRPr sz="1200" b="0" i="0" u="none" strike="noStrike" cap="none">
                <a:solidFill>
                  <a:schemeClr val="dk1"/>
                </a:solidFill>
                <a:latin typeface="Helvetica Neue"/>
                <a:ea typeface="Helvetica Neue"/>
                <a:cs typeface="Helvetica Neue"/>
                <a:sym typeface="Helvetica Neue"/>
              </a:defRPr>
            </a:lvl2pPr>
            <a:lvl3pPr marL="1371600" marR="0" lvl="2" indent="-228600" algn="l" rtl="0">
              <a:spcBef>
                <a:spcPts val="360"/>
              </a:spcBef>
              <a:spcAft>
                <a:spcPts val="0"/>
              </a:spcAft>
              <a:buSzPts val="1400"/>
              <a:buNone/>
              <a:defRPr sz="1200" b="0" i="0" u="none" strike="noStrike" cap="none">
                <a:solidFill>
                  <a:schemeClr val="dk1"/>
                </a:solidFill>
                <a:latin typeface="Helvetica Neue"/>
                <a:ea typeface="Helvetica Neue"/>
                <a:cs typeface="Helvetica Neue"/>
                <a:sym typeface="Helvetica Neue"/>
              </a:defRPr>
            </a:lvl3pPr>
            <a:lvl4pPr marL="1828800" marR="0" lvl="3" indent="-228600" algn="l" rtl="0">
              <a:spcBef>
                <a:spcPts val="360"/>
              </a:spcBef>
              <a:spcAft>
                <a:spcPts val="0"/>
              </a:spcAft>
              <a:buSzPts val="1400"/>
              <a:buNone/>
              <a:defRPr sz="1200" b="0" i="0" u="none" strike="noStrike" cap="none">
                <a:solidFill>
                  <a:schemeClr val="dk1"/>
                </a:solidFill>
                <a:latin typeface="Helvetica Neue"/>
                <a:ea typeface="Helvetica Neue"/>
                <a:cs typeface="Helvetica Neue"/>
                <a:sym typeface="Helvetica Neue"/>
              </a:defRPr>
            </a:lvl4pPr>
            <a:lvl5pPr marL="2286000" marR="0" lvl="4" indent="-228600" algn="l" rtl="0">
              <a:spcBef>
                <a:spcPts val="360"/>
              </a:spcBef>
              <a:spcAft>
                <a:spcPts val="0"/>
              </a:spcAft>
              <a:buSzPts val="1400"/>
              <a:buNone/>
              <a:defRPr sz="1200" b="0" i="0" u="none" strike="noStrike" cap="none">
                <a:solidFill>
                  <a:schemeClr val="dk1"/>
                </a:solidFill>
                <a:latin typeface="Helvetica Neue"/>
                <a:ea typeface="Helvetica Neue"/>
                <a:cs typeface="Helvetica Neue"/>
                <a:sym typeface="Helvetica Neue"/>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Helvetica Neue"/>
                <a:ea typeface="Helvetica Neue"/>
                <a:cs typeface="Helvetica Neue"/>
                <a:sym typeface="Helvetica Neue"/>
              </a:rPr>
              <a:t>‹#›</a:t>
            </a:fld>
            <a:endParaRPr sz="1200" b="0" i="0" u="none" strike="noStrike" cap="none">
              <a:solidFill>
                <a:schemeClr val="dk1"/>
              </a:solidFill>
              <a:latin typeface="Helvetica Neue"/>
              <a:ea typeface="Helvetica Neue"/>
              <a:cs typeface="Helvetica Neue"/>
              <a:sym typeface="Helvetica Neue"/>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0" name="Google Shape;8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8" name="Google Shape;9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4" name="Google Shape;11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mp; Content" type="obj">
  <p:cSld name="OBJECT">
    <p:bg>
      <p:bgPr>
        <a:solidFill>
          <a:schemeClr val="lt2">
            <a:alpha val="0"/>
          </a:schemeClr>
        </a:solid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228600" y="103664"/>
            <a:ext cx="8686800" cy="641739"/>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2400" b="1" i="0" u="none" strike="noStrike" cap="none">
                <a:solidFill>
                  <a:srgbClr val="004C97"/>
                </a:solidFill>
                <a:latin typeface="Helvetica Neue"/>
                <a:ea typeface="Helvetica Neue"/>
                <a:cs typeface="Helvetica Neue"/>
                <a:sym typeface="Helvetica Neue"/>
              </a:defRPr>
            </a:lvl1pPr>
            <a:lvl2pPr marR="0" lvl="1" algn="l" rtl="0">
              <a:spcBef>
                <a:spcPts val="0"/>
              </a:spcBef>
              <a:spcAft>
                <a:spcPts val="0"/>
              </a:spcAft>
              <a:buSzPts val="1400"/>
              <a:buNone/>
              <a:defRPr sz="1700" b="1" i="0" u="none" strike="noStrike" cap="none">
                <a:solidFill>
                  <a:srgbClr val="074184"/>
                </a:solidFill>
                <a:latin typeface="Helvetica Neue"/>
                <a:ea typeface="Helvetica Neue"/>
                <a:cs typeface="Helvetica Neue"/>
                <a:sym typeface="Helvetica Neue"/>
              </a:defRPr>
            </a:lvl2pPr>
            <a:lvl3pPr marR="0" lvl="2" algn="l" rtl="0">
              <a:spcBef>
                <a:spcPts val="0"/>
              </a:spcBef>
              <a:spcAft>
                <a:spcPts val="0"/>
              </a:spcAft>
              <a:buSzPts val="1400"/>
              <a:buNone/>
              <a:defRPr sz="1700" b="1" i="0" u="none" strike="noStrike" cap="none">
                <a:solidFill>
                  <a:srgbClr val="074184"/>
                </a:solidFill>
                <a:latin typeface="Helvetica Neue"/>
                <a:ea typeface="Helvetica Neue"/>
                <a:cs typeface="Helvetica Neue"/>
                <a:sym typeface="Helvetica Neue"/>
              </a:defRPr>
            </a:lvl3pPr>
            <a:lvl4pPr marR="0" lvl="3" algn="l" rtl="0">
              <a:spcBef>
                <a:spcPts val="0"/>
              </a:spcBef>
              <a:spcAft>
                <a:spcPts val="0"/>
              </a:spcAft>
              <a:buSzPts val="1400"/>
              <a:buNone/>
              <a:defRPr sz="1700" b="1" i="0" u="none" strike="noStrike" cap="none">
                <a:solidFill>
                  <a:srgbClr val="074184"/>
                </a:solidFill>
                <a:latin typeface="Helvetica Neue"/>
                <a:ea typeface="Helvetica Neue"/>
                <a:cs typeface="Helvetica Neue"/>
                <a:sym typeface="Helvetica Neue"/>
              </a:defRPr>
            </a:lvl4pPr>
            <a:lvl5pPr marR="0" lvl="4" algn="l" rtl="0">
              <a:spcBef>
                <a:spcPts val="0"/>
              </a:spcBef>
              <a:spcAft>
                <a:spcPts val="0"/>
              </a:spcAft>
              <a:buSzPts val="1400"/>
              <a:buNone/>
              <a:defRPr sz="1700" b="1" i="0" u="none" strike="noStrike" cap="none">
                <a:solidFill>
                  <a:srgbClr val="074184"/>
                </a:solidFill>
                <a:latin typeface="Helvetica Neue"/>
                <a:ea typeface="Helvetica Neue"/>
                <a:cs typeface="Helvetica Neue"/>
                <a:sym typeface="Helvetica Neue"/>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body" idx="1"/>
          </p:nvPr>
        </p:nvSpPr>
        <p:spPr>
          <a:xfrm>
            <a:off x="228600" y="1043046"/>
            <a:ext cx="8672513" cy="4987867"/>
          </a:xfrm>
          <a:prstGeom prst="rect">
            <a:avLst/>
          </a:prstGeom>
          <a:noFill/>
          <a:ln>
            <a:noFill/>
          </a:ln>
        </p:spPr>
        <p:txBody>
          <a:bodyPr spcFirstLastPara="1" wrap="square" lIns="0" tIns="0" rIns="0" bIns="0" anchor="t" anchorCtr="0"/>
          <a:lstStyle>
            <a:lvl1pPr marL="457200" marR="0" lvl="0" indent="-381000" algn="l" rtl="0">
              <a:spcBef>
                <a:spcPts val="480"/>
              </a:spcBef>
              <a:spcAft>
                <a:spcPts val="0"/>
              </a:spcAft>
              <a:buClr>
                <a:srgbClr val="404040"/>
              </a:buClr>
              <a:buSzPts val="2400"/>
              <a:buFont typeface="Arial"/>
              <a:buChar char="•"/>
              <a:defRPr sz="2400" b="0" i="0" u="none" strike="noStrike" cap="none">
                <a:solidFill>
                  <a:srgbClr val="404040"/>
                </a:solidFill>
                <a:latin typeface="Helvetica Neue"/>
                <a:ea typeface="Helvetica Neue"/>
                <a:cs typeface="Helvetica Neue"/>
                <a:sym typeface="Helvetica Neue"/>
              </a:defRPr>
            </a:lvl1pPr>
            <a:lvl2pPr marL="914400" marR="0" lvl="1" indent="-368300" algn="l" rtl="0">
              <a:spcBef>
                <a:spcPts val="440"/>
              </a:spcBef>
              <a:spcAft>
                <a:spcPts val="0"/>
              </a:spcAft>
              <a:buClr>
                <a:srgbClr val="404040"/>
              </a:buClr>
              <a:buSzPts val="2200"/>
              <a:buFont typeface="Arial"/>
              <a:buChar char="–"/>
              <a:defRPr sz="2200" b="0" i="0" u="none" strike="noStrike" cap="none">
                <a:solidFill>
                  <a:srgbClr val="404040"/>
                </a:solidFill>
                <a:latin typeface="Helvetica Neue"/>
                <a:ea typeface="Helvetica Neue"/>
                <a:cs typeface="Helvetica Neue"/>
                <a:sym typeface="Helvetica Neue"/>
              </a:defRPr>
            </a:lvl2pPr>
            <a:lvl3pPr marL="1371600" marR="0" lvl="2" indent="-355600" algn="l" rtl="0">
              <a:spcBef>
                <a:spcPts val="400"/>
              </a:spcBef>
              <a:spcAft>
                <a:spcPts val="0"/>
              </a:spcAft>
              <a:buClr>
                <a:srgbClr val="404040"/>
              </a:buClr>
              <a:buSzPts val="2000"/>
              <a:buFont typeface="Arial"/>
              <a:buChar char="•"/>
              <a:defRPr sz="2000" b="0" i="0" u="none" strike="noStrike" cap="none">
                <a:solidFill>
                  <a:srgbClr val="404040"/>
                </a:solidFill>
                <a:latin typeface="Helvetica Neue"/>
                <a:ea typeface="Helvetica Neue"/>
                <a:cs typeface="Helvetica Neue"/>
                <a:sym typeface="Helvetica Neue"/>
              </a:defRPr>
            </a:lvl3pPr>
            <a:lvl4pPr marL="1828800" marR="0" lvl="3" indent="-342900" algn="l" rtl="0">
              <a:spcBef>
                <a:spcPts val="360"/>
              </a:spcBef>
              <a:spcAft>
                <a:spcPts val="0"/>
              </a:spcAft>
              <a:buClr>
                <a:srgbClr val="404040"/>
              </a:buClr>
              <a:buSzPts val="1800"/>
              <a:buFont typeface="Arial"/>
              <a:buChar char="–"/>
              <a:defRPr sz="1800" b="0" i="0" u="none" strike="noStrike" cap="none">
                <a:solidFill>
                  <a:srgbClr val="404040"/>
                </a:solidFill>
                <a:latin typeface="Helvetica Neue"/>
                <a:ea typeface="Helvetica Neue"/>
                <a:cs typeface="Helvetica Neue"/>
                <a:sym typeface="Helvetica Neue"/>
              </a:defRPr>
            </a:lvl4pPr>
            <a:lvl5pPr marL="2286000" marR="0" lvl="4" indent="-342900" algn="l" rtl="0">
              <a:spcBef>
                <a:spcPts val="360"/>
              </a:spcBef>
              <a:spcAft>
                <a:spcPts val="0"/>
              </a:spcAft>
              <a:buClr>
                <a:srgbClr val="404040"/>
              </a:buClr>
              <a:buSzPts val="1800"/>
              <a:buFont typeface="Arial"/>
              <a:buChar char="•"/>
              <a:defRPr sz="1800" b="0" i="0" u="none" strike="noStrike" cap="none">
                <a:solidFill>
                  <a:srgbClr val="404040"/>
                </a:solidFill>
                <a:latin typeface="Helvetica Neue"/>
                <a:ea typeface="Helvetica Neue"/>
                <a:cs typeface="Helvetica Neue"/>
                <a:sym typeface="Helvetica Neue"/>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 name="Google Shape;22;p3"/>
          <p:cNvSpPr txBox="1">
            <a:spLocks noGrp="1"/>
          </p:cNvSpPr>
          <p:nvPr>
            <p:ph type="dt" idx="10"/>
          </p:nvPr>
        </p:nvSpPr>
        <p:spPr>
          <a:xfrm>
            <a:off x="6450013" y="6515100"/>
            <a:ext cx="1076325" cy="241300"/>
          </a:xfrm>
          <a:prstGeom prst="rect">
            <a:avLst/>
          </a:prstGeom>
          <a:noFill/>
          <a:ln>
            <a:noFill/>
          </a:ln>
        </p:spPr>
        <p:txBody>
          <a:bodyPr spcFirstLastPara="1" wrap="square" lIns="0" tIns="0" rIns="0" bIns="0" anchor="t" anchorCtr="0"/>
          <a:lstStyle>
            <a:lvl1pPr lvl="0" algn="r">
              <a:spcBef>
                <a:spcPts val="0"/>
              </a:spcBef>
              <a:spcAft>
                <a:spcPts val="0"/>
              </a:spcAft>
              <a:buSzPts val="1400"/>
              <a:buNone/>
              <a:defRPr sz="1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04/15/2020</a:t>
            </a:r>
            <a:endParaRPr/>
          </a:p>
        </p:txBody>
      </p:sp>
      <p:sp>
        <p:nvSpPr>
          <p:cNvPr id="23" name="Google Shape;23;p3"/>
          <p:cNvSpPr txBox="1">
            <a:spLocks noGrp="1"/>
          </p:cNvSpPr>
          <p:nvPr>
            <p:ph type="ftr" idx="11"/>
          </p:nvPr>
        </p:nvSpPr>
        <p:spPr>
          <a:xfrm>
            <a:off x="806450" y="6515100"/>
            <a:ext cx="5373688" cy="241300"/>
          </a:xfrm>
          <a:prstGeom prst="rect">
            <a:avLst/>
          </a:prstGeom>
          <a:noFill/>
          <a:ln>
            <a:noFill/>
          </a:ln>
        </p:spPr>
        <p:txBody>
          <a:bodyPr spcFirstLastPara="1" wrap="square" lIns="0" tIns="0" rIns="0" bIns="0" anchor="t" anchorCtr="0"/>
          <a:lstStyle>
            <a:lvl1pPr lvl="0" algn="l">
              <a:spcBef>
                <a:spcPts val="0"/>
              </a:spcBef>
              <a:spcAft>
                <a:spcPts val="0"/>
              </a:spcAft>
              <a:buSzPts val="1400"/>
              <a:buNone/>
              <a:defRPr sz="1200">
                <a:solidFill>
                  <a:srgbClr val="004C9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 Nagaitsev | ABP Worshop 2</a:t>
            </a:r>
            <a:endParaRPr/>
          </a:p>
        </p:txBody>
      </p:sp>
      <p:sp>
        <p:nvSpPr>
          <p:cNvPr id="24" name="Google Shape;24;p3"/>
          <p:cNvSpPr txBox="1">
            <a:spLocks noGrp="1"/>
          </p:cNvSpPr>
          <p:nvPr>
            <p:ph type="sldNum" idx="12"/>
          </p:nvPr>
        </p:nvSpPr>
        <p:spPr>
          <a:xfrm>
            <a:off x="228600" y="6515100"/>
            <a:ext cx="447675" cy="241300"/>
          </a:xfrm>
          <a:prstGeom prst="rect">
            <a:avLst/>
          </a:prstGeom>
          <a:noFill/>
          <a:ln>
            <a:noFill/>
          </a:ln>
        </p:spPr>
        <p:txBody>
          <a:bodyPr spcFirstLastPara="1" wrap="square" lIns="0" tIns="0" rIns="0" bIns="0" anchor="t" anchorCtr="0">
            <a:noAutofit/>
          </a:bodyPr>
          <a:lstStyle>
            <a:lvl1pPr marL="0" lvl="0"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1pPr>
            <a:lvl2pPr marL="0" lvl="1"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2pPr>
            <a:lvl3pPr marL="0" lvl="2"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3pPr>
            <a:lvl4pPr marL="0" lvl="3"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4pPr>
            <a:lvl5pPr marL="0" lvl="4"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5pPr>
            <a:lvl6pPr marL="0" lvl="5"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6pPr>
            <a:lvl7pPr marL="0" lvl="6"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7pPr>
            <a:lvl8pPr marL="0" lvl="7"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8pPr>
            <a:lvl9pPr marL="0" lvl="8"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amp; Caption">
  <p:cSld name="Two Content &amp; Caption">
    <p:spTree>
      <p:nvGrpSpPr>
        <p:cNvPr id="1" name="Shape 25"/>
        <p:cNvGrpSpPr/>
        <p:nvPr/>
      </p:nvGrpSpPr>
      <p:grpSpPr>
        <a:xfrm>
          <a:off x="0" y="0"/>
          <a:ext cx="0" cy="0"/>
          <a:chOff x="0" y="0"/>
          <a:chExt cx="0" cy="0"/>
        </a:xfrm>
      </p:grpSpPr>
      <p:sp>
        <p:nvSpPr>
          <p:cNvPr id="26" name="Google Shape;26;p4"/>
          <p:cNvSpPr txBox="1">
            <a:spLocks noGrp="1"/>
          </p:cNvSpPr>
          <p:nvPr>
            <p:ph type="body" idx="1"/>
          </p:nvPr>
        </p:nvSpPr>
        <p:spPr>
          <a:xfrm>
            <a:off x="229365" y="4765101"/>
            <a:ext cx="4251960" cy="1265812"/>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505050"/>
              </a:buClr>
              <a:buSzPts val="2000"/>
              <a:buFont typeface="Arial"/>
              <a:buNone/>
              <a:defRPr sz="2000" b="0" i="0" u="none" strike="noStrike" cap="none">
                <a:solidFill>
                  <a:srgbClr val="505050"/>
                </a:solidFill>
                <a:latin typeface="Helvetica Neue"/>
                <a:ea typeface="Helvetica Neue"/>
                <a:cs typeface="Helvetica Neue"/>
                <a:sym typeface="Helvetica Neue"/>
              </a:defRPr>
            </a:lvl1pPr>
            <a:lvl2pPr marL="914400" marR="0" lvl="1" indent="-228600" algn="l" rtl="0">
              <a:spcBef>
                <a:spcPts val="240"/>
              </a:spcBef>
              <a:spcAft>
                <a:spcPts val="0"/>
              </a:spcAft>
              <a:buClr>
                <a:srgbClr val="595959"/>
              </a:buClr>
              <a:buSzPts val="1200"/>
              <a:buFont typeface="Arial"/>
              <a:buNone/>
              <a:defRPr sz="1200" b="0" i="0" u="none" strike="noStrike" cap="none">
                <a:solidFill>
                  <a:srgbClr val="595959"/>
                </a:solidFill>
                <a:latin typeface="Helvetica Neue"/>
                <a:ea typeface="Helvetica Neue"/>
                <a:cs typeface="Helvetica Neue"/>
                <a:sym typeface="Helvetica Neue"/>
              </a:defRPr>
            </a:lvl2pPr>
            <a:lvl3pPr marL="1371600" marR="0" lvl="2" indent="-228600" algn="l" rtl="0">
              <a:spcBef>
                <a:spcPts val="200"/>
              </a:spcBef>
              <a:spcAft>
                <a:spcPts val="0"/>
              </a:spcAft>
              <a:buClr>
                <a:srgbClr val="595959"/>
              </a:buClr>
              <a:buSzPts val="1000"/>
              <a:buFont typeface="Arial"/>
              <a:buNone/>
              <a:defRPr sz="1000" b="0" i="0" u="none" strike="noStrike" cap="none">
                <a:solidFill>
                  <a:srgbClr val="595959"/>
                </a:solidFill>
                <a:latin typeface="Helvetica Neue"/>
                <a:ea typeface="Helvetica Neue"/>
                <a:cs typeface="Helvetica Neue"/>
                <a:sym typeface="Helvetica Neue"/>
              </a:defRPr>
            </a:lvl3pPr>
            <a:lvl4pPr marL="1828800" marR="0" lvl="3" indent="-228600" algn="l" rtl="0">
              <a:spcBef>
                <a:spcPts val="180"/>
              </a:spcBef>
              <a:spcAft>
                <a:spcPts val="0"/>
              </a:spcAft>
              <a:buClr>
                <a:srgbClr val="595959"/>
              </a:buClr>
              <a:buSzPts val="900"/>
              <a:buFont typeface="Arial"/>
              <a:buNone/>
              <a:defRPr sz="900" b="0" i="0" u="none" strike="noStrike" cap="none">
                <a:solidFill>
                  <a:srgbClr val="595959"/>
                </a:solidFill>
                <a:latin typeface="Helvetica Neue"/>
                <a:ea typeface="Helvetica Neue"/>
                <a:cs typeface="Helvetica Neue"/>
                <a:sym typeface="Helvetica Neue"/>
              </a:defRPr>
            </a:lvl4pPr>
            <a:lvl5pPr marL="2286000" marR="0" lvl="4" indent="-228600" algn="l" rtl="0">
              <a:spcBef>
                <a:spcPts val="180"/>
              </a:spcBef>
              <a:spcAft>
                <a:spcPts val="0"/>
              </a:spcAft>
              <a:buClr>
                <a:srgbClr val="595959"/>
              </a:buClr>
              <a:buSzPts val="900"/>
              <a:buFont typeface="Arial"/>
              <a:buNone/>
              <a:defRPr sz="900" b="0" i="0" u="none" strike="noStrike" cap="none">
                <a:solidFill>
                  <a:srgbClr val="595959"/>
                </a:solidFill>
                <a:latin typeface="Helvetica Neue"/>
                <a:ea typeface="Helvetica Neue"/>
                <a:cs typeface="Helvetica Neue"/>
                <a:sym typeface="Helvetica Neue"/>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27" name="Google Shape;27;p4"/>
          <p:cNvSpPr txBox="1">
            <a:spLocks noGrp="1"/>
          </p:cNvSpPr>
          <p:nvPr>
            <p:ph type="body" idx="2"/>
          </p:nvPr>
        </p:nvSpPr>
        <p:spPr>
          <a:xfrm>
            <a:off x="4654550" y="4765101"/>
            <a:ext cx="4260850" cy="1265812"/>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505050"/>
              </a:buClr>
              <a:buSzPts val="2000"/>
              <a:buFont typeface="Arial"/>
              <a:buNone/>
              <a:defRPr sz="2000" b="0" i="0" u="none" strike="noStrike" cap="none">
                <a:solidFill>
                  <a:srgbClr val="505050"/>
                </a:solidFill>
                <a:latin typeface="Helvetica Neue"/>
                <a:ea typeface="Helvetica Neue"/>
                <a:cs typeface="Helvetica Neue"/>
                <a:sym typeface="Helvetica Neue"/>
              </a:defRPr>
            </a:lvl1pPr>
            <a:lvl2pPr marL="914400" marR="0" lvl="1" indent="-228600" algn="l" rtl="0">
              <a:spcBef>
                <a:spcPts val="240"/>
              </a:spcBef>
              <a:spcAft>
                <a:spcPts val="0"/>
              </a:spcAft>
              <a:buClr>
                <a:srgbClr val="595959"/>
              </a:buClr>
              <a:buSzPts val="1200"/>
              <a:buFont typeface="Arial"/>
              <a:buNone/>
              <a:defRPr sz="1200" b="0" i="0" u="none" strike="noStrike" cap="none">
                <a:solidFill>
                  <a:srgbClr val="595959"/>
                </a:solidFill>
                <a:latin typeface="Helvetica Neue"/>
                <a:ea typeface="Helvetica Neue"/>
                <a:cs typeface="Helvetica Neue"/>
                <a:sym typeface="Helvetica Neue"/>
              </a:defRPr>
            </a:lvl2pPr>
            <a:lvl3pPr marL="1371600" marR="0" lvl="2" indent="-228600" algn="l" rtl="0">
              <a:spcBef>
                <a:spcPts val="200"/>
              </a:spcBef>
              <a:spcAft>
                <a:spcPts val="0"/>
              </a:spcAft>
              <a:buClr>
                <a:srgbClr val="595959"/>
              </a:buClr>
              <a:buSzPts val="1000"/>
              <a:buFont typeface="Arial"/>
              <a:buNone/>
              <a:defRPr sz="1000" b="0" i="0" u="none" strike="noStrike" cap="none">
                <a:solidFill>
                  <a:srgbClr val="595959"/>
                </a:solidFill>
                <a:latin typeface="Helvetica Neue"/>
                <a:ea typeface="Helvetica Neue"/>
                <a:cs typeface="Helvetica Neue"/>
                <a:sym typeface="Helvetica Neue"/>
              </a:defRPr>
            </a:lvl3pPr>
            <a:lvl4pPr marL="1828800" marR="0" lvl="3" indent="-228600" algn="l" rtl="0">
              <a:spcBef>
                <a:spcPts val="180"/>
              </a:spcBef>
              <a:spcAft>
                <a:spcPts val="0"/>
              </a:spcAft>
              <a:buClr>
                <a:srgbClr val="595959"/>
              </a:buClr>
              <a:buSzPts val="900"/>
              <a:buFont typeface="Arial"/>
              <a:buNone/>
              <a:defRPr sz="900" b="0" i="0" u="none" strike="noStrike" cap="none">
                <a:solidFill>
                  <a:srgbClr val="595959"/>
                </a:solidFill>
                <a:latin typeface="Helvetica Neue"/>
                <a:ea typeface="Helvetica Neue"/>
                <a:cs typeface="Helvetica Neue"/>
                <a:sym typeface="Helvetica Neue"/>
              </a:defRPr>
            </a:lvl4pPr>
            <a:lvl5pPr marL="2286000" marR="0" lvl="4" indent="-228600" algn="l" rtl="0">
              <a:spcBef>
                <a:spcPts val="180"/>
              </a:spcBef>
              <a:spcAft>
                <a:spcPts val="0"/>
              </a:spcAft>
              <a:buClr>
                <a:srgbClr val="595959"/>
              </a:buClr>
              <a:buSzPts val="900"/>
              <a:buFont typeface="Arial"/>
              <a:buNone/>
              <a:defRPr sz="900" b="0" i="0" u="none" strike="noStrike" cap="none">
                <a:solidFill>
                  <a:srgbClr val="595959"/>
                </a:solidFill>
                <a:latin typeface="Helvetica Neue"/>
                <a:ea typeface="Helvetica Neue"/>
                <a:cs typeface="Helvetica Neue"/>
                <a:sym typeface="Helvetica Neue"/>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28" name="Google Shape;28;p4"/>
          <p:cNvSpPr txBox="1">
            <a:spLocks noGrp="1"/>
          </p:cNvSpPr>
          <p:nvPr>
            <p:ph type="body" idx="3"/>
          </p:nvPr>
        </p:nvSpPr>
        <p:spPr>
          <a:xfrm>
            <a:off x="228601" y="1043694"/>
            <a:ext cx="4251324" cy="3568701"/>
          </a:xfrm>
          <a:prstGeom prst="rect">
            <a:avLst/>
          </a:prstGeom>
          <a:noFill/>
          <a:ln>
            <a:noFill/>
          </a:ln>
        </p:spPr>
        <p:txBody>
          <a:bodyPr spcFirstLastPara="1" wrap="square" lIns="0" tIns="0" rIns="0" bIns="0" anchor="t" anchorCtr="0"/>
          <a:lstStyle>
            <a:lvl1pPr marL="457200" marR="0" lvl="0" indent="-381000" algn="l" rtl="0">
              <a:spcBef>
                <a:spcPts val="480"/>
              </a:spcBef>
              <a:spcAft>
                <a:spcPts val="0"/>
              </a:spcAft>
              <a:buClr>
                <a:srgbClr val="505050"/>
              </a:buClr>
              <a:buSzPts val="2400"/>
              <a:buFont typeface="Arial"/>
              <a:buChar char="•"/>
              <a:defRPr sz="2400" b="0" i="0" u="none" strike="noStrike" cap="none">
                <a:solidFill>
                  <a:srgbClr val="505050"/>
                </a:solidFill>
                <a:latin typeface="Helvetica Neue"/>
                <a:ea typeface="Helvetica Neue"/>
                <a:cs typeface="Helvetica Neue"/>
                <a:sym typeface="Helvetica Neue"/>
              </a:defRPr>
            </a:lvl1pPr>
            <a:lvl2pPr marL="914400" marR="0" lvl="1" indent="-368300" algn="l" rtl="0">
              <a:spcBef>
                <a:spcPts val="440"/>
              </a:spcBef>
              <a:spcAft>
                <a:spcPts val="0"/>
              </a:spcAft>
              <a:buClr>
                <a:srgbClr val="505050"/>
              </a:buClr>
              <a:buSzPts val="2200"/>
              <a:buFont typeface="Arial"/>
              <a:buChar char="–"/>
              <a:defRPr sz="2200" b="0" i="0" u="none" strike="noStrike" cap="none">
                <a:solidFill>
                  <a:srgbClr val="505050"/>
                </a:solidFill>
                <a:latin typeface="Helvetica Neue"/>
                <a:ea typeface="Helvetica Neue"/>
                <a:cs typeface="Helvetica Neue"/>
                <a:sym typeface="Helvetica Neue"/>
              </a:defRPr>
            </a:lvl2pPr>
            <a:lvl3pPr marL="1371600" marR="0" lvl="2" indent="-355600" algn="l" rtl="0">
              <a:spcBef>
                <a:spcPts val="400"/>
              </a:spcBef>
              <a:spcAft>
                <a:spcPts val="0"/>
              </a:spcAft>
              <a:buClr>
                <a:srgbClr val="505050"/>
              </a:buClr>
              <a:buSzPts val="2000"/>
              <a:buFont typeface="Arial"/>
              <a:buChar char="•"/>
              <a:defRPr sz="2000" b="0" i="0" u="none" strike="noStrike" cap="none">
                <a:solidFill>
                  <a:srgbClr val="505050"/>
                </a:solidFill>
                <a:latin typeface="Helvetica Neue"/>
                <a:ea typeface="Helvetica Neue"/>
                <a:cs typeface="Helvetica Neue"/>
                <a:sym typeface="Helvetica Neue"/>
              </a:defRPr>
            </a:lvl3pPr>
            <a:lvl4pPr marL="1828800" marR="0" lvl="3" indent="-342900" algn="l" rtl="0">
              <a:spcBef>
                <a:spcPts val="360"/>
              </a:spcBef>
              <a:spcAft>
                <a:spcPts val="0"/>
              </a:spcAft>
              <a:buClr>
                <a:srgbClr val="505050"/>
              </a:buClr>
              <a:buSzPts val="1800"/>
              <a:buFont typeface="Arial"/>
              <a:buChar char="–"/>
              <a:defRPr sz="1800" b="0" i="0" u="none" strike="noStrike" cap="none">
                <a:solidFill>
                  <a:srgbClr val="505050"/>
                </a:solidFill>
                <a:latin typeface="Helvetica Neue"/>
                <a:ea typeface="Helvetica Neue"/>
                <a:cs typeface="Helvetica Neue"/>
                <a:sym typeface="Helvetica Neue"/>
              </a:defRPr>
            </a:lvl4pPr>
            <a:lvl5pPr marL="2286000" marR="0" lvl="4" indent="-342900" algn="l" rtl="0">
              <a:spcBef>
                <a:spcPts val="360"/>
              </a:spcBef>
              <a:spcAft>
                <a:spcPts val="0"/>
              </a:spcAft>
              <a:buClr>
                <a:srgbClr val="505050"/>
              </a:buClr>
              <a:buSzPts val="1800"/>
              <a:buFont typeface="Arial"/>
              <a:buChar char="•"/>
              <a:defRPr sz="1800" b="0" i="0" u="none" strike="noStrike" cap="none">
                <a:solidFill>
                  <a:srgbClr val="505050"/>
                </a:solidFill>
                <a:latin typeface="Helvetica Neue"/>
                <a:ea typeface="Helvetica Neue"/>
                <a:cs typeface="Helvetica Neue"/>
                <a:sym typeface="Helvetica Neue"/>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9" name="Google Shape;29;p4"/>
          <p:cNvSpPr txBox="1">
            <a:spLocks noGrp="1"/>
          </p:cNvSpPr>
          <p:nvPr>
            <p:ph type="body" idx="4"/>
          </p:nvPr>
        </p:nvSpPr>
        <p:spPr>
          <a:xfrm>
            <a:off x="4654550" y="1043694"/>
            <a:ext cx="4260851" cy="3568701"/>
          </a:xfrm>
          <a:prstGeom prst="rect">
            <a:avLst/>
          </a:prstGeom>
          <a:noFill/>
          <a:ln>
            <a:noFill/>
          </a:ln>
        </p:spPr>
        <p:txBody>
          <a:bodyPr spcFirstLastPara="1" wrap="square" lIns="0" tIns="0" rIns="0" bIns="0" anchor="t" anchorCtr="0"/>
          <a:lstStyle>
            <a:lvl1pPr marL="457200" marR="0" lvl="0" indent="-381000" algn="l" rtl="0">
              <a:spcBef>
                <a:spcPts val="480"/>
              </a:spcBef>
              <a:spcAft>
                <a:spcPts val="0"/>
              </a:spcAft>
              <a:buClr>
                <a:srgbClr val="505050"/>
              </a:buClr>
              <a:buSzPts val="2400"/>
              <a:buFont typeface="Arial"/>
              <a:buChar char="•"/>
              <a:defRPr sz="2400" b="0" i="0" u="none" strike="noStrike" cap="none">
                <a:solidFill>
                  <a:srgbClr val="505050"/>
                </a:solidFill>
                <a:latin typeface="Helvetica Neue"/>
                <a:ea typeface="Helvetica Neue"/>
                <a:cs typeface="Helvetica Neue"/>
                <a:sym typeface="Helvetica Neue"/>
              </a:defRPr>
            </a:lvl1pPr>
            <a:lvl2pPr marL="914400" marR="0" lvl="1" indent="-368300" algn="l" rtl="0">
              <a:spcBef>
                <a:spcPts val="440"/>
              </a:spcBef>
              <a:spcAft>
                <a:spcPts val="0"/>
              </a:spcAft>
              <a:buClr>
                <a:srgbClr val="505050"/>
              </a:buClr>
              <a:buSzPts val="2200"/>
              <a:buFont typeface="Arial"/>
              <a:buChar char="–"/>
              <a:defRPr sz="2200" b="0" i="0" u="none" strike="noStrike" cap="none">
                <a:solidFill>
                  <a:srgbClr val="505050"/>
                </a:solidFill>
                <a:latin typeface="Helvetica Neue"/>
                <a:ea typeface="Helvetica Neue"/>
                <a:cs typeface="Helvetica Neue"/>
                <a:sym typeface="Helvetica Neue"/>
              </a:defRPr>
            </a:lvl2pPr>
            <a:lvl3pPr marL="1371600" marR="0" lvl="2" indent="-355600" algn="l" rtl="0">
              <a:spcBef>
                <a:spcPts val="400"/>
              </a:spcBef>
              <a:spcAft>
                <a:spcPts val="0"/>
              </a:spcAft>
              <a:buClr>
                <a:srgbClr val="505050"/>
              </a:buClr>
              <a:buSzPts val="2000"/>
              <a:buFont typeface="Arial"/>
              <a:buChar char="•"/>
              <a:defRPr sz="2000" b="0" i="0" u="none" strike="noStrike" cap="none">
                <a:solidFill>
                  <a:srgbClr val="505050"/>
                </a:solidFill>
                <a:latin typeface="Helvetica Neue"/>
                <a:ea typeface="Helvetica Neue"/>
                <a:cs typeface="Helvetica Neue"/>
                <a:sym typeface="Helvetica Neue"/>
              </a:defRPr>
            </a:lvl3pPr>
            <a:lvl4pPr marL="1828800" marR="0" lvl="3" indent="-342900" algn="l" rtl="0">
              <a:spcBef>
                <a:spcPts val="360"/>
              </a:spcBef>
              <a:spcAft>
                <a:spcPts val="0"/>
              </a:spcAft>
              <a:buClr>
                <a:srgbClr val="505050"/>
              </a:buClr>
              <a:buSzPts val="1800"/>
              <a:buFont typeface="Arial"/>
              <a:buChar char="–"/>
              <a:defRPr sz="1800" b="0" i="0" u="none" strike="noStrike" cap="none">
                <a:solidFill>
                  <a:srgbClr val="505050"/>
                </a:solidFill>
                <a:latin typeface="Helvetica Neue"/>
                <a:ea typeface="Helvetica Neue"/>
                <a:cs typeface="Helvetica Neue"/>
                <a:sym typeface="Helvetica Neue"/>
              </a:defRPr>
            </a:lvl4pPr>
            <a:lvl5pPr marL="2286000" marR="0" lvl="4" indent="-342900" algn="l" rtl="0">
              <a:spcBef>
                <a:spcPts val="360"/>
              </a:spcBef>
              <a:spcAft>
                <a:spcPts val="0"/>
              </a:spcAft>
              <a:buClr>
                <a:srgbClr val="505050"/>
              </a:buClr>
              <a:buSzPts val="1800"/>
              <a:buFont typeface="Arial"/>
              <a:buChar char="•"/>
              <a:defRPr sz="1800" b="0" i="0" u="none" strike="noStrike" cap="none">
                <a:solidFill>
                  <a:srgbClr val="505050"/>
                </a:solidFill>
                <a:latin typeface="Helvetica Neue"/>
                <a:ea typeface="Helvetica Neue"/>
                <a:cs typeface="Helvetica Neue"/>
                <a:sym typeface="Helvetica Neue"/>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0" name="Google Shape;30;p4"/>
          <p:cNvSpPr txBox="1">
            <a:spLocks noGrp="1"/>
          </p:cNvSpPr>
          <p:nvPr>
            <p:ph type="title"/>
          </p:nvPr>
        </p:nvSpPr>
        <p:spPr>
          <a:xfrm>
            <a:off x="228600" y="103664"/>
            <a:ext cx="8686800" cy="641739"/>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2400" b="1" i="0" u="none" strike="noStrike" cap="none">
                <a:solidFill>
                  <a:srgbClr val="004C97"/>
                </a:solidFill>
                <a:latin typeface="Helvetica Neue"/>
                <a:ea typeface="Helvetica Neue"/>
                <a:cs typeface="Helvetica Neue"/>
                <a:sym typeface="Helvetica Neue"/>
              </a:defRPr>
            </a:lvl1pPr>
            <a:lvl2pPr marR="0" lvl="1" algn="l" rtl="0">
              <a:spcBef>
                <a:spcPts val="0"/>
              </a:spcBef>
              <a:spcAft>
                <a:spcPts val="0"/>
              </a:spcAft>
              <a:buSzPts val="1400"/>
              <a:buNone/>
              <a:defRPr sz="1700" b="1" i="0" u="none" strike="noStrike" cap="none">
                <a:solidFill>
                  <a:srgbClr val="074184"/>
                </a:solidFill>
                <a:latin typeface="Helvetica Neue"/>
                <a:ea typeface="Helvetica Neue"/>
                <a:cs typeface="Helvetica Neue"/>
                <a:sym typeface="Helvetica Neue"/>
              </a:defRPr>
            </a:lvl2pPr>
            <a:lvl3pPr marR="0" lvl="2" algn="l" rtl="0">
              <a:spcBef>
                <a:spcPts val="0"/>
              </a:spcBef>
              <a:spcAft>
                <a:spcPts val="0"/>
              </a:spcAft>
              <a:buSzPts val="1400"/>
              <a:buNone/>
              <a:defRPr sz="1700" b="1" i="0" u="none" strike="noStrike" cap="none">
                <a:solidFill>
                  <a:srgbClr val="074184"/>
                </a:solidFill>
                <a:latin typeface="Helvetica Neue"/>
                <a:ea typeface="Helvetica Neue"/>
                <a:cs typeface="Helvetica Neue"/>
                <a:sym typeface="Helvetica Neue"/>
              </a:defRPr>
            </a:lvl3pPr>
            <a:lvl4pPr marR="0" lvl="3" algn="l" rtl="0">
              <a:spcBef>
                <a:spcPts val="0"/>
              </a:spcBef>
              <a:spcAft>
                <a:spcPts val="0"/>
              </a:spcAft>
              <a:buSzPts val="1400"/>
              <a:buNone/>
              <a:defRPr sz="1700" b="1" i="0" u="none" strike="noStrike" cap="none">
                <a:solidFill>
                  <a:srgbClr val="074184"/>
                </a:solidFill>
                <a:latin typeface="Helvetica Neue"/>
                <a:ea typeface="Helvetica Neue"/>
                <a:cs typeface="Helvetica Neue"/>
                <a:sym typeface="Helvetica Neue"/>
              </a:defRPr>
            </a:lvl4pPr>
            <a:lvl5pPr marR="0" lvl="4" algn="l" rtl="0">
              <a:spcBef>
                <a:spcPts val="0"/>
              </a:spcBef>
              <a:spcAft>
                <a:spcPts val="0"/>
              </a:spcAft>
              <a:buSzPts val="1400"/>
              <a:buNone/>
              <a:defRPr sz="1700" b="1" i="0" u="none" strike="noStrike" cap="none">
                <a:solidFill>
                  <a:srgbClr val="074184"/>
                </a:solidFill>
                <a:latin typeface="Helvetica Neue"/>
                <a:ea typeface="Helvetica Neue"/>
                <a:cs typeface="Helvetica Neue"/>
                <a:sym typeface="Helvetica Neue"/>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dt" idx="10"/>
          </p:nvPr>
        </p:nvSpPr>
        <p:spPr>
          <a:xfrm>
            <a:off x="6459538" y="6515100"/>
            <a:ext cx="1076325" cy="241300"/>
          </a:xfrm>
          <a:prstGeom prst="rect">
            <a:avLst/>
          </a:prstGeom>
          <a:noFill/>
          <a:ln>
            <a:noFill/>
          </a:ln>
        </p:spPr>
        <p:txBody>
          <a:bodyPr spcFirstLastPara="1" wrap="square" lIns="0" tIns="0" rIns="0" bIns="0" anchor="t" anchorCtr="0"/>
          <a:lstStyle>
            <a:lvl1pPr lvl="0" algn="r">
              <a:spcBef>
                <a:spcPts val="0"/>
              </a:spcBef>
              <a:spcAft>
                <a:spcPts val="0"/>
              </a:spcAft>
              <a:buSzPts val="1400"/>
              <a:buNone/>
              <a:defRPr sz="1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04/15/2020</a:t>
            </a:r>
            <a:endParaRPr/>
          </a:p>
        </p:txBody>
      </p:sp>
      <p:sp>
        <p:nvSpPr>
          <p:cNvPr id="32" name="Google Shape;32;p4"/>
          <p:cNvSpPr txBox="1">
            <a:spLocks noGrp="1"/>
          </p:cNvSpPr>
          <p:nvPr>
            <p:ph type="ftr" idx="11"/>
          </p:nvPr>
        </p:nvSpPr>
        <p:spPr>
          <a:xfrm>
            <a:off x="806450" y="6515100"/>
            <a:ext cx="5373688" cy="241300"/>
          </a:xfrm>
          <a:prstGeom prst="rect">
            <a:avLst/>
          </a:prstGeom>
          <a:noFill/>
          <a:ln>
            <a:noFill/>
          </a:ln>
        </p:spPr>
        <p:txBody>
          <a:bodyPr spcFirstLastPara="1" wrap="square" lIns="0" tIns="0" rIns="0" bIns="0" anchor="t" anchorCtr="0"/>
          <a:lstStyle>
            <a:lvl1pPr lvl="0" algn="l">
              <a:spcBef>
                <a:spcPts val="0"/>
              </a:spcBef>
              <a:spcAft>
                <a:spcPts val="0"/>
              </a:spcAft>
              <a:buSzPts val="1400"/>
              <a:buNone/>
              <a:defRPr sz="1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 Nagaitsev | ABP Worshop 2</a:t>
            </a:r>
            <a:endParaRPr/>
          </a:p>
        </p:txBody>
      </p:sp>
      <p:sp>
        <p:nvSpPr>
          <p:cNvPr id="33" name="Google Shape;33;p4"/>
          <p:cNvSpPr txBox="1">
            <a:spLocks noGrp="1"/>
          </p:cNvSpPr>
          <p:nvPr>
            <p:ph type="sldNum" idx="12"/>
          </p:nvPr>
        </p:nvSpPr>
        <p:spPr>
          <a:xfrm>
            <a:off x="228600" y="6515100"/>
            <a:ext cx="447675" cy="241300"/>
          </a:xfrm>
          <a:prstGeom prst="rect">
            <a:avLst/>
          </a:prstGeom>
          <a:noFill/>
          <a:ln>
            <a:noFill/>
          </a:ln>
        </p:spPr>
        <p:txBody>
          <a:bodyPr spcFirstLastPara="1" wrap="square" lIns="0" tIns="0" rIns="0" bIns="0" anchor="t" anchorCtr="0">
            <a:noAutofit/>
          </a:bodyPr>
          <a:lstStyle>
            <a:lvl1pPr marL="0" lvl="0" indent="0" algn="l">
              <a:spcBef>
                <a:spcPts val="0"/>
              </a:spcBef>
              <a:spcAft>
                <a:spcPts val="0"/>
              </a:spcAft>
              <a:buNone/>
              <a:defRPr sz="1200">
                <a:solidFill>
                  <a:srgbClr val="004C97"/>
                </a:solidFill>
                <a:latin typeface="Helvetica Neue"/>
                <a:ea typeface="Helvetica Neue"/>
                <a:cs typeface="Helvetica Neue"/>
                <a:sym typeface="Helvetica Neue"/>
              </a:defRPr>
            </a:lvl1pPr>
            <a:lvl2pPr marL="0" lvl="1" indent="0" algn="l">
              <a:spcBef>
                <a:spcPts val="0"/>
              </a:spcBef>
              <a:spcAft>
                <a:spcPts val="0"/>
              </a:spcAft>
              <a:buNone/>
              <a:defRPr sz="1200">
                <a:solidFill>
                  <a:srgbClr val="004C97"/>
                </a:solidFill>
                <a:latin typeface="Helvetica Neue"/>
                <a:ea typeface="Helvetica Neue"/>
                <a:cs typeface="Helvetica Neue"/>
                <a:sym typeface="Helvetica Neue"/>
              </a:defRPr>
            </a:lvl2pPr>
            <a:lvl3pPr marL="0" lvl="2" indent="0" algn="l">
              <a:spcBef>
                <a:spcPts val="0"/>
              </a:spcBef>
              <a:spcAft>
                <a:spcPts val="0"/>
              </a:spcAft>
              <a:buNone/>
              <a:defRPr sz="1200">
                <a:solidFill>
                  <a:srgbClr val="004C97"/>
                </a:solidFill>
                <a:latin typeface="Helvetica Neue"/>
                <a:ea typeface="Helvetica Neue"/>
                <a:cs typeface="Helvetica Neue"/>
                <a:sym typeface="Helvetica Neue"/>
              </a:defRPr>
            </a:lvl3pPr>
            <a:lvl4pPr marL="0" lvl="3" indent="0" algn="l">
              <a:spcBef>
                <a:spcPts val="0"/>
              </a:spcBef>
              <a:spcAft>
                <a:spcPts val="0"/>
              </a:spcAft>
              <a:buNone/>
              <a:defRPr sz="1200">
                <a:solidFill>
                  <a:srgbClr val="004C97"/>
                </a:solidFill>
                <a:latin typeface="Helvetica Neue"/>
                <a:ea typeface="Helvetica Neue"/>
                <a:cs typeface="Helvetica Neue"/>
                <a:sym typeface="Helvetica Neue"/>
              </a:defRPr>
            </a:lvl4pPr>
            <a:lvl5pPr marL="0" lvl="4" indent="0" algn="l">
              <a:spcBef>
                <a:spcPts val="0"/>
              </a:spcBef>
              <a:spcAft>
                <a:spcPts val="0"/>
              </a:spcAft>
              <a:buNone/>
              <a:defRPr sz="1200">
                <a:solidFill>
                  <a:srgbClr val="004C97"/>
                </a:solidFill>
                <a:latin typeface="Helvetica Neue"/>
                <a:ea typeface="Helvetica Neue"/>
                <a:cs typeface="Helvetica Neue"/>
                <a:sym typeface="Helvetica Neue"/>
              </a:defRPr>
            </a:lvl5pPr>
            <a:lvl6pPr marL="0" lvl="5" indent="0" algn="l">
              <a:spcBef>
                <a:spcPts val="0"/>
              </a:spcBef>
              <a:spcAft>
                <a:spcPts val="0"/>
              </a:spcAft>
              <a:buNone/>
              <a:defRPr sz="1200">
                <a:solidFill>
                  <a:srgbClr val="004C97"/>
                </a:solidFill>
                <a:latin typeface="Helvetica Neue"/>
                <a:ea typeface="Helvetica Neue"/>
                <a:cs typeface="Helvetica Neue"/>
                <a:sym typeface="Helvetica Neue"/>
              </a:defRPr>
            </a:lvl6pPr>
            <a:lvl7pPr marL="0" lvl="6" indent="0" algn="l">
              <a:spcBef>
                <a:spcPts val="0"/>
              </a:spcBef>
              <a:spcAft>
                <a:spcPts val="0"/>
              </a:spcAft>
              <a:buNone/>
              <a:defRPr sz="1200">
                <a:solidFill>
                  <a:srgbClr val="004C97"/>
                </a:solidFill>
                <a:latin typeface="Helvetica Neue"/>
                <a:ea typeface="Helvetica Neue"/>
                <a:cs typeface="Helvetica Neue"/>
                <a:sym typeface="Helvetica Neue"/>
              </a:defRPr>
            </a:lvl7pPr>
            <a:lvl8pPr marL="0" lvl="7" indent="0" algn="l">
              <a:spcBef>
                <a:spcPts val="0"/>
              </a:spcBef>
              <a:spcAft>
                <a:spcPts val="0"/>
              </a:spcAft>
              <a:buNone/>
              <a:defRPr sz="1200">
                <a:solidFill>
                  <a:srgbClr val="004C97"/>
                </a:solidFill>
                <a:latin typeface="Helvetica Neue"/>
                <a:ea typeface="Helvetica Neue"/>
                <a:cs typeface="Helvetica Neue"/>
                <a:sym typeface="Helvetica Neue"/>
              </a:defRPr>
            </a:lvl8pPr>
            <a:lvl9pPr marL="0" lvl="8" indent="0" algn="l">
              <a:spcBef>
                <a:spcPts val="0"/>
              </a:spcBef>
              <a:spcAft>
                <a:spcPts val="0"/>
              </a:spcAft>
              <a:buNone/>
              <a:defRPr sz="1200">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amp; Caption">
  <p:cSld name="Content &amp; Caption">
    <p:spTree>
      <p:nvGrpSpPr>
        <p:cNvPr id="1" name="Shape 34"/>
        <p:cNvGrpSpPr/>
        <p:nvPr/>
      </p:nvGrpSpPr>
      <p:grpSpPr>
        <a:xfrm>
          <a:off x="0" y="0"/>
          <a:ext cx="0" cy="0"/>
          <a:chOff x="0" y="0"/>
          <a:chExt cx="0" cy="0"/>
        </a:xfrm>
      </p:grpSpPr>
      <p:sp>
        <p:nvSpPr>
          <p:cNvPr id="35" name="Google Shape;35;p5"/>
          <p:cNvSpPr txBox="1">
            <a:spLocks noGrp="1"/>
          </p:cNvSpPr>
          <p:nvPr>
            <p:ph type="body" idx="1"/>
          </p:nvPr>
        </p:nvSpPr>
        <p:spPr>
          <a:xfrm>
            <a:off x="228600" y="1043693"/>
            <a:ext cx="3027894" cy="4994276"/>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505050"/>
              </a:buClr>
              <a:buSzPts val="2000"/>
              <a:buFont typeface="Arial"/>
              <a:buNone/>
              <a:defRPr sz="2000" b="0" i="0" u="none" strike="noStrike" cap="none">
                <a:solidFill>
                  <a:srgbClr val="505050"/>
                </a:solidFill>
                <a:latin typeface="Helvetica Neue"/>
                <a:ea typeface="Helvetica Neue"/>
                <a:cs typeface="Helvetica Neue"/>
                <a:sym typeface="Helvetica Neue"/>
              </a:defRPr>
            </a:lvl1pPr>
            <a:lvl2pPr marL="914400" marR="0" lvl="1" indent="-228600" algn="l" rtl="0">
              <a:spcBef>
                <a:spcPts val="240"/>
              </a:spcBef>
              <a:spcAft>
                <a:spcPts val="0"/>
              </a:spcAft>
              <a:buClr>
                <a:srgbClr val="595959"/>
              </a:buClr>
              <a:buSzPts val="1200"/>
              <a:buFont typeface="Arial"/>
              <a:buNone/>
              <a:defRPr sz="1200" b="0" i="0" u="none" strike="noStrike" cap="none">
                <a:solidFill>
                  <a:srgbClr val="595959"/>
                </a:solidFill>
                <a:latin typeface="Helvetica Neue"/>
                <a:ea typeface="Helvetica Neue"/>
                <a:cs typeface="Helvetica Neue"/>
                <a:sym typeface="Helvetica Neue"/>
              </a:defRPr>
            </a:lvl2pPr>
            <a:lvl3pPr marL="1371600" marR="0" lvl="2" indent="-228600" algn="l" rtl="0">
              <a:spcBef>
                <a:spcPts val="200"/>
              </a:spcBef>
              <a:spcAft>
                <a:spcPts val="0"/>
              </a:spcAft>
              <a:buClr>
                <a:srgbClr val="595959"/>
              </a:buClr>
              <a:buSzPts val="1000"/>
              <a:buFont typeface="Arial"/>
              <a:buNone/>
              <a:defRPr sz="1000" b="0" i="0" u="none" strike="noStrike" cap="none">
                <a:solidFill>
                  <a:srgbClr val="595959"/>
                </a:solidFill>
                <a:latin typeface="Helvetica Neue"/>
                <a:ea typeface="Helvetica Neue"/>
                <a:cs typeface="Helvetica Neue"/>
                <a:sym typeface="Helvetica Neue"/>
              </a:defRPr>
            </a:lvl3pPr>
            <a:lvl4pPr marL="1828800" marR="0" lvl="3" indent="-228600" algn="l" rtl="0">
              <a:spcBef>
                <a:spcPts val="180"/>
              </a:spcBef>
              <a:spcAft>
                <a:spcPts val="0"/>
              </a:spcAft>
              <a:buClr>
                <a:srgbClr val="595959"/>
              </a:buClr>
              <a:buSzPts val="900"/>
              <a:buFont typeface="Arial"/>
              <a:buNone/>
              <a:defRPr sz="900" b="0" i="0" u="none" strike="noStrike" cap="none">
                <a:solidFill>
                  <a:srgbClr val="595959"/>
                </a:solidFill>
                <a:latin typeface="Helvetica Neue"/>
                <a:ea typeface="Helvetica Neue"/>
                <a:cs typeface="Helvetica Neue"/>
                <a:sym typeface="Helvetica Neue"/>
              </a:defRPr>
            </a:lvl4pPr>
            <a:lvl5pPr marL="2286000" marR="0" lvl="4" indent="-228600" algn="l" rtl="0">
              <a:spcBef>
                <a:spcPts val="180"/>
              </a:spcBef>
              <a:spcAft>
                <a:spcPts val="0"/>
              </a:spcAft>
              <a:buClr>
                <a:srgbClr val="595959"/>
              </a:buClr>
              <a:buSzPts val="900"/>
              <a:buFont typeface="Arial"/>
              <a:buNone/>
              <a:defRPr sz="900" b="0" i="0" u="none" strike="noStrike" cap="none">
                <a:solidFill>
                  <a:srgbClr val="595959"/>
                </a:solidFill>
                <a:latin typeface="Helvetica Neue"/>
                <a:ea typeface="Helvetica Neue"/>
                <a:cs typeface="Helvetica Neue"/>
                <a:sym typeface="Helvetica Neue"/>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36" name="Google Shape;36;p5"/>
          <p:cNvSpPr txBox="1">
            <a:spLocks noGrp="1"/>
          </p:cNvSpPr>
          <p:nvPr>
            <p:ph type="body" idx="2"/>
          </p:nvPr>
        </p:nvSpPr>
        <p:spPr>
          <a:xfrm>
            <a:off x="3469958" y="1043694"/>
            <a:ext cx="5420360" cy="4994275"/>
          </a:xfrm>
          <a:prstGeom prst="rect">
            <a:avLst/>
          </a:prstGeom>
          <a:noFill/>
          <a:ln>
            <a:noFill/>
          </a:ln>
        </p:spPr>
        <p:txBody>
          <a:bodyPr spcFirstLastPara="1" wrap="square" lIns="0" tIns="0" rIns="0" bIns="0" anchor="t" anchorCtr="0"/>
          <a:lstStyle>
            <a:lvl1pPr marL="457200" marR="0" lvl="0" indent="-381000" algn="l" rtl="0">
              <a:spcBef>
                <a:spcPts val="480"/>
              </a:spcBef>
              <a:spcAft>
                <a:spcPts val="0"/>
              </a:spcAft>
              <a:buClr>
                <a:srgbClr val="505050"/>
              </a:buClr>
              <a:buSzPts val="2400"/>
              <a:buFont typeface="Arial"/>
              <a:buChar char="•"/>
              <a:defRPr sz="2400" b="0" i="0" u="none" strike="noStrike" cap="none">
                <a:solidFill>
                  <a:srgbClr val="505050"/>
                </a:solidFill>
                <a:latin typeface="Helvetica Neue"/>
                <a:ea typeface="Helvetica Neue"/>
                <a:cs typeface="Helvetica Neue"/>
                <a:sym typeface="Helvetica Neue"/>
              </a:defRPr>
            </a:lvl1pPr>
            <a:lvl2pPr marL="914400" marR="0" lvl="1" indent="-368300" algn="l" rtl="0">
              <a:spcBef>
                <a:spcPts val="440"/>
              </a:spcBef>
              <a:spcAft>
                <a:spcPts val="0"/>
              </a:spcAft>
              <a:buClr>
                <a:srgbClr val="505050"/>
              </a:buClr>
              <a:buSzPts val="2200"/>
              <a:buFont typeface="Arial"/>
              <a:buChar char="–"/>
              <a:defRPr sz="2200" b="0" i="0" u="none" strike="noStrike" cap="none">
                <a:solidFill>
                  <a:srgbClr val="505050"/>
                </a:solidFill>
                <a:latin typeface="Helvetica Neue"/>
                <a:ea typeface="Helvetica Neue"/>
                <a:cs typeface="Helvetica Neue"/>
                <a:sym typeface="Helvetica Neue"/>
              </a:defRPr>
            </a:lvl2pPr>
            <a:lvl3pPr marL="1371600" marR="0" lvl="2" indent="-355600" algn="l" rtl="0">
              <a:spcBef>
                <a:spcPts val="400"/>
              </a:spcBef>
              <a:spcAft>
                <a:spcPts val="0"/>
              </a:spcAft>
              <a:buClr>
                <a:srgbClr val="505050"/>
              </a:buClr>
              <a:buSzPts val="2000"/>
              <a:buFont typeface="Arial"/>
              <a:buChar char="•"/>
              <a:defRPr sz="2000" b="0" i="0" u="none" strike="noStrike" cap="none">
                <a:solidFill>
                  <a:srgbClr val="505050"/>
                </a:solidFill>
                <a:latin typeface="Helvetica Neue"/>
                <a:ea typeface="Helvetica Neue"/>
                <a:cs typeface="Helvetica Neue"/>
                <a:sym typeface="Helvetica Neue"/>
              </a:defRPr>
            </a:lvl3pPr>
            <a:lvl4pPr marL="1828800" marR="0" lvl="3" indent="-342900" algn="l" rtl="0">
              <a:spcBef>
                <a:spcPts val="360"/>
              </a:spcBef>
              <a:spcAft>
                <a:spcPts val="0"/>
              </a:spcAft>
              <a:buClr>
                <a:srgbClr val="505050"/>
              </a:buClr>
              <a:buSzPts val="1800"/>
              <a:buFont typeface="Arial"/>
              <a:buChar char="–"/>
              <a:defRPr sz="1800" b="0" i="0" u="none" strike="noStrike" cap="none">
                <a:solidFill>
                  <a:srgbClr val="505050"/>
                </a:solidFill>
                <a:latin typeface="Helvetica Neue"/>
                <a:ea typeface="Helvetica Neue"/>
                <a:cs typeface="Helvetica Neue"/>
                <a:sym typeface="Helvetica Neue"/>
              </a:defRPr>
            </a:lvl4pPr>
            <a:lvl5pPr marL="2286000" marR="0" lvl="4" indent="-342900" algn="l" rtl="0">
              <a:spcBef>
                <a:spcPts val="360"/>
              </a:spcBef>
              <a:spcAft>
                <a:spcPts val="0"/>
              </a:spcAft>
              <a:buClr>
                <a:srgbClr val="505050"/>
              </a:buClr>
              <a:buSzPts val="1800"/>
              <a:buFont typeface="Arial"/>
              <a:buChar char="•"/>
              <a:defRPr sz="1800" b="0" i="0" u="none" strike="noStrike" cap="none">
                <a:solidFill>
                  <a:srgbClr val="505050"/>
                </a:solidFill>
                <a:latin typeface="Helvetica Neue"/>
                <a:ea typeface="Helvetica Neue"/>
                <a:cs typeface="Helvetica Neue"/>
                <a:sym typeface="Helvetica Neue"/>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7" name="Google Shape;37;p5"/>
          <p:cNvSpPr txBox="1">
            <a:spLocks noGrp="1"/>
          </p:cNvSpPr>
          <p:nvPr>
            <p:ph type="title"/>
          </p:nvPr>
        </p:nvSpPr>
        <p:spPr>
          <a:xfrm>
            <a:off x="228600" y="103664"/>
            <a:ext cx="8686800" cy="641739"/>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2400" b="1" i="0" u="none" strike="noStrike" cap="none">
                <a:solidFill>
                  <a:srgbClr val="004C97"/>
                </a:solidFill>
                <a:latin typeface="Helvetica Neue"/>
                <a:ea typeface="Helvetica Neue"/>
                <a:cs typeface="Helvetica Neue"/>
                <a:sym typeface="Helvetica Neue"/>
              </a:defRPr>
            </a:lvl1pPr>
            <a:lvl2pPr marR="0" lvl="1" algn="l" rtl="0">
              <a:spcBef>
                <a:spcPts val="0"/>
              </a:spcBef>
              <a:spcAft>
                <a:spcPts val="0"/>
              </a:spcAft>
              <a:buSzPts val="1400"/>
              <a:buNone/>
              <a:defRPr sz="1700" b="1" i="0" u="none" strike="noStrike" cap="none">
                <a:solidFill>
                  <a:srgbClr val="074184"/>
                </a:solidFill>
                <a:latin typeface="Helvetica Neue"/>
                <a:ea typeface="Helvetica Neue"/>
                <a:cs typeface="Helvetica Neue"/>
                <a:sym typeface="Helvetica Neue"/>
              </a:defRPr>
            </a:lvl2pPr>
            <a:lvl3pPr marR="0" lvl="2" algn="l" rtl="0">
              <a:spcBef>
                <a:spcPts val="0"/>
              </a:spcBef>
              <a:spcAft>
                <a:spcPts val="0"/>
              </a:spcAft>
              <a:buSzPts val="1400"/>
              <a:buNone/>
              <a:defRPr sz="1700" b="1" i="0" u="none" strike="noStrike" cap="none">
                <a:solidFill>
                  <a:srgbClr val="074184"/>
                </a:solidFill>
                <a:latin typeface="Helvetica Neue"/>
                <a:ea typeface="Helvetica Neue"/>
                <a:cs typeface="Helvetica Neue"/>
                <a:sym typeface="Helvetica Neue"/>
              </a:defRPr>
            </a:lvl3pPr>
            <a:lvl4pPr marR="0" lvl="3" algn="l" rtl="0">
              <a:spcBef>
                <a:spcPts val="0"/>
              </a:spcBef>
              <a:spcAft>
                <a:spcPts val="0"/>
              </a:spcAft>
              <a:buSzPts val="1400"/>
              <a:buNone/>
              <a:defRPr sz="1700" b="1" i="0" u="none" strike="noStrike" cap="none">
                <a:solidFill>
                  <a:srgbClr val="074184"/>
                </a:solidFill>
                <a:latin typeface="Helvetica Neue"/>
                <a:ea typeface="Helvetica Neue"/>
                <a:cs typeface="Helvetica Neue"/>
                <a:sym typeface="Helvetica Neue"/>
              </a:defRPr>
            </a:lvl4pPr>
            <a:lvl5pPr marR="0" lvl="4" algn="l" rtl="0">
              <a:spcBef>
                <a:spcPts val="0"/>
              </a:spcBef>
              <a:spcAft>
                <a:spcPts val="0"/>
              </a:spcAft>
              <a:buSzPts val="1400"/>
              <a:buNone/>
              <a:defRPr sz="1700" b="1" i="0" u="none" strike="noStrike" cap="none">
                <a:solidFill>
                  <a:srgbClr val="074184"/>
                </a:solidFill>
                <a:latin typeface="Helvetica Neue"/>
                <a:ea typeface="Helvetica Neue"/>
                <a:cs typeface="Helvetica Neue"/>
                <a:sym typeface="Helvetica Neue"/>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dt" idx="10"/>
          </p:nvPr>
        </p:nvSpPr>
        <p:spPr>
          <a:xfrm>
            <a:off x="6459538" y="6515100"/>
            <a:ext cx="1076325" cy="241300"/>
          </a:xfrm>
          <a:prstGeom prst="rect">
            <a:avLst/>
          </a:prstGeom>
          <a:noFill/>
          <a:ln>
            <a:noFill/>
          </a:ln>
        </p:spPr>
        <p:txBody>
          <a:bodyPr spcFirstLastPara="1" wrap="square" lIns="0" tIns="0" rIns="0" bIns="0" anchor="t" anchorCtr="0"/>
          <a:lstStyle>
            <a:lvl1pPr lvl="0" algn="r">
              <a:spcBef>
                <a:spcPts val="0"/>
              </a:spcBef>
              <a:spcAft>
                <a:spcPts val="0"/>
              </a:spcAft>
              <a:buSzPts val="1400"/>
              <a:buNone/>
              <a:defRPr sz="1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04/15/2020</a:t>
            </a:r>
            <a:endParaRPr/>
          </a:p>
        </p:txBody>
      </p:sp>
      <p:sp>
        <p:nvSpPr>
          <p:cNvPr id="39" name="Google Shape;39;p5"/>
          <p:cNvSpPr txBox="1">
            <a:spLocks noGrp="1"/>
          </p:cNvSpPr>
          <p:nvPr>
            <p:ph type="ftr" idx="11"/>
          </p:nvPr>
        </p:nvSpPr>
        <p:spPr>
          <a:xfrm>
            <a:off x="806450" y="6515100"/>
            <a:ext cx="5373688" cy="241300"/>
          </a:xfrm>
          <a:prstGeom prst="rect">
            <a:avLst/>
          </a:prstGeom>
          <a:noFill/>
          <a:ln>
            <a:noFill/>
          </a:ln>
        </p:spPr>
        <p:txBody>
          <a:bodyPr spcFirstLastPara="1" wrap="square" lIns="0" tIns="0" rIns="0" bIns="0" anchor="t" anchorCtr="0"/>
          <a:lstStyle>
            <a:lvl1pPr lvl="0" algn="l">
              <a:spcBef>
                <a:spcPts val="0"/>
              </a:spcBef>
              <a:spcAft>
                <a:spcPts val="0"/>
              </a:spcAft>
              <a:buSzPts val="1400"/>
              <a:buNone/>
              <a:defRPr sz="1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 Nagaitsev | ABP Worshop 2</a:t>
            </a:r>
            <a:endParaRPr/>
          </a:p>
        </p:txBody>
      </p:sp>
      <p:sp>
        <p:nvSpPr>
          <p:cNvPr id="40" name="Google Shape;40;p5"/>
          <p:cNvSpPr txBox="1">
            <a:spLocks noGrp="1"/>
          </p:cNvSpPr>
          <p:nvPr>
            <p:ph type="sldNum" idx="12"/>
          </p:nvPr>
        </p:nvSpPr>
        <p:spPr>
          <a:xfrm>
            <a:off x="228600" y="6515100"/>
            <a:ext cx="447675" cy="241300"/>
          </a:xfrm>
          <a:prstGeom prst="rect">
            <a:avLst/>
          </a:prstGeom>
          <a:noFill/>
          <a:ln>
            <a:noFill/>
          </a:ln>
        </p:spPr>
        <p:txBody>
          <a:bodyPr spcFirstLastPara="1" wrap="square" lIns="0" tIns="0" rIns="0" bIns="0" anchor="t" anchorCtr="0">
            <a:noAutofit/>
          </a:bodyPr>
          <a:lstStyle>
            <a:lvl1pPr marL="0" lvl="0" indent="0" algn="l">
              <a:spcBef>
                <a:spcPts val="0"/>
              </a:spcBef>
              <a:spcAft>
                <a:spcPts val="0"/>
              </a:spcAft>
              <a:buNone/>
              <a:defRPr sz="1200">
                <a:solidFill>
                  <a:srgbClr val="004C97"/>
                </a:solidFill>
                <a:latin typeface="Helvetica Neue"/>
                <a:ea typeface="Helvetica Neue"/>
                <a:cs typeface="Helvetica Neue"/>
                <a:sym typeface="Helvetica Neue"/>
              </a:defRPr>
            </a:lvl1pPr>
            <a:lvl2pPr marL="0" lvl="1" indent="0" algn="l">
              <a:spcBef>
                <a:spcPts val="0"/>
              </a:spcBef>
              <a:spcAft>
                <a:spcPts val="0"/>
              </a:spcAft>
              <a:buNone/>
              <a:defRPr sz="1200">
                <a:solidFill>
                  <a:srgbClr val="004C97"/>
                </a:solidFill>
                <a:latin typeface="Helvetica Neue"/>
                <a:ea typeface="Helvetica Neue"/>
                <a:cs typeface="Helvetica Neue"/>
                <a:sym typeface="Helvetica Neue"/>
              </a:defRPr>
            </a:lvl2pPr>
            <a:lvl3pPr marL="0" lvl="2" indent="0" algn="l">
              <a:spcBef>
                <a:spcPts val="0"/>
              </a:spcBef>
              <a:spcAft>
                <a:spcPts val="0"/>
              </a:spcAft>
              <a:buNone/>
              <a:defRPr sz="1200">
                <a:solidFill>
                  <a:srgbClr val="004C97"/>
                </a:solidFill>
                <a:latin typeface="Helvetica Neue"/>
                <a:ea typeface="Helvetica Neue"/>
                <a:cs typeface="Helvetica Neue"/>
                <a:sym typeface="Helvetica Neue"/>
              </a:defRPr>
            </a:lvl3pPr>
            <a:lvl4pPr marL="0" lvl="3" indent="0" algn="l">
              <a:spcBef>
                <a:spcPts val="0"/>
              </a:spcBef>
              <a:spcAft>
                <a:spcPts val="0"/>
              </a:spcAft>
              <a:buNone/>
              <a:defRPr sz="1200">
                <a:solidFill>
                  <a:srgbClr val="004C97"/>
                </a:solidFill>
                <a:latin typeface="Helvetica Neue"/>
                <a:ea typeface="Helvetica Neue"/>
                <a:cs typeface="Helvetica Neue"/>
                <a:sym typeface="Helvetica Neue"/>
              </a:defRPr>
            </a:lvl4pPr>
            <a:lvl5pPr marL="0" lvl="4" indent="0" algn="l">
              <a:spcBef>
                <a:spcPts val="0"/>
              </a:spcBef>
              <a:spcAft>
                <a:spcPts val="0"/>
              </a:spcAft>
              <a:buNone/>
              <a:defRPr sz="1200">
                <a:solidFill>
                  <a:srgbClr val="004C97"/>
                </a:solidFill>
                <a:latin typeface="Helvetica Neue"/>
                <a:ea typeface="Helvetica Neue"/>
                <a:cs typeface="Helvetica Neue"/>
                <a:sym typeface="Helvetica Neue"/>
              </a:defRPr>
            </a:lvl5pPr>
            <a:lvl6pPr marL="0" lvl="5" indent="0" algn="l">
              <a:spcBef>
                <a:spcPts val="0"/>
              </a:spcBef>
              <a:spcAft>
                <a:spcPts val="0"/>
              </a:spcAft>
              <a:buNone/>
              <a:defRPr sz="1200">
                <a:solidFill>
                  <a:srgbClr val="004C97"/>
                </a:solidFill>
                <a:latin typeface="Helvetica Neue"/>
                <a:ea typeface="Helvetica Neue"/>
                <a:cs typeface="Helvetica Neue"/>
                <a:sym typeface="Helvetica Neue"/>
              </a:defRPr>
            </a:lvl6pPr>
            <a:lvl7pPr marL="0" lvl="6" indent="0" algn="l">
              <a:spcBef>
                <a:spcPts val="0"/>
              </a:spcBef>
              <a:spcAft>
                <a:spcPts val="0"/>
              </a:spcAft>
              <a:buNone/>
              <a:defRPr sz="1200">
                <a:solidFill>
                  <a:srgbClr val="004C97"/>
                </a:solidFill>
                <a:latin typeface="Helvetica Neue"/>
                <a:ea typeface="Helvetica Neue"/>
                <a:cs typeface="Helvetica Neue"/>
                <a:sym typeface="Helvetica Neue"/>
              </a:defRPr>
            </a:lvl7pPr>
            <a:lvl8pPr marL="0" lvl="7" indent="0" algn="l">
              <a:spcBef>
                <a:spcPts val="0"/>
              </a:spcBef>
              <a:spcAft>
                <a:spcPts val="0"/>
              </a:spcAft>
              <a:buNone/>
              <a:defRPr sz="1200">
                <a:solidFill>
                  <a:srgbClr val="004C97"/>
                </a:solidFill>
                <a:latin typeface="Helvetica Neue"/>
                <a:ea typeface="Helvetica Neue"/>
                <a:cs typeface="Helvetica Neue"/>
                <a:sym typeface="Helvetica Neue"/>
              </a:defRPr>
            </a:lvl8pPr>
            <a:lvl9pPr marL="0" lvl="8" indent="0" algn="l">
              <a:spcBef>
                <a:spcPts val="0"/>
              </a:spcBef>
              <a:spcAft>
                <a:spcPts val="0"/>
              </a:spcAft>
              <a:buNone/>
              <a:defRPr sz="1200">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amp; Caption">
  <p:cSld name="Picture &amp; Caption">
    <p:spTree>
      <p:nvGrpSpPr>
        <p:cNvPr id="1" name="Shape 41"/>
        <p:cNvGrpSpPr/>
        <p:nvPr/>
      </p:nvGrpSpPr>
      <p:grpSpPr>
        <a:xfrm>
          <a:off x="0" y="0"/>
          <a:ext cx="0" cy="0"/>
          <a:chOff x="0" y="0"/>
          <a:chExt cx="0" cy="0"/>
        </a:xfrm>
      </p:grpSpPr>
      <p:sp>
        <p:nvSpPr>
          <p:cNvPr id="42" name="Google Shape;42;p6"/>
          <p:cNvSpPr>
            <a:spLocks noGrp="1"/>
          </p:cNvSpPr>
          <p:nvPr>
            <p:ph type="pic" idx="2"/>
          </p:nvPr>
        </p:nvSpPr>
        <p:spPr>
          <a:xfrm>
            <a:off x="224073" y="1043694"/>
            <a:ext cx="8700851" cy="3695054"/>
          </a:xfrm>
          <a:prstGeom prst="rect">
            <a:avLst/>
          </a:prstGeom>
          <a:noFill/>
          <a:ln>
            <a:noFill/>
          </a:ln>
        </p:spPr>
        <p:txBody>
          <a:bodyPr spcFirstLastPara="1" wrap="square" lIns="0" tIns="0" rIns="0" bIns="0" anchor="t" anchorCtr="0"/>
          <a:lstStyle>
            <a:lvl1pPr marR="0" lvl="0" algn="l" rtl="0">
              <a:spcBef>
                <a:spcPts val="320"/>
              </a:spcBef>
              <a:spcAft>
                <a:spcPts val="0"/>
              </a:spcAft>
              <a:buClr>
                <a:srgbClr val="505050"/>
              </a:buClr>
              <a:buSzPts val="1600"/>
              <a:buFont typeface="Arial"/>
              <a:buNone/>
              <a:defRPr sz="1600" b="0" i="0" u="none" strike="noStrike" cap="none">
                <a:solidFill>
                  <a:srgbClr val="505050"/>
                </a:solidFill>
                <a:latin typeface="Helvetica Neue"/>
                <a:ea typeface="Helvetica Neue"/>
                <a:cs typeface="Helvetica Neue"/>
                <a:sym typeface="Helvetica Neue"/>
              </a:defRPr>
            </a:lvl1pPr>
            <a:lvl2pPr marR="0" lvl="1" algn="l" rtl="0">
              <a:spcBef>
                <a:spcPts val="560"/>
              </a:spcBef>
              <a:spcAft>
                <a:spcPts val="0"/>
              </a:spcAft>
              <a:buClr>
                <a:srgbClr val="595959"/>
              </a:buClr>
              <a:buSzPts val="2800"/>
              <a:buFont typeface="Arial"/>
              <a:buNone/>
              <a:defRPr sz="2800" b="0" i="0" u="none" strike="noStrike" cap="none">
                <a:solidFill>
                  <a:srgbClr val="595959"/>
                </a:solidFill>
                <a:latin typeface="Helvetica Neue"/>
                <a:ea typeface="Helvetica Neue"/>
                <a:cs typeface="Helvetica Neue"/>
                <a:sym typeface="Helvetica Neue"/>
              </a:defRPr>
            </a:lvl2pPr>
            <a:lvl3pPr marR="0" lvl="2" algn="l" rtl="0">
              <a:spcBef>
                <a:spcPts val="480"/>
              </a:spcBef>
              <a:spcAft>
                <a:spcPts val="0"/>
              </a:spcAft>
              <a:buClr>
                <a:srgbClr val="595959"/>
              </a:buClr>
              <a:buSzPts val="2400"/>
              <a:buFont typeface="Arial"/>
              <a:buNone/>
              <a:defRPr sz="2400" b="0" i="0" u="none" strike="noStrike" cap="none">
                <a:solidFill>
                  <a:srgbClr val="595959"/>
                </a:solidFill>
                <a:latin typeface="Helvetica Neue"/>
                <a:ea typeface="Helvetica Neue"/>
                <a:cs typeface="Helvetica Neue"/>
                <a:sym typeface="Helvetica Neue"/>
              </a:defRPr>
            </a:lvl3pPr>
            <a:lvl4pPr marR="0" lvl="3" algn="l" rtl="0">
              <a:spcBef>
                <a:spcPts val="400"/>
              </a:spcBef>
              <a:spcAft>
                <a:spcPts val="0"/>
              </a:spcAft>
              <a:buClr>
                <a:srgbClr val="595959"/>
              </a:buClr>
              <a:buSzPts val="2000"/>
              <a:buFont typeface="Arial"/>
              <a:buNone/>
              <a:defRPr sz="2000" b="0" i="0" u="none" strike="noStrike" cap="none">
                <a:solidFill>
                  <a:srgbClr val="595959"/>
                </a:solidFill>
                <a:latin typeface="Helvetica Neue"/>
                <a:ea typeface="Helvetica Neue"/>
                <a:cs typeface="Helvetica Neue"/>
                <a:sym typeface="Helvetica Neue"/>
              </a:defRPr>
            </a:lvl4pPr>
            <a:lvl5pPr marR="0" lvl="4" algn="l" rtl="0">
              <a:spcBef>
                <a:spcPts val="400"/>
              </a:spcBef>
              <a:spcAft>
                <a:spcPts val="0"/>
              </a:spcAft>
              <a:buClr>
                <a:srgbClr val="595959"/>
              </a:buClr>
              <a:buSzPts val="2000"/>
              <a:buFont typeface="Arial"/>
              <a:buNone/>
              <a:defRPr sz="2000" b="0" i="0" u="none" strike="noStrike" cap="none">
                <a:solidFill>
                  <a:srgbClr val="595959"/>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3" name="Google Shape;43;p6"/>
          <p:cNvSpPr txBox="1">
            <a:spLocks noGrp="1"/>
          </p:cNvSpPr>
          <p:nvPr>
            <p:ph type="body" idx="1"/>
          </p:nvPr>
        </p:nvSpPr>
        <p:spPr>
          <a:xfrm>
            <a:off x="224073" y="4943005"/>
            <a:ext cx="8700851" cy="1091259"/>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505050"/>
              </a:buClr>
              <a:buSzPts val="2000"/>
              <a:buFont typeface="Arial"/>
              <a:buNone/>
              <a:defRPr sz="2000" b="0" i="0" u="none" strike="noStrike" cap="none">
                <a:solidFill>
                  <a:srgbClr val="505050"/>
                </a:solidFill>
                <a:latin typeface="Helvetica Neue"/>
                <a:ea typeface="Helvetica Neue"/>
                <a:cs typeface="Helvetica Neue"/>
                <a:sym typeface="Helvetica Neue"/>
              </a:defRPr>
            </a:lvl1pPr>
            <a:lvl2pPr marL="914400" marR="0" lvl="1" indent="-228600" algn="l" rtl="0">
              <a:spcBef>
                <a:spcPts val="240"/>
              </a:spcBef>
              <a:spcAft>
                <a:spcPts val="0"/>
              </a:spcAft>
              <a:buClr>
                <a:srgbClr val="595959"/>
              </a:buClr>
              <a:buSzPts val="1200"/>
              <a:buFont typeface="Arial"/>
              <a:buNone/>
              <a:defRPr sz="1200" b="0" i="0" u="none" strike="noStrike" cap="none">
                <a:solidFill>
                  <a:srgbClr val="595959"/>
                </a:solidFill>
                <a:latin typeface="Helvetica Neue"/>
                <a:ea typeface="Helvetica Neue"/>
                <a:cs typeface="Helvetica Neue"/>
                <a:sym typeface="Helvetica Neue"/>
              </a:defRPr>
            </a:lvl2pPr>
            <a:lvl3pPr marL="1371600" marR="0" lvl="2" indent="-228600" algn="l" rtl="0">
              <a:spcBef>
                <a:spcPts val="200"/>
              </a:spcBef>
              <a:spcAft>
                <a:spcPts val="0"/>
              </a:spcAft>
              <a:buClr>
                <a:srgbClr val="595959"/>
              </a:buClr>
              <a:buSzPts val="1000"/>
              <a:buFont typeface="Arial"/>
              <a:buNone/>
              <a:defRPr sz="1000" b="0" i="0" u="none" strike="noStrike" cap="none">
                <a:solidFill>
                  <a:srgbClr val="595959"/>
                </a:solidFill>
                <a:latin typeface="Helvetica Neue"/>
                <a:ea typeface="Helvetica Neue"/>
                <a:cs typeface="Helvetica Neue"/>
                <a:sym typeface="Helvetica Neue"/>
              </a:defRPr>
            </a:lvl3pPr>
            <a:lvl4pPr marL="1828800" marR="0" lvl="3" indent="-228600" algn="l" rtl="0">
              <a:spcBef>
                <a:spcPts val="180"/>
              </a:spcBef>
              <a:spcAft>
                <a:spcPts val="0"/>
              </a:spcAft>
              <a:buClr>
                <a:srgbClr val="595959"/>
              </a:buClr>
              <a:buSzPts val="900"/>
              <a:buFont typeface="Arial"/>
              <a:buNone/>
              <a:defRPr sz="900" b="0" i="0" u="none" strike="noStrike" cap="none">
                <a:solidFill>
                  <a:srgbClr val="595959"/>
                </a:solidFill>
                <a:latin typeface="Helvetica Neue"/>
                <a:ea typeface="Helvetica Neue"/>
                <a:cs typeface="Helvetica Neue"/>
                <a:sym typeface="Helvetica Neue"/>
              </a:defRPr>
            </a:lvl4pPr>
            <a:lvl5pPr marL="2286000" marR="0" lvl="4" indent="-228600" algn="l" rtl="0">
              <a:spcBef>
                <a:spcPts val="180"/>
              </a:spcBef>
              <a:spcAft>
                <a:spcPts val="0"/>
              </a:spcAft>
              <a:buClr>
                <a:srgbClr val="595959"/>
              </a:buClr>
              <a:buSzPts val="900"/>
              <a:buFont typeface="Arial"/>
              <a:buNone/>
              <a:defRPr sz="900" b="0" i="0" u="none" strike="noStrike" cap="none">
                <a:solidFill>
                  <a:srgbClr val="595959"/>
                </a:solidFill>
                <a:latin typeface="Helvetica Neue"/>
                <a:ea typeface="Helvetica Neue"/>
                <a:cs typeface="Helvetica Neue"/>
                <a:sym typeface="Helvetica Neue"/>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44" name="Google Shape;44;p6"/>
          <p:cNvSpPr txBox="1">
            <a:spLocks noGrp="1"/>
          </p:cNvSpPr>
          <p:nvPr>
            <p:ph type="title"/>
          </p:nvPr>
        </p:nvSpPr>
        <p:spPr>
          <a:xfrm>
            <a:off x="228600" y="103664"/>
            <a:ext cx="8686800" cy="641739"/>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2400" b="1" i="0" u="none" strike="noStrike" cap="none">
                <a:solidFill>
                  <a:srgbClr val="004C97"/>
                </a:solidFill>
                <a:latin typeface="Helvetica Neue"/>
                <a:ea typeface="Helvetica Neue"/>
                <a:cs typeface="Helvetica Neue"/>
                <a:sym typeface="Helvetica Neue"/>
              </a:defRPr>
            </a:lvl1pPr>
            <a:lvl2pPr marR="0" lvl="1" algn="l" rtl="0">
              <a:spcBef>
                <a:spcPts val="0"/>
              </a:spcBef>
              <a:spcAft>
                <a:spcPts val="0"/>
              </a:spcAft>
              <a:buSzPts val="1400"/>
              <a:buNone/>
              <a:defRPr sz="1700" b="1" i="0" u="none" strike="noStrike" cap="none">
                <a:solidFill>
                  <a:srgbClr val="074184"/>
                </a:solidFill>
                <a:latin typeface="Helvetica Neue"/>
                <a:ea typeface="Helvetica Neue"/>
                <a:cs typeface="Helvetica Neue"/>
                <a:sym typeface="Helvetica Neue"/>
              </a:defRPr>
            </a:lvl2pPr>
            <a:lvl3pPr marR="0" lvl="2" algn="l" rtl="0">
              <a:spcBef>
                <a:spcPts val="0"/>
              </a:spcBef>
              <a:spcAft>
                <a:spcPts val="0"/>
              </a:spcAft>
              <a:buSzPts val="1400"/>
              <a:buNone/>
              <a:defRPr sz="1700" b="1" i="0" u="none" strike="noStrike" cap="none">
                <a:solidFill>
                  <a:srgbClr val="074184"/>
                </a:solidFill>
                <a:latin typeface="Helvetica Neue"/>
                <a:ea typeface="Helvetica Neue"/>
                <a:cs typeface="Helvetica Neue"/>
                <a:sym typeface="Helvetica Neue"/>
              </a:defRPr>
            </a:lvl3pPr>
            <a:lvl4pPr marR="0" lvl="3" algn="l" rtl="0">
              <a:spcBef>
                <a:spcPts val="0"/>
              </a:spcBef>
              <a:spcAft>
                <a:spcPts val="0"/>
              </a:spcAft>
              <a:buSzPts val="1400"/>
              <a:buNone/>
              <a:defRPr sz="1700" b="1" i="0" u="none" strike="noStrike" cap="none">
                <a:solidFill>
                  <a:srgbClr val="074184"/>
                </a:solidFill>
                <a:latin typeface="Helvetica Neue"/>
                <a:ea typeface="Helvetica Neue"/>
                <a:cs typeface="Helvetica Neue"/>
                <a:sym typeface="Helvetica Neue"/>
              </a:defRPr>
            </a:lvl4pPr>
            <a:lvl5pPr marR="0" lvl="4" algn="l" rtl="0">
              <a:spcBef>
                <a:spcPts val="0"/>
              </a:spcBef>
              <a:spcAft>
                <a:spcPts val="0"/>
              </a:spcAft>
              <a:buSzPts val="1400"/>
              <a:buNone/>
              <a:defRPr sz="1700" b="1" i="0" u="none" strike="noStrike" cap="none">
                <a:solidFill>
                  <a:srgbClr val="074184"/>
                </a:solidFill>
                <a:latin typeface="Helvetica Neue"/>
                <a:ea typeface="Helvetica Neue"/>
                <a:cs typeface="Helvetica Neue"/>
                <a:sym typeface="Helvetica Neue"/>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dt" idx="10"/>
          </p:nvPr>
        </p:nvSpPr>
        <p:spPr>
          <a:xfrm>
            <a:off x="6459538" y="6515100"/>
            <a:ext cx="1076325" cy="241300"/>
          </a:xfrm>
          <a:prstGeom prst="rect">
            <a:avLst/>
          </a:prstGeom>
          <a:noFill/>
          <a:ln>
            <a:noFill/>
          </a:ln>
        </p:spPr>
        <p:txBody>
          <a:bodyPr spcFirstLastPara="1" wrap="square" lIns="0" tIns="0" rIns="0" bIns="0" anchor="t" anchorCtr="0"/>
          <a:lstStyle>
            <a:lvl1pPr lvl="0" algn="r">
              <a:spcBef>
                <a:spcPts val="0"/>
              </a:spcBef>
              <a:spcAft>
                <a:spcPts val="0"/>
              </a:spcAft>
              <a:buSzPts val="1400"/>
              <a:buNone/>
              <a:defRPr sz="1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04/15/2020</a:t>
            </a:r>
            <a:endParaRPr/>
          </a:p>
        </p:txBody>
      </p:sp>
      <p:sp>
        <p:nvSpPr>
          <p:cNvPr id="46" name="Google Shape;46;p6"/>
          <p:cNvSpPr txBox="1">
            <a:spLocks noGrp="1"/>
          </p:cNvSpPr>
          <p:nvPr>
            <p:ph type="ftr" idx="11"/>
          </p:nvPr>
        </p:nvSpPr>
        <p:spPr>
          <a:xfrm>
            <a:off x="806450" y="6515100"/>
            <a:ext cx="5373688" cy="241300"/>
          </a:xfrm>
          <a:prstGeom prst="rect">
            <a:avLst/>
          </a:prstGeom>
          <a:noFill/>
          <a:ln>
            <a:noFill/>
          </a:ln>
        </p:spPr>
        <p:txBody>
          <a:bodyPr spcFirstLastPara="1" wrap="square" lIns="0" tIns="0" rIns="0" bIns="0" anchor="t" anchorCtr="0"/>
          <a:lstStyle>
            <a:lvl1pPr lvl="0" algn="l">
              <a:spcBef>
                <a:spcPts val="0"/>
              </a:spcBef>
              <a:spcAft>
                <a:spcPts val="0"/>
              </a:spcAft>
              <a:buSzPts val="1400"/>
              <a:buNone/>
              <a:defRPr sz="1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 Nagaitsev | ABP Worshop 2</a:t>
            </a:r>
            <a:endParaRPr/>
          </a:p>
        </p:txBody>
      </p:sp>
      <p:sp>
        <p:nvSpPr>
          <p:cNvPr id="47" name="Google Shape;47;p6"/>
          <p:cNvSpPr txBox="1">
            <a:spLocks noGrp="1"/>
          </p:cNvSpPr>
          <p:nvPr>
            <p:ph type="sldNum" idx="12"/>
          </p:nvPr>
        </p:nvSpPr>
        <p:spPr>
          <a:xfrm>
            <a:off x="228600" y="6515100"/>
            <a:ext cx="447675" cy="241300"/>
          </a:xfrm>
          <a:prstGeom prst="rect">
            <a:avLst/>
          </a:prstGeom>
          <a:noFill/>
          <a:ln>
            <a:noFill/>
          </a:ln>
        </p:spPr>
        <p:txBody>
          <a:bodyPr spcFirstLastPara="1" wrap="square" lIns="0" tIns="0" rIns="0" bIns="0" anchor="t" anchorCtr="0">
            <a:noAutofit/>
          </a:bodyPr>
          <a:lstStyle>
            <a:lvl1pPr marL="0" lvl="0" indent="0" algn="l">
              <a:spcBef>
                <a:spcPts val="0"/>
              </a:spcBef>
              <a:spcAft>
                <a:spcPts val="0"/>
              </a:spcAft>
              <a:buNone/>
              <a:defRPr sz="1200">
                <a:solidFill>
                  <a:srgbClr val="004C97"/>
                </a:solidFill>
                <a:latin typeface="Helvetica Neue"/>
                <a:ea typeface="Helvetica Neue"/>
                <a:cs typeface="Helvetica Neue"/>
                <a:sym typeface="Helvetica Neue"/>
              </a:defRPr>
            </a:lvl1pPr>
            <a:lvl2pPr marL="0" lvl="1" indent="0" algn="l">
              <a:spcBef>
                <a:spcPts val="0"/>
              </a:spcBef>
              <a:spcAft>
                <a:spcPts val="0"/>
              </a:spcAft>
              <a:buNone/>
              <a:defRPr sz="1200">
                <a:solidFill>
                  <a:srgbClr val="004C97"/>
                </a:solidFill>
                <a:latin typeface="Helvetica Neue"/>
                <a:ea typeface="Helvetica Neue"/>
                <a:cs typeface="Helvetica Neue"/>
                <a:sym typeface="Helvetica Neue"/>
              </a:defRPr>
            </a:lvl2pPr>
            <a:lvl3pPr marL="0" lvl="2" indent="0" algn="l">
              <a:spcBef>
                <a:spcPts val="0"/>
              </a:spcBef>
              <a:spcAft>
                <a:spcPts val="0"/>
              </a:spcAft>
              <a:buNone/>
              <a:defRPr sz="1200">
                <a:solidFill>
                  <a:srgbClr val="004C97"/>
                </a:solidFill>
                <a:latin typeface="Helvetica Neue"/>
                <a:ea typeface="Helvetica Neue"/>
                <a:cs typeface="Helvetica Neue"/>
                <a:sym typeface="Helvetica Neue"/>
              </a:defRPr>
            </a:lvl3pPr>
            <a:lvl4pPr marL="0" lvl="3" indent="0" algn="l">
              <a:spcBef>
                <a:spcPts val="0"/>
              </a:spcBef>
              <a:spcAft>
                <a:spcPts val="0"/>
              </a:spcAft>
              <a:buNone/>
              <a:defRPr sz="1200">
                <a:solidFill>
                  <a:srgbClr val="004C97"/>
                </a:solidFill>
                <a:latin typeface="Helvetica Neue"/>
                <a:ea typeface="Helvetica Neue"/>
                <a:cs typeface="Helvetica Neue"/>
                <a:sym typeface="Helvetica Neue"/>
              </a:defRPr>
            </a:lvl4pPr>
            <a:lvl5pPr marL="0" lvl="4" indent="0" algn="l">
              <a:spcBef>
                <a:spcPts val="0"/>
              </a:spcBef>
              <a:spcAft>
                <a:spcPts val="0"/>
              </a:spcAft>
              <a:buNone/>
              <a:defRPr sz="1200">
                <a:solidFill>
                  <a:srgbClr val="004C97"/>
                </a:solidFill>
                <a:latin typeface="Helvetica Neue"/>
                <a:ea typeface="Helvetica Neue"/>
                <a:cs typeface="Helvetica Neue"/>
                <a:sym typeface="Helvetica Neue"/>
              </a:defRPr>
            </a:lvl5pPr>
            <a:lvl6pPr marL="0" lvl="5" indent="0" algn="l">
              <a:spcBef>
                <a:spcPts val="0"/>
              </a:spcBef>
              <a:spcAft>
                <a:spcPts val="0"/>
              </a:spcAft>
              <a:buNone/>
              <a:defRPr sz="1200">
                <a:solidFill>
                  <a:srgbClr val="004C97"/>
                </a:solidFill>
                <a:latin typeface="Helvetica Neue"/>
                <a:ea typeface="Helvetica Neue"/>
                <a:cs typeface="Helvetica Neue"/>
                <a:sym typeface="Helvetica Neue"/>
              </a:defRPr>
            </a:lvl6pPr>
            <a:lvl7pPr marL="0" lvl="6" indent="0" algn="l">
              <a:spcBef>
                <a:spcPts val="0"/>
              </a:spcBef>
              <a:spcAft>
                <a:spcPts val="0"/>
              </a:spcAft>
              <a:buNone/>
              <a:defRPr sz="1200">
                <a:solidFill>
                  <a:srgbClr val="004C97"/>
                </a:solidFill>
                <a:latin typeface="Helvetica Neue"/>
                <a:ea typeface="Helvetica Neue"/>
                <a:cs typeface="Helvetica Neue"/>
                <a:sym typeface="Helvetica Neue"/>
              </a:defRPr>
            </a:lvl7pPr>
            <a:lvl8pPr marL="0" lvl="7" indent="0" algn="l">
              <a:spcBef>
                <a:spcPts val="0"/>
              </a:spcBef>
              <a:spcAft>
                <a:spcPts val="0"/>
              </a:spcAft>
              <a:buNone/>
              <a:defRPr sz="1200">
                <a:solidFill>
                  <a:srgbClr val="004C97"/>
                </a:solidFill>
                <a:latin typeface="Helvetica Neue"/>
                <a:ea typeface="Helvetica Neue"/>
                <a:cs typeface="Helvetica Neue"/>
                <a:sym typeface="Helvetica Neue"/>
              </a:defRPr>
            </a:lvl8pPr>
            <a:lvl9pPr marL="0" lvl="8" indent="0" algn="l">
              <a:spcBef>
                <a:spcPts val="0"/>
              </a:spcBef>
              <a:spcAft>
                <a:spcPts val="0"/>
              </a:spcAft>
              <a:buNone/>
              <a:defRPr sz="1200">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4"/>
        <p:cNvGrpSpPr/>
        <p:nvPr/>
      </p:nvGrpSpPr>
      <p:grpSpPr>
        <a:xfrm>
          <a:off x="0" y="0"/>
          <a:ext cx="0" cy="0"/>
          <a:chOff x="0" y="0"/>
          <a:chExt cx="0" cy="0"/>
        </a:xfrm>
      </p:grpSpPr>
      <p:pic>
        <p:nvPicPr>
          <p:cNvPr id="15" name="Google Shape;15;p2" descr="TitleSlide_060514.png"/>
          <p:cNvPicPr preferRelativeResize="0"/>
          <p:nvPr/>
        </p:nvPicPr>
        <p:blipFill rotWithShape="1">
          <a:blip r:embed="rId2">
            <a:alphaModFix/>
          </a:blip>
          <a:srcRect/>
          <a:stretch/>
        </p:blipFill>
        <p:spPr>
          <a:xfrm>
            <a:off x="-2381" y="0"/>
            <a:ext cx="9144000" cy="6858000"/>
          </a:xfrm>
          <a:prstGeom prst="rect">
            <a:avLst/>
          </a:prstGeom>
          <a:noFill/>
          <a:ln>
            <a:noFill/>
          </a:ln>
        </p:spPr>
      </p:pic>
      <p:sp>
        <p:nvSpPr>
          <p:cNvPr id="17" name="Google Shape;17;p2"/>
          <p:cNvSpPr txBox="1">
            <a:spLocks noGrp="1"/>
          </p:cNvSpPr>
          <p:nvPr>
            <p:ph type="title"/>
          </p:nvPr>
        </p:nvSpPr>
        <p:spPr>
          <a:xfrm>
            <a:off x="806450" y="3559283"/>
            <a:ext cx="7526338" cy="1139271"/>
          </a:xfrm>
          <a:prstGeom prst="rect">
            <a:avLst/>
          </a:prstGeom>
          <a:noFill/>
          <a:ln>
            <a:noFill/>
          </a:ln>
        </p:spPr>
        <p:txBody>
          <a:bodyPr spcFirstLastPara="1" wrap="square" lIns="0" tIns="0" rIns="0" bIns="0" anchor="t" anchorCtr="0"/>
          <a:lstStyle>
            <a:lvl1pPr marR="0" lvl="0" algn="l" rtl="0">
              <a:spcBef>
                <a:spcPts val="0"/>
              </a:spcBef>
              <a:spcAft>
                <a:spcPts val="0"/>
              </a:spcAft>
              <a:buSzPts val="1400"/>
              <a:buNone/>
              <a:defRPr sz="3200" b="1" i="0" u="none" strike="noStrike" cap="none">
                <a:solidFill>
                  <a:srgbClr val="004C97"/>
                </a:solidFill>
                <a:latin typeface="Helvetica Neue"/>
                <a:ea typeface="Helvetica Neue"/>
                <a:cs typeface="Helvetica Neue"/>
                <a:sym typeface="Helvetica Neue"/>
              </a:defRPr>
            </a:lvl1pPr>
            <a:lvl2pPr marR="0" lvl="1" algn="l" rtl="0">
              <a:spcBef>
                <a:spcPts val="0"/>
              </a:spcBef>
              <a:spcAft>
                <a:spcPts val="0"/>
              </a:spcAft>
              <a:buSzPts val="1400"/>
              <a:buNone/>
              <a:defRPr sz="1700" b="1" i="0" u="none" strike="noStrike" cap="none">
                <a:solidFill>
                  <a:srgbClr val="074184"/>
                </a:solidFill>
                <a:latin typeface="Helvetica Neue"/>
                <a:ea typeface="Helvetica Neue"/>
                <a:cs typeface="Helvetica Neue"/>
                <a:sym typeface="Helvetica Neue"/>
              </a:defRPr>
            </a:lvl2pPr>
            <a:lvl3pPr marR="0" lvl="2" algn="l" rtl="0">
              <a:spcBef>
                <a:spcPts val="0"/>
              </a:spcBef>
              <a:spcAft>
                <a:spcPts val="0"/>
              </a:spcAft>
              <a:buSzPts val="1400"/>
              <a:buNone/>
              <a:defRPr sz="1700" b="1" i="0" u="none" strike="noStrike" cap="none">
                <a:solidFill>
                  <a:srgbClr val="074184"/>
                </a:solidFill>
                <a:latin typeface="Helvetica Neue"/>
                <a:ea typeface="Helvetica Neue"/>
                <a:cs typeface="Helvetica Neue"/>
                <a:sym typeface="Helvetica Neue"/>
              </a:defRPr>
            </a:lvl3pPr>
            <a:lvl4pPr marR="0" lvl="3" algn="l" rtl="0">
              <a:spcBef>
                <a:spcPts val="0"/>
              </a:spcBef>
              <a:spcAft>
                <a:spcPts val="0"/>
              </a:spcAft>
              <a:buSzPts val="1400"/>
              <a:buNone/>
              <a:defRPr sz="1700" b="1" i="0" u="none" strike="noStrike" cap="none">
                <a:solidFill>
                  <a:srgbClr val="074184"/>
                </a:solidFill>
                <a:latin typeface="Helvetica Neue"/>
                <a:ea typeface="Helvetica Neue"/>
                <a:cs typeface="Helvetica Neue"/>
                <a:sym typeface="Helvetica Neue"/>
              </a:defRPr>
            </a:lvl4pPr>
            <a:lvl5pPr marR="0" lvl="4" algn="l" rtl="0">
              <a:spcBef>
                <a:spcPts val="0"/>
              </a:spcBef>
              <a:spcAft>
                <a:spcPts val="0"/>
              </a:spcAft>
              <a:buSzPts val="1400"/>
              <a:buNone/>
              <a:defRPr sz="1700" b="1" i="0" u="none" strike="noStrike" cap="none">
                <a:solidFill>
                  <a:srgbClr val="074184"/>
                </a:solidFill>
                <a:latin typeface="Helvetica Neue"/>
                <a:ea typeface="Helvetica Neue"/>
                <a:cs typeface="Helvetica Neue"/>
                <a:sym typeface="Helvetica Neue"/>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dirty="0"/>
          </a:p>
        </p:txBody>
      </p:sp>
      <p:sp>
        <p:nvSpPr>
          <p:cNvPr id="18" name="Google Shape;18;p2"/>
          <p:cNvSpPr txBox="1">
            <a:spLocks noGrp="1"/>
          </p:cNvSpPr>
          <p:nvPr>
            <p:ph type="body" idx="1"/>
          </p:nvPr>
        </p:nvSpPr>
        <p:spPr>
          <a:xfrm>
            <a:off x="806450" y="4841093"/>
            <a:ext cx="7526338" cy="1489952"/>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004C97"/>
              </a:buClr>
              <a:buSzPts val="2000"/>
              <a:buFont typeface="Arial"/>
              <a:buNone/>
              <a:defRPr sz="2000" b="0" i="0" u="none" strike="noStrike" cap="none">
                <a:solidFill>
                  <a:srgbClr val="004C97"/>
                </a:solidFill>
                <a:latin typeface="Helvetica Neue"/>
                <a:ea typeface="Helvetica Neue"/>
                <a:cs typeface="Helvetica Neue"/>
                <a:sym typeface="Helvetica Neue"/>
              </a:defRPr>
            </a:lvl1pPr>
            <a:lvl2pPr marL="914400" marR="0" lvl="1" indent="-228600" algn="l" rtl="0">
              <a:spcBef>
                <a:spcPts val="320"/>
              </a:spcBef>
              <a:spcAft>
                <a:spcPts val="0"/>
              </a:spcAft>
              <a:buClr>
                <a:srgbClr val="2E5286"/>
              </a:buClr>
              <a:buSzPts val="1600"/>
              <a:buFont typeface="Arial"/>
              <a:buNone/>
              <a:defRPr sz="1600" b="0" i="0" u="none" strike="noStrike" cap="none">
                <a:solidFill>
                  <a:srgbClr val="2E5286"/>
                </a:solidFill>
                <a:latin typeface="Helvetica Neue"/>
                <a:ea typeface="Helvetica Neue"/>
                <a:cs typeface="Helvetica Neue"/>
                <a:sym typeface="Helvetica Neue"/>
              </a:defRPr>
            </a:lvl2pPr>
            <a:lvl3pPr marL="1371600" marR="0" lvl="2" indent="-228600" algn="l" rtl="0">
              <a:spcBef>
                <a:spcPts val="320"/>
              </a:spcBef>
              <a:spcAft>
                <a:spcPts val="0"/>
              </a:spcAft>
              <a:buClr>
                <a:srgbClr val="2E5286"/>
              </a:buClr>
              <a:buSzPts val="1600"/>
              <a:buFont typeface="Arial"/>
              <a:buNone/>
              <a:defRPr sz="1600" b="0" i="0" u="none" strike="noStrike" cap="none">
                <a:solidFill>
                  <a:srgbClr val="2E5286"/>
                </a:solidFill>
                <a:latin typeface="Helvetica Neue"/>
                <a:ea typeface="Helvetica Neue"/>
                <a:cs typeface="Helvetica Neue"/>
                <a:sym typeface="Helvetica Neue"/>
              </a:defRPr>
            </a:lvl3pPr>
            <a:lvl4pPr marL="1828800" marR="0" lvl="3" indent="-228600" algn="l" rtl="0">
              <a:spcBef>
                <a:spcPts val="320"/>
              </a:spcBef>
              <a:spcAft>
                <a:spcPts val="0"/>
              </a:spcAft>
              <a:buClr>
                <a:srgbClr val="2E5286"/>
              </a:buClr>
              <a:buSzPts val="1600"/>
              <a:buFont typeface="Arial"/>
              <a:buNone/>
              <a:defRPr sz="1600" b="0" i="0" u="none" strike="noStrike" cap="none">
                <a:solidFill>
                  <a:srgbClr val="2E5286"/>
                </a:solidFill>
                <a:latin typeface="Helvetica Neue"/>
                <a:ea typeface="Helvetica Neue"/>
                <a:cs typeface="Helvetica Neue"/>
                <a:sym typeface="Helvetica Neue"/>
              </a:defRPr>
            </a:lvl4pPr>
            <a:lvl5pPr marL="2286000" marR="0" lvl="4" indent="-228600" algn="l" rtl="0">
              <a:spcBef>
                <a:spcPts val="320"/>
              </a:spcBef>
              <a:spcAft>
                <a:spcPts val="0"/>
              </a:spcAft>
              <a:buClr>
                <a:srgbClr val="2E5286"/>
              </a:buClr>
              <a:buSzPts val="1600"/>
              <a:buFont typeface="Arial"/>
              <a:buNone/>
              <a:defRPr sz="1600" b="0" i="0" u="none" strike="noStrike" cap="none">
                <a:solidFill>
                  <a:srgbClr val="2E5286"/>
                </a:solidFill>
                <a:latin typeface="Helvetica Neue"/>
                <a:ea typeface="Helvetica Neue"/>
                <a:cs typeface="Helvetica Neue"/>
                <a:sym typeface="Helvetica Neue"/>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3088033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alpha val="0"/>
          </a:schemeClr>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dt" idx="10"/>
          </p:nvPr>
        </p:nvSpPr>
        <p:spPr>
          <a:xfrm>
            <a:off x="6459538" y="6515100"/>
            <a:ext cx="1076325" cy="241300"/>
          </a:xfrm>
          <a:prstGeom prst="rect">
            <a:avLst/>
          </a:prstGeom>
          <a:noFill/>
          <a:ln>
            <a:noFill/>
          </a:ln>
        </p:spPr>
        <p:txBody>
          <a:bodyPr spcFirstLastPara="1" wrap="square" lIns="0" tIns="0" rIns="0" bIns="0" anchor="t" anchorCtr="0"/>
          <a:lstStyle>
            <a:lvl1pPr marR="0" lvl="0" algn="r" rtl="0">
              <a:spcBef>
                <a:spcPts val="0"/>
              </a:spcBef>
              <a:spcAft>
                <a:spcPts val="0"/>
              </a:spcAft>
              <a:buSzPts val="1400"/>
              <a:buNone/>
              <a:defRPr sz="900" b="0" i="0" u="none" strike="noStrike" cap="none">
                <a:solidFill>
                  <a:srgbClr val="004C97"/>
                </a:solidFill>
                <a:latin typeface="Helvetica Neue"/>
                <a:ea typeface="Helvetica Neue"/>
                <a:cs typeface="Helvetica Neue"/>
                <a:sym typeface="Helvetica Neue"/>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r>
              <a:rPr lang="en-US"/>
              <a:t>04/15/2020</a:t>
            </a:r>
            <a:endParaRPr/>
          </a:p>
        </p:txBody>
      </p:sp>
      <p:sp>
        <p:nvSpPr>
          <p:cNvPr id="11" name="Google Shape;11;p1"/>
          <p:cNvSpPr txBox="1">
            <a:spLocks noGrp="1"/>
          </p:cNvSpPr>
          <p:nvPr>
            <p:ph type="ftr" idx="11"/>
          </p:nvPr>
        </p:nvSpPr>
        <p:spPr>
          <a:xfrm>
            <a:off x="806450" y="6515100"/>
            <a:ext cx="5373688" cy="241300"/>
          </a:xfrm>
          <a:prstGeom prst="rect">
            <a:avLst/>
          </a:prstGeom>
          <a:noFill/>
          <a:ln>
            <a:noFill/>
          </a:ln>
        </p:spPr>
        <p:txBody>
          <a:bodyPr spcFirstLastPara="1" wrap="square" lIns="0" tIns="0" rIns="0" bIns="0" anchor="t" anchorCtr="0"/>
          <a:lstStyle>
            <a:lvl1pPr marR="0" lvl="0" algn="l" rtl="0">
              <a:spcBef>
                <a:spcPts val="0"/>
              </a:spcBef>
              <a:spcAft>
                <a:spcPts val="0"/>
              </a:spcAft>
              <a:buSzPts val="1400"/>
              <a:buNone/>
              <a:defRPr sz="900" b="0" i="0" u="none" strike="noStrike" cap="none">
                <a:solidFill>
                  <a:srgbClr val="004C97"/>
                </a:solidFill>
                <a:latin typeface="Helvetica Neue"/>
                <a:ea typeface="Helvetica Neue"/>
                <a:cs typeface="Helvetica Neue"/>
                <a:sym typeface="Helvetica Neue"/>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r>
              <a:rPr lang="en-US"/>
              <a:t>S. Nagaitsev | ABP Worshop 2</a:t>
            </a:r>
            <a:endParaRPr/>
          </a:p>
        </p:txBody>
      </p:sp>
      <p:sp>
        <p:nvSpPr>
          <p:cNvPr id="12" name="Google Shape;12;p1"/>
          <p:cNvSpPr txBox="1">
            <a:spLocks noGrp="1"/>
          </p:cNvSpPr>
          <p:nvPr>
            <p:ph type="sldNum" idx="12"/>
          </p:nvPr>
        </p:nvSpPr>
        <p:spPr>
          <a:xfrm>
            <a:off x="228600" y="6515100"/>
            <a:ext cx="447675" cy="241300"/>
          </a:xfrm>
          <a:prstGeom prst="rect">
            <a:avLst/>
          </a:prstGeom>
          <a:noFill/>
          <a:ln>
            <a:noFill/>
          </a:ln>
        </p:spPr>
        <p:txBody>
          <a:bodyPr spcFirstLastPara="1" wrap="square" lIns="0" tIns="0" rIns="0" bIns="0" anchor="t" anchorCtr="0">
            <a:noAutofit/>
          </a:bodyPr>
          <a:lstStyle>
            <a:lvl1pPr marL="0" marR="0" lvl="0" indent="0" algn="l" rtl="0">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1pPr>
            <a:lvl2pPr marL="0" marR="0" lvl="1" indent="0" algn="l" rtl="0">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2pPr>
            <a:lvl3pPr marL="0" marR="0" lvl="2" indent="0" algn="l" rtl="0">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3pPr>
            <a:lvl4pPr marL="0" marR="0" lvl="3" indent="0" algn="l" rtl="0">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4pPr>
            <a:lvl5pPr marL="0" marR="0" lvl="4" indent="0" algn="l" rtl="0">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5pPr>
            <a:lvl6pPr marL="0" marR="0" lvl="5" indent="0" algn="l" rtl="0">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6pPr>
            <a:lvl7pPr marL="0" marR="0" lvl="6" indent="0" algn="l" rtl="0">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7pPr>
            <a:lvl8pPr marL="0" marR="0" lvl="7" indent="0" algn="l" rtl="0">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8pPr>
            <a:lvl9pPr marL="0" marR="0" lvl="8" indent="0" algn="l" rtl="0">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pic>
        <p:nvPicPr>
          <p:cNvPr id="13" name="Google Shape;13;p1" descr="HeaderFooter_0060314.png"/>
          <p:cNvPicPr preferRelativeResize="0"/>
          <p:nvPr/>
        </p:nvPicPr>
        <p:blipFill rotWithShape="1">
          <a:blip r:embed="rId7">
            <a:alphaModFix/>
          </a:blip>
          <a:srcRect/>
          <a:stretch/>
        </p:blipFill>
        <p:spPr>
          <a:xfrm>
            <a:off x="0" y="0"/>
            <a:ext cx="9144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8" r:id="rId5"/>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snowmass21.org/"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docs.google.com/document/d/11XhutaKropA9kToZhrYmCsoDf6oBunhuQ8mPgYhkJiA/edit?usp=sharing"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indico.fnal.gov/event/22709/material/1/"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https://science.osti.gov/hep/hepap/Meetings/201911"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science.osti.gov/~/media/hep/hepap/pdf/Reports/Accelerator_RD_Subpanel_Report.pdf" TargetMode="External"/><Relationship Id="rId2" Type="http://schemas.openxmlformats.org/officeDocument/2006/relationships/hyperlink" Target="https://www.usparticlephysics.org/" TargetMode="External"/><Relationship Id="rId1" Type="http://schemas.openxmlformats.org/officeDocument/2006/relationships/slideLayout" Target="../slideLayouts/slideLayout1.xml"/><Relationship Id="rId6" Type="http://schemas.openxmlformats.org/officeDocument/2006/relationships/hyperlink" Target="https://science.osti.gov/~/media/hep/pdf/Reports/MagnetDevelopmentProgramPlan.pdf" TargetMode="External"/><Relationship Id="rId5" Type="http://schemas.openxmlformats.org/officeDocument/2006/relationships/hyperlink" Target="https://science.osti.gov/~/media/hep/pdf/Reports/DOE_HEP_GARD_RF_Research_Roadmap_Report.pdf" TargetMode="External"/><Relationship Id="rId4" Type="http://schemas.openxmlformats.org/officeDocument/2006/relationships/hyperlink" Target="https://science.osti.gov/~/media/hep/pdf/accelerator-rd-stewardship/Advanced_Accelerator_Development_Strategy_Report.pdf"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nationallabs.org/site/wp-content/uploads/2017/05/National-Labs-all-r.pdf"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www.orau.gov/brndrd2019/"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a:off x="806450" y="2560320"/>
            <a:ext cx="7918223" cy="3100251"/>
          </a:xfrm>
          <a:prstGeom prst="rect">
            <a:avLst/>
          </a:prstGeom>
          <a:noFill/>
          <a:ln>
            <a:noFill/>
          </a:ln>
        </p:spPr>
        <p:txBody>
          <a:bodyPr spcFirstLastPara="1" wrap="square" lIns="0" tIns="0" rIns="0" bIns="0" anchor="t" anchorCtr="0">
            <a:noAutofit/>
          </a:bodyPr>
          <a:lstStyle/>
          <a:p>
            <a:pPr lvl="0"/>
            <a:r>
              <a:rPr lang="en-US" dirty="0"/>
              <a:t>Welcome to the</a:t>
            </a:r>
            <a:br>
              <a:rPr lang="en-US" dirty="0"/>
            </a:br>
            <a:r>
              <a:rPr lang="en-US" dirty="0"/>
              <a:t>GARD ABP Workshop 2</a:t>
            </a:r>
            <a:br>
              <a:rPr lang="en-US" dirty="0"/>
            </a:br>
            <a:r>
              <a:rPr lang="en-US" sz="2000" dirty="0">
                <a:latin typeface="Helvetica Neue"/>
                <a:ea typeface="Helvetica Neue"/>
                <a:cs typeface="Helvetica Neue"/>
                <a:sym typeface="Helvetica Neue"/>
              </a:rPr>
              <a:t>S. Nagaitsev</a:t>
            </a:r>
            <a:br>
              <a:rPr lang="en-US" sz="2000" dirty="0"/>
            </a:br>
            <a:br>
              <a:rPr lang="en-US" sz="2000" dirty="0"/>
            </a:br>
            <a:r>
              <a:rPr lang="en-US" sz="2000" b="0" dirty="0"/>
              <a:t>Most of the planning work is being done as a “community effort”, led by: Z. Huang (SLAC), J. Power (ANL), J.-L. </a:t>
            </a:r>
            <a:r>
              <a:rPr lang="en-US" sz="2000" b="0" dirty="0" err="1"/>
              <a:t>Vay</a:t>
            </a:r>
            <a:r>
              <a:rPr lang="en-US" sz="2000" b="0" dirty="0"/>
              <a:t> (LBNL),                      L. </a:t>
            </a:r>
            <a:r>
              <a:rPr lang="en-US" sz="2000" b="0" dirty="0" err="1"/>
              <a:t>Spentzouris</a:t>
            </a:r>
            <a:r>
              <a:rPr lang="en-US" sz="2000" b="0" dirty="0"/>
              <a:t> (IIT), J. Rosenzweig (UCLA), P. Piot (NIU), and            S. Nagaitsev (Fermilab)</a:t>
            </a:r>
            <a:br>
              <a:rPr lang="en-US" sz="2000" b="0" dirty="0"/>
            </a:br>
            <a:br>
              <a:rPr lang="en-US" sz="2000" dirty="0">
                <a:latin typeface="Helvetica Neue"/>
                <a:ea typeface="Helvetica Neue"/>
                <a:cs typeface="Helvetica Neue"/>
                <a:sym typeface="Helvetica Neue"/>
              </a:rPr>
            </a:br>
            <a:endParaRPr dirty="0">
              <a:latin typeface="Helvetica Neue"/>
              <a:ea typeface="Helvetica Neue"/>
              <a:cs typeface="Helvetica Neue"/>
              <a:sym typeface="Helvetica Neue"/>
            </a:endParaRPr>
          </a:p>
        </p:txBody>
      </p:sp>
      <p:sp>
        <p:nvSpPr>
          <p:cNvPr id="83" name="Google Shape;83;p12"/>
          <p:cNvSpPr txBox="1">
            <a:spLocks noGrp="1"/>
          </p:cNvSpPr>
          <p:nvPr>
            <p:ph type="body" idx="1"/>
          </p:nvPr>
        </p:nvSpPr>
        <p:spPr>
          <a:xfrm>
            <a:off x="806450" y="5556068"/>
            <a:ext cx="7526338" cy="774881"/>
          </a:xfrm>
          <a:prstGeom prst="rect">
            <a:avLst/>
          </a:prstGeom>
          <a:noFill/>
          <a:ln>
            <a:noFill/>
          </a:ln>
        </p:spPr>
        <p:txBody>
          <a:bodyPr spcFirstLastPara="1" wrap="square" lIns="0" tIns="0" rIns="0" bIns="0" anchor="t" anchorCtr="0">
            <a:noAutofit/>
          </a:bodyPr>
          <a:lstStyle/>
          <a:p>
            <a:pPr marL="0" lvl="0" indent="0" algn="l" rtl="0">
              <a:spcBef>
                <a:spcPts val="400"/>
              </a:spcBef>
              <a:spcAft>
                <a:spcPts val="0"/>
              </a:spcAft>
              <a:buClr>
                <a:srgbClr val="004C97"/>
              </a:buClr>
              <a:buSzPts val="2000"/>
              <a:buNone/>
            </a:pPr>
            <a:endParaRPr dirty="0">
              <a:latin typeface="Helvetica Neue"/>
              <a:ea typeface="Helvetica Neue"/>
              <a:cs typeface="Helvetica Neue"/>
              <a:sym typeface="Helvetica Neue"/>
            </a:endParaRPr>
          </a:p>
          <a:p>
            <a:pPr marL="0" lvl="0" indent="0" algn="l" rtl="0">
              <a:spcBef>
                <a:spcPts val="400"/>
              </a:spcBef>
              <a:spcAft>
                <a:spcPts val="0"/>
              </a:spcAft>
              <a:buClr>
                <a:srgbClr val="004C97"/>
              </a:buClr>
              <a:buSzPts val="2000"/>
              <a:buNone/>
            </a:pPr>
            <a:r>
              <a:rPr lang="en-US" dirty="0"/>
              <a:t>April 15, 2020</a:t>
            </a:r>
            <a:endParaRPr dirty="0"/>
          </a:p>
          <a:p>
            <a:pPr marL="0" lvl="0" indent="0" algn="l" rtl="0">
              <a:spcBef>
                <a:spcPts val="400"/>
              </a:spcBef>
              <a:spcAft>
                <a:spcPts val="0"/>
              </a:spcAft>
              <a:buClr>
                <a:srgbClr val="004C97"/>
              </a:buClr>
              <a:buSzPts val="2000"/>
              <a:buNone/>
            </a:pPr>
            <a:endParaRPr dirty="0">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title"/>
          </p:nvPr>
        </p:nvSpPr>
        <p:spPr>
          <a:xfrm>
            <a:off x="228600" y="103664"/>
            <a:ext cx="8686800" cy="64173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dirty="0"/>
              <a:t>Definitions and vision statement</a:t>
            </a:r>
            <a:endParaRPr dirty="0"/>
          </a:p>
        </p:txBody>
      </p:sp>
      <p:sp>
        <p:nvSpPr>
          <p:cNvPr id="101" name="Google Shape;101;p14"/>
          <p:cNvSpPr txBox="1">
            <a:spLocks noGrp="1"/>
          </p:cNvSpPr>
          <p:nvPr>
            <p:ph type="body" idx="1"/>
          </p:nvPr>
        </p:nvSpPr>
        <p:spPr>
          <a:xfrm>
            <a:off x="228600" y="1043046"/>
            <a:ext cx="8672513" cy="4987867"/>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rgbClr val="404040"/>
              </a:buClr>
              <a:buSzPts val="2400"/>
              <a:buChar char="•"/>
            </a:pPr>
            <a:r>
              <a:rPr lang="en-US" dirty="0"/>
              <a:t>Accelerator and beam physics is the science of the motion, generation, acceleration, manipulation, prediction, observation and use of charged particle beams.</a:t>
            </a:r>
            <a:endParaRPr dirty="0"/>
          </a:p>
          <a:p>
            <a:pPr marL="342900" lvl="0" indent="-190500" algn="l" rtl="0">
              <a:spcBef>
                <a:spcPts val="480"/>
              </a:spcBef>
              <a:spcAft>
                <a:spcPts val="0"/>
              </a:spcAft>
              <a:buClr>
                <a:srgbClr val="404040"/>
              </a:buClr>
              <a:buSzPts val="2400"/>
              <a:buNone/>
            </a:pPr>
            <a:endParaRPr dirty="0"/>
          </a:p>
          <a:p>
            <a:pPr marL="342900" lvl="0" indent="-342900" algn="l" rtl="0">
              <a:spcBef>
                <a:spcPts val="480"/>
              </a:spcBef>
              <a:spcAft>
                <a:spcPts val="0"/>
              </a:spcAft>
              <a:buClr>
                <a:srgbClr val="404040"/>
              </a:buClr>
              <a:buSzPts val="2400"/>
              <a:buChar char="•"/>
            </a:pPr>
            <a:r>
              <a:rPr lang="en-US" dirty="0"/>
              <a:t>The Accelerator and Beam Physics (ABP) thrust focuses on fundamental long-term accelerator and beam physics research and development.</a:t>
            </a:r>
          </a:p>
          <a:p>
            <a:pPr marL="342900" lvl="0" indent="-342900" algn="l" rtl="0">
              <a:spcBef>
                <a:spcPts val="480"/>
              </a:spcBef>
              <a:spcAft>
                <a:spcPts val="0"/>
              </a:spcAft>
              <a:buClr>
                <a:srgbClr val="404040"/>
              </a:buClr>
              <a:buSzPts val="2400"/>
              <a:buChar char="•"/>
            </a:pPr>
            <a:endParaRPr lang="en-US" dirty="0"/>
          </a:p>
          <a:p>
            <a:pPr marL="342900" indent="-342900"/>
            <a:r>
              <a:rPr lang="en-US" dirty="0"/>
              <a:t>The ABP thrust explores and develops the science of accelerators and beams to make future accelerators better, cheaper, safer, and more reliable.  Particle accelerators can be used to better understand our universe and to aid in solving societal challenges.</a:t>
            </a:r>
          </a:p>
        </p:txBody>
      </p:sp>
      <p:sp>
        <p:nvSpPr>
          <p:cNvPr id="102" name="Google Shape;102;p14"/>
          <p:cNvSpPr txBox="1">
            <a:spLocks noGrp="1"/>
          </p:cNvSpPr>
          <p:nvPr>
            <p:ph type="dt" idx="10"/>
          </p:nvPr>
        </p:nvSpPr>
        <p:spPr>
          <a:xfrm>
            <a:off x="6450013" y="6515100"/>
            <a:ext cx="1076325" cy="2413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US"/>
              <a:t>04/15/2020</a:t>
            </a:r>
            <a:endParaRPr/>
          </a:p>
        </p:txBody>
      </p:sp>
      <p:sp>
        <p:nvSpPr>
          <p:cNvPr id="103" name="Google Shape;103;p14"/>
          <p:cNvSpPr txBox="1">
            <a:spLocks noGrp="1"/>
          </p:cNvSpPr>
          <p:nvPr>
            <p:ph type="sldNum" idx="12"/>
          </p:nvPr>
        </p:nvSpPr>
        <p:spPr>
          <a:xfrm>
            <a:off x="228600" y="6515100"/>
            <a:ext cx="447675" cy="241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10</a:t>
            </a:fld>
            <a:endParaRPr/>
          </a:p>
        </p:txBody>
      </p:sp>
      <p:sp>
        <p:nvSpPr>
          <p:cNvPr id="2" name="Footer Placeholder 1">
            <a:extLst>
              <a:ext uri="{FF2B5EF4-FFF2-40B4-BE49-F238E27FC236}">
                <a16:creationId xmlns:a16="http://schemas.microsoft.com/office/drawing/2014/main" id="{B3373E88-EF20-4614-A462-C6C73C569227}"/>
              </a:ext>
            </a:extLst>
          </p:cNvPr>
          <p:cNvSpPr>
            <a:spLocks noGrp="1"/>
          </p:cNvSpPr>
          <p:nvPr>
            <p:ph type="ftr" idx="11"/>
          </p:nvPr>
        </p:nvSpPr>
        <p:spPr/>
        <p:txBody>
          <a:bodyPr/>
          <a:lstStyle/>
          <a:p>
            <a:r>
              <a:rPr lang="en-US"/>
              <a:t>S. Nagaitsev | ABP Worshop 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6"/>
          <p:cNvSpPr txBox="1">
            <a:spLocks noGrp="1"/>
          </p:cNvSpPr>
          <p:nvPr>
            <p:ph type="title"/>
          </p:nvPr>
        </p:nvSpPr>
        <p:spPr>
          <a:xfrm>
            <a:off x="228600" y="103664"/>
            <a:ext cx="8686800" cy="64173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dirty="0"/>
              <a:t>GARD ABP mission statement</a:t>
            </a:r>
            <a:endParaRPr dirty="0"/>
          </a:p>
        </p:txBody>
      </p:sp>
      <p:sp>
        <p:nvSpPr>
          <p:cNvPr id="117" name="Google Shape;117;p16"/>
          <p:cNvSpPr txBox="1">
            <a:spLocks noGrp="1"/>
          </p:cNvSpPr>
          <p:nvPr>
            <p:ph type="body" idx="1"/>
          </p:nvPr>
        </p:nvSpPr>
        <p:spPr>
          <a:xfrm>
            <a:off x="228600" y="926592"/>
            <a:ext cx="8672513" cy="5221660"/>
          </a:xfrm>
          <a:prstGeom prst="rect">
            <a:avLst/>
          </a:prstGeom>
          <a:noFill/>
          <a:ln>
            <a:noFill/>
          </a:ln>
        </p:spPr>
        <p:txBody>
          <a:bodyPr spcFirstLastPara="1" wrap="square" lIns="0" tIns="0" rIns="0" bIns="0" anchor="t" anchorCtr="0">
            <a:noAutofit/>
          </a:bodyPr>
          <a:lstStyle/>
          <a:p>
            <a:pPr marL="342900" indent="-342900">
              <a:spcBef>
                <a:spcPts val="0"/>
              </a:spcBef>
            </a:pPr>
            <a:r>
              <a:rPr lang="en-US" sz="2000" dirty="0"/>
              <a:t>The primary scientific mission of the ABP thrust is to address and resolve the Accelerator and Beam Physics Grand Challenges. Other equally important ABP missions are associated with the overall DOE HEP missions:</a:t>
            </a:r>
          </a:p>
          <a:p>
            <a:pPr marL="800100" lvl="1" indent="-342900">
              <a:spcBef>
                <a:spcPts val="0"/>
              </a:spcBef>
              <a:buSzPts val="2400"/>
              <a:buChar char="•"/>
            </a:pPr>
            <a:r>
              <a:rPr lang="en-US" sz="2000" dirty="0"/>
              <a:t>Advance physics of accelerators and beams to enable future accelerators. </a:t>
            </a:r>
            <a:endParaRPr sz="2000" dirty="0"/>
          </a:p>
          <a:p>
            <a:pPr marL="800100" lvl="1" indent="-190500">
              <a:spcBef>
                <a:spcPts val="480"/>
              </a:spcBef>
              <a:buSzPts val="2400"/>
              <a:buNone/>
            </a:pPr>
            <a:endParaRPr sz="2000" dirty="0"/>
          </a:p>
          <a:p>
            <a:pPr marL="800100" lvl="1" indent="-342900">
              <a:spcBef>
                <a:spcPts val="480"/>
              </a:spcBef>
              <a:buSzPts val="2400"/>
              <a:buChar char="•"/>
            </a:pPr>
            <a:r>
              <a:rPr lang="en-US" sz="2000" dirty="0"/>
              <a:t>Develop conventional and advanced accelerator concepts and tools to disrupt existing costly technology paradigms in coordination with other GARD thrusts.</a:t>
            </a:r>
            <a:endParaRPr sz="2000" dirty="0"/>
          </a:p>
          <a:p>
            <a:pPr marL="800100" lvl="1" indent="-190500">
              <a:spcBef>
                <a:spcPts val="480"/>
              </a:spcBef>
              <a:buSzPts val="2400"/>
              <a:buNone/>
            </a:pPr>
            <a:endParaRPr sz="2000" dirty="0"/>
          </a:p>
          <a:p>
            <a:pPr marL="800100" lvl="1" indent="-342900">
              <a:spcBef>
                <a:spcPts val="480"/>
              </a:spcBef>
              <a:buSzPts val="2400"/>
              <a:buChar char="•"/>
            </a:pPr>
            <a:r>
              <a:rPr lang="en-US" sz="2000" dirty="0"/>
              <a:t>Guide and help to fully exploit science at the GARD beam facilities and operational accelerators.</a:t>
            </a:r>
            <a:endParaRPr sz="2000" dirty="0"/>
          </a:p>
          <a:p>
            <a:pPr marL="800100" lvl="1" indent="-190500">
              <a:spcBef>
                <a:spcPts val="480"/>
              </a:spcBef>
              <a:buSzPts val="2400"/>
              <a:buNone/>
            </a:pPr>
            <a:endParaRPr sz="2000" dirty="0"/>
          </a:p>
          <a:p>
            <a:pPr marL="800100" lvl="1" indent="-342900">
              <a:spcBef>
                <a:spcPts val="480"/>
              </a:spcBef>
              <a:buSzPts val="2400"/>
              <a:buChar char="•"/>
            </a:pPr>
            <a:r>
              <a:rPr lang="en-US" sz="2000" dirty="0"/>
              <a:t>Educate and train future accelerator physicists.</a:t>
            </a:r>
            <a:endParaRPr sz="2000" dirty="0"/>
          </a:p>
          <a:p>
            <a:pPr marL="342900" lvl="0" indent="-190500" algn="l" rtl="0">
              <a:spcBef>
                <a:spcPts val="480"/>
              </a:spcBef>
              <a:spcAft>
                <a:spcPts val="0"/>
              </a:spcAft>
              <a:buClr>
                <a:srgbClr val="404040"/>
              </a:buClr>
              <a:buSzPts val="2400"/>
              <a:buNone/>
            </a:pPr>
            <a:endParaRPr dirty="0"/>
          </a:p>
        </p:txBody>
      </p:sp>
      <p:sp>
        <p:nvSpPr>
          <p:cNvPr id="118" name="Google Shape;118;p16"/>
          <p:cNvSpPr txBox="1">
            <a:spLocks noGrp="1"/>
          </p:cNvSpPr>
          <p:nvPr>
            <p:ph type="dt" idx="10"/>
          </p:nvPr>
        </p:nvSpPr>
        <p:spPr>
          <a:xfrm>
            <a:off x="6450013" y="6515100"/>
            <a:ext cx="1076325" cy="2413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US"/>
              <a:t>04/15/2020</a:t>
            </a:r>
            <a:endParaRPr/>
          </a:p>
        </p:txBody>
      </p:sp>
      <p:sp>
        <p:nvSpPr>
          <p:cNvPr id="119" name="Google Shape;119;p16"/>
          <p:cNvSpPr txBox="1">
            <a:spLocks noGrp="1"/>
          </p:cNvSpPr>
          <p:nvPr>
            <p:ph type="sldNum" idx="12"/>
          </p:nvPr>
        </p:nvSpPr>
        <p:spPr>
          <a:xfrm>
            <a:off x="228600" y="6515100"/>
            <a:ext cx="447675" cy="241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11</a:t>
            </a:fld>
            <a:endParaRPr/>
          </a:p>
        </p:txBody>
      </p:sp>
      <p:sp>
        <p:nvSpPr>
          <p:cNvPr id="2" name="Footer Placeholder 1">
            <a:extLst>
              <a:ext uri="{FF2B5EF4-FFF2-40B4-BE49-F238E27FC236}">
                <a16:creationId xmlns:a16="http://schemas.microsoft.com/office/drawing/2014/main" id="{8C5862EE-2C5B-4993-A4D7-CD4CB35E2835}"/>
              </a:ext>
            </a:extLst>
          </p:cNvPr>
          <p:cNvSpPr>
            <a:spLocks noGrp="1"/>
          </p:cNvSpPr>
          <p:nvPr>
            <p:ph type="ftr" idx="11"/>
          </p:nvPr>
        </p:nvSpPr>
        <p:spPr/>
        <p:txBody>
          <a:bodyPr/>
          <a:lstStyle/>
          <a:p>
            <a:r>
              <a:rPr lang="en-US"/>
              <a:t>S. Nagaitsev | ABP Worshop 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C05443C-1C95-444A-A347-23AB7BA05B18}"/>
              </a:ext>
            </a:extLst>
          </p:cNvPr>
          <p:cNvSpPr>
            <a:spLocks noGrp="1"/>
          </p:cNvSpPr>
          <p:nvPr>
            <p:ph type="title"/>
          </p:nvPr>
        </p:nvSpPr>
        <p:spPr>
          <a:xfrm>
            <a:off x="341812" y="190567"/>
            <a:ext cx="8686800" cy="641739"/>
          </a:xfrm>
        </p:spPr>
        <p:txBody>
          <a:bodyPr/>
          <a:lstStyle/>
          <a:p>
            <a:r>
              <a:rPr lang="en-US" sz="2200" dirty="0"/>
              <a:t>The 2014 P5 report provided physics drivers for accelerator R&amp;D</a:t>
            </a:r>
          </a:p>
        </p:txBody>
      </p:sp>
      <p:sp>
        <p:nvSpPr>
          <p:cNvPr id="11" name="Text Placeholder 10">
            <a:extLst>
              <a:ext uri="{FF2B5EF4-FFF2-40B4-BE49-F238E27FC236}">
                <a16:creationId xmlns:a16="http://schemas.microsoft.com/office/drawing/2014/main" id="{9D1DF17A-C5B8-46A6-B5CC-1AEFF527D9F8}"/>
              </a:ext>
            </a:extLst>
          </p:cNvPr>
          <p:cNvSpPr>
            <a:spLocks noGrp="1"/>
          </p:cNvSpPr>
          <p:nvPr>
            <p:ph type="body" idx="1"/>
          </p:nvPr>
        </p:nvSpPr>
        <p:spPr>
          <a:xfrm>
            <a:off x="228600" y="3970852"/>
            <a:ext cx="8523514" cy="1154113"/>
          </a:xfrm>
        </p:spPr>
        <p:txBody>
          <a:bodyPr/>
          <a:lstStyle/>
          <a:p>
            <a:r>
              <a:rPr lang="en-US" dirty="0"/>
              <a:t>We should also anticipate the upcoming Snowmass process (2021)</a:t>
            </a:r>
          </a:p>
        </p:txBody>
      </p:sp>
      <p:sp>
        <p:nvSpPr>
          <p:cNvPr id="7" name="Date Placeholder 6">
            <a:extLst>
              <a:ext uri="{FF2B5EF4-FFF2-40B4-BE49-F238E27FC236}">
                <a16:creationId xmlns:a16="http://schemas.microsoft.com/office/drawing/2014/main" id="{FA638730-E2E3-474E-9753-481BAD339F61}"/>
              </a:ext>
            </a:extLst>
          </p:cNvPr>
          <p:cNvSpPr>
            <a:spLocks noGrp="1"/>
          </p:cNvSpPr>
          <p:nvPr>
            <p:ph type="dt" idx="10"/>
          </p:nvPr>
        </p:nvSpPr>
        <p:spPr/>
        <p:txBody>
          <a:bodyPr/>
          <a:lstStyle/>
          <a:p>
            <a:r>
              <a:rPr lang="en-US"/>
              <a:t>04/15/2020</a:t>
            </a:r>
          </a:p>
        </p:txBody>
      </p:sp>
      <p:sp>
        <p:nvSpPr>
          <p:cNvPr id="8" name="Footer Placeholder 7">
            <a:extLst>
              <a:ext uri="{FF2B5EF4-FFF2-40B4-BE49-F238E27FC236}">
                <a16:creationId xmlns:a16="http://schemas.microsoft.com/office/drawing/2014/main" id="{3FAE4FD7-1576-47BD-8E48-D24C3EF0A67B}"/>
              </a:ext>
            </a:extLst>
          </p:cNvPr>
          <p:cNvSpPr>
            <a:spLocks noGrp="1"/>
          </p:cNvSpPr>
          <p:nvPr>
            <p:ph type="ftr" idx="11"/>
          </p:nvPr>
        </p:nvSpPr>
        <p:spPr/>
        <p:txBody>
          <a:bodyPr/>
          <a:lstStyle/>
          <a:p>
            <a:r>
              <a:rPr lang="en-US"/>
              <a:t>S. Nagaitsev | ABP Worshop 2</a:t>
            </a:r>
          </a:p>
        </p:txBody>
      </p:sp>
      <p:sp>
        <p:nvSpPr>
          <p:cNvPr id="9" name="Slide Number Placeholder 8">
            <a:extLst>
              <a:ext uri="{FF2B5EF4-FFF2-40B4-BE49-F238E27FC236}">
                <a16:creationId xmlns:a16="http://schemas.microsoft.com/office/drawing/2014/main" id="{7DFD9E97-23F3-486A-94A7-452DFCE7F69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12</a:t>
            </a:fld>
            <a:endParaRPr lang="en-US"/>
          </a:p>
        </p:txBody>
      </p:sp>
      <p:pic>
        <p:nvPicPr>
          <p:cNvPr id="12" name="Picture 11">
            <a:extLst>
              <a:ext uri="{FF2B5EF4-FFF2-40B4-BE49-F238E27FC236}">
                <a16:creationId xmlns:a16="http://schemas.microsoft.com/office/drawing/2014/main" id="{15FACE68-616E-4A1F-AE11-66416398E960}"/>
              </a:ext>
            </a:extLst>
          </p:cNvPr>
          <p:cNvPicPr>
            <a:picLocks noChangeAspect="1"/>
          </p:cNvPicPr>
          <p:nvPr/>
        </p:nvPicPr>
        <p:blipFill rotWithShape="1">
          <a:blip r:embed="rId2"/>
          <a:srcRect t="26805"/>
          <a:stretch/>
        </p:blipFill>
        <p:spPr>
          <a:xfrm>
            <a:off x="0" y="992777"/>
            <a:ext cx="9144000" cy="2742054"/>
          </a:xfrm>
          <a:prstGeom prst="rect">
            <a:avLst/>
          </a:prstGeom>
        </p:spPr>
      </p:pic>
      <p:sp>
        <p:nvSpPr>
          <p:cNvPr id="13" name="Rectangle 12">
            <a:extLst>
              <a:ext uri="{FF2B5EF4-FFF2-40B4-BE49-F238E27FC236}">
                <a16:creationId xmlns:a16="http://schemas.microsoft.com/office/drawing/2014/main" id="{363B33A8-BDE1-46A0-9382-49DF0BE07FC4}"/>
              </a:ext>
            </a:extLst>
          </p:cNvPr>
          <p:cNvSpPr/>
          <p:nvPr/>
        </p:nvSpPr>
        <p:spPr>
          <a:xfrm>
            <a:off x="3406140" y="3462363"/>
            <a:ext cx="2168434" cy="3480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1357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C73424D-BC05-4790-A0AF-48DECFA29816}"/>
              </a:ext>
            </a:extLst>
          </p:cNvPr>
          <p:cNvSpPr>
            <a:spLocks noGrp="1"/>
          </p:cNvSpPr>
          <p:nvPr>
            <p:ph type="title"/>
          </p:nvPr>
        </p:nvSpPr>
        <p:spPr/>
        <p:txBody>
          <a:bodyPr/>
          <a:lstStyle/>
          <a:p>
            <a:r>
              <a:rPr lang="en-US" dirty="0"/>
              <a:t>Snowmass 2021: DPF, DPB, DNP, DAP, DGRAV</a:t>
            </a:r>
          </a:p>
        </p:txBody>
      </p:sp>
      <p:sp>
        <p:nvSpPr>
          <p:cNvPr id="11" name="Text Placeholder 10">
            <a:extLst>
              <a:ext uri="{FF2B5EF4-FFF2-40B4-BE49-F238E27FC236}">
                <a16:creationId xmlns:a16="http://schemas.microsoft.com/office/drawing/2014/main" id="{20A732F3-CB00-4F55-A408-05CEF3834D77}"/>
              </a:ext>
            </a:extLst>
          </p:cNvPr>
          <p:cNvSpPr>
            <a:spLocks noGrp="1"/>
          </p:cNvSpPr>
          <p:nvPr>
            <p:ph type="body" idx="1"/>
          </p:nvPr>
        </p:nvSpPr>
        <p:spPr>
          <a:xfrm>
            <a:off x="228600" y="938311"/>
            <a:ext cx="8672513" cy="5383880"/>
          </a:xfrm>
        </p:spPr>
        <p:txBody>
          <a:bodyPr/>
          <a:lstStyle/>
          <a:p>
            <a:r>
              <a:rPr lang="en-US" dirty="0"/>
              <a:t>Snowmass 2021: </a:t>
            </a:r>
            <a:r>
              <a:rPr lang="en-US" dirty="0">
                <a:hlinkClick r:id="rId2"/>
              </a:rPr>
              <a:t>https://snowmass21.org/</a:t>
            </a:r>
            <a:endParaRPr lang="en-US" dirty="0"/>
          </a:p>
          <a:p>
            <a:r>
              <a:rPr lang="en-US" dirty="0"/>
              <a:t>Accelerator Frontier 	(Contacts: Steve Gourlay, Tor </a:t>
            </a:r>
            <a:r>
              <a:rPr lang="en-US" dirty="0" err="1"/>
              <a:t>Raubenheimer</a:t>
            </a:r>
            <a:r>
              <a:rPr lang="en-US" dirty="0"/>
              <a:t>, Vladimir Shiltsev )</a:t>
            </a:r>
          </a:p>
          <a:p>
            <a:r>
              <a:rPr lang="en-US" dirty="0"/>
              <a:t>Topical groups</a:t>
            </a:r>
          </a:p>
          <a:p>
            <a:pPr lvl="1"/>
            <a:r>
              <a:rPr lang="en-US" dirty="0"/>
              <a:t> AF1: </a:t>
            </a:r>
            <a:r>
              <a:rPr lang="en-US" dirty="0">
                <a:solidFill>
                  <a:srgbClr val="00B050"/>
                </a:solidFill>
              </a:rPr>
              <a:t>Beam Physics and Accelerator Education</a:t>
            </a:r>
          </a:p>
          <a:p>
            <a:pPr lvl="1"/>
            <a:r>
              <a:rPr lang="en-US" dirty="0"/>
              <a:t> AF2: Accelerators for Neutrinos</a:t>
            </a:r>
          </a:p>
          <a:p>
            <a:pPr lvl="1"/>
            <a:r>
              <a:rPr lang="en-US" dirty="0"/>
              <a:t> AF3: Accelerators for EW/Higgs</a:t>
            </a:r>
          </a:p>
          <a:p>
            <a:pPr lvl="1"/>
            <a:r>
              <a:rPr lang="en-US" dirty="0"/>
              <a:t> AF4: Multi-</a:t>
            </a:r>
            <a:r>
              <a:rPr lang="en-US" dirty="0" err="1"/>
              <a:t>TeV</a:t>
            </a:r>
            <a:r>
              <a:rPr lang="en-US" dirty="0"/>
              <a:t> Colliders</a:t>
            </a:r>
          </a:p>
          <a:p>
            <a:pPr lvl="1"/>
            <a:r>
              <a:rPr lang="en-US" dirty="0"/>
              <a:t> AF5: Accelerators for PBC and Rare Processes</a:t>
            </a:r>
          </a:p>
          <a:p>
            <a:pPr lvl="1"/>
            <a:r>
              <a:rPr lang="en-US" dirty="0"/>
              <a:t> AF6: Advanced Accelerator Concepts</a:t>
            </a:r>
          </a:p>
          <a:p>
            <a:pPr lvl="1"/>
            <a:r>
              <a:rPr lang="en-US" dirty="0"/>
              <a:t> AF7: Accelerator Technology R&amp;D</a:t>
            </a:r>
          </a:p>
          <a:p>
            <a:r>
              <a:rPr lang="en-US" dirty="0"/>
              <a:t>Townhall meeting at the Apr APS meeting (Sat Apr 18)</a:t>
            </a:r>
          </a:p>
        </p:txBody>
      </p:sp>
      <p:sp>
        <p:nvSpPr>
          <p:cNvPr id="7" name="Date Placeholder 6">
            <a:extLst>
              <a:ext uri="{FF2B5EF4-FFF2-40B4-BE49-F238E27FC236}">
                <a16:creationId xmlns:a16="http://schemas.microsoft.com/office/drawing/2014/main" id="{6457EBC3-7ABB-44A9-B089-5097D8CA52EE}"/>
              </a:ext>
            </a:extLst>
          </p:cNvPr>
          <p:cNvSpPr>
            <a:spLocks noGrp="1"/>
          </p:cNvSpPr>
          <p:nvPr>
            <p:ph type="dt" idx="10"/>
          </p:nvPr>
        </p:nvSpPr>
        <p:spPr/>
        <p:txBody>
          <a:bodyPr/>
          <a:lstStyle/>
          <a:p>
            <a:r>
              <a:rPr lang="en-US"/>
              <a:t>04/15/2020</a:t>
            </a:r>
          </a:p>
        </p:txBody>
      </p:sp>
      <p:sp>
        <p:nvSpPr>
          <p:cNvPr id="8" name="Footer Placeholder 7">
            <a:extLst>
              <a:ext uri="{FF2B5EF4-FFF2-40B4-BE49-F238E27FC236}">
                <a16:creationId xmlns:a16="http://schemas.microsoft.com/office/drawing/2014/main" id="{CB5834EA-81A4-4BB5-B50B-CD291D17CC46}"/>
              </a:ext>
            </a:extLst>
          </p:cNvPr>
          <p:cNvSpPr>
            <a:spLocks noGrp="1"/>
          </p:cNvSpPr>
          <p:nvPr>
            <p:ph type="ftr" idx="11"/>
          </p:nvPr>
        </p:nvSpPr>
        <p:spPr/>
        <p:txBody>
          <a:bodyPr/>
          <a:lstStyle/>
          <a:p>
            <a:r>
              <a:rPr lang="en-US"/>
              <a:t>S. Nagaitsev | ABP Worshop 2</a:t>
            </a:r>
          </a:p>
        </p:txBody>
      </p:sp>
      <p:sp>
        <p:nvSpPr>
          <p:cNvPr id="9" name="Slide Number Placeholder 8">
            <a:extLst>
              <a:ext uri="{FF2B5EF4-FFF2-40B4-BE49-F238E27FC236}">
                <a16:creationId xmlns:a16="http://schemas.microsoft.com/office/drawing/2014/main" id="{84129EAF-011F-439F-91D9-6316B89F0DC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13</a:t>
            </a:fld>
            <a:endParaRPr lang="en-US"/>
          </a:p>
        </p:txBody>
      </p:sp>
    </p:spTree>
    <p:extLst>
      <p:ext uri="{BB962C8B-B14F-4D97-AF65-F5344CB8AC3E}">
        <p14:creationId xmlns:p14="http://schemas.microsoft.com/office/powerpoint/2010/main" val="552760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38B7034-963C-4F91-81F2-CE8A8CA2A2E7}"/>
              </a:ext>
            </a:extLst>
          </p:cNvPr>
          <p:cNvSpPr>
            <a:spLocks noGrp="1"/>
          </p:cNvSpPr>
          <p:nvPr>
            <p:ph type="title"/>
          </p:nvPr>
        </p:nvSpPr>
        <p:spPr/>
        <p:txBody>
          <a:bodyPr/>
          <a:lstStyle/>
          <a:p>
            <a:r>
              <a:rPr lang="en-US" dirty="0"/>
              <a:t>ABP Grand challenges</a:t>
            </a:r>
          </a:p>
        </p:txBody>
      </p:sp>
      <p:sp>
        <p:nvSpPr>
          <p:cNvPr id="10" name="Text Placeholder 9">
            <a:extLst>
              <a:ext uri="{FF2B5EF4-FFF2-40B4-BE49-F238E27FC236}">
                <a16:creationId xmlns:a16="http://schemas.microsoft.com/office/drawing/2014/main" id="{B086D745-1025-4026-B2A5-03B7555E6372}"/>
              </a:ext>
            </a:extLst>
          </p:cNvPr>
          <p:cNvSpPr>
            <a:spLocks noGrp="1"/>
          </p:cNvSpPr>
          <p:nvPr>
            <p:ph type="body" idx="1"/>
          </p:nvPr>
        </p:nvSpPr>
        <p:spPr>
          <a:xfrm>
            <a:off x="228600" y="1043046"/>
            <a:ext cx="8672513" cy="5279377"/>
          </a:xfrm>
        </p:spPr>
        <p:txBody>
          <a:bodyPr/>
          <a:lstStyle/>
          <a:p>
            <a:r>
              <a:rPr lang="en-US" b="1" dirty="0">
                <a:solidFill>
                  <a:srgbClr val="FF0000"/>
                </a:solidFill>
              </a:rPr>
              <a:t>Grand challenge #1 (beam intensity): </a:t>
            </a:r>
            <a:r>
              <a:rPr lang="en-US" dirty="0"/>
              <a:t> How do we increase beam intensities by orders of magnitude?</a:t>
            </a:r>
          </a:p>
          <a:p>
            <a:r>
              <a:rPr lang="en-US" b="1" dirty="0">
                <a:solidFill>
                  <a:srgbClr val="FF0000"/>
                </a:solidFill>
              </a:rPr>
              <a:t>Grand challenge #2 (beam quality):</a:t>
            </a:r>
            <a:r>
              <a:rPr lang="en-US" b="1" dirty="0"/>
              <a:t> </a:t>
            </a:r>
            <a:r>
              <a:rPr lang="en-US" dirty="0"/>
              <a:t>How do we increase beam phase-space density by orders of magnitude, towards quantum degeneracy limit?</a:t>
            </a:r>
          </a:p>
          <a:p>
            <a:r>
              <a:rPr lang="en-US" b="1" dirty="0">
                <a:solidFill>
                  <a:srgbClr val="FF0000"/>
                </a:solidFill>
              </a:rPr>
              <a:t>Grand challenge #3 (beam control)</a:t>
            </a:r>
            <a:r>
              <a:rPr lang="en-US" b="1" dirty="0"/>
              <a:t>: </a:t>
            </a:r>
            <a:r>
              <a:rPr lang="en-US" dirty="0"/>
              <a:t>How do we control the beam distribution down to the level of individual particles?</a:t>
            </a:r>
          </a:p>
          <a:p>
            <a:r>
              <a:rPr lang="en-US" b="1" dirty="0">
                <a:solidFill>
                  <a:srgbClr val="FF0000"/>
                </a:solidFill>
              </a:rPr>
              <a:t>Grand Challenge #4 (beam prediction):</a:t>
            </a:r>
            <a:r>
              <a:rPr lang="en-US" b="1" dirty="0"/>
              <a:t> </a:t>
            </a:r>
            <a:r>
              <a:rPr lang="en-US" dirty="0"/>
              <a:t>How do we develop predictive “virtual particle accelerators”?</a:t>
            </a:r>
          </a:p>
          <a:p>
            <a:pPr marL="76200" indent="0">
              <a:buNone/>
            </a:pPr>
            <a:endParaRPr lang="en-US" dirty="0"/>
          </a:p>
          <a:p>
            <a:pPr marL="76200" indent="0">
              <a:buNone/>
            </a:pPr>
            <a:r>
              <a:rPr lang="en-US" dirty="0"/>
              <a:t>Link to Grand Challenges (</a:t>
            </a:r>
            <a:r>
              <a:rPr lang="en-US" dirty="0">
                <a:highlight>
                  <a:srgbClr val="FFFF00"/>
                </a:highlight>
              </a:rPr>
              <a:t>a more detailed description</a:t>
            </a:r>
            <a:r>
              <a:rPr lang="en-US" dirty="0"/>
              <a:t>):</a:t>
            </a:r>
          </a:p>
          <a:p>
            <a:pPr marL="76200" indent="0">
              <a:buNone/>
            </a:pPr>
            <a:r>
              <a:rPr lang="en-US" sz="1200" dirty="0">
                <a:hlinkClick r:id="rId2"/>
              </a:rPr>
              <a:t>https://docs.google.com/document/d/11XhutaKropA9kToZhrYmCsoDf6oBunhuQ8mPgYhkJiA/edit?usp=sharing</a:t>
            </a:r>
            <a:endParaRPr lang="en-US" sz="1200" dirty="0"/>
          </a:p>
          <a:p>
            <a:pPr marL="76200" indent="0">
              <a:buNone/>
            </a:pPr>
            <a:endParaRPr lang="en-US" sz="1200" dirty="0"/>
          </a:p>
        </p:txBody>
      </p:sp>
      <p:sp>
        <p:nvSpPr>
          <p:cNvPr id="7" name="Date Placeholder 6">
            <a:extLst>
              <a:ext uri="{FF2B5EF4-FFF2-40B4-BE49-F238E27FC236}">
                <a16:creationId xmlns:a16="http://schemas.microsoft.com/office/drawing/2014/main" id="{EB94A502-A215-4DB3-B722-8C295F1CBA24}"/>
              </a:ext>
            </a:extLst>
          </p:cNvPr>
          <p:cNvSpPr>
            <a:spLocks noGrp="1"/>
          </p:cNvSpPr>
          <p:nvPr>
            <p:ph type="dt" idx="10"/>
          </p:nvPr>
        </p:nvSpPr>
        <p:spPr/>
        <p:txBody>
          <a:bodyPr/>
          <a:lstStyle/>
          <a:p>
            <a:r>
              <a:rPr lang="en-US"/>
              <a:t>04/15/2020</a:t>
            </a:r>
          </a:p>
        </p:txBody>
      </p:sp>
      <p:sp>
        <p:nvSpPr>
          <p:cNvPr id="8" name="Slide Number Placeholder 7">
            <a:extLst>
              <a:ext uri="{FF2B5EF4-FFF2-40B4-BE49-F238E27FC236}">
                <a16:creationId xmlns:a16="http://schemas.microsoft.com/office/drawing/2014/main" id="{CCCEE391-F928-4785-A85C-E2D971EDB5A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14</a:t>
            </a:fld>
            <a:endParaRPr lang="en-US"/>
          </a:p>
        </p:txBody>
      </p:sp>
      <p:sp>
        <p:nvSpPr>
          <p:cNvPr id="2" name="Footer Placeholder 1">
            <a:extLst>
              <a:ext uri="{FF2B5EF4-FFF2-40B4-BE49-F238E27FC236}">
                <a16:creationId xmlns:a16="http://schemas.microsoft.com/office/drawing/2014/main" id="{3249D367-B661-4EA8-A154-EBD7E1D6CF0A}"/>
              </a:ext>
            </a:extLst>
          </p:cNvPr>
          <p:cNvSpPr>
            <a:spLocks noGrp="1"/>
          </p:cNvSpPr>
          <p:nvPr>
            <p:ph type="ftr" idx="11"/>
          </p:nvPr>
        </p:nvSpPr>
        <p:spPr/>
        <p:txBody>
          <a:bodyPr/>
          <a:lstStyle/>
          <a:p>
            <a:r>
              <a:rPr lang="en-US"/>
              <a:t>S. Nagaitsev | ABP Worshop 2</a:t>
            </a:r>
          </a:p>
        </p:txBody>
      </p:sp>
    </p:spTree>
    <p:extLst>
      <p:ext uri="{BB962C8B-B14F-4D97-AF65-F5344CB8AC3E}">
        <p14:creationId xmlns:p14="http://schemas.microsoft.com/office/powerpoint/2010/main" val="1073278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137A704-545B-455A-A1E2-3940CC02ADD7}"/>
              </a:ext>
            </a:extLst>
          </p:cNvPr>
          <p:cNvSpPr>
            <a:spLocks noGrp="1"/>
          </p:cNvSpPr>
          <p:nvPr>
            <p:ph type="title"/>
          </p:nvPr>
        </p:nvSpPr>
        <p:spPr/>
        <p:txBody>
          <a:bodyPr/>
          <a:lstStyle/>
          <a:p>
            <a:r>
              <a:rPr lang="en-US" dirty="0"/>
              <a:t>Workshop #1 WGs</a:t>
            </a:r>
          </a:p>
        </p:txBody>
      </p:sp>
      <p:sp>
        <p:nvSpPr>
          <p:cNvPr id="10" name="Text Placeholder 9">
            <a:extLst>
              <a:ext uri="{FF2B5EF4-FFF2-40B4-BE49-F238E27FC236}">
                <a16:creationId xmlns:a16="http://schemas.microsoft.com/office/drawing/2014/main" id="{1D841C74-DD93-4DEC-BA88-5291DC87362D}"/>
              </a:ext>
            </a:extLst>
          </p:cNvPr>
          <p:cNvSpPr>
            <a:spLocks noGrp="1"/>
          </p:cNvSpPr>
          <p:nvPr>
            <p:ph type="body" idx="1"/>
          </p:nvPr>
        </p:nvSpPr>
        <p:spPr>
          <a:xfrm>
            <a:off x="242887" y="895000"/>
            <a:ext cx="8672513" cy="5349045"/>
          </a:xfrm>
        </p:spPr>
        <p:txBody>
          <a:bodyPr/>
          <a:lstStyle/>
          <a:p>
            <a:pPr fontAlgn="base"/>
            <a:r>
              <a:rPr lang="en-US" dirty="0"/>
              <a:t>Workshop #1 (LBNL, Dec. 9-10, 2019):</a:t>
            </a:r>
          </a:p>
          <a:p>
            <a:pPr fontAlgn="base"/>
            <a:endParaRPr lang="en-US" sz="800" dirty="0"/>
          </a:p>
          <a:p>
            <a:pPr lvl="1" fontAlgn="base"/>
            <a:r>
              <a:rPr lang="en-US" sz="2400" dirty="0"/>
              <a:t>(WG1) Single-particle dynamics, including nonlinearities, and spin dynamics.</a:t>
            </a:r>
          </a:p>
          <a:p>
            <a:pPr lvl="1" fontAlgn="base"/>
            <a:endParaRPr lang="en-US" sz="800" dirty="0"/>
          </a:p>
          <a:p>
            <a:pPr lvl="1" fontAlgn="base"/>
            <a:r>
              <a:rPr lang="en-US" sz="2400" dirty="0"/>
              <a:t>(WG2) High-brightness beam generation (including polarized beams), transport, manipulation and cooling.</a:t>
            </a:r>
          </a:p>
          <a:p>
            <a:pPr lvl="1" fontAlgn="base"/>
            <a:endParaRPr lang="en-US" sz="800" dirty="0"/>
          </a:p>
          <a:p>
            <a:pPr lvl="1" fontAlgn="base"/>
            <a:r>
              <a:rPr lang="en-US" sz="2400" dirty="0"/>
              <a:t>(WG3) Mitigation and control of collective phenomena: instabilities, space charge, beam-beam, beam-ion effects, </a:t>
            </a:r>
            <a:r>
              <a:rPr lang="en-US" sz="2400" dirty="0" err="1"/>
              <a:t>wakefields</a:t>
            </a:r>
            <a:r>
              <a:rPr lang="en-US" sz="2400" dirty="0"/>
              <a:t>, and coherent synchrotron radiation.</a:t>
            </a:r>
          </a:p>
          <a:p>
            <a:pPr lvl="1" fontAlgn="base"/>
            <a:endParaRPr lang="en-US" sz="800" dirty="0"/>
          </a:p>
          <a:p>
            <a:pPr lvl="1" fontAlgn="base"/>
            <a:r>
              <a:rPr lang="en-US" sz="2400" dirty="0"/>
              <a:t>(WG4) Connections to other GARD roadmaps (cross-cutting WG1-3)</a:t>
            </a:r>
          </a:p>
          <a:p>
            <a:r>
              <a:rPr lang="en-US" dirty="0"/>
              <a:t>Draft summary report: </a:t>
            </a:r>
            <a:r>
              <a:rPr lang="en-US" dirty="0">
                <a:hlinkClick r:id="rId2"/>
              </a:rPr>
              <a:t>https://indico.fnal.gov/event/22709/material/1/</a:t>
            </a:r>
            <a:endParaRPr lang="en-US" dirty="0"/>
          </a:p>
        </p:txBody>
      </p:sp>
      <p:sp>
        <p:nvSpPr>
          <p:cNvPr id="7" name="Date Placeholder 6">
            <a:extLst>
              <a:ext uri="{FF2B5EF4-FFF2-40B4-BE49-F238E27FC236}">
                <a16:creationId xmlns:a16="http://schemas.microsoft.com/office/drawing/2014/main" id="{DFCF515C-5C8C-42DD-8B78-2E33B4C9698F}"/>
              </a:ext>
            </a:extLst>
          </p:cNvPr>
          <p:cNvSpPr>
            <a:spLocks noGrp="1"/>
          </p:cNvSpPr>
          <p:nvPr>
            <p:ph type="dt" idx="10"/>
          </p:nvPr>
        </p:nvSpPr>
        <p:spPr/>
        <p:txBody>
          <a:bodyPr/>
          <a:lstStyle/>
          <a:p>
            <a:r>
              <a:rPr lang="en-US"/>
              <a:t>04/15/2020</a:t>
            </a:r>
          </a:p>
        </p:txBody>
      </p:sp>
      <p:sp>
        <p:nvSpPr>
          <p:cNvPr id="8" name="Slide Number Placeholder 7">
            <a:extLst>
              <a:ext uri="{FF2B5EF4-FFF2-40B4-BE49-F238E27FC236}">
                <a16:creationId xmlns:a16="http://schemas.microsoft.com/office/drawing/2014/main" id="{AB86EF2A-FED8-4877-AD4C-43620984328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15</a:t>
            </a:fld>
            <a:endParaRPr lang="en-US"/>
          </a:p>
        </p:txBody>
      </p:sp>
      <p:sp>
        <p:nvSpPr>
          <p:cNvPr id="2" name="Footer Placeholder 1">
            <a:extLst>
              <a:ext uri="{FF2B5EF4-FFF2-40B4-BE49-F238E27FC236}">
                <a16:creationId xmlns:a16="http://schemas.microsoft.com/office/drawing/2014/main" id="{E9EE5CCE-EE9C-4630-9BF2-B618DBE8BE03}"/>
              </a:ext>
            </a:extLst>
          </p:cNvPr>
          <p:cNvSpPr>
            <a:spLocks noGrp="1"/>
          </p:cNvSpPr>
          <p:nvPr>
            <p:ph type="ftr" idx="11"/>
          </p:nvPr>
        </p:nvSpPr>
        <p:spPr/>
        <p:txBody>
          <a:bodyPr/>
          <a:lstStyle/>
          <a:p>
            <a:r>
              <a:rPr lang="en-US"/>
              <a:t>S. Nagaitsev | ABP Worshop 2</a:t>
            </a:r>
          </a:p>
        </p:txBody>
      </p:sp>
    </p:spTree>
    <p:extLst>
      <p:ext uri="{BB962C8B-B14F-4D97-AF65-F5344CB8AC3E}">
        <p14:creationId xmlns:p14="http://schemas.microsoft.com/office/powerpoint/2010/main" val="155295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82EC565B-5D74-4858-9DBE-0A17A6D7C13D}"/>
              </a:ext>
            </a:extLst>
          </p:cNvPr>
          <p:cNvSpPr>
            <a:spLocks noGrp="1"/>
          </p:cNvSpPr>
          <p:nvPr>
            <p:ph type="dt" idx="10"/>
          </p:nvPr>
        </p:nvSpPr>
        <p:spPr/>
        <p:txBody>
          <a:bodyPr/>
          <a:lstStyle/>
          <a:p>
            <a:r>
              <a:rPr lang="en-US"/>
              <a:t>04/15/2020</a:t>
            </a:r>
          </a:p>
        </p:txBody>
      </p:sp>
      <p:sp>
        <p:nvSpPr>
          <p:cNvPr id="8" name="Slide Number Placeholder 7">
            <a:extLst>
              <a:ext uri="{FF2B5EF4-FFF2-40B4-BE49-F238E27FC236}">
                <a16:creationId xmlns:a16="http://schemas.microsoft.com/office/drawing/2014/main" id="{CF93B771-D0A5-4037-A252-AF082DAA281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16</a:t>
            </a:fld>
            <a:endParaRPr lang="en-US"/>
          </a:p>
        </p:txBody>
      </p:sp>
      <p:sp>
        <p:nvSpPr>
          <p:cNvPr id="9" name="Title 8">
            <a:extLst>
              <a:ext uri="{FF2B5EF4-FFF2-40B4-BE49-F238E27FC236}">
                <a16:creationId xmlns:a16="http://schemas.microsoft.com/office/drawing/2014/main" id="{AC1F11CD-4147-486F-876F-A4F4A7D127E9}"/>
              </a:ext>
            </a:extLst>
          </p:cNvPr>
          <p:cNvSpPr>
            <a:spLocks noGrp="1"/>
          </p:cNvSpPr>
          <p:nvPr>
            <p:ph type="title"/>
          </p:nvPr>
        </p:nvSpPr>
        <p:spPr>
          <a:xfrm>
            <a:off x="228600" y="103664"/>
            <a:ext cx="8686800" cy="641739"/>
          </a:xfrm>
        </p:spPr>
        <p:txBody>
          <a:bodyPr/>
          <a:lstStyle/>
          <a:p>
            <a:r>
              <a:rPr lang="en-US" dirty="0"/>
              <a:t>Workshop #2 WGs</a:t>
            </a:r>
          </a:p>
        </p:txBody>
      </p:sp>
      <p:sp>
        <p:nvSpPr>
          <p:cNvPr id="10" name="Text Placeholder 9">
            <a:extLst>
              <a:ext uri="{FF2B5EF4-FFF2-40B4-BE49-F238E27FC236}">
                <a16:creationId xmlns:a16="http://schemas.microsoft.com/office/drawing/2014/main" id="{36884813-CA5C-4A09-96AF-A9F2748C3AFF}"/>
              </a:ext>
            </a:extLst>
          </p:cNvPr>
          <p:cNvSpPr>
            <a:spLocks noGrp="1"/>
          </p:cNvSpPr>
          <p:nvPr>
            <p:ph type="body" idx="1"/>
          </p:nvPr>
        </p:nvSpPr>
        <p:spPr>
          <a:xfrm>
            <a:off x="228600" y="1043046"/>
            <a:ext cx="8672513" cy="4987867"/>
          </a:xfrm>
        </p:spPr>
        <p:txBody>
          <a:bodyPr/>
          <a:lstStyle/>
          <a:p>
            <a:pPr fontAlgn="base"/>
            <a:r>
              <a:rPr lang="en-US" sz="2400" dirty="0"/>
              <a:t>Workshop #2 (by Zoom, Apr - May, 2020):</a:t>
            </a:r>
          </a:p>
          <a:p>
            <a:pPr fontAlgn="base"/>
            <a:endParaRPr lang="en-US" sz="2400" dirty="0"/>
          </a:p>
          <a:p>
            <a:pPr marL="685800" indent="-457200">
              <a:buFont typeface="Arial" panose="020B0604020202020204" pitchFamily="34" charset="0"/>
              <a:buChar char="•"/>
            </a:pPr>
            <a:r>
              <a:rPr lang="en-US" sz="2400" dirty="0"/>
              <a:t>(WG1) Advanced accelerator instrumentation and controls.</a:t>
            </a:r>
          </a:p>
          <a:p>
            <a:pPr marL="685800" indent="-457200">
              <a:buFont typeface="Arial" panose="020B0604020202020204" pitchFamily="34" charset="0"/>
              <a:buChar char="•"/>
            </a:pPr>
            <a:endParaRPr lang="en-US" sz="2400" dirty="0"/>
          </a:p>
          <a:p>
            <a:pPr marL="685800" indent="-457200">
              <a:buFont typeface="Arial" panose="020B0604020202020204" pitchFamily="34" charset="0"/>
              <a:buChar char="•"/>
            </a:pPr>
            <a:r>
              <a:rPr lang="en-US" sz="2400" dirty="0"/>
              <a:t>(WG2) Modeling and simulation tools (including energy deposition); fundamental theory and applied math.</a:t>
            </a:r>
          </a:p>
          <a:p>
            <a:pPr marL="685800" indent="-457200">
              <a:buFont typeface="Arial" panose="020B0604020202020204" pitchFamily="34" charset="0"/>
              <a:buChar char="•"/>
            </a:pPr>
            <a:endParaRPr lang="en-US" sz="2400" dirty="0"/>
          </a:p>
          <a:p>
            <a:pPr marL="685800" indent="-457200">
              <a:buFont typeface="Arial" panose="020B0604020202020204" pitchFamily="34" charset="0"/>
              <a:buChar char="•"/>
            </a:pPr>
            <a:r>
              <a:rPr lang="en-US" sz="2400" dirty="0"/>
              <a:t>(WG3) Early conceptual integration and optimization, maturity evaluation</a:t>
            </a:r>
          </a:p>
          <a:p>
            <a:pPr marL="685800" indent="-457200">
              <a:buFont typeface="Arial" panose="020B0604020202020204" pitchFamily="34" charset="0"/>
              <a:buChar char="•"/>
            </a:pPr>
            <a:endParaRPr lang="en-US" sz="2400" dirty="0"/>
          </a:p>
          <a:p>
            <a:pPr marL="685800" indent="-457200">
              <a:buFont typeface="Arial" panose="020B0604020202020204" pitchFamily="34" charset="0"/>
              <a:buChar char="•"/>
            </a:pPr>
            <a:r>
              <a:rPr lang="en-US" sz="2400" dirty="0"/>
              <a:t>(WG4) Connections to other GARD roadmaps; synergies with non-HEP</a:t>
            </a:r>
          </a:p>
          <a:p>
            <a:endParaRPr lang="en-US" dirty="0"/>
          </a:p>
        </p:txBody>
      </p:sp>
      <p:sp>
        <p:nvSpPr>
          <p:cNvPr id="2" name="Footer Placeholder 1">
            <a:extLst>
              <a:ext uri="{FF2B5EF4-FFF2-40B4-BE49-F238E27FC236}">
                <a16:creationId xmlns:a16="http://schemas.microsoft.com/office/drawing/2014/main" id="{380A9EC0-B044-4F7C-A5E0-EE2B7F441622}"/>
              </a:ext>
            </a:extLst>
          </p:cNvPr>
          <p:cNvSpPr>
            <a:spLocks noGrp="1"/>
          </p:cNvSpPr>
          <p:nvPr>
            <p:ph type="ftr" idx="11"/>
          </p:nvPr>
        </p:nvSpPr>
        <p:spPr/>
        <p:txBody>
          <a:bodyPr/>
          <a:lstStyle/>
          <a:p>
            <a:r>
              <a:rPr lang="en-US"/>
              <a:t>S. Nagaitsev | ABP Worshop 2</a:t>
            </a:r>
          </a:p>
        </p:txBody>
      </p:sp>
    </p:spTree>
    <p:extLst>
      <p:ext uri="{BB962C8B-B14F-4D97-AF65-F5344CB8AC3E}">
        <p14:creationId xmlns:p14="http://schemas.microsoft.com/office/powerpoint/2010/main" val="1654402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FFE69B1-3146-47B4-BDBE-ED4C9047BD4C}"/>
              </a:ext>
            </a:extLst>
          </p:cNvPr>
          <p:cNvSpPr>
            <a:spLocks noGrp="1"/>
          </p:cNvSpPr>
          <p:nvPr>
            <p:ph type="title"/>
          </p:nvPr>
        </p:nvSpPr>
        <p:spPr/>
        <p:txBody>
          <a:bodyPr/>
          <a:lstStyle/>
          <a:p>
            <a:r>
              <a:rPr lang="en-US" sz="3200" dirty="0"/>
              <a:t>Speaker guidelines</a:t>
            </a:r>
          </a:p>
        </p:txBody>
      </p:sp>
      <p:sp>
        <p:nvSpPr>
          <p:cNvPr id="10" name="Text Placeholder 9">
            <a:extLst>
              <a:ext uri="{FF2B5EF4-FFF2-40B4-BE49-F238E27FC236}">
                <a16:creationId xmlns:a16="http://schemas.microsoft.com/office/drawing/2014/main" id="{EF0C0F42-374E-4BA5-B74C-78F522AB82E5}"/>
              </a:ext>
            </a:extLst>
          </p:cNvPr>
          <p:cNvSpPr>
            <a:spLocks noGrp="1"/>
          </p:cNvSpPr>
          <p:nvPr>
            <p:ph type="body" idx="1"/>
          </p:nvPr>
        </p:nvSpPr>
        <p:spPr/>
        <p:txBody>
          <a:bodyPr/>
          <a:lstStyle/>
          <a:p>
            <a:r>
              <a:rPr lang="en-US" sz="3200" dirty="0"/>
              <a:t>Emphasize broad forward-looking research topics other than your specific R&amp;D program</a:t>
            </a:r>
          </a:p>
          <a:p>
            <a:endParaRPr lang="en-US" sz="3200" dirty="0"/>
          </a:p>
          <a:p>
            <a:r>
              <a:rPr lang="en-US" sz="3200" dirty="0"/>
              <a:t>Focus on your view of future challenges and methods to address those challenges.</a:t>
            </a:r>
          </a:p>
          <a:p>
            <a:endParaRPr lang="en-US" sz="3200" dirty="0"/>
          </a:p>
        </p:txBody>
      </p:sp>
      <p:sp>
        <p:nvSpPr>
          <p:cNvPr id="7" name="Date Placeholder 6">
            <a:extLst>
              <a:ext uri="{FF2B5EF4-FFF2-40B4-BE49-F238E27FC236}">
                <a16:creationId xmlns:a16="http://schemas.microsoft.com/office/drawing/2014/main" id="{956A6856-6440-4B0C-B182-C5B0B8337930}"/>
              </a:ext>
            </a:extLst>
          </p:cNvPr>
          <p:cNvSpPr>
            <a:spLocks noGrp="1"/>
          </p:cNvSpPr>
          <p:nvPr>
            <p:ph type="dt" idx="10"/>
          </p:nvPr>
        </p:nvSpPr>
        <p:spPr/>
        <p:txBody>
          <a:bodyPr/>
          <a:lstStyle/>
          <a:p>
            <a:r>
              <a:rPr lang="en-US"/>
              <a:t>04/15/2020</a:t>
            </a:r>
          </a:p>
        </p:txBody>
      </p:sp>
      <p:sp>
        <p:nvSpPr>
          <p:cNvPr id="8" name="Slide Number Placeholder 7">
            <a:extLst>
              <a:ext uri="{FF2B5EF4-FFF2-40B4-BE49-F238E27FC236}">
                <a16:creationId xmlns:a16="http://schemas.microsoft.com/office/drawing/2014/main" id="{14A1E15D-40F1-4EF0-8B17-0C5EA298FD47}"/>
              </a:ext>
            </a:extLst>
          </p:cNvPr>
          <p:cNvSpPr>
            <a:spLocks noGrp="1"/>
          </p:cNvSpPr>
          <p:nvPr>
            <p:ph type="sldNum" idx="12"/>
          </p:nvPr>
        </p:nvSpPr>
        <p:spPr>
          <a:xfrm>
            <a:off x="228600" y="6616700"/>
            <a:ext cx="447675" cy="241300"/>
          </a:xfrm>
        </p:spPr>
        <p:txBody>
          <a:bodyPr/>
          <a:lstStyle/>
          <a:p>
            <a:pPr marL="0" lvl="0" indent="0" algn="l" rtl="0">
              <a:spcBef>
                <a:spcPts val="0"/>
              </a:spcBef>
              <a:spcAft>
                <a:spcPts val="0"/>
              </a:spcAft>
              <a:buNone/>
            </a:pPr>
            <a:fld id="{00000000-1234-1234-1234-123412341234}" type="slidenum">
              <a:rPr lang="en-US" smtClean="0"/>
              <a:t>17</a:t>
            </a:fld>
            <a:endParaRPr lang="en-US"/>
          </a:p>
        </p:txBody>
      </p:sp>
      <p:sp>
        <p:nvSpPr>
          <p:cNvPr id="2" name="Footer Placeholder 1">
            <a:extLst>
              <a:ext uri="{FF2B5EF4-FFF2-40B4-BE49-F238E27FC236}">
                <a16:creationId xmlns:a16="http://schemas.microsoft.com/office/drawing/2014/main" id="{91D83673-16C2-4651-8883-42DDA8076822}"/>
              </a:ext>
            </a:extLst>
          </p:cNvPr>
          <p:cNvSpPr>
            <a:spLocks noGrp="1"/>
          </p:cNvSpPr>
          <p:nvPr>
            <p:ph type="ftr" idx="11"/>
          </p:nvPr>
        </p:nvSpPr>
        <p:spPr/>
        <p:txBody>
          <a:bodyPr/>
          <a:lstStyle/>
          <a:p>
            <a:r>
              <a:rPr lang="en-US"/>
              <a:t>S. Nagaitsev | ABP Worshop 2</a:t>
            </a:r>
          </a:p>
        </p:txBody>
      </p:sp>
    </p:spTree>
    <p:extLst>
      <p:ext uri="{BB962C8B-B14F-4D97-AF65-F5344CB8AC3E}">
        <p14:creationId xmlns:p14="http://schemas.microsoft.com/office/powerpoint/2010/main" val="1536788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DEEBCD-362E-431E-B27E-D6B291D22982}"/>
              </a:ext>
            </a:extLst>
          </p:cNvPr>
          <p:cNvSpPr>
            <a:spLocks noGrp="1"/>
          </p:cNvSpPr>
          <p:nvPr>
            <p:ph type="title"/>
          </p:nvPr>
        </p:nvSpPr>
        <p:spPr/>
        <p:txBody>
          <a:bodyPr/>
          <a:lstStyle/>
          <a:p>
            <a:r>
              <a:rPr lang="en-US" dirty="0"/>
              <a:t>Why are we here?</a:t>
            </a:r>
          </a:p>
        </p:txBody>
      </p:sp>
      <p:sp>
        <p:nvSpPr>
          <p:cNvPr id="5" name="Text Placeholder 4">
            <a:extLst>
              <a:ext uri="{FF2B5EF4-FFF2-40B4-BE49-F238E27FC236}">
                <a16:creationId xmlns:a16="http://schemas.microsoft.com/office/drawing/2014/main" id="{619E8F4A-D864-4680-8C5C-99DA8BE4F5A0}"/>
              </a:ext>
            </a:extLst>
          </p:cNvPr>
          <p:cNvSpPr>
            <a:spLocks noGrp="1"/>
          </p:cNvSpPr>
          <p:nvPr>
            <p:ph type="body" idx="1"/>
          </p:nvPr>
        </p:nvSpPr>
        <p:spPr>
          <a:xfrm>
            <a:off x="228600" y="4180114"/>
            <a:ext cx="8672513" cy="2055223"/>
          </a:xfrm>
        </p:spPr>
        <p:txBody>
          <a:bodyPr/>
          <a:lstStyle/>
          <a:p>
            <a:r>
              <a:rPr lang="en-US" dirty="0"/>
              <a:t>We are here to discuss the Accelerator and Physics research needs for the HEP and to define our long-term strategic road map.</a:t>
            </a:r>
          </a:p>
          <a:p>
            <a:r>
              <a:rPr lang="en-US" sz="2000" dirty="0"/>
              <a:t>Most recent HEPAP presentation about GARD by J. Rosenzweig:</a:t>
            </a:r>
          </a:p>
          <a:p>
            <a:pPr marL="76200" indent="0">
              <a:buNone/>
            </a:pPr>
            <a:r>
              <a:rPr lang="en-US" sz="2000" dirty="0">
                <a:hlinkClick r:id="rId2"/>
              </a:rPr>
              <a:t>https://science.osti.gov/hep/hepap/Meetings/201911</a:t>
            </a:r>
            <a:endParaRPr lang="en-US" sz="2000" dirty="0"/>
          </a:p>
          <a:p>
            <a:pPr marL="76200" indent="0">
              <a:buNone/>
            </a:pPr>
            <a:endParaRPr lang="en-US" dirty="0"/>
          </a:p>
        </p:txBody>
      </p:sp>
      <p:pic>
        <p:nvPicPr>
          <p:cNvPr id="7" name="Picture 6">
            <a:extLst>
              <a:ext uri="{FF2B5EF4-FFF2-40B4-BE49-F238E27FC236}">
                <a16:creationId xmlns:a16="http://schemas.microsoft.com/office/drawing/2014/main" id="{E3CB7C4F-519D-447C-AB8D-BBE394960EE4}"/>
              </a:ext>
            </a:extLst>
          </p:cNvPr>
          <p:cNvPicPr>
            <a:picLocks noChangeAspect="1"/>
          </p:cNvPicPr>
          <p:nvPr/>
        </p:nvPicPr>
        <p:blipFill>
          <a:blip r:embed="rId3"/>
          <a:stretch>
            <a:fillRect/>
          </a:stretch>
        </p:blipFill>
        <p:spPr>
          <a:xfrm>
            <a:off x="413107" y="1026112"/>
            <a:ext cx="8197993" cy="3058208"/>
          </a:xfrm>
          <a:prstGeom prst="rect">
            <a:avLst/>
          </a:prstGeom>
        </p:spPr>
      </p:pic>
      <p:sp>
        <p:nvSpPr>
          <p:cNvPr id="8" name="Rectangle 7">
            <a:extLst>
              <a:ext uri="{FF2B5EF4-FFF2-40B4-BE49-F238E27FC236}">
                <a16:creationId xmlns:a16="http://schemas.microsoft.com/office/drawing/2014/main" id="{ECCBDD5D-B027-40EF-9FCE-919A87EDB10C}"/>
              </a:ext>
            </a:extLst>
          </p:cNvPr>
          <p:cNvSpPr/>
          <p:nvPr/>
        </p:nvSpPr>
        <p:spPr>
          <a:xfrm>
            <a:off x="6783977" y="3735977"/>
            <a:ext cx="1698172" cy="44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8">
            <a:extLst>
              <a:ext uri="{FF2B5EF4-FFF2-40B4-BE49-F238E27FC236}">
                <a16:creationId xmlns:a16="http://schemas.microsoft.com/office/drawing/2014/main" id="{AE27F96C-47A1-458B-9432-87F762C922FE}"/>
              </a:ext>
            </a:extLst>
          </p:cNvPr>
          <p:cNvSpPr>
            <a:spLocks noGrp="1"/>
          </p:cNvSpPr>
          <p:nvPr>
            <p:ph type="dt" idx="10"/>
          </p:nvPr>
        </p:nvSpPr>
        <p:spPr/>
        <p:txBody>
          <a:bodyPr/>
          <a:lstStyle/>
          <a:p>
            <a:r>
              <a:rPr lang="en-US"/>
              <a:t>04/15/2020</a:t>
            </a:r>
          </a:p>
        </p:txBody>
      </p:sp>
      <p:sp>
        <p:nvSpPr>
          <p:cNvPr id="10" name="Footer Placeholder 9">
            <a:extLst>
              <a:ext uri="{FF2B5EF4-FFF2-40B4-BE49-F238E27FC236}">
                <a16:creationId xmlns:a16="http://schemas.microsoft.com/office/drawing/2014/main" id="{B6AFEA84-7775-4B21-A2CB-CAA270D2B409}"/>
              </a:ext>
            </a:extLst>
          </p:cNvPr>
          <p:cNvSpPr>
            <a:spLocks noGrp="1"/>
          </p:cNvSpPr>
          <p:nvPr>
            <p:ph type="ftr" idx="11"/>
          </p:nvPr>
        </p:nvSpPr>
        <p:spPr/>
        <p:txBody>
          <a:bodyPr/>
          <a:lstStyle/>
          <a:p>
            <a:r>
              <a:rPr lang="en-US"/>
              <a:t>S. Nagaitsev | ABP Worshop 2</a:t>
            </a:r>
          </a:p>
        </p:txBody>
      </p:sp>
      <p:sp>
        <p:nvSpPr>
          <p:cNvPr id="11" name="Slide Number Placeholder 10">
            <a:extLst>
              <a:ext uri="{FF2B5EF4-FFF2-40B4-BE49-F238E27FC236}">
                <a16:creationId xmlns:a16="http://schemas.microsoft.com/office/drawing/2014/main" id="{C6AAE1E9-B87A-40D2-92A5-B225D57A3D62}"/>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a:t>
            </a:fld>
            <a:endParaRPr lang="en-US"/>
          </a:p>
        </p:txBody>
      </p:sp>
    </p:spTree>
    <p:extLst>
      <p:ext uri="{BB962C8B-B14F-4D97-AF65-F5344CB8AC3E}">
        <p14:creationId xmlns:p14="http://schemas.microsoft.com/office/powerpoint/2010/main" val="840696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817D7F01-9569-4E13-8BB9-7E98EF8B3653}"/>
              </a:ext>
            </a:extLst>
          </p:cNvPr>
          <p:cNvSpPr>
            <a:spLocks noGrp="1"/>
          </p:cNvSpPr>
          <p:nvPr>
            <p:ph type="dt" idx="10"/>
          </p:nvPr>
        </p:nvSpPr>
        <p:spPr/>
        <p:txBody>
          <a:bodyPr/>
          <a:lstStyle/>
          <a:p>
            <a:r>
              <a:rPr lang="en-US"/>
              <a:t>04/15/2020</a:t>
            </a:r>
          </a:p>
        </p:txBody>
      </p:sp>
      <p:sp>
        <p:nvSpPr>
          <p:cNvPr id="8" name="Slide Number Placeholder 7">
            <a:extLst>
              <a:ext uri="{FF2B5EF4-FFF2-40B4-BE49-F238E27FC236}">
                <a16:creationId xmlns:a16="http://schemas.microsoft.com/office/drawing/2014/main" id="{97A47376-5EC4-436A-B759-62E3277DBEB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a:t>
            </a:fld>
            <a:endParaRPr lang="en-US"/>
          </a:p>
        </p:txBody>
      </p:sp>
      <p:pic>
        <p:nvPicPr>
          <p:cNvPr id="9" name="Picture 8">
            <a:extLst>
              <a:ext uri="{FF2B5EF4-FFF2-40B4-BE49-F238E27FC236}">
                <a16:creationId xmlns:a16="http://schemas.microsoft.com/office/drawing/2014/main" id="{AEFC285F-8E3F-4021-A828-485D0B3E2F9D}"/>
              </a:ext>
            </a:extLst>
          </p:cNvPr>
          <p:cNvPicPr>
            <a:picLocks noChangeAspect="1"/>
          </p:cNvPicPr>
          <p:nvPr/>
        </p:nvPicPr>
        <p:blipFill>
          <a:blip r:embed="rId2"/>
          <a:stretch>
            <a:fillRect/>
          </a:stretch>
        </p:blipFill>
        <p:spPr>
          <a:xfrm>
            <a:off x="620259" y="194093"/>
            <a:ext cx="7903481" cy="5972663"/>
          </a:xfrm>
          <a:prstGeom prst="rect">
            <a:avLst/>
          </a:prstGeom>
        </p:spPr>
      </p:pic>
      <p:cxnSp>
        <p:nvCxnSpPr>
          <p:cNvPr id="11" name="Straight Connector 10">
            <a:extLst>
              <a:ext uri="{FF2B5EF4-FFF2-40B4-BE49-F238E27FC236}">
                <a16:creationId xmlns:a16="http://schemas.microsoft.com/office/drawing/2014/main" id="{55014A36-AEA1-4DEC-B0F6-84DB22B8A14F}"/>
              </a:ext>
            </a:extLst>
          </p:cNvPr>
          <p:cNvCxnSpPr/>
          <p:nvPr/>
        </p:nvCxnSpPr>
        <p:spPr>
          <a:xfrm>
            <a:off x="1846217" y="2098766"/>
            <a:ext cx="34398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Footer Placeholder 11">
            <a:extLst>
              <a:ext uri="{FF2B5EF4-FFF2-40B4-BE49-F238E27FC236}">
                <a16:creationId xmlns:a16="http://schemas.microsoft.com/office/drawing/2014/main" id="{1C2095D4-C81D-4066-AAA0-9046634C7C04}"/>
              </a:ext>
            </a:extLst>
          </p:cNvPr>
          <p:cNvSpPr>
            <a:spLocks noGrp="1"/>
          </p:cNvSpPr>
          <p:nvPr>
            <p:ph type="ftr" idx="11"/>
          </p:nvPr>
        </p:nvSpPr>
        <p:spPr/>
        <p:txBody>
          <a:bodyPr/>
          <a:lstStyle/>
          <a:p>
            <a:r>
              <a:rPr lang="en-US"/>
              <a:t>S. Nagaitsev | ABP Worshop 2</a:t>
            </a:r>
          </a:p>
        </p:txBody>
      </p:sp>
      <p:sp>
        <p:nvSpPr>
          <p:cNvPr id="2" name="TextBox 1">
            <a:extLst>
              <a:ext uri="{FF2B5EF4-FFF2-40B4-BE49-F238E27FC236}">
                <a16:creationId xmlns:a16="http://schemas.microsoft.com/office/drawing/2014/main" id="{D8A2F235-43B8-4992-89B0-C97D6AF94AFA}"/>
              </a:ext>
            </a:extLst>
          </p:cNvPr>
          <p:cNvSpPr txBox="1"/>
          <p:nvPr/>
        </p:nvSpPr>
        <p:spPr>
          <a:xfrm>
            <a:off x="882233" y="4159069"/>
            <a:ext cx="6895755" cy="1200329"/>
          </a:xfrm>
          <a:prstGeom prst="rect">
            <a:avLst/>
          </a:prstGeom>
          <a:solidFill>
            <a:schemeClr val="bg1"/>
          </a:solidFill>
        </p:spPr>
        <p:txBody>
          <a:bodyPr wrap="square" rtlCol="0">
            <a:spAutoFit/>
          </a:bodyPr>
          <a:lstStyle/>
          <a:p>
            <a:r>
              <a:rPr lang="en-US" sz="2400" dirty="0">
                <a:solidFill>
                  <a:schemeClr val="tx1"/>
                </a:solidFill>
              </a:rPr>
              <a:t>The ABP thrust supports research efforts at 4 DOE national labs (SLAC, LBNL, Fermilab, ANL)</a:t>
            </a:r>
          </a:p>
          <a:p>
            <a:r>
              <a:rPr lang="en-US" sz="2400" dirty="0">
                <a:solidFill>
                  <a:schemeClr val="tx1"/>
                </a:solidFill>
              </a:rPr>
              <a:t>and ~10 university grants</a:t>
            </a:r>
          </a:p>
        </p:txBody>
      </p:sp>
    </p:spTree>
    <p:extLst>
      <p:ext uri="{BB962C8B-B14F-4D97-AF65-F5344CB8AC3E}">
        <p14:creationId xmlns:p14="http://schemas.microsoft.com/office/powerpoint/2010/main" val="3492260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7BDC5FAF-91D5-4417-A9F3-191F1B4823C0}"/>
              </a:ext>
            </a:extLst>
          </p:cNvPr>
          <p:cNvSpPr>
            <a:spLocks noGrp="1"/>
          </p:cNvSpPr>
          <p:nvPr>
            <p:ph type="dt" idx="10"/>
          </p:nvPr>
        </p:nvSpPr>
        <p:spPr/>
        <p:txBody>
          <a:bodyPr/>
          <a:lstStyle/>
          <a:p>
            <a:r>
              <a:rPr lang="en-US"/>
              <a:t>04/15/2020</a:t>
            </a:r>
          </a:p>
        </p:txBody>
      </p:sp>
      <p:sp>
        <p:nvSpPr>
          <p:cNvPr id="8" name="Slide Number Placeholder 7">
            <a:extLst>
              <a:ext uri="{FF2B5EF4-FFF2-40B4-BE49-F238E27FC236}">
                <a16:creationId xmlns:a16="http://schemas.microsoft.com/office/drawing/2014/main" id="{FCD879B5-5E0C-489B-8311-261D4584BA42}"/>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4</a:t>
            </a:fld>
            <a:endParaRPr lang="en-US"/>
          </a:p>
        </p:txBody>
      </p:sp>
      <p:sp>
        <p:nvSpPr>
          <p:cNvPr id="11" name="Title 1">
            <a:extLst>
              <a:ext uri="{FF2B5EF4-FFF2-40B4-BE49-F238E27FC236}">
                <a16:creationId xmlns:a16="http://schemas.microsoft.com/office/drawing/2014/main" id="{3C149F6C-6C35-44AE-A052-D86DD5A9FAE5}"/>
              </a:ext>
            </a:extLst>
          </p:cNvPr>
          <p:cNvSpPr>
            <a:spLocks noGrp="1"/>
          </p:cNvSpPr>
          <p:nvPr>
            <p:ph type="title"/>
          </p:nvPr>
        </p:nvSpPr>
        <p:spPr>
          <a:xfrm>
            <a:off x="228600" y="103664"/>
            <a:ext cx="8686800" cy="641739"/>
          </a:xfrm>
        </p:spPr>
        <p:txBody>
          <a:bodyPr/>
          <a:lstStyle/>
          <a:p>
            <a:r>
              <a:rPr lang="en-US" sz="2800" dirty="0"/>
              <a:t>Introduction</a:t>
            </a:r>
          </a:p>
        </p:txBody>
      </p:sp>
      <p:sp>
        <p:nvSpPr>
          <p:cNvPr id="12" name="Content Placeholder 2">
            <a:extLst>
              <a:ext uri="{FF2B5EF4-FFF2-40B4-BE49-F238E27FC236}">
                <a16:creationId xmlns:a16="http://schemas.microsoft.com/office/drawing/2014/main" id="{D959F9E8-1782-47B4-BE6E-50BB37CEFCEF}"/>
              </a:ext>
            </a:extLst>
          </p:cNvPr>
          <p:cNvSpPr txBox="1">
            <a:spLocks/>
          </p:cNvSpPr>
          <p:nvPr/>
        </p:nvSpPr>
        <p:spPr>
          <a:xfrm>
            <a:off x="228600" y="786367"/>
            <a:ext cx="8672513" cy="5526751"/>
          </a:xfrm>
          <a:prstGeom prst="rect">
            <a:avLst/>
          </a:prstGeom>
          <a:noFill/>
          <a:ln>
            <a:noFill/>
          </a:ln>
        </p:spPr>
        <p:txBody>
          <a:bodyPr spcFirstLastPara="1" wrap="square" lIns="0" tIns="0" rIns="0" bIns="0" anchor="t" anchorCtr="0"/>
          <a:lstStyle>
            <a:defPPr marR="0" lvl="0" algn="l" rtl="0">
              <a:lnSpc>
                <a:spcPct val="100000"/>
              </a:lnSpc>
              <a:spcBef>
                <a:spcPts val="0"/>
              </a:spcBef>
              <a:spcAft>
                <a:spcPts val="0"/>
              </a:spcAft>
            </a:defPPr>
            <a:lvl1pPr marL="457200" marR="0" lvl="0" indent="-381000" algn="l" rtl="0">
              <a:lnSpc>
                <a:spcPct val="100000"/>
              </a:lnSpc>
              <a:spcBef>
                <a:spcPts val="480"/>
              </a:spcBef>
              <a:spcAft>
                <a:spcPts val="0"/>
              </a:spcAft>
              <a:buClr>
                <a:srgbClr val="404040"/>
              </a:buClr>
              <a:buSzPts val="2400"/>
              <a:buFont typeface="Arial"/>
              <a:buChar char="•"/>
              <a:defRPr sz="2400" b="0" i="0" u="none" strike="noStrike" cap="none">
                <a:solidFill>
                  <a:srgbClr val="404040"/>
                </a:solidFill>
                <a:latin typeface="Helvetica Neue"/>
                <a:ea typeface="Helvetica Neue"/>
                <a:cs typeface="Helvetica Neue"/>
                <a:sym typeface="Helvetica Neue"/>
              </a:defRPr>
            </a:lvl1pPr>
            <a:lvl2pPr marL="914400" marR="0" lvl="1" indent="-368300" algn="l" rtl="0">
              <a:lnSpc>
                <a:spcPct val="100000"/>
              </a:lnSpc>
              <a:spcBef>
                <a:spcPts val="440"/>
              </a:spcBef>
              <a:spcAft>
                <a:spcPts val="0"/>
              </a:spcAft>
              <a:buClr>
                <a:srgbClr val="404040"/>
              </a:buClr>
              <a:buSzPts val="2200"/>
              <a:buFont typeface="Arial"/>
              <a:buChar char="–"/>
              <a:defRPr sz="2200" b="0" i="0" u="none" strike="noStrike" cap="none">
                <a:solidFill>
                  <a:srgbClr val="404040"/>
                </a:solidFill>
                <a:latin typeface="Helvetica Neue"/>
                <a:ea typeface="Helvetica Neue"/>
                <a:cs typeface="Helvetica Neue"/>
                <a:sym typeface="Helvetica Neue"/>
              </a:defRPr>
            </a:lvl2pPr>
            <a:lvl3pPr marL="1371600" marR="0" lvl="2" indent="-355600" algn="l" rtl="0">
              <a:lnSpc>
                <a:spcPct val="100000"/>
              </a:lnSpc>
              <a:spcBef>
                <a:spcPts val="400"/>
              </a:spcBef>
              <a:spcAft>
                <a:spcPts val="0"/>
              </a:spcAft>
              <a:buClr>
                <a:srgbClr val="404040"/>
              </a:buClr>
              <a:buSzPts val="2000"/>
              <a:buFont typeface="Arial"/>
              <a:buChar char="•"/>
              <a:defRPr sz="2000" b="0" i="0" u="none" strike="noStrike" cap="none">
                <a:solidFill>
                  <a:srgbClr val="404040"/>
                </a:solidFill>
                <a:latin typeface="Helvetica Neue"/>
                <a:ea typeface="Helvetica Neue"/>
                <a:cs typeface="Helvetica Neue"/>
                <a:sym typeface="Helvetica Neue"/>
              </a:defRPr>
            </a:lvl3pPr>
            <a:lvl4pPr marL="1828800" marR="0" lvl="3" indent="-342900" algn="l" rtl="0">
              <a:lnSpc>
                <a:spcPct val="100000"/>
              </a:lnSpc>
              <a:spcBef>
                <a:spcPts val="360"/>
              </a:spcBef>
              <a:spcAft>
                <a:spcPts val="0"/>
              </a:spcAft>
              <a:buClr>
                <a:srgbClr val="404040"/>
              </a:buClr>
              <a:buSzPts val="1800"/>
              <a:buFont typeface="Arial"/>
              <a:buChar char="–"/>
              <a:defRPr sz="1800" b="0" i="0" u="none" strike="noStrike" cap="none">
                <a:solidFill>
                  <a:srgbClr val="404040"/>
                </a:solidFill>
                <a:latin typeface="Helvetica Neue"/>
                <a:ea typeface="Helvetica Neue"/>
                <a:cs typeface="Helvetica Neue"/>
                <a:sym typeface="Helvetica Neue"/>
              </a:defRPr>
            </a:lvl4pPr>
            <a:lvl5pPr marL="2286000" marR="0" lvl="4" indent="-342900" algn="l" rtl="0">
              <a:lnSpc>
                <a:spcPct val="100000"/>
              </a:lnSpc>
              <a:spcBef>
                <a:spcPts val="360"/>
              </a:spcBef>
              <a:spcAft>
                <a:spcPts val="0"/>
              </a:spcAft>
              <a:buClr>
                <a:srgbClr val="404040"/>
              </a:buClr>
              <a:buSzPts val="1800"/>
              <a:buFont typeface="Arial"/>
              <a:buChar char="•"/>
              <a:defRPr sz="1800" b="0" i="0" u="none" strike="noStrike" cap="none">
                <a:solidFill>
                  <a:srgbClr val="404040"/>
                </a:solidFill>
                <a:latin typeface="Helvetica Neue"/>
                <a:ea typeface="Helvetica Neue"/>
                <a:cs typeface="Helvetica Neue"/>
                <a:sym typeface="Helvetica Neue"/>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r>
              <a:rPr lang="en-US" dirty="0"/>
              <a:t>All GARD thrusts, except for the ABP, have now completed their strategic planning.</a:t>
            </a:r>
          </a:p>
          <a:p>
            <a:pPr lvl="1"/>
            <a:r>
              <a:rPr lang="en-US" dirty="0"/>
              <a:t>AAC, RF, HFM are published</a:t>
            </a:r>
          </a:p>
          <a:p>
            <a:r>
              <a:rPr lang="en-US" dirty="0"/>
              <a:t>OHEP has asked me (Aug 2018) to initiate, coordinate and lead this planning process for the ABP.</a:t>
            </a:r>
          </a:p>
          <a:p>
            <a:pPr lvl="1"/>
            <a:r>
              <a:rPr lang="en-US" dirty="0"/>
              <a:t>It’s a group effort. We started regular (weekly) phone meetings in Oct 2018. </a:t>
            </a:r>
          </a:p>
          <a:p>
            <a:pPr lvl="1"/>
            <a:r>
              <a:rPr lang="en-US" dirty="0"/>
              <a:t>We hope that our roadmap would have the following features</a:t>
            </a:r>
          </a:p>
          <a:p>
            <a:pPr marL="1314450" lvl="2" indent="-457200">
              <a:buFont typeface="+mj-lt"/>
              <a:buAutoNum type="arabicPeriod"/>
            </a:pPr>
            <a:r>
              <a:rPr lang="en-US" dirty="0"/>
              <a:t>It should be exciting and contain great physics opportunities (for labs and universities)!</a:t>
            </a:r>
          </a:p>
          <a:p>
            <a:pPr marL="1314450" lvl="2" indent="-457200">
              <a:buFont typeface="+mj-lt"/>
              <a:buAutoNum type="arabicPeriod"/>
            </a:pPr>
            <a:r>
              <a:rPr lang="en-US" dirty="0"/>
              <a:t>It should be distinct (should not look like service to other thrusts or Ops). Also, distinct from CBB (NSF-funded)</a:t>
            </a:r>
          </a:p>
          <a:p>
            <a:pPr marL="1314450" lvl="2" indent="-457200">
              <a:buFont typeface="+mj-lt"/>
              <a:buAutoNum type="arabicPeriod"/>
            </a:pPr>
            <a:r>
              <a:rPr lang="en-US" dirty="0"/>
              <a:t>It should advance the HEP strategic goals (at present, the P5 report and the upcoming Snowmass study)</a:t>
            </a:r>
          </a:p>
          <a:p>
            <a:pPr marL="1314450" lvl="2" indent="-457200">
              <a:buFont typeface="+mj-lt"/>
              <a:buAutoNum type="arabicPeriod"/>
            </a:pPr>
            <a:r>
              <a:rPr lang="en-US" dirty="0"/>
              <a:t>It should be helpful to other offices within DOE.</a:t>
            </a:r>
          </a:p>
          <a:p>
            <a:pPr marL="1314450" lvl="2" indent="-457200">
              <a:buFont typeface="+mj-lt"/>
              <a:buAutoNum type="arabicPeriod"/>
            </a:pPr>
            <a:endParaRPr lang="en-US" dirty="0"/>
          </a:p>
        </p:txBody>
      </p:sp>
      <p:sp>
        <p:nvSpPr>
          <p:cNvPr id="13" name="Footer Placeholder 12">
            <a:extLst>
              <a:ext uri="{FF2B5EF4-FFF2-40B4-BE49-F238E27FC236}">
                <a16:creationId xmlns:a16="http://schemas.microsoft.com/office/drawing/2014/main" id="{97B8A875-D70D-46FE-AAEC-03C37F0F2C82}"/>
              </a:ext>
            </a:extLst>
          </p:cNvPr>
          <p:cNvSpPr>
            <a:spLocks noGrp="1"/>
          </p:cNvSpPr>
          <p:nvPr>
            <p:ph type="ftr" idx="11"/>
          </p:nvPr>
        </p:nvSpPr>
        <p:spPr/>
        <p:txBody>
          <a:bodyPr/>
          <a:lstStyle/>
          <a:p>
            <a:r>
              <a:rPr lang="en-US"/>
              <a:t>S. Nagaitsev | ABP Worshop 2</a:t>
            </a:r>
          </a:p>
        </p:txBody>
      </p:sp>
    </p:spTree>
    <p:extLst>
      <p:ext uri="{BB962C8B-B14F-4D97-AF65-F5344CB8AC3E}">
        <p14:creationId xmlns:p14="http://schemas.microsoft.com/office/powerpoint/2010/main" val="1189078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60AFA1-C51C-488F-9EB1-BEDFAEA9DB10}"/>
              </a:ext>
            </a:extLst>
          </p:cNvPr>
          <p:cNvSpPr>
            <a:spLocks noGrp="1"/>
          </p:cNvSpPr>
          <p:nvPr>
            <p:ph type="title"/>
          </p:nvPr>
        </p:nvSpPr>
        <p:spPr/>
        <p:txBody>
          <a:bodyPr/>
          <a:lstStyle/>
          <a:p>
            <a:r>
              <a:rPr lang="en-US" dirty="0"/>
              <a:t>What is a roadmap?</a:t>
            </a:r>
          </a:p>
        </p:txBody>
      </p:sp>
      <p:sp>
        <p:nvSpPr>
          <p:cNvPr id="10" name="Text Placeholder 9">
            <a:extLst>
              <a:ext uri="{FF2B5EF4-FFF2-40B4-BE49-F238E27FC236}">
                <a16:creationId xmlns:a16="http://schemas.microsoft.com/office/drawing/2014/main" id="{731BAEF5-7D4D-4DE5-A851-6F6C5F8B9FF5}"/>
              </a:ext>
            </a:extLst>
          </p:cNvPr>
          <p:cNvSpPr>
            <a:spLocks noGrp="1"/>
          </p:cNvSpPr>
          <p:nvPr>
            <p:ph type="body" idx="1"/>
          </p:nvPr>
        </p:nvSpPr>
        <p:spPr/>
        <p:txBody>
          <a:bodyPr/>
          <a:lstStyle/>
          <a:p>
            <a:r>
              <a:rPr lang="en-US" dirty="0"/>
              <a:t>A </a:t>
            </a:r>
            <a:r>
              <a:rPr lang="en-US" b="1" dirty="0"/>
              <a:t>roadmap</a:t>
            </a:r>
            <a:r>
              <a:rPr lang="en-US" dirty="0"/>
              <a:t> is a strategic plan that defines a goal or desired outcome and includes the major steps or milestones needed to reach it. It also serves as a </a:t>
            </a:r>
            <a:r>
              <a:rPr lang="en-US" b="1" dirty="0"/>
              <a:t>communication tool</a:t>
            </a:r>
            <a:r>
              <a:rPr lang="en-US" dirty="0"/>
              <a:t>, a high-level document that helps articulate strategic thinking—the why—behind both the goal and the plan for getting there.</a:t>
            </a:r>
          </a:p>
        </p:txBody>
      </p:sp>
      <p:sp>
        <p:nvSpPr>
          <p:cNvPr id="7" name="Date Placeholder 6">
            <a:extLst>
              <a:ext uri="{FF2B5EF4-FFF2-40B4-BE49-F238E27FC236}">
                <a16:creationId xmlns:a16="http://schemas.microsoft.com/office/drawing/2014/main" id="{33C92849-FC06-4ED2-8BFE-1FF1B7662DF3}"/>
              </a:ext>
            </a:extLst>
          </p:cNvPr>
          <p:cNvSpPr>
            <a:spLocks noGrp="1"/>
          </p:cNvSpPr>
          <p:nvPr>
            <p:ph type="dt" idx="10"/>
          </p:nvPr>
        </p:nvSpPr>
        <p:spPr/>
        <p:txBody>
          <a:bodyPr/>
          <a:lstStyle/>
          <a:p>
            <a:r>
              <a:rPr lang="en-US"/>
              <a:t>04/15/2020</a:t>
            </a:r>
          </a:p>
        </p:txBody>
      </p:sp>
      <p:sp>
        <p:nvSpPr>
          <p:cNvPr id="8" name="Slide Number Placeholder 7">
            <a:extLst>
              <a:ext uri="{FF2B5EF4-FFF2-40B4-BE49-F238E27FC236}">
                <a16:creationId xmlns:a16="http://schemas.microsoft.com/office/drawing/2014/main" id="{5BA4012D-5390-4D8C-A31C-549A530FEF3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5</a:t>
            </a:fld>
            <a:endParaRPr lang="en-US"/>
          </a:p>
        </p:txBody>
      </p:sp>
      <p:sp>
        <p:nvSpPr>
          <p:cNvPr id="11" name="Footer Placeholder 10">
            <a:extLst>
              <a:ext uri="{FF2B5EF4-FFF2-40B4-BE49-F238E27FC236}">
                <a16:creationId xmlns:a16="http://schemas.microsoft.com/office/drawing/2014/main" id="{6E46075E-0C22-415D-94AB-F9F6DE5BB1B8}"/>
              </a:ext>
            </a:extLst>
          </p:cNvPr>
          <p:cNvSpPr>
            <a:spLocks noGrp="1"/>
          </p:cNvSpPr>
          <p:nvPr>
            <p:ph type="ftr" idx="11"/>
          </p:nvPr>
        </p:nvSpPr>
        <p:spPr/>
        <p:txBody>
          <a:bodyPr/>
          <a:lstStyle/>
          <a:p>
            <a:r>
              <a:rPr lang="en-US"/>
              <a:t>S. Nagaitsev | ABP Worshop 2</a:t>
            </a:r>
          </a:p>
        </p:txBody>
      </p:sp>
    </p:spTree>
    <p:extLst>
      <p:ext uri="{BB962C8B-B14F-4D97-AF65-F5344CB8AC3E}">
        <p14:creationId xmlns:p14="http://schemas.microsoft.com/office/powerpoint/2010/main" val="1090237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CE642A1-B875-4EB9-A1AB-D093A0960E4E}"/>
              </a:ext>
            </a:extLst>
          </p:cNvPr>
          <p:cNvSpPr>
            <a:spLocks noGrp="1"/>
          </p:cNvSpPr>
          <p:nvPr>
            <p:ph type="title"/>
          </p:nvPr>
        </p:nvSpPr>
        <p:spPr/>
        <p:txBody>
          <a:bodyPr/>
          <a:lstStyle/>
          <a:p>
            <a:r>
              <a:rPr lang="en-US" dirty="0"/>
              <a:t>2014 P5 report, 2015 GARD report, other GARD road maps</a:t>
            </a:r>
          </a:p>
        </p:txBody>
      </p:sp>
      <p:sp>
        <p:nvSpPr>
          <p:cNvPr id="10" name="Text Placeholder 9">
            <a:extLst>
              <a:ext uri="{FF2B5EF4-FFF2-40B4-BE49-F238E27FC236}">
                <a16:creationId xmlns:a16="http://schemas.microsoft.com/office/drawing/2014/main" id="{48ED3208-182B-45E5-9F86-79F766298F69}"/>
              </a:ext>
            </a:extLst>
          </p:cNvPr>
          <p:cNvSpPr>
            <a:spLocks noGrp="1"/>
          </p:cNvSpPr>
          <p:nvPr>
            <p:ph type="body" idx="1"/>
          </p:nvPr>
        </p:nvSpPr>
        <p:spPr>
          <a:xfrm>
            <a:off x="228600" y="844731"/>
            <a:ext cx="8672513" cy="5468983"/>
          </a:xfrm>
        </p:spPr>
        <p:txBody>
          <a:bodyPr/>
          <a:lstStyle/>
          <a:p>
            <a:r>
              <a:rPr lang="en-US" dirty="0">
                <a:hlinkClick r:id="rId2"/>
              </a:rPr>
              <a:t>https://www.usparticlephysics.org/</a:t>
            </a:r>
            <a:r>
              <a:rPr lang="en-US" dirty="0"/>
              <a:t> -- the P5 report</a:t>
            </a:r>
          </a:p>
          <a:p>
            <a:r>
              <a:rPr lang="en-US" dirty="0">
                <a:hlinkClick r:id="rId3"/>
              </a:rPr>
              <a:t>https://science.osti.gov/~/media/hep/hepap/pdf/Reports/Accelerator_RD_Subpanel_Report.pdf</a:t>
            </a:r>
            <a:r>
              <a:rPr lang="en-US" dirty="0"/>
              <a:t> -- GARD report</a:t>
            </a:r>
            <a:endParaRPr lang="en-US" dirty="0">
              <a:hlinkClick r:id="rId4"/>
            </a:endParaRPr>
          </a:p>
          <a:p>
            <a:r>
              <a:rPr lang="en-US" dirty="0">
                <a:hlinkClick r:id="rId4"/>
              </a:rPr>
              <a:t>https://science.osti.gov/~/media/hep/pdf/accelerator-rd-stewardship/Advanced_Accelerator_Development_Strategy_Report.pdf</a:t>
            </a:r>
            <a:r>
              <a:rPr lang="en-US" dirty="0"/>
              <a:t> -- the AAC roadmap</a:t>
            </a:r>
          </a:p>
          <a:p>
            <a:r>
              <a:rPr lang="en-US" dirty="0">
                <a:hlinkClick r:id="rId5"/>
              </a:rPr>
              <a:t>https://science.osti.gov/~/media/hep/pdf/Reports/DOE_HEP_GARD_RF_Research_Roadmap_Report.pdf</a:t>
            </a:r>
            <a:r>
              <a:rPr lang="en-US" dirty="0"/>
              <a:t> -- the RF roadmap</a:t>
            </a:r>
          </a:p>
          <a:p>
            <a:r>
              <a:rPr lang="en-US" dirty="0">
                <a:hlinkClick r:id="rId6"/>
              </a:rPr>
              <a:t>https://science.osti.gov/~/media/hep/pdf/Reports/MagnetDevelopmentProgramPlan.pdf</a:t>
            </a:r>
            <a:r>
              <a:rPr lang="en-US" dirty="0"/>
              <a:t> -- the HF magnet roadmap</a:t>
            </a:r>
          </a:p>
          <a:p>
            <a:endParaRPr lang="en-US" dirty="0"/>
          </a:p>
          <a:p>
            <a:r>
              <a:rPr lang="en-US" dirty="0"/>
              <a:t>Notice that these are all DOE documents (more about it later)</a:t>
            </a:r>
          </a:p>
          <a:p>
            <a:endParaRPr lang="en-US" dirty="0"/>
          </a:p>
        </p:txBody>
      </p:sp>
      <p:sp>
        <p:nvSpPr>
          <p:cNvPr id="7" name="Date Placeholder 6">
            <a:extLst>
              <a:ext uri="{FF2B5EF4-FFF2-40B4-BE49-F238E27FC236}">
                <a16:creationId xmlns:a16="http://schemas.microsoft.com/office/drawing/2014/main" id="{358DC316-ECF8-47A7-9A66-26331956E94C}"/>
              </a:ext>
            </a:extLst>
          </p:cNvPr>
          <p:cNvSpPr>
            <a:spLocks noGrp="1"/>
          </p:cNvSpPr>
          <p:nvPr>
            <p:ph type="dt" idx="10"/>
          </p:nvPr>
        </p:nvSpPr>
        <p:spPr/>
        <p:txBody>
          <a:bodyPr/>
          <a:lstStyle/>
          <a:p>
            <a:r>
              <a:rPr lang="en-US"/>
              <a:t>04/15/2020</a:t>
            </a:r>
          </a:p>
        </p:txBody>
      </p:sp>
      <p:sp>
        <p:nvSpPr>
          <p:cNvPr id="8" name="Slide Number Placeholder 7">
            <a:extLst>
              <a:ext uri="{FF2B5EF4-FFF2-40B4-BE49-F238E27FC236}">
                <a16:creationId xmlns:a16="http://schemas.microsoft.com/office/drawing/2014/main" id="{2A628208-77BE-4738-8AEC-803BE545413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6</a:t>
            </a:fld>
            <a:endParaRPr lang="en-US"/>
          </a:p>
        </p:txBody>
      </p:sp>
      <p:sp>
        <p:nvSpPr>
          <p:cNvPr id="2" name="Footer Placeholder 1">
            <a:extLst>
              <a:ext uri="{FF2B5EF4-FFF2-40B4-BE49-F238E27FC236}">
                <a16:creationId xmlns:a16="http://schemas.microsoft.com/office/drawing/2014/main" id="{71F5A6B8-DCA8-42E7-8C16-A8FFB46272EC}"/>
              </a:ext>
            </a:extLst>
          </p:cNvPr>
          <p:cNvSpPr>
            <a:spLocks noGrp="1"/>
          </p:cNvSpPr>
          <p:nvPr>
            <p:ph type="ftr" idx="11"/>
          </p:nvPr>
        </p:nvSpPr>
        <p:spPr/>
        <p:txBody>
          <a:bodyPr/>
          <a:lstStyle/>
          <a:p>
            <a:r>
              <a:rPr lang="en-US"/>
              <a:t>S. Nagaitsev | ABP Worshop 2</a:t>
            </a:r>
          </a:p>
        </p:txBody>
      </p:sp>
    </p:spTree>
    <p:extLst>
      <p:ext uri="{BB962C8B-B14F-4D97-AF65-F5344CB8AC3E}">
        <p14:creationId xmlns:p14="http://schemas.microsoft.com/office/powerpoint/2010/main" val="2695846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2CEB524-2691-4001-A8A9-2743740BB804}"/>
              </a:ext>
            </a:extLst>
          </p:cNvPr>
          <p:cNvSpPr>
            <a:spLocks noGrp="1"/>
          </p:cNvSpPr>
          <p:nvPr>
            <p:ph type="dt" idx="10"/>
          </p:nvPr>
        </p:nvSpPr>
        <p:spPr/>
        <p:txBody>
          <a:bodyPr/>
          <a:lstStyle/>
          <a:p>
            <a:r>
              <a:rPr lang="en-US"/>
              <a:t>04/15/2020</a:t>
            </a:r>
          </a:p>
        </p:txBody>
      </p:sp>
      <p:sp>
        <p:nvSpPr>
          <p:cNvPr id="8" name="Slide Number Placeholder 7">
            <a:extLst>
              <a:ext uri="{FF2B5EF4-FFF2-40B4-BE49-F238E27FC236}">
                <a16:creationId xmlns:a16="http://schemas.microsoft.com/office/drawing/2014/main" id="{97DC9B57-D559-4CC0-AAD4-5746D81812D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7</a:t>
            </a:fld>
            <a:endParaRPr lang="en-US"/>
          </a:p>
        </p:txBody>
      </p:sp>
      <p:sp>
        <p:nvSpPr>
          <p:cNvPr id="11" name="Title 1">
            <a:extLst>
              <a:ext uri="{FF2B5EF4-FFF2-40B4-BE49-F238E27FC236}">
                <a16:creationId xmlns:a16="http://schemas.microsoft.com/office/drawing/2014/main" id="{37DAE817-7DE2-4D5C-A032-CD6BD9A2A142}"/>
              </a:ext>
            </a:extLst>
          </p:cNvPr>
          <p:cNvSpPr>
            <a:spLocks noGrp="1"/>
          </p:cNvSpPr>
          <p:nvPr>
            <p:ph type="title"/>
          </p:nvPr>
        </p:nvSpPr>
        <p:spPr>
          <a:xfrm>
            <a:off x="228600" y="103664"/>
            <a:ext cx="8686800" cy="641739"/>
          </a:xfrm>
        </p:spPr>
        <p:txBody>
          <a:bodyPr/>
          <a:lstStyle/>
          <a:p>
            <a:r>
              <a:rPr lang="en-US" sz="3600" dirty="0"/>
              <a:t>Synergies</a:t>
            </a:r>
          </a:p>
        </p:txBody>
      </p:sp>
      <p:sp>
        <p:nvSpPr>
          <p:cNvPr id="12" name="Content Placeholder 2">
            <a:extLst>
              <a:ext uri="{FF2B5EF4-FFF2-40B4-BE49-F238E27FC236}">
                <a16:creationId xmlns:a16="http://schemas.microsoft.com/office/drawing/2014/main" id="{565EC45D-703E-481C-833D-365EDAB9D446}"/>
              </a:ext>
            </a:extLst>
          </p:cNvPr>
          <p:cNvSpPr txBox="1">
            <a:spLocks/>
          </p:cNvSpPr>
          <p:nvPr/>
        </p:nvSpPr>
        <p:spPr>
          <a:xfrm>
            <a:off x="228600" y="1043046"/>
            <a:ext cx="8672513" cy="4987867"/>
          </a:xfrm>
          <a:prstGeom prst="rect">
            <a:avLst/>
          </a:prstGeom>
          <a:noFill/>
          <a:ln>
            <a:noFill/>
          </a:ln>
        </p:spPr>
        <p:txBody>
          <a:bodyPr spcFirstLastPara="1" wrap="square" lIns="0" tIns="0" rIns="0" bIns="0" anchor="t" anchorCtr="0"/>
          <a:lstStyle>
            <a:defPPr marR="0" lvl="0" algn="l" rtl="0">
              <a:lnSpc>
                <a:spcPct val="100000"/>
              </a:lnSpc>
              <a:spcBef>
                <a:spcPts val="0"/>
              </a:spcBef>
              <a:spcAft>
                <a:spcPts val="0"/>
              </a:spcAft>
            </a:defPPr>
            <a:lvl1pPr marL="457200" marR="0" lvl="0" indent="-381000" algn="l" rtl="0">
              <a:lnSpc>
                <a:spcPct val="100000"/>
              </a:lnSpc>
              <a:spcBef>
                <a:spcPts val="480"/>
              </a:spcBef>
              <a:spcAft>
                <a:spcPts val="0"/>
              </a:spcAft>
              <a:buClr>
                <a:srgbClr val="404040"/>
              </a:buClr>
              <a:buSzPts val="2400"/>
              <a:buFont typeface="Arial"/>
              <a:buChar char="•"/>
              <a:defRPr sz="2400" b="0" i="0" u="none" strike="noStrike" cap="none">
                <a:solidFill>
                  <a:srgbClr val="404040"/>
                </a:solidFill>
                <a:latin typeface="Helvetica Neue"/>
                <a:ea typeface="Helvetica Neue"/>
                <a:cs typeface="Helvetica Neue"/>
                <a:sym typeface="Helvetica Neue"/>
              </a:defRPr>
            </a:lvl1pPr>
            <a:lvl2pPr marL="914400" marR="0" lvl="1" indent="-368300" algn="l" rtl="0">
              <a:lnSpc>
                <a:spcPct val="100000"/>
              </a:lnSpc>
              <a:spcBef>
                <a:spcPts val="440"/>
              </a:spcBef>
              <a:spcAft>
                <a:spcPts val="0"/>
              </a:spcAft>
              <a:buClr>
                <a:srgbClr val="404040"/>
              </a:buClr>
              <a:buSzPts val="2200"/>
              <a:buFont typeface="Arial"/>
              <a:buChar char="–"/>
              <a:defRPr sz="2200" b="0" i="0" u="none" strike="noStrike" cap="none">
                <a:solidFill>
                  <a:srgbClr val="404040"/>
                </a:solidFill>
                <a:latin typeface="Helvetica Neue"/>
                <a:ea typeface="Helvetica Neue"/>
                <a:cs typeface="Helvetica Neue"/>
                <a:sym typeface="Helvetica Neue"/>
              </a:defRPr>
            </a:lvl2pPr>
            <a:lvl3pPr marL="1371600" marR="0" lvl="2" indent="-355600" algn="l" rtl="0">
              <a:lnSpc>
                <a:spcPct val="100000"/>
              </a:lnSpc>
              <a:spcBef>
                <a:spcPts val="400"/>
              </a:spcBef>
              <a:spcAft>
                <a:spcPts val="0"/>
              </a:spcAft>
              <a:buClr>
                <a:srgbClr val="404040"/>
              </a:buClr>
              <a:buSzPts val="2000"/>
              <a:buFont typeface="Arial"/>
              <a:buChar char="•"/>
              <a:defRPr sz="2000" b="0" i="0" u="none" strike="noStrike" cap="none">
                <a:solidFill>
                  <a:srgbClr val="404040"/>
                </a:solidFill>
                <a:latin typeface="Helvetica Neue"/>
                <a:ea typeface="Helvetica Neue"/>
                <a:cs typeface="Helvetica Neue"/>
                <a:sym typeface="Helvetica Neue"/>
              </a:defRPr>
            </a:lvl3pPr>
            <a:lvl4pPr marL="1828800" marR="0" lvl="3" indent="-342900" algn="l" rtl="0">
              <a:lnSpc>
                <a:spcPct val="100000"/>
              </a:lnSpc>
              <a:spcBef>
                <a:spcPts val="360"/>
              </a:spcBef>
              <a:spcAft>
                <a:spcPts val="0"/>
              </a:spcAft>
              <a:buClr>
                <a:srgbClr val="404040"/>
              </a:buClr>
              <a:buSzPts val="1800"/>
              <a:buFont typeface="Arial"/>
              <a:buChar char="–"/>
              <a:defRPr sz="1800" b="0" i="0" u="none" strike="noStrike" cap="none">
                <a:solidFill>
                  <a:srgbClr val="404040"/>
                </a:solidFill>
                <a:latin typeface="Helvetica Neue"/>
                <a:ea typeface="Helvetica Neue"/>
                <a:cs typeface="Helvetica Neue"/>
                <a:sym typeface="Helvetica Neue"/>
              </a:defRPr>
            </a:lvl4pPr>
            <a:lvl5pPr marL="2286000" marR="0" lvl="4" indent="-342900" algn="l" rtl="0">
              <a:lnSpc>
                <a:spcPct val="100000"/>
              </a:lnSpc>
              <a:spcBef>
                <a:spcPts val="360"/>
              </a:spcBef>
              <a:spcAft>
                <a:spcPts val="0"/>
              </a:spcAft>
              <a:buClr>
                <a:srgbClr val="404040"/>
              </a:buClr>
              <a:buSzPts val="1800"/>
              <a:buFont typeface="Arial"/>
              <a:buChar char="•"/>
              <a:defRPr sz="1800" b="0" i="0" u="none" strike="noStrike" cap="none">
                <a:solidFill>
                  <a:srgbClr val="404040"/>
                </a:solidFill>
                <a:latin typeface="Helvetica Neue"/>
                <a:ea typeface="Helvetica Neue"/>
                <a:cs typeface="Helvetica Neue"/>
                <a:sym typeface="Helvetica Neue"/>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r>
              <a:rPr lang="en-US" dirty="0"/>
              <a:t>9 DOE national labs claim Accelerator Science and Technology as one of their core capabilities:</a:t>
            </a:r>
          </a:p>
          <a:p>
            <a:pPr lvl="1"/>
            <a:r>
              <a:rPr lang="en-US" sz="1600" dirty="0">
                <a:hlinkClick r:id="rId2"/>
              </a:rPr>
              <a:t>https://nationallabs.org/site/wp-content/uploads/2017/05/National-Labs-all-r.pdf</a:t>
            </a:r>
            <a:endParaRPr lang="en-US" sz="1600" dirty="0"/>
          </a:p>
          <a:p>
            <a:r>
              <a:rPr lang="en-US" dirty="0"/>
              <a:t>The GARD ABP thrust shares many topics and physics issues with R&amp;D activities at other (non-HEP) labs and universities</a:t>
            </a:r>
          </a:p>
          <a:p>
            <a:pPr lvl="1"/>
            <a:r>
              <a:rPr lang="en-US" dirty="0"/>
              <a:t>OHEP is sensitive to the fact that they do not “own” the entire ABP phase space</a:t>
            </a:r>
          </a:p>
          <a:p>
            <a:r>
              <a:rPr lang="en-US" dirty="0"/>
              <a:t>So, it is essential for us to invite ALL labs to our discussions and to get a “buy-in” from them. </a:t>
            </a:r>
          </a:p>
          <a:p>
            <a:pPr lvl="1"/>
            <a:r>
              <a:rPr lang="en-US" dirty="0"/>
              <a:t>But we must focus on the HEP research needs</a:t>
            </a:r>
          </a:p>
          <a:p>
            <a:r>
              <a:rPr lang="en-US" dirty="0"/>
              <a:t>Other DOE SC offices are very interested in what we are doing.</a:t>
            </a:r>
          </a:p>
          <a:p>
            <a:pPr marL="76200" indent="0">
              <a:buNone/>
            </a:pPr>
            <a:endParaRPr lang="en-US" dirty="0"/>
          </a:p>
        </p:txBody>
      </p:sp>
      <p:sp>
        <p:nvSpPr>
          <p:cNvPr id="13" name="Footer Placeholder 12">
            <a:extLst>
              <a:ext uri="{FF2B5EF4-FFF2-40B4-BE49-F238E27FC236}">
                <a16:creationId xmlns:a16="http://schemas.microsoft.com/office/drawing/2014/main" id="{A60805FE-AFD1-442E-938D-F2F61BB7B89A}"/>
              </a:ext>
            </a:extLst>
          </p:cNvPr>
          <p:cNvSpPr>
            <a:spLocks noGrp="1"/>
          </p:cNvSpPr>
          <p:nvPr>
            <p:ph type="ftr" idx="11"/>
          </p:nvPr>
        </p:nvSpPr>
        <p:spPr/>
        <p:txBody>
          <a:bodyPr/>
          <a:lstStyle/>
          <a:p>
            <a:r>
              <a:rPr lang="en-US"/>
              <a:t>S. Nagaitsev | ABP Worshop 2</a:t>
            </a:r>
          </a:p>
        </p:txBody>
      </p:sp>
    </p:spTree>
    <p:extLst>
      <p:ext uri="{BB962C8B-B14F-4D97-AF65-F5344CB8AC3E}">
        <p14:creationId xmlns:p14="http://schemas.microsoft.com/office/powerpoint/2010/main" val="4105737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197A122-E7D6-4FB4-8265-148BED17A0D5}"/>
              </a:ext>
            </a:extLst>
          </p:cNvPr>
          <p:cNvSpPr>
            <a:spLocks noGrp="1"/>
          </p:cNvSpPr>
          <p:nvPr>
            <p:ph type="title"/>
          </p:nvPr>
        </p:nvSpPr>
        <p:spPr/>
        <p:txBody>
          <a:bodyPr/>
          <a:lstStyle/>
          <a:p>
            <a:r>
              <a:rPr lang="en-US" sz="3200" dirty="0"/>
              <a:t>Science is proposal-driven</a:t>
            </a:r>
          </a:p>
        </p:txBody>
      </p:sp>
      <p:sp>
        <p:nvSpPr>
          <p:cNvPr id="10" name="Text Placeholder 9">
            <a:extLst>
              <a:ext uri="{FF2B5EF4-FFF2-40B4-BE49-F238E27FC236}">
                <a16:creationId xmlns:a16="http://schemas.microsoft.com/office/drawing/2014/main" id="{970C993F-FAC8-406B-B28C-0C43739F88AA}"/>
              </a:ext>
            </a:extLst>
          </p:cNvPr>
          <p:cNvSpPr>
            <a:spLocks noGrp="1"/>
          </p:cNvSpPr>
          <p:nvPr>
            <p:ph type="body" idx="1"/>
          </p:nvPr>
        </p:nvSpPr>
        <p:spPr>
          <a:xfrm>
            <a:off x="228600" y="818606"/>
            <a:ext cx="8672513" cy="5212307"/>
          </a:xfrm>
        </p:spPr>
        <p:txBody>
          <a:bodyPr/>
          <a:lstStyle/>
          <a:p>
            <a:r>
              <a:rPr lang="en-US" dirty="0"/>
              <a:t>We are to bring to OHEP proposals for research and they respond (with guidance, requirements, and/or funding)</a:t>
            </a:r>
          </a:p>
          <a:p>
            <a:pPr lvl="1"/>
            <a:r>
              <a:rPr lang="en-US" dirty="0"/>
              <a:t>Accelerator scientists (like all scientists) should be continuously proposing new ideas and experiments</a:t>
            </a:r>
          </a:p>
          <a:p>
            <a:r>
              <a:rPr lang="en-US" dirty="0"/>
              <a:t>There is no clear single funding agency for Accelerator Physics at National Labs (like ASCR for computing)</a:t>
            </a:r>
          </a:p>
          <a:p>
            <a:pPr lvl="1"/>
            <a:r>
              <a:rPr lang="en-US" dirty="0"/>
              <a:t>ECAs, NSF (for universities)</a:t>
            </a:r>
          </a:p>
          <a:p>
            <a:pPr lvl="1"/>
            <a:r>
              <a:rPr lang="en-US" dirty="0"/>
              <a:t>GARD as a whole is to address “Technology Gaps” for HEP; ABP is supported as a small fraction.</a:t>
            </a:r>
          </a:p>
          <a:p>
            <a:r>
              <a:rPr lang="en-US" dirty="0"/>
              <a:t>Our roadmap should address both “Knowledge gaps” and “Technology gaps” in Accelerator and Beam Physics.</a:t>
            </a:r>
          </a:p>
          <a:p>
            <a:r>
              <a:rPr lang="en-US" dirty="0"/>
              <a:t>It will help OHEP to strengthen their case and it will help every scientist in our field.</a:t>
            </a:r>
          </a:p>
          <a:p>
            <a:endParaRPr lang="en-US" dirty="0"/>
          </a:p>
        </p:txBody>
      </p:sp>
      <p:sp>
        <p:nvSpPr>
          <p:cNvPr id="7" name="Date Placeholder 6">
            <a:extLst>
              <a:ext uri="{FF2B5EF4-FFF2-40B4-BE49-F238E27FC236}">
                <a16:creationId xmlns:a16="http://schemas.microsoft.com/office/drawing/2014/main" id="{406329E5-49EA-437C-8C72-A044F48E6F60}"/>
              </a:ext>
            </a:extLst>
          </p:cNvPr>
          <p:cNvSpPr>
            <a:spLocks noGrp="1"/>
          </p:cNvSpPr>
          <p:nvPr>
            <p:ph type="dt" idx="10"/>
          </p:nvPr>
        </p:nvSpPr>
        <p:spPr/>
        <p:txBody>
          <a:bodyPr/>
          <a:lstStyle/>
          <a:p>
            <a:r>
              <a:rPr lang="en-US"/>
              <a:t>04/15/2020</a:t>
            </a:r>
          </a:p>
        </p:txBody>
      </p:sp>
      <p:sp>
        <p:nvSpPr>
          <p:cNvPr id="8" name="Slide Number Placeholder 7">
            <a:extLst>
              <a:ext uri="{FF2B5EF4-FFF2-40B4-BE49-F238E27FC236}">
                <a16:creationId xmlns:a16="http://schemas.microsoft.com/office/drawing/2014/main" id="{3CB7FBC9-1704-4AE4-99C0-A70BC4D6946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8</a:t>
            </a:fld>
            <a:endParaRPr lang="en-US"/>
          </a:p>
        </p:txBody>
      </p:sp>
      <p:sp>
        <p:nvSpPr>
          <p:cNvPr id="11" name="Footer Placeholder 10">
            <a:extLst>
              <a:ext uri="{FF2B5EF4-FFF2-40B4-BE49-F238E27FC236}">
                <a16:creationId xmlns:a16="http://schemas.microsoft.com/office/drawing/2014/main" id="{5C1B182E-6CF1-4097-AE83-43B14A1A722F}"/>
              </a:ext>
            </a:extLst>
          </p:cNvPr>
          <p:cNvSpPr>
            <a:spLocks noGrp="1"/>
          </p:cNvSpPr>
          <p:nvPr>
            <p:ph type="ftr" idx="11"/>
          </p:nvPr>
        </p:nvSpPr>
        <p:spPr/>
        <p:txBody>
          <a:bodyPr/>
          <a:lstStyle/>
          <a:p>
            <a:r>
              <a:rPr lang="en-US"/>
              <a:t>S. Nagaitsev | ABP Worshop 2</a:t>
            </a:r>
          </a:p>
        </p:txBody>
      </p:sp>
    </p:spTree>
    <p:extLst>
      <p:ext uri="{BB962C8B-B14F-4D97-AF65-F5344CB8AC3E}">
        <p14:creationId xmlns:p14="http://schemas.microsoft.com/office/powerpoint/2010/main" val="2529902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54B9379-05F4-41B7-A5DA-F37CF20D934C}"/>
              </a:ext>
            </a:extLst>
          </p:cNvPr>
          <p:cNvSpPr>
            <a:spLocks noGrp="1"/>
          </p:cNvSpPr>
          <p:nvPr>
            <p:ph type="title"/>
          </p:nvPr>
        </p:nvSpPr>
        <p:spPr/>
        <p:txBody>
          <a:bodyPr/>
          <a:lstStyle/>
          <a:p>
            <a:r>
              <a:rPr lang="en-US" dirty="0"/>
              <a:t>Our process</a:t>
            </a:r>
          </a:p>
        </p:txBody>
      </p:sp>
      <p:sp>
        <p:nvSpPr>
          <p:cNvPr id="10" name="Text Placeholder 9">
            <a:extLst>
              <a:ext uri="{FF2B5EF4-FFF2-40B4-BE49-F238E27FC236}">
                <a16:creationId xmlns:a16="http://schemas.microsoft.com/office/drawing/2014/main" id="{EB063845-AF2F-454E-8D43-2F1BD6BDBBEA}"/>
              </a:ext>
            </a:extLst>
          </p:cNvPr>
          <p:cNvSpPr>
            <a:spLocks noGrp="1"/>
          </p:cNvSpPr>
          <p:nvPr>
            <p:ph type="body" idx="1"/>
          </p:nvPr>
        </p:nvSpPr>
        <p:spPr>
          <a:xfrm>
            <a:off x="228600" y="818606"/>
            <a:ext cx="8672513" cy="5212307"/>
          </a:xfrm>
        </p:spPr>
        <p:txBody>
          <a:bodyPr/>
          <a:lstStyle/>
          <a:p>
            <a:r>
              <a:rPr lang="en-US" dirty="0"/>
              <a:t>Define ABP scope, mission, vision, challenges, activities</a:t>
            </a:r>
          </a:p>
          <a:p>
            <a:pPr lvl="1"/>
            <a:r>
              <a:rPr lang="en-US" dirty="0">
                <a:solidFill>
                  <a:srgbClr val="00B050"/>
                </a:solidFill>
              </a:rPr>
              <a:t>Done (2018 – 2019)</a:t>
            </a:r>
          </a:p>
          <a:p>
            <a:r>
              <a:rPr lang="en-US" dirty="0"/>
              <a:t>Collect ideas and research topics to address challenges and to advance the mission</a:t>
            </a:r>
          </a:p>
          <a:p>
            <a:pPr lvl="1"/>
            <a:r>
              <a:rPr lang="en-US" dirty="0"/>
              <a:t>Two workshops, </a:t>
            </a:r>
            <a:r>
              <a:rPr lang="en-US" dirty="0">
                <a:solidFill>
                  <a:srgbClr val="00B050"/>
                </a:solidFill>
              </a:rPr>
              <a:t>Dec 2019 (LBNL) </a:t>
            </a:r>
            <a:r>
              <a:rPr lang="en-US" dirty="0"/>
              <a:t>and </a:t>
            </a:r>
            <a:r>
              <a:rPr lang="en-US" dirty="0">
                <a:solidFill>
                  <a:srgbClr val="FF0000"/>
                </a:solidFill>
              </a:rPr>
              <a:t>April 2020 (by Zoom)</a:t>
            </a:r>
          </a:p>
          <a:p>
            <a:pPr lvl="1"/>
            <a:r>
              <a:rPr lang="en-US" dirty="0"/>
              <a:t>Start forming a roadmap: a timeline of R&amp;D steps with milestones</a:t>
            </a:r>
          </a:p>
          <a:p>
            <a:pPr lvl="1"/>
            <a:r>
              <a:rPr lang="en-US" dirty="0"/>
              <a:t>Draft a ~30-page document, describing the exciting research opportunities and the draft roadmap</a:t>
            </a:r>
          </a:p>
          <a:p>
            <a:r>
              <a:rPr lang="en-US" dirty="0"/>
              <a:t>HEP Basic Research Needs Workshop on GARD ABP</a:t>
            </a:r>
          </a:p>
          <a:p>
            <a:pPr lvl="1"/>
            <a:r>
              <a:rPr lang="en-US" dirty="0"/>
              <a:t>Sponsored by OHEP</a:t>
            </a:r>
          </a:p>
          <a:p>
            <a:pPr lvl="1"/>
            <a:r>
              <a:rPr lang="en-US" dirty="0"/>
              <a:t>Example: </a:t>
            </a:r>
            <a:r>
              <a:rPr lang="en-US" dirty="0">
                <a:hlinkClick r:id="rId2"/>
              </a:rPr>
              <a:t>https://www.orau.gov/brndrd2019/</a:t>
            </a:r>
            <a:endParaRPr lang="en-US" dirty="0"/>
          </a:p>
          <a:p>
            <a:r>
              <a:rPr lang="en-US" dirty="0"/>
              <a:t>Publish the Roadmap document, based on the workshop and our draft document</a:t>
            </a:r>
          </a:p>
        </p:txBody>
      </p:sp>
      <p:sp>
        <p:nvSpPr>
          <p:cNvPr id="7" name="Date Placeholder 6">
            <a:extLst>
              <a:ext uri="{FF2B5EF4-FFF2-40B4-BE49-F238E27FC236}">
                <a16:creationId xmlns:a16="http://schemas.microsoft.com/office/drawing/2014/main" id="{9854B67C-38C4-43CE-ACE4-E9CB8B973A92}"/>
              </a:ext>
            </a:extLst>
          </p:cNvPr>
          <p:cNvSpPr>
            <a:spLocks noGrp="1"/>
          </p:cNvSpPr>
          <p:nvPr>
            <p:ph type="dt" idx="10"/>
          </p:nvPr>
        </p:nvSpPr>
        <p:spPr/>
        <p:txBody>
          <a:bodyPr/>
          <a:lstStyle/>
          <a:p>
            <a:r>
              <a:rPr lang="en-US"/>
              <a:t>04/15/2020</a:t>
            </a:r>
          </a:p>
        </p:txBody>
      </p:sp>
      <p:sp>
        <p:nvSpPr>
          <p:cNvPr id="8" name="Slide Number Placeholder 7">
            <a:extLst>
              <a:ext uri="{FF2B5EF4-FFF2-40B4-BE49-F238E27FC236}">
                <a16:creationId xmlns:a16="http://schemas.microsoft.com/office/drawing/2014/main" id="{A26984A4-4186-4034-B0DC-6EBD916E381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9</a:t>
            </a:fld>
            <a:endParaRPr lang="en-US"/>
          </a:p>
        </p:txBody>
      </p:sp>
      <p:sp>
        <p:nvSpPr>
          <p:cNvPr id="11" name="Footer Placeholder 10">
            <a:extLst>
              <a:ext uri="{FF2B5EF4-FFF2-40B4-BE49-F238E27FC236}">
                <a16:creationId xmlns:a16="http://schemas.microsoft.com/office/drawing/2014/main" id="{B4E579C5-7038-40E5-9856-8E3BB87FCFC6}"/>
              </a:ext>
            </a:extLst>
          </p:cNvPr>
          <p:cNvSpPr>
            <a:spLocks noGrp="1"/>
          </p:cNvSpPr>
          <p:nvPr>
            <p:ph type="ftr" idx="11"/>
          </p:nvPr>
        </p:nvSpPr>
        <p:spPr/>
        <p:txBody>
          <a:bodyPr/>
          <a:lstStyle/>
          <a:p>
            <a:r>
              <a:rPr lang="en-US"/>
              <a:t>S. Nagaitsev | ABP Worshop 2</a:t>
            </a:r>
          </a:p>
        </p:txBody>
      </p:sp>
    </p:spTree>
    <p:extLst>
      <p:ext uri="{BB962C8B-B14F-4D97-AF65-F5344CB8AC3E}">
        <p14:creationId xmlns:p14="http://schemas.microsoft.com/office/powerpoint/2010/main" val="3411026544"/>
      </p:ext>
    </p:extLst>
  </p:cSld>
  <p:clrMapOvr>
    <a:masterClrMapping/>
  </p:clrMapOvr>
</p:sld>
</file>

<file path=ppt/theme/theme1.xml><?xml version="1.0" encoding="utf-8"?>
<a:theme xmlns:a="http://schemas.openxmlformats.org/drawingml/2006/main" name="FNAL_TemplateMac_060514">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1379</Words>
  <Application>Microsoft Office PowerPoint</Application>
  <PresentationFormat>On-screen Show (4:3)</PresentationFormat>
  <Paragraphs>166</Paragraphs>
  <Slides>17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Calibri</vt:lpstr>
      <vt:lpstr>Arial</vt:lpstr>
      <vt:lpstr>Helvetica Neue</vt:lpstr>
      <vt:lpstr>FNAL_TemplateMac_060514</vt:lpstr>
      <vt:lpstr>Welcome to the GARD ABP Workshop 2 S. Nagaitsev  Most of the planning work is being done as a “community effort”, led by: Z. Huang (SLAC), J. Power (ANL), J.-L. Vay (LBNL),                      L. Spentzouris (IIT), J. Rosenzweig (UCLA), P. Piot (NIU), and            S. Nagaitsev (Fermilab)  </vt:lpstr>
      <vt:lpstr>Why are we here?</vt:lpstr>
      <vt:lpstr>PowerPoint Presentation</vt:lpstr>
      <vt:lpstr>Introduction</vt:lpstr>
      <vt:lpstr>What is a roadmap?</vt:lpstr>
      <vt:lpstr>2014 P5 report, 2015 GARD report, other GARD road maps</vt:lpstr>
      <vt:lpstr>Synergies</vt:lpstr>
      <vt:lpstr>Science is proposal-driven</vt:lpstr>
      <vt:lpstr>Our process</vt:lpstr>
      <vt:lpstr>Definitions and vision statement</vt:lpstr>
      <vt:lpstr>GARD ABP mission statement</vt:lpstr>
      <vt:lpstr>The 2014 P5 report provided physics drivers for accelerator R&amp;D</vt:lpstr>
      <vt:lpstr>Snowmass 2021: DPF, DPB, DNP, DAP, DGRAV</vt:lpstr>
      <vt:lpstr>ABP Grand challenges</vt:lpstr>
      <vt:lpstr>Workshop #1 WGs</vt:lpstr>
      <vt:lpstr>Workshop #2 WGs</vt:lpstr>
      <vt:lpstr>Speaker guidelines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2020-04-15T15:02:48Z</dcterms:modified>
</cp:coreProperties>
</file>