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/>
    <p:restoredTop sz="94643"/>
  </p:normalViewPr>
  <p:slideViewPr>
    <p:cSldViewPr snapToGrid="0" snapToObjects="1" showGuides="1">
      <p:cViewPr varScale="1">
        <p:scale>
          <a:sx n="86" d="100"/>
          <a:sy n="86" d="100"/>
        </p:scale>
        <p:origin x="6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6670-0A0B-9443-BEC7-0374A4609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64718-50E0-A649-8D85-F51090B23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12C44-931A-0A4E-B504-B5163057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71AEB-E09A-6942-BD58-549E95EEB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8E7B8-3D17-994F-AB59-0030C70D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5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0CD3-3632-6044-A259-D4E351D19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ACD86-9BCE-E34E-97C7-F8EAD1E35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02419-24D4-D647-895A-680F57732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E7BBB-0567-584A-BF2C-02AD9338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53956-EC87-E446-AA2F-C1AE106C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3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DAC741-9A74-D147-B337-5672E18A1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B6A0D-AC55-AE4D-925A-7370E69CB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DDD07-D71F-7046-A7E7-F40CD9F6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FE49F-00D2-FC4B-A8FD-DC290160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4C18-83F1-264B-B03D-5FF02A99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7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CE43-B5D9-C442-A699-025C15F7F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9FA7-D5DB-7F4B-B6BD-6626F65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7FE96-9B58-7B46-9777-E92E1F8B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3688-DD75-8D41-94E7-E2D6D226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817B5-3AA8-1E4E-BB5A-F9B9298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9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4EA71-55B3-1142-9711-FEC6FA042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30CF8-10EA-4044-A6DA-65ADA5F11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6C9E4-49BA-F34D-A28E-71D7B19D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794A4-5879-4548-90B6-408502D3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7AFF3-AE49-4A4A-9443-FE9018FB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1C2C-5786-1342-B101-FFDA8C285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3C33-53FB-C94C-A29F-D87E77A26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2F05C-9166-EC48-A150-3291A8FEE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DD39D-C11A-9C4A-8F18-1B651B2C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FEFCF-288C-424A-8E04-3806F591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2B05E-EA69-9142-B688-E44EF937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9335A-CEAE-7C48-8A35-961B4B4C7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2B431-588D-E043-9C7F-1D7B324EB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9A158-2793-734E-BD93-8F43BEE69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8F737-EAF5-FB4C-9CA4-305D6757D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9A310-AB88-FF45-9707-D760B577B3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0CC66-64CC-D244-9DF1-AF64B561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D642-E160-7741-A159-FF8099FE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D27AA4-E4FB-7449-A73D-02EA2AC7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7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11DA-E7C0-1541-8CFE-0D90A96C5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18EC2-4A26-A341-8ADE-2E146D44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76EAD-FFA4-4A48-AB9F-CDC691FA8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DBA08-0933-5549-AA4F-2C84D6263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9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BA1D9-8E35-B148-AF9E-A50F0BC61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2626F8-3A84-8B44-8402-3FE169AC1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13B62-CA97-FD41-8F2E-CF92743D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C712-6AC6-E548-ADED-95446DB89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86F4-5099-574B-AB45-28FFCEE9B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4E0DF-4AE4-1645-A7A4-6D31F996D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4170E-BCC7-A84A-B9BB-133C92BC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7B5A6-F5DD-4242-A278-B8F84461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5A20A-5FE9-C14A-BC16-3E048FB4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4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8955-9EBB-9C4C-AF38-7873E1C62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8794B7-C553-3540-9F83-B623D83EF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B0AB7-5A51-5C4B-8D19-F6AFD746B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61CF5-BCBC-424E-90F1-79D50946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7B18F-7DC4-454A-9590-35E8BDD5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2B7B9-8864-7149-B5BD-26A74860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3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569E0-A1EA-C247-9026-560185FC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64B04-A248-224C-91F5-E6115DDDC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19492-4FD6-AB44-8769-7D078AE22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720AD-AB7E-E64B-91BE-D766628B0BF2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01893-EBC8-0C47-BE92-6165CE9D6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E62C7-5AED-2B4C-9D37-349E656FA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76883-C18D-3445-B39C-A7802E907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8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9E990-4321-B548-8C6E-1BB6A2F17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EF01</a:t>
            </a:r>
            <a:br>
              <a:rPr lang="en-US" dirty="0"/>
            </a:br>
            <a:r>
              <a:rPr lang="en-US" dirty="0"/>
              <a:t>Discussion with EF04</a:t>
            </a:r>
            <a:br>
              <a:rPr lang="en-US" dirty="0"/>
            </a:br>
            <a:r>
              <a:rPr lang="en-US" dirty="0"/>
              <a:t>April 30,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CBAFC-82AC-EE4D-8533-D2F359868C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Sally Dawson, Andrey </a:t>
            </a:r>
            <a:r>
              <a:rPr lang="en-US" dirty="0" err="1"/>
              <a:t>Korytov</a:t>
            </a:r>
            <a:r>
              <a:rPr lang="en-US" dirty="0"/>
              <a:t>, Caterina </a:t>
            </a:r>
            <a:r>
              <a:rPr lang="en-US" dirty="0" err="1"/>
              <a:t>Vernieri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3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5D839-8F9C-D645-AB3D-BB9F6C84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in Higgs EFT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5D8C6-EFE0-D945-BCCE-29B14FC20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86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Many studies in the </a:t>
            </a:r>
            <a:r>
              <a:rPr lang="en-US" dirty="0">
                <a:latin typeface="Symbol" pitchFamily="2" charset="2"/>
              </a:rPr>
              <a:t>k</a:t>
            </a:r>
            <a:r>
              <a:rPr lang="en-US" dirty="0"/>
              <a:t> framework done for ESG</a:t>
            </a:r>
          </a:p>
          <a:p>
            <a:pPr lvl="1"/>
            <a:r>
              <a:rPr lang="en-US" dirty="0"/>
              <a:t>No plan to redo these unless some new issue arises</a:t>
            </a:r>
          </a:p>
          <a:p>
            <a:r>
              <a:rPr lang="en-US" dirty="0"/>
              <a:t>Higgs EFT studies in context of global EFT study including WW, Higgs, top…. </a:t>
            </a:r>
            <a:r>
              <a:rPr lang="en-US" i="1" dirty="0">
                <a:solidFill>
                  <a:srgbClr val="FF0000"/>
                </a:solidFill>
              </a:rPr>
              <a:t>In close collaboration with EF04</a:t>
            </a:r>
          </a:p>
          <a:p>
            <a:r>
              <a:rPr lang="en-US" dirty="0"/>
              <a:t>Need to agree on common framework so Higgs studies compatible with other studies	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Basis (Warsaw?) 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How to restrict operator set consistently?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Inputs (M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, M</a:t>
            </a:r>
            <a:r>
              <a:rPr lang="en-US" baseline="-25000" dirty="0">
                <a:solidFill>
                  <a:srgbClr val="FF0000"/>
                </a:solidFill>
              </a:rPr>
              <a:t>Z</a:t>
            </a:r>
            <a:r>
              <a:rPr lang="en-US" dirty="0">
                <a:solidFill>
                  <a:srgbClr val="FF0000"/>
                </a:solidFill>
              </a:rPr>
              <a:t>, G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)?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Technical details (Monte Carlo, SMEFT implementations)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Inclusion of dimension-6 squared terms, dimension-8?</a:t>
            </a:r>
          </a:p>
        </p:txBody>
      </p:sp>
    </p:spTree>
    <p:extLst>
      <p:ext uri="{BB962C8B-B14F-4D97-AF65-F5344CB8AC3E}">
        <p14:creationId xmlns:p14="http://schemas.microsoft.com/office/powerpoint/2010/main" val="401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22F6-8AC0-BA47-9FBD-30977C9E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0EE6-0759-8847-9F71-166FEDE4B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353800" cy="435133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000" i="1" dirty="0">
                <a:solidFill>
                  <a:srgbClr val="FF0000"/>
                </a:solidFill>
              </a:rPr>
              <a:t>Much work already exists</a:t>
            </a:r>
          </a:p>
          <a:p>
            <a:pPr lvl="1"/>
            <a:r>
              <a:rPr lang="en-US" sz="3000" i="1" dirty="0">
                <a:solidFill>
                  <a:srgbClr val="FF0000"/>
                </a:solidFill>
              </a:rPr>
              <a:t>Efforts in HXSWG, LPCC, </a:t>
            </a:r>
            <a:r>
              <a:rPr lang="en-US" sz="3000" i="1" dirty="0" err="1">
                <a:solidFill>
                  <a:srgbClr val="FF0000"/>
                </a:solidFill>
              </a:rPr>
              <a:t>e</a:t>
            </a:r>
            <a:r>
              <a:rPr lang="en-US" sz="3000" i="1" baseline="30000" dirty="0" err="1">
                <a:solidFill>
                  <a:srgbClr val="FF0000"/>
                </a:solidFill>
              </a:rPr>
              <a:t>+</a:t>
            </a:r>
            <a:r>
              <a:rPr lang="en-US" sz="3000" i="1" dirty="0" err="1">
                <a:solidFill>
                  <a:srgbClr val="FF0000"/>
                </a:solidFill>
              </a:rPr>
              <a:t>e</a:t>
            </a:r>
            <a:r>
              <a:rPr lang="en-US" sz="3000" i="1" baseline="30000" dirty="0">
                <a:solidFill>
                  <a:srgbClr val="FF0000"/>
                </a:solidFill>
              </a:rPr>
              <a:t>-</a:t>
            </a:r>
            <a:r>
              <a:rPr lang="en-US" sz="3000" i="1" dirty="0">
                <a:solidFill>
                  <a:srgbClr val="FF0000"/>
                </a:solidFill>
              </a:rPr>
              <a:t> forums</a:t>
            </a:r>
          </a:p>
          <a:p>
            <a:pPr lvl="1"/>
            <a:r>
              <a:rPr lang="en-US" sz="3000" i="1" dirty="0">
                <a:solidFill>
                  <a:srgbClr val="FF0000"/>
                </a:solidFill>
              </a:rPr>
              <a:t>Coordination and communication!</a:t>
            </a:r>
            <a:endParaRPr lang="en-US" sz="3000" dirty="0"/>
          </a:p>
          <a:p>
            <a:r>
              <a:rPr lang="en-US" dirty="0"/>
              <a:t>Need Higgs EFT studies using NLO QCD and EW calculations to extent possible</a:t>
            </a:r>
          </a:p>
          <a:p>
            <a:r>
              <a:rPr lang="en-US" dirty="0"/>
              <a:t>Include Higgs tri-linear coupling in context of EFT with other operators</a:t>
            </a:r>
          </a:p>
          <a:p>
            <a:r>
              <a:rPr lang="en-US" dirty="0"/>
              <a:t>Include flavor to extent possible</a:t>
            </a:r>
          </a:p>
          <a:p>
            <a:r>
              <a:rPr lang="en-US" dirty="0"/>
              <a:t>Allowing for non-standard decays? </a:t>
            </a:r>
          </a:p>
          <a:p>
            <a:r>
              <a:rPr lang="en-US" dirty="0"/>
              <a:t>Need to understand uncertainties of both theory and experimental studies in consistent manner</a:t>
            </a:r>
          </a:p>
          <a:p>
            <a:r>
              <a:rPr lang="en-US" dirty="0"/>
              <a:t>How to handle signal/background in consistent manner in EFT?</a:t>
            </a:r>
          </a:p>
        </p:txBody>
      </p:sp>
    </p:spTree>
    <p:extLst>
      <p:ext uri="{BB962C8B-B14F-4D97-AF65-F5344CB8AC3E}">
        <p14:creationId xmlns:p14="http://schemas.microsoft.com/office/powerpoint/2010/main" val="212378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668D-8BC7-224C-8064-807E36D0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FBEF1-04DE-0C4F-8F82-6863D4EAA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 quantify which Higgs observables/distributions are most useful for EFT fits</a:t>
            </a:r>
          </a:p>
          <a:p>
            <a:r>
              <a:rPr lang="en-US" dirty="0"/>
              <a:t>Goal:  what is most useful framework for expressing results?  </a:t>
            </a:r>
          </a:p>
          <a:p>
            <a:pPr lvl="1"/>
            <a:r>
              <a:rPr lang="en-US" dirty="0"/>
              <a:t>Simplified template cross sections?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493A29-D629-AA4E-964B-DE74F68E0EC3}"/>
              </a:ext>
            </a:extLst>
          </p:cNvPr>
          <p:cNvSpPr txBox="1"/>
          <p:nvPr/>
        </p:nvSpPr>
        <p:spPr>
          <a:xfrm>
            <a:off x="1214203" y="3882452"/>
            <a:ext cx="9353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Please get involved: EF01 will have working group meeting soon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We welcome LOIs and contributed 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If you are not sure if your proposed effort belongs in EF04 or EF01, submit LOI to both groups and we will sort it out</a:t>
            </a:r>
          </a:p>
        </p:txBody>
      </p:sp>
    </p:spTree>
    <p:extLst>
      <p:ext uri="{BB962C8B-B14F-4D97-AF65-F5344CB8AC3E}">
        <p14:creationId xmlns:p14="http://schemas.microsoft.com/office/powerpoint/2010/main" val="400784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265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EF01 Discussion with EF04 April 30, 2020</vt:lpstr>
      <vt:lpstr>Issues in Higgs EFT studies</vt:lpstr>
      <vt:lpstr>EF01</vt:lpstr>
      <vt:lpstr>EF01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EF01 Discussion with EF04 April 30, 2020</dc:title>
  <dc:creator>Microsoft Office User</dc:creator>
  <cp:lastModifiedBy>Microsoft Office User</cp:lastModifiedBy>
  <cp:revision>5</cp:revision>
  <dcterms:created xsi:type="dcterms:W3CDTF">2020-04-29T11:51:02Z</dcterms:created>
  <dcterms:modified xsi:type="dcterms:W3CDTF">2020-04-29T12:57:07Z</dcterms:modified>
</cp:coreProperties>
</file>