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63" r:id="rId3"/>
    <p:sldId id="329" r:id="rId4"/>
    <p:sldId id="330" r:id="rId5"/>
    <p:sldId id="331" r:id="rId6"/>
    <p:sldId id="335" r:id="rId7"/>
    <p:sldId id="332" r:id="rId8"/>
    <p:sldId id="345" r:id="rId9"/>
    <p:sldId id="334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B2C6C-E3B2-445E-B6E8-A0E39660BE04}" v="10" dt="2020-04-09T20:46:11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215" d="100"/>
          <a:sy n="215" d="100"/>
        </p:scale>
        <p:origin x="-976" y="-104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36" Type="http://schemas.microsoft.com/office/2016/11/relationships/changesInfo" Target="changesInfos/changesInfo1.xml"/><Relationship Id="rId37" Type="http://schemas.microsoft.com/office/2015/10/relationships/revisionInfo" Target="revisionInfo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 R Macier" userId="092693b1-a69a-4339-83de-6650eb6d6f2f" providerId="ADAL" clId="{BB2F6CDC-63CE-4BDB-B829-F8BF4C0D3EAA}"/>
    <pc:docChg chg="custSel modSld">
      <pc:chgData name="Jolie R Macier" userId="092693b1-a69a-4339-83de-6650eb6d6f2f" providerId="ADAL" clId="{BB2F6CDC-63CE-4BDB-B829-F8BF4C0D3EAA}" dt="2019-09-12T18:54:59.194" v="15" actId="20577"/>
      <pc:docMkLst>
        <pc:docMk/>
      </pc:docMkLst>
      <pc:sldChg chg="modSp">
        <pc:chgData name="Jolie R Macier" userId="092693b1-a69a-4339-83de-6650eb6d6f2f" providerId="ADAL" clId="{BB2F6CDC-63CE-4BDB-B829-F8BF4C0D3EAA}" dt="2019-09-12T18:54:59.194" v="15" actId="20577"/>
        <pc:sldMkLst>
          <pc:docMk/>
          <pc:sldMk cId="0" sldId="263"/>
        </pc:sldMkLst>
        <pc:spChg chg="mod">
          <ac:chgData name="Jolie R Macier" userId="092693b1-a69a-4339-83de-6650eb6d6f2f" providerId="ADAL" clId="{BB2F6CDC-63CE-4BDB-B829-F8BF4C0D3EAA}" dt="2019-09-12T18:54:59.194" v="15" actId="20577"/>
          <ac:spMkLst>
            <pc:docMk/>
            <pc:sldMk cId="0" sldId="263"/>
            <ac:spMk id="6146" creationId="{00000000-0000-0000-0000-000000000000}"/>
          </ac:spMkLst>
        </pc:spChg>
      </pc:sldChg>
    </pc:docChg>
  </pc:docChgLst>
  <pc:docChgLst>
    <pc:chgData name="Elaine G Mccluskey" userId="df1c1e58-44d7-473b-87b2-c09fd2ed5497" providerId="ADAL" clId="{A4754B30-B060-4741-B90B-A8AD736AEBB8}"/>
    <pc:docChg chg="undo custSel modSld">
      <pc:chgData name="Elaine G Mccluskey" userId="df1c1e58-44d7-473b-87b2-c09fd2ed5497" providerId="ADAL" clId="{A4754B30-B060-4741-B90B-A8AD736AEBB8}" dt="2019-05-24T12:45:20.791" v="66" actId="14100"/>
      <pc:docMkLst>
        <pc:docMk/>
      </pc:docMkLst>
      <pc:sldChg chg="modSp">
        <pc:chgData name="Elaine G Mccluskey" userId="df1c1e58-44d7-473b-87b2-c09fd2ed5497" providerId="ADAL" clId="{A4754B30-B060-4741-B90B-A8AD736AEBB8}" dt="2019-05-24T12:43:36.150" v="14" actId="20577"/>
        <pc:sldMkLst>
          <pc:docMk/>
          <pc:sldMk cId="0" sldId="263"/>
        </pc:sldMkLst>
        <pc:spChg chg="mod">
          <ac:chgData name="Elaine G Mccluskey" userId="df1c1e58-44d7-473b-87b2-c09fd2ed5497" providerId="ADAL" clId="{A4754B30-B060-4741-B90B-A8AD736AEBB8}" dt="2019-05-24T12:43:36.150" v="14" actId="20577"/>
          <ac:spMkLst>
            <pc:docMk/>
            <pc:sldMk cId="0" sldId="263"/>
            <ac:spMk id="6145" creationId="{00000000-0000-0000-0000-000000000000}"/>
          </ac:spMkLst>
        </pc:spChg>
      </pc:sldChg>
      <pc:sldChg chg="modSp">
        <pc:chgData name="Elaine G Mccluskey" userId="df1c1e58-44d7-473b-87b2-c09fd2ed5497" providerId="ADAL" clId="{A4754B30-B060-4741-B90B-A8AD736AEBB8}" dt="2019-05-24T12:43:56.078" v="26" actId="20577"/>
        <pc:sldMkLst>
          <pc:docMk/>
          <pc:sldMk cId="993413465" sldId="329"/>
        </pc:sldMkLst>
        <pc:spChg chg="mod">
          <ac:chgData name="Elaine G Mccluskey" userId="df1c1e58-44d7-473b-87b2-c09fd2ed5497" providerId="ADAL" clId="{A4754B30-B060-4741-B90B-A8AD736AEBB8}" dt="2019-05-24T12:43:56.078" v="26" actId="20577"/>
          <ac:spMkLst>
            <pc:docMk/>
            <pc:sldMk cId="993413465" sldId="329"/>
            <ac:spMk id="6" creationId="{00000000-0000-0000-0000-000000000000}"/>
          </ac:spMkLst>
        </pc:spChg>
      </pc:sldChg>
      <pc:sldChg chg="addSp modSp">
        <pc:chgData name="Elaine G Mccluskey" userId="df1c1e58-44d7-473b-87b2-c09fd2ed5497" providerId="ADAL" clId="{A4754B30-B060-4741-B90B-A8AD736AEBB8}" dt="2019-05-24T12:45:20.791" v="66" actId="14100"/>
        <pc:sldMkLst>
          <pc:docMk/>
          <pc:sldMk cId="223755560" sldId="330"/>
        </pc:sldMkLst>
        <pc:spChg chg="add mod">
          <ac:chgData name="Elaine G Mccluskey" userId="df1c1e58-44d7-473b-87b2-c09fd2ed5497" providerId="ADAL" clId="{A4754B30-B060-4741-B90B-A8AD736AEBB8}" dt="2019-05-24T12:44:57.293" v="30" actId="20577"/>
          <ac:spMkLst>
            <pc:docMk/>
            <pc:sldMk cId="223755560" sldId="330"/>
            <ac:spMk id="7" creationId="{503218D0-B89D-4217-B041-76E363411CC2}"/>
          </ac:spMkLst>
        </pc:spChg>
        <pc:spChg chg="add mod">
          <ac:chgData name="Elaine G Mccluskey" userId="df1c1e58-44d7-473b-87b2-c09fd2ed5497" providerId="ADAL" clId="{A4754B30-B060-4741-B90B-A8AD736AEBB8}" dt="2019-05-24T12:45:20.791" v="66" actId="14100"/>
          <ac:spMkLst>
            <pc:docMk/>
            <pc:sldMk cId="223755560" sldId="330"/>
            <ac:spMk id="8" creationId="{B13BE973-0303-43AD-9084-FF402F24C25D}"/>
          </ac:spMkLst>
        </pc:spChg>
      </pc:sldChg>
    </pc:docChg>
  </pc:docChgLst>
  <pc:docChgLst>
    <pc:chgData name="Jolie R Macier" userId="092693b1-a69a-4339-83de-6650eb6d6f2f" providerId="ADAL" clId="{945B2C6C-E3B2-445E-B6E8-A0E39660BE04}"/>
    <pc:docChg chg="custSel modSld modMainMaster">
      <pc:chgData name="Jolie R Macier" userId="092693b1-a69a-4339-83de-6650eb6d6f2f" providerId="ADAL" clId="{945B2C6C-E3B2-445E-B6E8-A0E39660BE04}" dt="2020-04-09T20:45:05.819" v="71"/>
      <pc:docMkLst>
        <pc:docMk/>
      </pc:docMkLst>
      <pc:sldChg chg="modSp">
        <pc:chgData name="Jolie R Macier" userId="092693b1-a69a-4339-83de-6650eb6d6f2f" providerId="ADAL" clId="{945B2C6C-E3B2-445E-B6E8-A0E39660BE04}" dt="2020-04-09T20:41:58.802" v="42" actId="20577"/>
        <pc:sldMkLst>
          <pc:docMk/>
          <pc:sldMk cId="0" sldId="263"/>
        </pc:sldMkLst>
        <pc:spChg chg="mod">
          <ac:chgData name="Jolie R Macier" userId="092693b1-a69a-4339-83de-6650eb6d6f2f" providerId="ADAL" clId="{945B2C6C-E3B2-445E-B6E8-A0E39660BE04}" dt="2020-04-09T20:41:58.802" v="42" actId="20577"/>
          <ac:spMkLst>
            <pc:docMk/>
            <pc:sldMk cId="0" sldId="263"/>
            <ac:spMk id="6146" creationId="{00000000-0000-0000-0000-000000000000}"/>
          </ac:spMkLst>
        </pc:spChg>
      </pc:sldChg>
      <pc:sldMasterChg chg="addSp delSp modSp">
        <pc:chgData name="Jolie R Macier" userId="092693b1-a69a-4339-83de-6650eb6d6f2f" providerId="ADAL" clId="{945B2C6C-E3B2-445E-B6E8-A0E39660BE04}" dt="2020-04-09T20:42:55.337" v="45"/>
        <pc:sldMasterMkLst>
          <pc:docMk/>
          <pc:sldMasterMk cId="0" sldId="2147483648"/>
        </pc:sldMasterMkLst>
        <pc:spChg chg="del">
          <ac:chgData name="Jolie R Macier" userId="092693b1-a69a-4339-83de-6650eb6d6f2f" providerId="ADAL" clId="{945B2C6C-E3B2-445E-B6E8-A0E39660BE04}" dt="2020-04-09T20:42:39.445" v="44" actId="478"/>
          <ac:spMkLst>
            <pc:docMk/>
            <pc:sldMasterMk cId="0" sldId="2147483648"/>
            <ac:spMk id="9" creationId="{00000000-0000-0000-0000-000000000000}"/>
          </ac:spMkLst>
        </pc:spChg>
        <pc:spChg chg="del mod">
          <ac:chgData name="Jolie R Macier" userId="092693b1-a69a-4339-83de-6650eb6d6f2f" providerId="ADAL" clId="{945B2C6C-E3B2-445E-B6E8-A0E39660BE04}" dt="2020-04-09T20:42:39.445" v="44" actId="478"/>
          <ac:spMkLst>
            <pc:docMk/>
            <pc:sldMasterMk cId="0" sldId="2147483648"/>
            <ac:spMk id="11" creationId="{00000000-0000-0000-0000-000000000000}"/>
          </ac:spMkLst>
        </pc:spChg>
        <pc:picChg chg="add">
          <ac:chgData name="Jolie R Macier" userId="092693b1-a69a-4339-83de-6650eb6d6f2f" providerId="ADAL" clId="{945B2C6C-E3B2-445E-B6E8-A0E39660BE04}" dt="2020-04-09T20:42:55.337" v="45"/>
          <ac:picMkLst>
            <pc:docMk/>
            <pc:sldMasterMk cId="0" sldId="2147483648"/>
            <ac:picMk id="12" creationId="{D36C1517-621B-43C2-9BA9-5BF605AF9101}"/>
          </ac:picMkLst>
        </pc:picChg>
      </pc:sldMasterChg>
      <pc:sldMasterChg chg="addSp delSp modSp modSldLayout">
        <pc:chgData name="Jolie R Macier" userId="092693b1-a69a-4339-83de-6650eb6d6f2f" providerId="ADAL" clId="{945B2C6C-E3B2-445E-B6E8-A0E39660BE04}" dt="2020-04-09T20:45:05.819" v="71"/>
        <pc:sldMasterMkLst>
          <pc:docMk/>
          <pc:sldMasterMk cId="0" sldId="2147483661"/>
        </pc:sldMasterMkLst>
        <pc:spChg chg="mod">
          <ac:chgData name="Jolie R Macier" userId="092693b1-a69a-4339-83de-6650eb6d6f2f" providerId="ADAL" clId="{945B2C6C-E3B2-445E-B6E8-A0E39660BE04}" dt="2020-04-09T20:43:53.006" v="55" actId="20577"/>
          <ac:spMkLst>
            <pc:docMk/>
            <pc:sldMasterMk cId="0" sldId="2147483661"/>
            <ac:spMk id="4" creationId="{00000000-0000-0000-0000-000000000000}"/>
          </ac:spMkLst>
        </pc:spChg>
        <pc:spChg chg="del">
          <ac:chgData name="Jolie R Macier" userId="092693b1-a69a-4339-83de-6650eb6d6f2f" providerId="ADAL" clId="{945B2C6C-E3B2-445E-B6E8-A0E39660BE04}" dt="2020-04-09T20:43:11.430" v="46" actId="478"/>
          <ac:spMkLst>
            <pc:docMk/>
            <pc:sldMasterMk cId="0" sldId="2147483661"/>
            <ac:spMk id="11" creationId="{00000000-0000-0000-0000-000000000000}"/>
          </ac:spMkLst>
        </pc:spChg>
        <pc:picChg chg="add mod">
          <ac:chgData name="Jolie R Macier" userId="092693b1-a69a-4339-83de-6650eb6d6f2f" providerId="ADAL" clId="{945B2C6C-E3B2-445E-B6E8-A0E39660BE04}" dt="2020-04-09T20:43:26.031" v="49" actId="1035"/>
          <ac:picMkLst>
            <pc:docMk/>
            <pc:sldMasterMk cId="0" sldId="2147483661"/>
            <ac:picMk id="7" creationId="{11F0F08D-1383-4141-915C-29DECEA73C87}"/>
          </ac:picMkLst>
        </pc:picChg>
        <pc:sldLayoutChg chg="addSp delSp">
          <pc:chgData name="Jolie R Macier" userId="092693b1-a69a-4339-83de-6650eb6d6f2f" providerId="ADAL" clId="{945B2C6C-E3B2-445E-B6E8-A0E39660BE04}" dt="2020-04-09T20:44:46.830" v="61"/>
          <pc:sldLayoutMkLst>
            <pc:docMk/>
            <pc:sldMasterMk cId="0" sldId="2147483661"/>
            <pc:sldLayoutMk cId="1482063581" sldId="2147483680"/>
          </pc:sldLayoutMkLst>
          <pc:spChg chg="del">
            <ac:chgData name="Jolie R Macier" userId="092693b1-a69a-4339-83de-6650eb6d6f2f" providerId="ADAL" clId="{945B2C6C-E3B2-445E-B6E8-A0E39660BE04}" dt="2020-04-09T20:44:46.527" v="60" actId="478"/>
            <ac:spMkLst>
              <pc:docMk/>
              <pc:sldMasterMk cId="0" sldId="2147483661"/>
              <pc:sldLayoutMk cId="1482063581" sldId="2147483680"/>
              <ac:spMk id="5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46.830" v="61"/>
            <ac:spMkLst>
              <pc:docMk/>
              <pc:sldMasterMk cId="0" sldId="2147483661"/>
              <pc:sldLayoutMk cId="1482063581" sldId="2147483680"/>
              <ac:spMk id="10" creationId="{0DAAE906-8AAE-4B53-A6A5-981574B10F1C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4:50.140" v="63"/>
          <pc:sldLayoutMkLst>
            <pc:docMk/>
            <pc:sldMasterMk cId="0" sldId="2147483661"/>
            <pc:sldLayoutMk cId="1319620576" sldId="2147483681"/>
          </pc:sldLayoutMkLst>
          <pc:spChg chg="del">
            <ac:chgData name="Jolie R Macier" userId="092693b1-a69a-4339-83de-6650eb6d6f2f" providerId="ADAL" clId="{945B2C6C-E3B2-445E-B6E8-A0E39660BE04}" dt="2020-04-09T20:44:49.694" v="62" actId="478"/>
            <ac:spMkLst>
              <pc:docMk/>
              <pc:sldMasterMk cId="0" sldId="2147483661"/>
              <pc:sldLayoutMk cId="1319620576" sldId="2147483681"/>
              <ac:spMk id="7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50.140" v="63"/>
            <ac:spMkLst>
              <pc:docMk/>
              <pc:sldMasterMk cId="0" sldId="2147483661"/>
              <pc:sldLayoutMk cId="1319620576" sldId="2147483681"/>
              <ac:spMk id="12" creationId="{E57BC82D-A827-42AE-A090-8B827C4B3988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4:53.767" v="65"/>
          <pc:sldLayoutMkLst>
            <pc:docMk/>
            <pc:sldMasterMk cId="0" sldId="2147483661"/>
            <pc:sldLayoutMk cId="2850782605" sldId="2147483682"/>
          </pc:sldLayoutMkLst>
          <pc:spChg chg="del">
            <ac:chgData name="Jolie R Macier" userId="092693b1-a69a-4339-83de-6650eb6d6f2f" providerId="ADAL" clId="{945B2C6C-E3B2-445E-B6E8-A0E39660BE04}" dt="2020-04-09T20:44:52.560" v="64" actId="478"/>
            <ac:spMkLst>
              <pc:docMk/>
              <pc:sldMasterMk cId="0" sldId="2147483661"/>
              <pc:sldLayoutMk cId="2850782605" sldId="2147483682"/>
              <ac:spMk id="4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53.767" v="65"/>
            <ac:spMkLst>
              <pc:docMk/>
              <pc:sldMasterMk cId="0" sldId="2147483661"/>
              <pc:sldLayoutMk cId="2850782605" sldId="2147483682"/>
              <ac:spMk id="7" creationId="{980F84C3-AAAD-42A4-BF3D-6ACE9E350A58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4:56.775" v="67"/>
          <pc:sldLayoutMkLst>
            <pc:docMk/>
            <pc:sldMasterMk cId="0" sldId="2147483661"/>
            <pc:sldLayoutMk cId="3458088708" sldId="2147483683"/>
          </pc:sldLayoutMkLst>
          <pc:spChg chg="del">
            <ac:chgData name="Jolie R Macier" userId="092693b1-a69a-4339-83de-6650eb6d6f2f" providerId="ADAL" clId="{945B2C6C-E3B2-445E-B6E8-A0E39660BE04}" dt="2020-04-09T20:44:56.368" v="66" actId="478"/>
            <ac:spMkLst>
              <pc:docMk/>
              <pc:sldMasterMk cId="0" sldId="2147483661"/>
              <pc:sldLayoutMk cId="3458088708" sldId="2147483683"/>
              <ac:spMk id="3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56.775" v="67"/>
            <ac:spMkLst>
              <pc:docMk/>
              <pc:sldMasterMk cId="0" sldId="2147483661"/>
              <pc:sldLayoutMk cId="3458088708" sldId="2147483683"/>
              <ac:spMk id="6" creationId="{03F8F6C8-BAAF-4D4A-A3A0-448596DDB28C}"/>
            </ac:spMkLst>
          </pc:spChg>
        </pc:sldLayoutChg>
        <pc:sldLayoutChg chg="addSp delSp modSp">
          <pc:chgData name="Jolie R Macier" userId="092693b1-a69a-4339-83de-6650eb6d6f2f" providerId="ADAL" clId="{945B2C6C-E3B2-445E-B6E8-A0E39660BE04}" dt="2020-04-09T20:44:43.490" v="59"/>
          <pc:sldLayoutMkLst>
            <pc:docMk/>
            <pc:sldMasterMk cId="0" sldId="2147483661"/>
            <pc:sldLayoutMk cId="2879684545" sldId="2147483684"/>
          </pc:sldLayoutMkLst>
          <pc:spChg chg="del mod">
            <ac:chgData name="Jolie R Macier" userId="092693b1-a69a-4339-83de-6650eb6d6f2f" providerId="ADAL" clId="{945B2C6C-E3B2-445E-B6E8-A0E39660BE04}" dt="2020-04-09T20:44:42.642" v="58" actId="478"/>
            <ac:spMkLst>
              <pc:docMk/>
              <pc:sldMasterMk cId="0" sldId="2147483661"/>
              <pc:sldLayoutMk cId="2879684545" sldId="2147483684"/>
              <ac:spMk id="3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43.490" v="59"/>
            <ac:spMkLst>
              <pc:docMk/>
              <pc:sldMasterMk cId="0" sldId="2147483661"/>
              <pc:sldLayoutMk cId="2879684545" sldId="2147483684"/>
              <ac:spMk id="9" creationId="{B8FB8245-C0E1-4471-BB93-7EA3F3DC9623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5:02.895" v="69"/>
          <pc:sldLayoutMkLst>
            <pc:docMk/>
            <pc:sldMasterMk cId="0" sldId="2147483661"/>
            <pc:sldLayoutMk cId="1645480504" sldId="2147483685"/>
          </pc:sldLayoutMkLst>
          <pc:spChg chg="del">
            <ac:chgData name="Jolie R Macier" userId="092693b1-a69a-4339-83de-6650eb6d6f2f" providerId="ADAL" clId="{945B2C6C-E3B2-445E-B6E8-A0E39660BE04}" dt="2020-04-09T20:45:00.837" v="68" actId="478"/>
            <ac:spMkLst>
              <pc:docMk/>
              <pc:sldMasterMk cId="0" sldId="2147483661"/>
              <pc:sldLayoutMk cId="1645480504" sldId="2147483685"/>
              <ac:spMk id="6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5:02.895" v="69"/>
            <ac:spMkLst>
              <pc:docMk/>
              <pc:sldMasterMk cId="0" sldId="2147483661"/>
              <pc:sldLayoutMk cId="1645480504" sldId="2147483685"/>
              <ac:spMk id="10" creationId="{9C23A2E0-AF67-414B-A4B4-E66525B2D5BB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5:05.819" v="71"/>
          <pc:sldLayoutMkLst>
            <pc:docMk/>
            <pc:sldMasterMk cId="0" sldId="2147483661"/>
            <pc:sldLayoutMk cId="2412412220" sldId="2147483686"/>
          </pc:sldLayoutMkLst>
          <pc:spChg chg="del">
            <ac:chgData name="Jolie R Macier" userId="092693b1-a69a-4339-83de-6650eb6d6f2f" providerId="ADAL" clId="{945B2C6C-E3B2-445E-B6E8-A0E39660BE04}" dt="2020-04-09T20:45:05.401" v="70" actId="478"/>
            <ac:spMkLst>
              <pc:docMk/>
              <pc:sldMasterMk cId="0" sldId="2147483661"/>
              <pc:sldLayoutMk cId="2412412220" sldId="2147483686"/>
              <ac:spMk id="5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5:05.819" v="71"/>
            <ac:spMkLst>
              <pc:docMk/>
              <pc:sldMasterMk cId="0" sldId="2147483661"/>
              <pc:sldLayoutMk cId="2412412220" sldId="2147483686"/>
              <ac:spMk id="8" creationId="{1B9DBF6E-42F6-4744-BB00-707B0BEDCBD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6/17/20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20000" y="131012"/>
            <a:ext cx="1359282" cy="280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29886" y="6451676"/>
            <a:ext cx="1136650" cy="2349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ui/%23!master/search/view?objecttype=document&amp;query=2384645&amp;latestversion=false&amp;hideobsolete=true&amp;dadvanced=false&amp;global=true" TargetMode="External"/><Relationship Id="rId4" Type="http://schemas.openxmlformats.org/officeDocument/2006/relationships/hyperlink" Target="https://edms.cern.ch/ui/%23!master/navigator/document?P:100255026:100644010:subDocs" TargetMode="External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ui/%23!master/search/view?objecttype=document&amp;query=2346091&amp;latestversion=false&amp;hideobsolete=true&amp;dadvanced=false&amp;global=tru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ui/%23!master/navigator/project?P:100233194:100297757:subDocs" TargetMode="External"/><Relationship Id="rId4" Type="http://schemas.openxmlformats.org/officeDocument/2006/relationships/hyperlink" Target="https://edms.cern.ch/ui/%23!master/search/view?objecttype=document&amp;query=2145176&amp;latestversion=false&amp;hideobsolete=true&amp;dadvanced=false&amp;global=true" TargetMode="External"/><Relationship Id="rId5" Type="http://schemas.openxmlformats.org/officeDocument/2006/relationships/hyperlink" Target="https://edms.cern.ch/ui/%23!master/navigator/document?D:100587325:100587325:subDoc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ui/%23!master/search/view?objecttype=document&amp;query=2233449&amp;latestversion=false&amp;hideobsolete=true&amp;dadvanced=false&amp;global=tru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ui/%23!master/navigator/document?P:100640402:100640488:subDocs" TargetMode="External"/><Relationship Id="rId4" Type="http://schemas.openxmlformats.org/officeDocument/2006/relationships/hyperlink" Target="https://edms.cern.ch/ui/%23!master/search/view?objecttype=document&amp;query=2385859&amp;latestversion=false&amp;hideobsolete=true&amp;dadvanced=false&amp;global=tru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ui/%23!master/navigator/document?D:100640403:100640403:subDoc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ui/%23!master/navigator/document?P:100255026:100646890:subDocs" TargetMode="External"/><Relationship Id="rId4" Type="http://schemas.openxmlformats.org/officeDocument/2006/relationships/hyperlink" Target="https://edms.cern.ch/ui/%23!master/navigator/document?P:100255026:100646897:subDocs" TargetMode="External"/><Relationship Id="rId5" Type="http://schemas.openxmlformats.org/officeDocument/2006/relationships/hyperlink" Target="https://edms.cern.ch/ui/%23!master/navigator/document?P:100255026:100646851:subDoc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ui/%23!master/navigator/document?P:100255026:100646896:subDoc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ui/%23!master/navigator/document?P:1097874761:100644011:subDocs" TargetMode="External"/><Relationship Id="rId3" Type="http://schemas.openxmlformats.org/officeDocument/2006/relationships/hyperlink" Target="https://edms.cern.ch/ui/%23!master/navigator/document?P:100233194:100645485:subDoc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ui/%23!master/navigator/document?P:1097874761:100647403:subDocs" TargetMode="External"/><Relationship Id="rId4" Type="http://schemas.openxmlformats.org/officeDocument/2006/relationships/hyperlink" Target="https://edms.cern.ch/ui/%23!master/navigator/document?P:1097874761:100644788:subDocs" TargetMode="External"/><Relationship Id="rId5" Type="http://schemas.openxmlformats.org/officeDocument/2006/relationships/hyperlink" Target="https://edms.cern.ch/ui/%23!master/navigator/document?P:100255026:100644023:subDoc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ui/%23!master/navigator/document?P:100255026:100646792:subDoc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ui/%23!master/navigator/project?P:100255026:100643923:subDocs" TargetMode="Externa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edms.cern.ch/ui/%23!master/navigator/document?P:100255026:100647264:subDoc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ui/%23!master/navigator/document?P:100233194:100644779:subDocs" TargetMode="External"/><Relationship Id="rId4" Type="http://schemas.openxmlformats.org/officeDocument/2006/relationships/hyperlink" Target="https://edms.cern.ch/ui/%23!master/navigator/document?P:100255026:100647264:subDocs" TargetMode="External"/><Relationship Id="rId5" Type="http://schemas.openxmlformats.org/officeDocument/2006/relationships/hyperlink" Target="https://edms.cern.ch/ui/%23!master/navigator/document?P:100255026:100646854:subDoc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ui/%23!master/navigator/document?P:100233194:100644778:subDocshttps://edms.cern.ch/u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711325"/>
            <a:ext cx="8218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Photon Detector System:</a:t>
            </a:r>
            <a:br>
              <a:rPr lang="en-US" dirty="0" smtClean="0">
                <a:latin typeface="Helvetica" charset="0"/>
              </a:rPr>
            </a:br>
            <a:r>
              <a:rPr lang="en-US" dirty="0" smtClean="0">
                <a:latin typeface="Helvetica" charset="0"/>
              </a:rPr>
              <a:t>Documentation Summary</a:t>
            </a:r>
            <a:endParaRPr lang="en-US" dirty="0">
              <a:latin typeface="Helvetica" charset="0"/>
            </a:endParaRP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4025" y="3209925"/>
            <a:ext cx="8221663" cy="172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David Warner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SP Photon Detector System Preliminary Design Review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18-19 June, 2020</a:t>
            </a:r>
            <a:endParaRPr lang="en-US" dirty="0">
              <a:latin typeface="Helvetica" charset="0"/>
            </a:endParaRPr>
          </a:p>
        </p:txBody>
      </p:sp>
      <p:pic>
        <p:nvPicPr>
          <p:cNvPr id="4" name="Picture 2" descr="Hans Hochhei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32" y="5770564"/>
            <a:ext cx="1009087" cy="10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76"/>
            <a:ext cx="8293100" cy="569268"/>
          </a:xfrm>
        </p:spPr>
        <p:txBody>
          <a:bodyPr/>
          <a:lstStyle/>
          <a:p>
            <a:r>
              <a:rPr lang="en-US" dirty="0" smtClean="0"/>
              <a:t>Requirements Documents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457200" y="645088"/>
            <a:ext cx="8293100" cy="5412144"/>
          </a:xfrm>
        </p:spPr>
        <p:txBody>
          <a:bodyPr/>
          <a:lstStyle/>
          <a:p>
            <a:r>
              <a:rPr lang="en-US" sz="1800" dirty="0" smtClean="0"/>
              <a:t>3 </a:t>
            </a:r>
            <a:r>
              <a:rPr lang="en-US" sz="1800" dirty="0" smtClean="0">
                <a:hlinkClick r:id="rId2"/>
              </a:rPr>
              <a:t>EB-held requirements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Four </a:t>
            </a:r>
            <a:r>
              <a:rPr lang="en-US" sz="1800" dirty="0" smtClean="0">
                <a:hlinkClick r:id="rId3"/>
              </a:rPr>
              <a:t>TB-held requirements</a:t>
            </a:r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Consortium held-requirements in </a:t>
            </a:r>
            <a:r>
              <a:rPr lang="en-US" sz="1800" dirty="0" smtClean="0">
                <a:hlinkClick r:id="rId4"/>
              </a:rPr>
              <a:t>EDMS 2382763</a:t>
            </a:r>
            <a:endParaRPr lang="en-US" sz="1800" dirty="0" smtClean="0"/>
          </a:p>
          <a:p>
            <a:pPr lvl="1"/>
            <a:r>
              <a:rPr lang="en-US" sz="1400" dirty="0" smtClean="0"/>
              <a:t>Approximately 140 consortium-held requirements and specifications covering the entire PD system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11" name="Picture 10" descr="screenshot18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3229768"/>
            <a:ext cx="6629247" cy="1971329"/>
          </a:xfrm>
          <a:prstGeom prst="rect">
            <a:avLst/>
          </a:prstGeom>
        </p:spPr>
      </p:pic>
      <p:pic>
        <p:nvPicPr>
          <p:cNvPr id="12" name="Picture 11" descr="screenshot18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4206"/>
            <a:ext cx="6622027" cy="14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and Interface Control Documents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Detector installation plan in </a:t>
            </a:r>
            <a:r>
              <a:rPr lang="en-US" dirty="0">
                <a:hlinkClick r:id="rId2"/>
              </a:rPr>
              <a:t> EDMS 2233449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Interface control documents</a:t>
            </a:r>
          </a:p>
          <a:p>
            <a:pPr lvl="1"/>
            <a:r>
              <a:rPr lang="en-US" dirty="0" smtClean="0"/>
              <a:t>PDS/Consortium documents in </a:t>
            </a:r>
            <a:r>
              <a:rPr lang="en-US" dirty="0">
                <a:hlinkClick r:id="rId3"/>
              </a:rPr>
              <a:t>CERN 0000195979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PDS/APA</a:t>
            </a:r>
          </a:p>
          <a:p>
            <a:pPr lvl="2"/>
            <a:r>
              <a:rPr lang="en-US" dirty="0" smtClean="0"/>
              <a:t>PDS/JT-HV</a:t>
            </a:r>
          </a:p>
          <a:p>
            <a:pPr lvl="2"/>
            <a:r>
              <a:rPr lang="en-US" dirty="0" smtClean="0"/>
              <a:t>PDS/JT-DAQ</a:t>
            </a:r>
          </a:p>
          <a:p>
            <a:pPr lvl="2"/>
            <a:r>
              <a:rPr lang="en-US" dirty="0" smtClean="0"/>
              <a:t>PDS/JT-CALCI</a:t>
            </a:r>
          </a:p>
          <a:p>
            <a:pPr lvl="2"/>
            <a:r>
              <a:rPr lang="en-US" dirty="0" smtClean="0"/>
              <a:t>PDS/TPC</a:t>
            </a:r>
          </a:p>
          <a:p>
            <a:pPr lvl="2"/>
            <a:r>
              <a:rPr lang="en-US" dirty="0" smtClean="0"/>
              <a:t>PDS/JT-</a:t>
            </a:r>
            <a:r>
              <a:rPr lang="en-US" dirty="0" smtClean="0"/>
              <a:t>COM</a:t>
            </a:r>
            <a:endParaRPr lang="en-US" dirty="0" smtClean="0"/>
          </a:p>
          <a:p>
            <a:pPr lvl="1"/>
            <a:r>
              <a:rPr lang="en-US" dirty="0" smtClean="0"/>
              <a:t>PD/Installation </a:t>
            </a:r>
            <a:r>
              <a:rPr lang="en-US" dirty="0">
                <a:hlinkClick r:id="rId4"/>
              </a:rPr>
              <a:t>EDMS 2145176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PD/Detector Support Structure (DSS) </a:t>
            </a:r>
            <a:r>
              <a:rPr lang="en-US" u="sng" dirty="0">
                <a:hlinkClick r:id="rId5"/>
              </a:rPr>
              <a:t>EDMS 2339392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Released and in-progress versions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0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Analysis Documents (Compliance Office)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737806"/>
          </a:xfrm>
        </p:spPr>
        <p:txBody>
          <a:bodyPr/>
          <a:lstStyle/>
          <a:p>
            <a:r>
              <a:rPr lang="en-US" dirty="0" smtClean="0"/>
              <a:t>Analysis plan </a:t>
            </a:r>
            <a:r>
              <a:rPr lang="en-US" dirty="0">
                <a:hlinkClick r:id="rId2"/>
              </a:rPr>
              <a:t>EDMS 2380161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Structural analysis note </a:t>
            </a:r>
            <a:r>
              <a:rPr lang="en-US" dirty="0">
                <a:hlinkClick r:id="rId3"/>
              </a:rPr>
              <a:t>EDMS 2380229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Independent Review </a:t>
            </a:r>
            <a:r>
              <a:rPr lang="en-US" dirty="0" smtClean="0"/>
              <a:t>Reports </a:t>
            </a:r>
            <a:r>
              <a:rPr lang="en-US" dirty="0" smtClean="0">
                <a:hlinkClick r:id="rId4"/>
              </a:rPr>
              <a:t>EDMS 2385859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63587" y="2703860"/>
            <a:ext cx="4787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7. Conclusion for the 60 % design review: </a:t>
            </a:r>
            <a:endParaRPr lang="en-GB" b="1" dirty="0" smtClean="0"/>
          </a:p>
          <a:p>
            <a:endParaRPr lang="en-US" dirty="0"/>
          </a:p>
          <a:p>
            <a:r>
              <a:rPr lang="en-GB" dirty="0"/>
              <a:t>The status of the design of the PD is in a status acceptable for the PD 60 % design review. The analysis plan is validated and can be used for the structural analysis required for the Final Design review.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039628" y="3071629"/>
            <a:ext cx="6409070" cy="17780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0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4025" y="39087"/>
            <a:ext cx="8293100" cy="569268"/>
          </a:xfrm>
        </p:spPr>
        <p:txBody>
          <a:bodyPr/>
          <a:lstStyle/>
          <a:p>
            <a:r>
              <a:rPr lang="en-US" dirty="0" smtClean="0"/>
              <a:t>QA/QC Documents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54025" y="495820"/>
            <a:ext cx="8293100" cy="5384230"/>
          </a:xfrm>
        </p:spPr>
        <p:txBody>
          <a:bodyPr/>
          <a:lstStyle/>
          <a:p>
            <a:r>
              <a:rPr lang="en-US" dirty="0" smtClean="0"/>
              <a:t>Preliminary QA/QC plan </a:t>
            </a:r>
            <a:r>
              <a:rPr lang="en-US" u="sng" dirty="0">
                <a:hlinkClick r:id="rId2"/>
              </a:rPr>
              <a:t>EDMS  2384692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Extensively developed for X-ARAPUCA</a:t>
            </a:r>
          </a:p>
          <a:p>
            <a:pPr lvl="1"/>
            <a:r>
              <a:rPr lang="en-US" dirty="0" smtClean="0"/>
              <a:t>SiPM QA plan posted</a:t>
            </a:r>
          </a:p>
          <a:p>
            <a:pPr lvl="1"/>
            <a:r>
              <a:rPr lang="en-US" dirty="0" smtClean="0"/>
              <a:t>Continuing for other PD subsystems</a:t>
            </a:r>
          </a:p>
          <a:p>
            <a:r>
              <a:rPr lang="en-US" dirty="0" smtClean="0"/>
              <a:t>ProtoDUNE 1 lessons learned </a:t>
            </a:r>
            <a:r>
              <a:rPr lang="en-US" u="sng" dirty="0">
                <a:hlinkClick r:id="rId3"/>
              </a:rPr>
              <a:t>EDMS 2384687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Manufacturing and procurement plan </a:t>
            </a:r>
            <a:r>
              <a:rPr lang="en-US" u="sng" dirty="0">
                <a:hlinkClick r:id="rId4"/>
              </a:rPr>
              <a:t>EDMS </a:t>
            </a:r>
            <a:r>
              <a:rPr lang="en-US" u="sng" dirty="0" smtClean="0">
                <a:hlinkClick r:id="rId4"/>
              </a:rPr>
              <a:t>2384693</a:t>
            </a:r>
            <a:endParaRPr lang="en-US" dirty="0" smtClean="0"/>
          </a:p>
          <a:p>
            <a:pPr lvl="1"/>
            <a:r>
              <a:rPr lang="en-US" dirty="0" smtClean="0"/>
              <a:t>“International flavor” to capture needs of an international consortium</a:t>
            </a:r>
          </a:p>
          <a:p>
            <a:r>
              <a:rPr lang="en-US" dirty="0" smtClean="0"/>
              <a:t>Plan for Prototyping activities </a:t>
            </a:r>
            <a:r>
              <a:rPr lang="en-US" u="sng" dirty="0">
                <a:hlinkClick r:id="rId5"/>
              </a:rPr>
              <a:t>EDMS </a:t>
            </a:r>
            <a:r>
              <a:rPr lang="en-US" u="sng" dirty="0" smtClean="0">
                <a:hlinkClick r:id="rId5"/>
              </a:rPr>
              <a:t>2384653</a:t>
            </a:r>
            <a:endParaRPr lang="en-US" u="sng" dirty="0" smtClean="0"/>
          </a:p>
          <a:p>
            <a:pPr lvl="1"/>
            <a:r>
              <a:rPr lang="en-US" dirty="0" smtClean="0"/>
              <a:t>Ash River &amp; PSL module tests</a:t>
            </a:r>
          </a:p>
          <a:p>
            <a:pPr lvl="1"/>
            <a:r>
              <a:rPr lang="en-US" dirty="0" smtClean="0"/>
              <a:t>Supercell tests in Brazil, Italy, Spain</a:t>
            </a:r>
          </a:p>
          <a:p>
            <a:pPr lvl="1"/>
            <a:r>
              <a:rPr lang="en-US" dirty="0" smtClean="0"/>
              <a:t>ICEBERG</a:t>
            </a:r>
          </a:p>
          <a:p>
            <a:pPr lvl="1"/>
            <a:r>
              <a:rPr lang="en-US" dirty="0" smtClean="0"/>
              <a:t>Cold box test at CERN (end-to-end readout test into DAQ)</a:t>
            </a:r>
          </a:p>
          <a:p>
            <a:pPr lvl="1"/>
            <a:r>
              <a:rPr lang="en-US" dirty="0" smtClean="0"/>
              <a:t>ProtoDUNE 2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Documentation being developed on ProtoDUNE 1 Structure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8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schedule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Costbook and narrative description from P6 (</a:t>
            </a:r>
            <a:r>
              <a:rPr lang="en-US" dirty="0" smtClean="0">
                <a:hlinkClick r:id="rId2"/>
              </a:rPr>
              <a:t>EDMS 2382764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Based on detailed BOMs, including vendor quotes and estimates as well as time and motion studied from ProtoDUNE and other test stations</a:t>
            </a:r>
          </a:p>
          <a:p>
            <a:r>
              <a:rPr lang="en-US" dirty="0" smtClean="0"/>
              <a:t>Schedule with key milestones, schedule narrative, based on P6 (</a:t>
            </a:r>
            <a:r>
              <a:rPr lang="en-US" u="sng" dirty="0">
                <a:hlinkClick r:id="rId3"/>
              </a:rPr>
              <a:t>EDMS 2383672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NOTE:  Does not include COVID-19 impacts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documents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Responses to past reviews (</a:t>
            </a:r>
            <a:r>
              <a:rPr lang="en-US" u="sng" dirty="0" smtClean="0">
                <a:hlinkClick r:id="rId2"/>
              </a:rPr>
              <a:t>EDMS 2384615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 from internal DAPHNE review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EDMS 2385075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 introduction to PDS and 60% design review documentation   </a:t>
            </a:r>
            <a:r>
              <a:rPr lang="en-US" dirty="0" smtClean="0">
                <a:hlinkClick r:id="rId4"/>
              </a:rPr>
              <a:t>(EDMS 2383202)</a:t>
            </a:r>
            <a:endParaRPr lang="en-US" dirty="0" smtClean="0"/>
          </a:p>
          <a:p>
            <a:r>
              <a:rPr lang="en-US" dirty="0" smtClean="0"/>
              <a:t>Xenon doping at </a:t>
            </a:r>
            <a:r>
              <a:rPr lang="en-US" dirty="0" smtClean="0"/>
              <a:t>ProtoDUNE update (</a:t>
            </a:r>
            <a:r>
              <a:rPr lang="en-US" dirty="0" smtClean="0">
                <a:hlinkClick r:id="rId5"/>
              </a:rPr>
              <a:t>EDMS 2382770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Status of data analysis and plans for future development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3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4025" y="130861"/>
            <a:ext cx="8293100" cy="569268"/>
          </a:xfrm>
        </p:spPr>
        <p:txBody>
          <a:bodyPr/>
          <a:lstStyle/>
          <a:p>
            <a:r>
              <a:rPr lang="en-US" dirty="0" smtClean="0"/>
              <a:t>Presentations </a:t>
            </a:r>
            <a:r>
              <a:rPr lang="en-US" dirty="0" smtClean="0">
                <a:solidFill>
                  <a:srgbClr val="008000"/>
                </a:solidFill>
              </a:rPr>
              <a:t>(Execution)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67279" y="620882"/>
            <a:ext cx="8293100" cy="5391208"/>
          </a:xfrm>
        </p:spPr>
        <p:txBody>
          <a:bodyPr/>
          <a:lstStyle/>
          <a:p>
            <a:r>
              <a:rPr lang="en-US" sz="2000" dirty="0" smtClean="0"/>
              <a:t>We will describe the full PD system in presentations at this review including:</a:t>
            </a:r>
          </a:p>
          <a:p>
            <a:pPr lvl="1"/>
            <a:r>
              <a:rPr lang="en-US" sz="1600" dirty="0" smtClean="0"/>
              <a:t>Physics simulation justifying performance specifications of PDS</a:t>
            </a:r>
          </a:p>
          <a:p>
            <a:pPr lvl="1"/>
            <a:r>
              <a:rPr lang="en-US" sz="1600" dirty="0" smtClean="0"/>
              <a:t>Prototype and ProtoDUNE 1 results validating fundamental design </a:t>
            </a:r>
            <a:r>
              <a:rPr lang="en-US" dirty="0" smtClean="0"/>
              <a:t>choices</a:t>
            </a:r>
          </a:p>
          <a:p>
            <a:pPr lvl="1"/>
            <a:r>
              <a:rPr lang="en-US" sz="1600" dirty="0" smtClean="0"/>
              <a:t>Mechanical design including:</a:t>
            </a:r>
          </a:p>
          <a:p>
            <a:pPr lvl="2"/>
            <a:r>
              <a:rPr lang="en-US" sz="1400" dirty="0" smtClean="0"/>
              <a:t>Module design</a:t>
            </a:r>
          </a:p>
          <a:p>
            <a:pPr lvl="2"/>
            <a:r>
              <a:rPr lang="en-US" sz="1400" dirty="0" smtClean="0"/>
              <a:t>Support Structure</a:t>
            </a:r>
          </a:p>
          <a:p>
            <a:pPr lvl="2"/>
            <a:r>
              <a:rPr lang="en-US" sz="1400" dirty="0" smtClean="0"/>
              <a:t>Monitoring system</a:t>
            </a:r>
          </a:p>
          <a:p>
            <a:pPr lvl="2"/>
            <a:r>
              <a:rPr lang="en-US" sz="1400" dirty="0" smtClean="0"/>
              <a:t>Cryostat flange design</a:t>
            </a:r>
          </a:p>
          <a:p>
            <a:pPr lvl="1"/>
            <a:r>
              <a:rPr lang="en-US" sz="1600" dirty="0" smtClean="0"/>
              <a:t>Photosensors including results from ProtoDUNE and first data from custom splits</a:t>
            </a:r>
          </a:p>
          <a:p>
            <a:pPr lvl="1"/>
            <a:r>
              <a:rPr lang="en-US" sz="1600" dirty="0" smtClean="0"/>
              <a:t>Electronics including</a:t>
            </a:r>
          </a:p>
          <a:p>
            <a:pPr lvl="2"/>
            <a:r>
              <a:rPr lang="en-US" sz="1400" dirty="0" smtClean="0"/>
              <a:t>PD electrical connections, signal routing on module</a:t>
            </a:r>
          </a:p>
          <a:p>
            <a:pPr lvl="2"/>
            <a:r>
              <a:rPr lang="en-US" sz="1400" dirty="0" smtClean="0"/>
              <a:t>Active ganging (cold amplifier) design and testing</a:t>
            </a:r>
          </a:p>
          <a:p>
            <a:pPr lvl="2"/>
            <a:r>
              <a:rPr lang="en-US" sz="1400" dirty="0" smtClean="0"/>
              <a:t>Signal cable plan, routing, grounding plan</a:t>
            </a:r>
          </a:p>
          <a:p>
            <a:pPr lvl="2"/>
            <a:r>
              <a:rPr lang="en-US" sz="1400" dirty="0" smtClean="0"/>
              <a:t>DAPHNE design and prototype planning</a:t>
            </a:r>
          </a:p>
          <a:p>
            <a:pPr lvl="2"/>
            <a:r>
              <a:rPr lang="en-US" sz="1400" dirty="0" smtClean="0"/>
              <a:t>Power supplies and cabling</a:t>
            </a:r>
          </a:p>
          <a:p>
            <a:pPr lvl="1"/>
            <a:r>
              <a:rPr lang="en-US" sz="1600" dirty="0" smtClean="0"/>
              <a:t>Monitoring system design and validation</a:t>
            </a: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7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4025" y="55778"/>
            <a:ext cx="8293100" cy="56926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54025" y="512499"/>
            <a:ext cx="8293100" cy="5907608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We are presenting a photon detector system design and documentation </a:t>
            </a:r>
            <a:r>
              <a:rPr lang="en-US" dirty="0" smtClean="0">
                <a:solidFill>
                  <a:srgbClr val="008000"/>
                </a:solidFill>
              </a:rPr>
              <a:t>set </a:t>
            </a:r>
            <a:r>
              <a:rPr lang="en-US" dirty="0" smtClean="0">
                <a:solidFill>
                  <a:srgbClr val="008000"/>
                </a:solidFill>
              </a:rPr>
              <a:t>ready to proceed to preparing for the final design </a:t>
            </a:r>
            <a:r>
              <a:rPr lang="en-US" dirty="0" smtClean="0">
                <a:solidFill>
                  <a:srgbClr val="008000"/>
                </a:solidFill>
              </a:rPr>
              <a:t>review (FDR).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We have validation in ProtoDUNE and other test sites to demonstrate we will meet our specifications and requirements, and prospects to do better yet by the FDR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a plan for additional validation and testing.</a:t>
            </a:r>
            <a:endParaRPr lang="en-US" dirty="0" smtClean="0"/>
          </a:p>
          <a:p>
            <a:r>
              <a:rPr lang="en-US" dirty="0" smtClean="0"/>
              <a:t>While delays due to the COVID 19 crisis have slowed our prototyping plans, our laboratories are re-opening and exciting times await.</a:t>
            </a:r>
          </a:p>
          <a:p>
            <a:r>
              <a:rPr lang="en-US" dirty="0"/>
              <a:t>We understand our cost and schedule. </a:t>
            </a:r>
            <a:endParaRPr lang="en-US" dirty="0" smtClean="0"/>
          </a:p>
          <a:p>
            <a:r>
              <a:rPr lang="en-US" dirty="0" smtClean="0"/>
              <a:t>Exciting </a:t>
            </a:r>
            <a:r>
              <a:rPr lang="en-US" dirty="0" smtClean="0"/>
              <a:t>opportunities are being investigated </a:t>
            </a:r>
            <a:r>
              <a:rPr lang="en-US" dirty="0" smtClean="0"/>
              <a:t>(e.g. xenon doping) </a:t>
            </a:r>
            <a:r>
              <a:rPr lang="en-US" dirty="0" smtClean="0"/>
              <a:t>but they </a:t>
            </a:r>
            <a:r>
              <a:rPr lang="en-US" dirty="0" smtClean="0"/>
              <a:t>are not baseline and </a:t>
            </a:r>
            <a:r>
              <a:rPr lang="en-US" dirty="0" smtClean="0">
                <a:solidFill>
                  <a:srgbClr val="FF0000"/>
                </a:solidFill>
              </a:rPr>
              <a:t>not required to meet </a:t>
            </a:r>
            <a:r>
              <a:rPr lang="en-US" dirty="0" smtClean="0">
                <a:solidFill>
                  <a:srgbClr val="FF0000"/>
                </a:solidFill>
              </a:rPr>
              <a:t>PD system requirements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1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76"/>
            <a:ext cx="8293100" cy="56926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3"/>
          </p:nvPr>
        </p:nvSpPr>
        <p:spPr>
          <a:xfrm>
            <a:off x="454025" y="587291"/>
            <a:ext cx="8293100" cy="4846638"/>
          </a:xfrm>
        </p:spPr>
        <p:txBody>
          <a:bodyPr/>
          <a:lstStyle/>
          <a:p>
            <a:r>
              <a:rPr lang="en-US" dirty="0" smtClean="0"/>
              <a:t>Documentation goals of the </a:t>
            </a:r>
            <a:r>
              <a:rPr lang="en-US" dirty="0" smtClean="0"/>
              <a:t>review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Design.  Document.  Execute.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Required documentation </a:t>
            </a:r>
            <a:r>
              <a:rPr lang="en-US" dirty="0" smtClean="0"/>
              <a:t>summary</a:t>
            </a:r>
            <a:endParaRPr lang="en-US" dirty="0" smtClean="0"/>
          </a:p>
          <a:p>
            <a:pPr lvl="1"/>
            <a:r>
              <a:rPr lang="en-US" dirty="0" smtClean="0"/>
              <a:t>Design documents</a:t>
            </a:r>
          </a:p>
          <a:p>
            <a:pPr lvl="1"/>
            <a:r>
              <a:rPr lang="en-US" dirty="0" smtClean="0"/>
              <a:t>Requirements documents</a:t>
            </a:r>
            <a:endParaRPr lang="en-US" dirty="0"/>
          </a:p>
          <a:p>
            <a:pPr lvl="1"/>
            <a:r>
              <a:rPr lang="en-US" dirty="0" smtClean="0"/>
              <a:t>Installation documents</a:t>
            </a:r>
            <a:endParaRPr lang="en-US" dirty="0"/>
          </a:p>
          <a:p>
            <a:pPr lvl="1"/>
            <a:r>
              <a:rPr lang="en-US" dirty="0" smtClean="0"/>
              <a:t>Interface documents</a:t>
            </a:r>
            <a:endParaRPr lang="en-US" dirty="0"/>
          </a:p>
          <a:p>
            <a:pPr lvl="1"/>
            <a:r>
              <a:rPr lang="en-US" dirty="0" smtClean="0"/>
              <a:t>Engineering analysis documents </a:t>
            </a:r>
            <a:r>
              <a:rPr lang="en-US" dirty="0" smtClean="0"/>
              <a:t>(compliance </a:t>
            </a:r>
            <a:r>
              <a:rPr lang="en-US" dirty="0" smtClean="0"/>
              <a:t>office interface)</a:t>
            </a:r>
            <a:endParaRPr lang="en-US" dirty="0"/>
          </a:p>
          <a:p>
            <a:pPr lvl="1"/>
            <a:r>
              <a:rPr lang="en-US" dirty="0" smtClean="0"/>
              <a:t>QA/QC documents</a:t>
            </a:r>
            <a:endParaRPr lang="en-US" dirty="0"/>
          </a:p>
          <a:p>
            <a:pPr lvl="1"/>
            <a:r>
              <a:rPr lang="en-US" dirty="0" smtClean="0"/>
              <a:t>Cost/</a:t>
            </a:r>
            <a:r>
              <a:rPr lang="en-US" dirty="0"/>
              <a:t>s</a:t>
            </a:r>
            <a:r>
              <a:rPr lang="en-US" dirty="0" smtClean="0"/>
              <a:t>chedule documents</a:t>
            </a:r>
            <a:endParaRPr lang="en-US" dirty="0"/>
          </a:p>
          <a:p>
            <a:pPr lvl="1"/>
            <a:r>
              <a:rPr lang="en-US" dirty="0" smtClean="0"/>
              <a:t>Tracking documents</a:t>
            </a:r>
          </a:p>
          <a:p>
            <a:pPr lvl="1"/>
            <a:r>
              <a:rPr lang="en-US" dirty="0" smtClean="0"/>
              <a:t>Extra documents</a:t>
            </a:r>
          </a:p>
          <a:p>
            <a:r>
              <a:rPr lang="en-US" dirty="0" smtClean="0"/>
              <a:t>Presentations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1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David Warner | Photon Detector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55" y="90670"/>
            <a:ext cx="8293100" cy="569268"/>
          </a:xfrm>
        </p:spPr>
        <p:txBody>
          <a:bodyPr/>
          <a:lstStyle/>
          <a:p>
            <a:r>
              <a:rPr lang="en-US" dirty="0" smtClean="0"/>
              <a:t>Project Office List of Required  Documentation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" y="556139"/>
            <a:ext cx="8948603" cy="57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52295"/>
            <a:ext cx="8293100" cy="548785"/>
          </a:xfrm>
        </p:spPr>
        <p:txBody>
          <a:bodyPr/>
          <a:lstStyle/>
          <a:p>
            <a:r>
              <a:rPr lang="en-US" dirty="0" smtClean="0"/>
              <a:t>PD EDMS Guide (EDMS 2383199)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30" y="415449"/>
            <a:ext cx="4967267" cy="590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1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4025" y="209302"/>
            <a:ext cx="8293100" cy="569268"/>
          </a:xfrm>
        </p:spPr>
        <p:txBody>
          <a:bodyPr/>
          <a:lstStyle/>
          <a:p>
            <a:r>
              <a:rPr lang="en-US" dirty="0" smtClean="0"/>
              <a:t>EDMS Layout</a:t>
            </a:r>
            <a:br>
              <a:rPr lang="en-US" dirty="0" smtClean="0"/>
            </a:br>
            <a:r>
              <a:rPr lang="en-US" dirty="0" smtClean="0"/>
              <a:t>(PDR documents of links to documents found here)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Content Placeholder 9" descr="screenshot1810.jpg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21" b="-10021"/>
          <a:stretch>
            <a:fillRect/>
          </a:stretch>
        </p:blipFill>
        <p:spPr>
          <a:xfrm>
            <a:off x="454025" y="652066"/>
            <a:ext cx="8293100" cy="484663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44721" y="2702946"/>
            <a:ext cx="17316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DAPHNE Internal Review--  Obsolete)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2731" y="2490554"/>
            <a:ext cx="13041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PDS-Consortium Interfaces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8023" y="2905866"/>
            <a:ext cx="1441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Compliance Office Documents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5095" y="3100376"/>
            <a:ext cx="1441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Compliance Office Documents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6439" y="3315820"/>
            <a:ext cx="1309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Module, Rail, flange design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3889" y="3510330"/>
            <a:ext cx="28520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DAPHNE, Cold amplifiers, flange feedthrough, cables, grounding)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0089" y="3711818"/>
            <a:ext cx="2418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Not currently used--  see presentations, PD Electricals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6138" y="3927262"/>
            <a:ext cx="96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Not currently used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3406" y="4103251"/>
            <a:ext cx="1467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Consortium held requirements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3568" y="4316007"/>
            <a:ext cx="96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Not currently used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5968" y="4519741"/>
            <a:ext cx="1441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P6 budget, schedule summary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5349" y="4737431"/>
            <a:ext cx="25454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Documents specific to reviews, including internal reviews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5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97648"/>
            <a:ext cx="8293100" cy="569268"/>
          </a:xfrm>
        </p:spPr>
        <p:txBody>
          <a:bodyPr/>
          <a:lstStyle/>
          <a:p>
            <a:r>
              <a:rPr lang="en-US" sz="2400" dirty="0" smtClean="0"/>
              <a:t>Mechanical BOM/Drawing/Model Guide (</a:t>
            </a:r>
            <a:r>
              <a:rPr lang="en-US" sz="2400" dirty="0" smtClean="0">
                <a:hlinkClick r:id="rId2"/>
              </a:rPr>
              <a:t>EDMS 2384656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Content Placeholder 10" descr="screenshot1812.jpg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8" r="-26228"/>
          <a:stretch>
            <a:fillRect/>
          </a:stretch>
        </p:blipFill>
        <p:spPr>
          <a:xfrm>
            <a:off x="-69782" y="536963"/>
            <a:ext cx="9408852" cy="5498704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494465" y="666916"/>
            <a:ext cx="1021907" cy="2540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94465" y="2195642"/>
            <a:ext cx="1021907" cy="2540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546447" y="3258898"/>
            <a:ext cx="1021907" cy="2540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46447" y="4209921"/>
            <a:ext cx="1182576" cy="2540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546447" y="4694293"/>
            <a:ext cx="1021907" cy="2540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6447" y="6035667"/>
            <a:ext cx="293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Will connect to PBS Structure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1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237"/>
            <a:ext cx="8293100" cy="646957"/>
          </a:xfrm>
        </p:spPr>
        <p:txBody>
          <a:bodyPr/>
          <a:lstStyle/>
          <a:p>
            <a:r>
              <a:rPr lang="en-US" dirty="0" smtClean="0"/>
              <a:t>Using the BOM table</a:t>
            </a:r>
            <a:endParaRPr lang="en-US" dirty="0"/>
          </a:p>
        </p:txBody>
      </p:sp>
      <p:pic>
        <p:nvPicPr>
          <p:cNvPr id="7" name="Picture Placeholder 6" descr="screenshot1849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35" r="-15735"/>
          <a:stretch>
            <a:fillRect/>
          </a:stretch>
        </p:blipFill>
        <p:spPr>
          <a:xfrm>
            <a:off x="-125400" y="759986"/>
            <a:ext cx="9111461" cy="532490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48396" y="3945860"/>
            <a:ext cx="443023" cy="313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63019" y="1333795"/>
            <a:ext cx="443023" cy="313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7"/>
            <a:endCxn id="10" idx="3"/>
          </p:cNvCxnSpPr>
          <p:nvPr/>
        </p:nvCxnSpPr>
        <p:spPr>
          <a:xfrm flipV="1">
            <a:off x="4226540" y="1601017"/>
            <a:ext cx="701358" cy="23906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53075" y="1333795"/>
            <a:ext cx="718878" cy="31307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8216"/>
            <a:ext cx="8293100" cy="548785"/>
          </a:xfrm>
        </p:spPr>
        <p:txBody>
          <a:bodyPr/>
          <a:lstStyle/>
          <a:p>
            <a:r>
              <a:rPr lang="en-US" dirty="0" smtClean="0"/>
              <a:t>Guide to Electrical Documents (</a:t>
            </a:r>
            <a:r>
              <a:rPr lang="en-US" dirty="0" smtClean="0">
                <a:hlinkClick r:id="rId2"/>
              </a:rPr>
              <a:t>EDMS 2384981</a:t>
            </a:r>
            <a:r>
              <a:rPr lang="en-US" dirty="0" smtClean="0"/>
              <a:t>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6" descr="screenshot1813.jpg"/>
          <p:cNvPicPr>
            <a:picLocks noGrp="1" noChangeAspect="1"/>
          </p:cNvPicPr>
          <p:nvPr>
            <p:ph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24" r="-8624"/>
          <a:stretch>
            <a:fillRect/>
          </a:stretch>
        </p:blipFill>
        <p:spPr>
          <a:xfrm>
            <a:off x="0" y="684119"/>
            <a:ext cx="4456046" cy="5400769"/>
          </a:xfrm>
        </p:spPr>
      </p:pic>
      <p:pic>
        <p:nvPicPr>
          <p:cNvPr id="8" name="Content Placeholder 7" descr="screenshot1814.jpg"/>
          <p:cNvPicPr>
            <a:picLocks noGrp="1" noChangeAspect="1"/>
          </p:cNvPicPr>
          <p:nvPr>
            <p:ph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47" b="-11247"/>
          <a:stretch>
            <a:fillRect/>
          </a:stretch>
        </p:blipFill>
        <p:spPr>
          <a:xfrm>
            <a:off x="4544205" y="1032798"/>
            <a:ext cx="4318058" cy="5233526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 smtClean="0"/>
              <a:t>Documents </a:t>
            </a:r>
            <a:r>
              <a:rPr lang="en-US" u="sng" dirty="0" smtClean="0">
                <a:solidFill>
                  <a:srgbClr val="008000"/>
                </a:solidFill>
              </a:rPr>
              <a:t>(Design remains significantly unchanged since TDR)</a:t>
            </a:r>
            <a:endParaRPr lang="en-US" u="sng" dirty="0">
              <a:solidFill>
                <a:srgbClr val="008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454025" y="1347057"/>
            <a:ext cx="8293100" cy="48466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TDR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hlinkClick r:id="rId3"/>
              </a:rPr>
              <a:t>TDR </a:t>
            </a:r>
            <a:r>
              <a:rPr lang="en-US" dirty="0">
                <a:hlinkClick r:id="rId3"/>
              </a:rPr>
              <a:t>u</a:t>
            </a:r>
            <a:r>
              <a:rPr lang="en-US" dirty="0" smtClean="0">
                <a:hlinkClick r:id="rId3"/>
              </a:rPr>
              <a:t>pdate</a:t>
            </a:r>
            <a:r>
              <a:rPr lang="en-US" dirty="0" smtClean="0"/>
              <a:t> document</a:t>
            </a:r>
          </a:p>
          <a:p>
            <a:r>
              <a:rPr lang="en-US" dirty="0" smtClean="0"/>
              <a:t>Full set of </a:t>
            </a:r>
            <a:r>
              <a:rPr lang="en-US" dirty="0" smtClean="0">
                <a:hlinkClick r:id="rId4"/>
              </a:rPr>
              <a:t>electrical  specifications</a:t>
            </a:r>
            <a:endParaRPr lang="en-US" dirty="0" smtClean="0"/>
          </a:p>
          <a:p>
            <a:pPr lvl="1"/>
            <a:r>
              <a:rPr lang="en-US" dirty="0" smtClean="0"/>
              <a:t>Grounding and shielding description</a:t>
            </a:r>
          </a:p>
          <a:p>
            <a:pPr lvl="1"/>
            <a:r>
              <a:rPr lang="en-US" dirty="0" smtClean="0"/>
              <a:t>Schematic and (most cases) board </a:t>
            </a:r>
            <a:r>
              <a:rPr lang="en-US" dirty="0" smtClean="0"/>
              <a:t>layout and Gerber files</a:t>
            </a:r>
            <a:endParaRPr lang="en-US" dirty="0" smtClean="0"/>
          </a:p>
          <a:p>
            <a:pPr lvl="1"/>
            <a:r>
              <a:rPr lang="en-US" dirty="0" smtClean="0"/>
              <a:t>Cabling plan</a:t>
            </a:r>
          </a:p>
          <a:p>
            <a:pPr lvl="1"/>
            <a:r>
              <a:rPr lang="en-US" dirty="0" smtClean="0"/>
              <a:t>Bill of Materials for major (and most minor) components</a:t>
            </a:r>
          </a:p>
          <a:p>
            <a:r>
              <a:rPr lang="en-US" dirty="0" smtClean="0"/>
              <a:t>Full set of </a:t>
            </a:r>
            <a:r>
              <a:rPr lang="en-US" dirty="0" smtClean="0">
                <a:hlinkClick r:id="rId5"/>
              </a:rPr>
              <a:t>mechanical specifications</a:t>
            </a:r>
            <a:endParaRPr lang="en-US" dirty="0" smtClean="0"/>
          </a:p>
          <a:p>
            <a:pPr lvl="1"/>
            <a:r>
              <a:rPr lang="en-US" dirty="0" smtClean="0"/>
              <a:t>Component CAD models (.step) and drawings (.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Assembly CAD models (.step) and drawings (.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Bill of materials (Workbook and assembly drawing BOMs, including fasteners in </a:t>
            </a:r>
            <a:r>
              <a:rPr lang="en-US" dirty="0" smtClean="0"/>
              <a:t>many </a:t>
            </a:r>
            <a:r>
              <a:rPr lang="en-US" dirty="0" smtClean="0"/>
              <a:t>cases)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28911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21790</TotalTime>
  <Words>1044</Words>
  <Application>Microsoft Macintosh PowerPoint</Application>
  <PresentationFormat>On-screen Show (4:3)</PresentationFormat>
  <Paragraphs>183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LBNF Template_051215</vt:lpstr>
      <vt:lpstr>LBNF Content-Footer Theme</vt:lpstr>
      <vt:lpstr>Photon Detector System: Documentation Summary</vt:lpstr>
      <vt:lpstr>Outline</vt:lpstr>
      <vt:lpstr>Project Office List of Required  Documentation</vt:lpstr>
      <vt:lpstr>PD EDMS Guide (EDMS 2383199)</vt:lpstr>
      <vt:lpstr>EDMS Layout (PDR documents of links to documents found here)</vt:lpstr>
      <vt:lpstr>Mechanical BOM/Drawing/Model Guide (EDMS 2384656)</vt:lpstr>
      <vt:lpstr>Using the BOM table</vt:lpstr>
      <vt:lpstr>Guide to Electrical Documents (EDMS 2384981)  </vt:lpstr>
      <vt:lpstr>Design Documents (Design remains significantly unchanged since TDR)</vt:lpstr>
      <vt:lpstr>Requirements Documents</vt:lpstr>
      <vt:lpstr>Installation and Interface Control Documents</vt:lpstr>
      <vt:lpstr>Engineering Analysis Documents (Compliance Office)</vt:lpstr>
      <vt:lpstr>QA/QC Documents</vt:lpstr>
      <vt:lpstr>Cost and schedule </vt:lpstr>
      <vt:lpstr>Additional documents</vt:lpstr>
      <vt:lpstr>Presentations (Execution)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David Warner</cp:lastModifiedBy>
  <cp:revision>335</cp:revision>
  <cp:lastPrinted>2015-05-22T11:54:13Z</cp:lastPrinted>
  <dcterms:created xsi:type="dcterms:W3CDTF">2015-04-30T14:29:22Z</dcterms:created>
  <dcterms:modified xsi:type="dcterms:W3CDTF">2020-06-18T12:39:57Z</dcterms:modified>
</cp:coreProperties>
</file>