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7"/>
  </p:notesMasterIdLst>
  <p:handoutMasterIdLst>
    <p:handoutMasterId r:id="rId18"/>
  </p:handoutMasterIdLst>
  <p:sldIdLst>
    <p:sldId id="263" r:id="rId3"/>
    <p:sldId id="329" r:id="rId4"/>
    <p:sldId id="349" r:id="rId5"/>
    <p:sldId id="355" r:id="rId6"/>
    <p:sldId id="347" r:id="rId7"/>
    <p:sldId id="351" r:id="rId8"/>
    <p:sldId id="346" r:id="rId9"/>
    <p:sldId id="348" r:id="rId10"/>
    <p:sldId id="350" r:id="rId11"/>
    <p:sldId id="352" r:id="rId12"/>
    <p:sldId id="353" r:id="rId13"/>
    <p:sldId id="356" r:id="rId14"/>
    <p:sldId id="354" r:id="rId15"/>
    <p:sldId id="345" r:id="rId16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88">
          <p15:clr>
            <a:srgbClr val="A4A3A4"/>
          </p15:clr>
        </p15:guide>
        <p15:guide id="2" orient="horz" pos="4186">
          <p15:clr>
            <a:srgbClr val="A4A3A4"/>
          </p15:clr>
        </p15:guide>
        <p15:guide id="3" orient="horz" pos="3394">
          <p15:clr>
            <a:srgbClr val="A4A3A4"/>
          </p15:clr>
        </p15:guide>
        <p15:guide id="4" orient="horz" pos="777">
          <p15:clr>
            <a:srgbClr val="A4A3A4"/>
          </p15:clr>
        </p15:guide>
        <p15:guide id="5" orient="horz" pos="1749">
          <p15:clr>
            <a:srgbClr val="A4A3A4"/>
          </p15:clr>
        </p15:guide>
        <p15:guide id="6" orient="horz" pos="457">
          <p15:clr>
            <a:srgbClr val="A4A3A4"/>
          </p15:clr>
        </p15:guide>
        <p15:guide id="7" pos="285">
          <p15:clr>
            <a:srgbClr val="A4A3A4"/>
          </p15:clr>
        </p15:guide>
        <p15:guide id="8" pos="55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79646"/>
    <a:srgbClr val="4F81BD"/>
    <a:srgbClr val="C0504D"/>
    <a:srgbClr val="004C97"/>
    <a:srgbClr val="00B5E2"/>
    <a:srgbClr val="63666A"/>
    <a:srgbClr val="5A5A5A"/>
    <a:srgbClr val="676767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5B2C6C-E3B2-445E-B6E8-A0E39660BE04}" v="10" dt="2020-04-09T20:46:11.0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5" autoAdjust="0"/>
    <p:restoredTop sz="98464" autoAdjust="0"/>
  </p:normalViewPr>
  <p:slideViewPr>
    <p:cSldViewPr snapToGrid="0" snapToObjects="1">
      <p:cViewPr varScale="1">
        <p:scale>
          <a:sx n="165" d="100"/>
          <a:sy n="165" d="100"/>
        </p:scale>
        <p:origin x="-2008" y="-96"/>
      </p:cViewPr>
      <p:guideLst>
        <p:guide orient="horz" pos="988"/>
        <p:guide orient="horz" pos="4186"/>
        <p:guide orient="horz" pos="3394"/>
        <p:guide orient="horz" pos="777"/>
        <p:guide orient="horz" pos="1749"/>
        <p:guide orient="horz" pos="457"/>
        <p:guide pos="285"/>
        <p:guide pos="55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36" Type="http://schemas.microsoft.com/office/2016/11/relationships/changesInfo" Target="changesInfos/changesInfo1.xml"/><Relationship Id="rId37" Type="http://schemas.microsoft.com/office/2015/10/relationships/revisionInfo" Target="revisionInfo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lie R Macier" userId="092693b1-a69a-4339-83de-6650eb6d6f2f" providerId="ADAL" clId="{BB2F6CDC-63CE-4BDB-B829-F8BF4C0D3EAA}"/>
    <pc:docChg chg="custSel modSld">
      <pc:chgData name="Jolie R Macier" userId="092693b1-a69a-4339-83de-6650eb6d6f2f" providerId="ADAL" clId="{BB2F6CDC-63CE-4BDB-B829-F8BF4C0D3EAA}" dt="2019-09-12T18:54:59.194" v="15" actId="20577"/>
      <pc:docMkLst>
        <pc:docMk/>
      </pc:docMkLst>
      <pc:sldChg chg="modSp">
        <pc:chgData name="Jolie R Macier" userId="092693b1-a69a-4339-83de-6650eb6d6f2f" providerId="ADAL" clId="{BB2F6CDC-63CE-4BDB-B829-F8BF4C0D3EAA}" dt="2019-09-12T18:54:59.194" v="15" actId="20577"/>
        <pc:sldMkLst>
          <pc:docMk/>
          <pc:sldMk cId="0" sldId="263"/>
        </pc:sldMkLst>
        <pc:spChg chg="mod">
          <ac:chgData name="Jolie R Macier" userId="092693b1-a69a-4339-83de-6650eb6d6f2f" providerId="ADAL" clId="{BB2F6CDC-63CE-4BDB-B829-F8BF4C0D3EAA}" dt="2019-09-12T18:54:59.194" v="15" actId="20577"/>
          <ac:spMkLst>
            <pc:docMk/>
            <pc:sldMk cId="0" sldId="263"/>
            <ac:spMk id="6146" creationId="{00000000-0000-0000-0000-000000000000}"/>
          </ac:spMkLst>
        </pc:spChg>
      </pc:sldChg>
    </pc:docChg>
  </pc:docChgLst>
  <pc:docChgLst>
    <pc:chgData name="Elaine G Mccluskey" userId="df1c1e58-44d7-473b-87b2-c09fd2ed5497" providerId="ADAL" clId="{A4754B30-B060-4741-B90B-A8AD736AEBB8}"/>
    <pc:docChg chg="undo custSel modSld">
      <pc:chgData name="Elaine G Mccluskey" userId="df1c1e58-44d7-473b-87b2-c09fd2ed5497" providerId="ADAL" clId="{A4754B30-B060-4741-B90B-A8AD736AEBB8}" dt="2019-05-24T12:45:20.791" v="66" actId="14100"/>
      <pc:docMkLst>
        <pc:docMk/>
      </pc:docMkLst>
      <pc:sldChg chg="modSp">
        <pc:chgData name="Elaine G Mccluskey" userId="df1c1e58-44d7-473b-87b2-c09fd2ed5497" providerId="ADAL" clId="{A4754B30-B060-4741-B90B-A8AD736AEBB8}" dt="2019-05-24T12:43:36.150" v="14" actId="20577"/>
        <pc:sldMkLst>
          <pc:docMk/>
          <pc:sldMk cId="0" sldId="263"/>
        </pc:sldMkLst>
        <pc:spChg chg="mod">
          <ac:chgData name="Elaine G Mccluskey" userId="df1c1e58-44d7-473b-87b2-c09fd2ed5497" providerId="ADAL" clId="{A4754B30-B060-4741-B90B-A8AD736AEBB8}" dt="2019-05-24T12:43:36.150" v="14" actId="20577"/>
          <ac:spMkLst>
            <pc:docMk/>
            <pc:sldMk cId="0" sldId="263"/>
            <ac:spMk id="6145" creationId="{00000000-0000-0000-0000-000000000000}"/>
          </ac:spMkLst>
        </pc:spChg>
      </pc:sldChg>
      <pc:sldChg chg="modSp">
        <pc:chgData name="Elaine G Mccluskey" userId="df1c1e58-44d7-473b-87b2-c09fd2ed5497" providerId="ADAL" clId="{A4754B30-B060-4741-B90B-A8AD736AEBB8}" dt="2019-05-24T12:43:56.078" v="26" actId="20577"/>
        <pc:sldMkLst>
          <pc:docMk/>
          <pc:sldMk cId="993413465" sldId="329"/>
        </pc:sldMkLst>
        <pc:spChg chg="mod">
          <ac:chgData name="Elaine G Mccluskey" userId="df1c1e58-44d7-473b-87b2-c09fd2ed5497" providerId="ADAL" clId="{A4754B30-B060-4741-B90B-A8AD736AEBB8}" dt="2019-05-24T12:43:56.078" v="26" actId="20577"/>
          <ac:spMkLst>
            <pc:docMk/>
            <pc:sldMk cId="993413465" sldId="329"/>
            <ac:spMk id="6" creationId="{00000000-0000-0000-0000-000000000000}"/>
          </ac:spMkLst>
        </pc:spChg>
      </pc:sldChg>
      <pc:sldChg chg="addSp modSp">
        <pc:chgData name="Elaine G Mccluskey" userId="df1c1e58-44d7-473b-87b2-c09fd2ed5497" providerId="ADAL" clId="{A4754B30-B060-4741-B90B-A8AD736AEBB8}" dt="2019-05-24T12:45:20.791" v="66" actId="14100"/>
        <pc:sldMkLst>
          <pc:docMk/>
          <pc:sldMk cId="223755560" sldId="330"/>
        </pc:sldMkLst>
        <pc:spChg chg="add mod">
          <ac:chgData name="Elaine G Mccluskey" userId="df1c1e58-44d7-473b-87b2-c09fd2ed5497" providerId="ADAL" clId="{A4754B30-B060-4741-B90B-A8AD736AEBB8}" dt="2019-05-24T12:44:57.293" v="30" actId="20577"/>
          <ac:spMkLst>
            <pc:docMk/>
            <pc:sldMk cId="223755560" sldId="330"/>
            <ac:spMk id="7" creationId="{503218D0-B89D-4217-B041-76E363411CC2}"/>
          </ac:spMkLst>
        </pc:spChg>
        <pc:spChg chg="add mod">
          <ac:chgData name="Elaine G Mccluskey" userId="df1c1e58-44d7-473b-87b2-c09fd2ed5497" providerId="ADAL" clId="{A4754B30-B060-4741-B90B-A8AD736AEBB8}" dt="2019-05-24T12:45:20.791" v="66" actId="14100"/>
          <ac:spMkLst>
            <pc:docMk/>
            <pc:sldMk cId="223755560" sldId="330"/>
            <ac:spMk id="8" creationId="{B13BE973-0303-43AD-9084-FF402F24C25D}"/>
          </ac:spMkLst>
        </pc:spChg>
      </pc:sldChg>
    </pc:docChg>
  </pc:docChgLst>
  <pc:docChgLst>
    <pc:chgData name="Jolie R Macier" userId="092693b1-a69a-4339-83de-6650eb6d6f2f" providerId="ADAL" clId="{945B2C6C-E3B2-445E-B6E8-A0E39660BE04}"/>
    <pc:docChg chg="custSel modSld modMainMaster">
      <pc:chgData name="Jolie R Macier" userId="092693b1-a69a-4339-83de-6650eb6d6f2f" providerId="ADAL" clId="{945B2C6C-E3B2-445E-B6E8-A0E39660BE04}" dt="2020-04-09T20:45:05.819" v="71"/>
      <pc:docMkLst>
        <pc:docMk/>
      </pc:docMkLst>
      <pc:sldChg chg="modSp">
        <pc:chgData name="Jolie R Macier" userId="092693b1-a69a-4339-83de-6650eb6d6f2f" providerId="ADAL" clId="{945B2C6C-E3B2-445E-B6E8-A0E39660BE04}" dt="2020-04-09T20:41:58.802" v="42" actId="20577"/>
        <pc:sldMkLst>
          <pc:docMk/>
          <pc:sldMk cId="0" sldId="263"/>
        </pc:sldMkLst>
        <pc:spChg chg="mod">
          <ac:chgData name="Jolie R Macier" userId="092693b1-a69a-4339-83de-6650eb6d6f2f" providerId="ADAL" clId="{945B2C6C-E3B2-445E-B6E8-A0E39660BE04}" dt="2020-04-09T20:41:58.802" v="42" actId="20577"/>
          <ac:spMkLst>
            <pc:docMk/>
            <pc:sldMk cId="0" sldId="263"/>
            <ac:spMk id="6146" creationId="{00000000-0000-0000-0000-000000000000}"/>
          </ac:spMkLst>
        </pc:spChg>
      </pc:sldChg>
      <pc:sldMasterChg chg="addSp delSp modSp">
        <pc:chgData name="Jolie R Macier" userId="092693b1-a69a-4339-83de-6650eb6d6f2f" providerId="ADAL" clId="{945B2C6C-E3B2-445E-B6E8-A0E39660BE04}" dt="2020-04-09T20:42:55.337" v="45"/>
        <pc:sldMasterMkLst>
          <pc:docMk/>
          <pc:sldMasterMk cId="0" sldId="2147483648"/>
        </pc:sldMasterMkLst>
        <pc:spChg chg="del">
          <ac:chgData name="Jolie R Macier" userId="092693b1-a69a-4339-83de-6650eb6d6f2f" providerId="ADAL" clId="{945B2C6C-E3B2-445E-B6E8-A0E39660BE04}" dt="2020-04-09T20:42:39.445" v="44" actId="478"/>
          <ac:spMkLst>
            <pc:docMk/>
            <pc:sldMasterMk cId="0" sldId="2147483648"/>
            <ac:spMk id="9" creationId="{00000000-0000-0000-0000-000000000000}"/>
          </ac:spMkLst>
        </pc:spChg>
        <pc:spChg chg="del mod">
          <ac:chgData name="Jolie R Macier" userId="092693b1-a69a-4339-83de-6650eb6d6f2f" providerId="ADAL" clId="{945B2C6C-E3B2-445E-B6E8-A0E39660BE04}" dt="2020-04-09T20:42:39.445" v="44" actId="478"/>
          <ac:spMkLst>
            <pc:docMk/>
            <pc:sldMasterMk cId="0" sldId="2147483648"/>
            <ac:spMk id="11" creationId="{00000000-0000-0000-0000-000000000000}"/>
          </ac:spMkLst>
        </pc:spChg>
        <pc:picChg chg="add">
          <ac:chgData name="Jolie R Macier" userId="092693b1-a69a-4339-83de-6650eb6d6f2f" providerId="ADAL" clId="{945B2C6C-E3B2-445E-B6E8-A0E39660BE04}" dt="2020-04-09T20:42:55.337" v="45"/>
          <ac:picMkLst>
            <pc:docMk/>
            <pc:sldMasterMk cId="0" sldId="2147483648"/>
            <ac:picMk id="12" creationId="{D36C1517-621B-43C2-9BA9-5BF605AF9101}"/>
          </ac:picMkLst>
        </pc:picChg>
      </pc:sldMasterChg>
      <pc:sldMasterChg chg="addSp delSp modSp modSldLayout">
        <pc:chgData name="Jolie R Macier" userId="092693b1-a69a-4339-83de-6650eb6d6f2f" providerId="ADAL" clId="{945B2C6C-E3B2-445E-B6E8-A0E39660BE04}" dt="2020-04-09T20:45:05.819" v="71"/>
        <pc:sldMasterMkLst>
          <pc:docMk/>
          <pc:sldMasterMk cId="0" sldId="2147483661"/>
        </pc:sldMasterMkLst>
        <pc:spChg chg="mod">
          <ac:chgData name="Jolie R Macier" userId="092693b1-a69a-4339-83de-6650eb6d6f2f" providerId="ADAL" clId="{945B2C6C-E3B2-445E-B6E8-A0E39660BE04}" dt="2020-04-09T20:43:53.006" v="55" actId="20577"/>
          <ac:spMkLst>
            <pc:docMk/>
            <pc:sldMasterMk cId="0" sldId="2147483661"/>
            <ac:spMk id="4" creationId="{00000000-0000-0000-0000-000000000000}"/>
          </ac:spMkLst>
        </pc:spChg>
        <pc:spChg chg="del">
          <ac:chgData name="Jolie R Macier" userId="092693b1-a69a-4339-83de-6650eb6d6f2f" providerId="ADAL" clId="{945B2C6C-E3B2-445E-B6E8-A0E39660BE04}" dt="2020-04-09T20:43:11.430" v="46" actId="478"/>
          <ac:spMkLst>
            <pc:docMk/>
            <pc:sldMasterMk cId="0" sldId="2147483661"/>
            <ac:spMk id="11" creationId="{00000000-0000-0000-0000-000000000000}"/>
          </ac:spMkLst>
        </pc:spChg>
        <pc:picChg chg="add mod">
          <ac:chgData name="Jolie R Macier" userId="092693b1-a69a-4339-83de-6650eb6d6f2f" providerId="ADAL" clId="{945B2C6C-E3B2-445E-B6E8-A0E39660BE04}" dt="2020-04-09T20:43:26.031" v="49" actId="1035"/>
          <ac:picMkLst>
            <pc:docMk/>
            <pc:sldMasterMk cId="0" sldId="2147483661"/>
            <ac:picMk id="7" creationId="{11F0F08D-1383-4141-915C-29DECEA73C87}"/>
          </ac:picMkLst>
        </pc:picChg>
        <pc:sldLayoutChg chg="addSp delSp">
          <pc:chgData name="Jolie R Macier" userId="092693b1-a69a-4339-83de-6650eb6d6f2f" providerId="ADAL" clId="{945B2C6C-E3B2-445E-B6E8-A0E39660BE04}" dt="2020-04-09T20:44:46.830" v="61"/>
          <pc:sldLayoutMkLst>
            <pc:docMk/>
            <pc:sldMasterMk cId="0" sldId="2147483661"/>
            <pc:sldLayoutMk cId="1482063581" sldId="2147483680"/>
          </pc:sldLayoutMkLst>
          <pc:spChg chg="del">
            <ac:chgData name="Jolie R Macier" userId="092693b1-a69a-4339-83de-6650eb6d6f2f" providerId="ADAL" clId="{945B2C6C-E3B2-445E-B6E8-A0E39660BE04}" dt="2020-04-09T20:44:46.527" v="60" actId="478"/>
            <ac:spMkLst>
              <pc:docMk/>
              <pc:sldMasterMk cId="0" sldId="2147483661"/>
              <pc:sldLayoutMk cId="1482063581" sldId="2147483680"/>
              <ac:spMk id="5" creationId="{00000000-0000-0000-0000-000000000000}"/>
            </ac:spMkLst>
          </pc:spChg>
          <pc:spChg chg="add">
            <ac:chgData name="Jolie R Macier" userId="092693b1-a69a-4339-83de-6650eb6d6f2f" providerId="ADAL" clId="{945B2C6C-E3B2-445E-B6E8-A0E39660BE04}" dt="2020-04-09T20:44:46.830" v="61"/>
            <ac:spMkLst>
              <pc:docMk/>
              <pc:sldMasterMk cId="0" sldId="2147483661"/>
              <pc:sldLayoutMk cId="1482063581" sldId="2147483680"/>
              <ac:spMk id="10" creationId="{0DAAE906-8AAE-4B53-A6A5-981574B10F1C}"/>
            </ac:spMkLst>
          </pc:spChg>
        </pc:sldLayoutChg>
        <pc:sldLayoutChg chg="addSp delSp">
          <pc:chgData name="Jolie R Macier" userId="092693b1-a69a-4339-83de-6650eb6d6f2f" providerId="ADAL" clId="{945B2C6C-E3B2-445E-B6E8-A0E39660BE04}" dt="2020-04-09T20:44:50.140" v="63"/>
          <pc:sldLayoutMkLst>
            <pc:docMk/>
            <pc:sldMasterMk cId="0" sldId="2147483661"/>
            <pc:sldLayoutMk cId="1319620576" sldId="2147483681"/>
          </pc:sldLayoutMkLst>
          <pc:spChg chg="del">
            <ac:chgData name="Jolie R Macier" userId="092693b1-a69a-4339-83de-6650eb6d6f2f" providerId="ADAL" clId="{945B2C6C-E3B2-445E-B6E8-A0E39660BE04}" dt="2020-04-09T20:44:49.694" v="62" actId="478"/>
            <ac:spMkLst>
              <pc:docMk/>
              <pc:sldMasterMk cId="0" sldId="2147483661"/>
              <pc:sldLayoutMk cId="1319620576" sldId="2147483681"/>
              <ac:spMk id="7" creationId="{00000000-0000-0000-0000-000000000000}"/>
            </ac:spMkLst>
          </pc:spChg>
          <pc:spChg chg="add">
            <ac:chgData name="Jolie R Macier" userId="092693b1-a69a-4339-83de-6650eb6d6f2f" providerId="ADAL" clId="{945B2C6C-E3B2-445E-B6E8-A0E39660BE04}" dt="2020-04-09T20:44:50.140" v="63"/>
            <ac:spMkLst>
              <pc:docMk/>
              <pc:sldMasterMk cId="0" sldId="2147483661"/>
              <pc:sldLayoutMk cId="1319620576" sldId="2147483681"/>
              <ac:spMk id="12" creationId="{E57BC82D-A827-42AE-A090-8B827C4B3988}"/>
            </ac:spMkLst>
          </pc:spChg>
        </pc:sldLayoutChg>
        <pc:sldLayoutChg chg="addSp delSp">
          <pc:chgData name="Jolie R Macier" userId="092693b1-a69a-4339-83de-6650eb6d6f2f" providerId="ADAL" clId="{945B2C6C-E3B2-445E-B6E8-A0E39660BE04}" dt="2020-04-09T20:44:53.767" v="65"/>
          <pc:sldLayoutMkLst>
            <pc:docMk/>
            <pc:sldMasterMk cId="0" sldId="2147483661"/>
            <pc:sldLayoutMk cId="2850782605" sldId="2147483682"/>
          </pc:sldLayoutMkLst>
          <pc:spChg chg="del">
            <ac:chgData name="Jolie R Macier" userId="092693b1-a69a-4339-83de-6650eb6d6f2f" providerId="ADAL" clId="{945B2C6C-E3B2-445E-B6E8-A0E39660BE04}" dt="2020-04-09T20:44:52.560" v="64" actId="478"/>
            <ac:spMkLst>
              <pc:docMk/>
              <pc:sldMasterMk cId="0" sldId="2147483661"/>
              <pc:sldLayoutMk cId="2850782605" sldId="2147483682"/>
              <ac:spMk id="4" creationId="{00000000-0000-0000-0000-000000000000}"/>
            </ac:spMkLst>
          </pc:spChg>
          <pc:spChg chg="add">
            <ac:chgData name="Jolie R Macier" userId="092693b1-a69a-4339-83de-6650eb6d6f2f" providerId="ADAL" clId="{945B2C6C-E3B2-445E-B6E8-A0E39660BE04}" dt="2020-04-09T20:44:53.767" v="65"/>
            <ac:spMkLst>
              <pc:docMk/>
              <pc:sldMasterMk cId="0" sldId="2147483661"/>
              <pc:sldLayoutMk cId="2850782605" sldId="2147483682"/>
              <ac:spMk id="7" creationId="{980F84C3-AAAD-42A4-BF3D-6ACE9E350A58}"/>
            </ac:spMkLst>
          </pc:spChg>
        </pc:sldLayoutChg>
        <pc:sldLayoutChg chg="addSp delSp">
          <pc:chgData name="Jolie R Macier" userId="092693b1-a69a-4339-83de-6650eb6d6f2f" providerId="ADAL" clId="{945B2C6C-E3B2-445E-B6E8-A0E39660BE04}" dt="2020-04-09T20:44:56.775" v="67"/>
          <pc:sldLayoutMkLst>
            <pc:docMk/>
            <pc:sldMasterMk cId="0" sldId="2147483661"/>
            <pc:sldLayoutMk cId="3458088708" sldId="2147483683"/>
          </pc:sldLayoutMkLst>
          <pc:spChg chg="del">
            <ac:chgData name="Jolie R Macier" userId="092693b1-a69a-4339-83de-6650eb6d6f2f" providerId="ADAL" clId="{945B2C6C-E3B2-445E-B6E8-A0E39660BE04}" dt="2020-04-09T20:44:56.368" v="66" actId="478"/>
            <ac:spMkLst>
              <pc:docMk/>
              <pc:sldMasterMk cId="0" sldId="2147483661"/>
              <pc:sldLayoutMk cId="3458088708" sldId="2147483683"/>
              <ac:spMk id="3" creationId="{00000000-0000-0000-0000-000000000000}"/>
            </ac:spMkLst>
          </pc:spChg>
          <pc:spChg chg="add">
            <ac:chgData name="Jolie R Macier" userId="092693b1-a69a-4339-83de-6650eb6d6f2f" providerId="ADAL" clId="{945B2C6C-E3B2-445E-B6E8-A0E39660BE04}" dt="2020-04-09T20:44:56.775" v="67"/>
            <ac:spMkLst>
              <pc:docMk/>
              <pc:sldMasterMk cId="0" sldId="2147483661"/>
              <pc:sldLayoutMk cId="3458088708" sldId="2147483683"/>
              <ac:spMk id="6" creationId="{03F8F6C8-BAAF-4D4A-A3A0-448596DDB28C}"/>
            </ac:spMkLst>
          </pc:spChg>
        </pc:sldLayoutChg>
        <pc:sldLayoutChg chg="addSp delSp modSp">
          <pc:chgData name="Jolie R Macier" userId="092693b1-a69a-4339-83de-6650eb6d6f2f" providerId="ADAL" clId="{945B2C6C-E3B2-445E-B6E8-A0E39660BE04}" dt="2020-04-09T20:44:43.490" v="59"/>
          <pc:sldLayoutMkLst>
            <pc:docMk/>
            <pc:sldMasterMk cId="0" sldId="2147483661"/>
            <pc:sldLayoutMk cId="2879684545" sldId="2147483684"/>
          </pc:sldLayoutMkLst>
          <pc:spChg chg="del mod">
            <ac:chgData name="Jolie R Macier" userId="092693b1-a69a-4339-83de-6650eb6d6f2f" providerId="ADAL" clId="{945B2C6C-E3B2-445E-B6E8-A0E39660BE04}" dt="2020-04-09T20:44:42.642" v="58" actId="478"/>
            <ac:spMkLst>
              <pc:docMk/>
              <pc:sldMasterMk cId="0" sldId="2147483661"/>
              <pc:sldLayoutMk cId="2879684545" sldId="2147483684"/>
              <ac:spMk id="3" creationId="{00000000-0000-0000-0000-000000000000}"/>
            </ac:spMkLst>
          </pc:spChg>
          <pc:spChg chg="add">
            <ac:chgData name="Jolie R Macier" userId="092693b1-a69a-4339-83de-6650eb6d6f2f" providerId="ADAL" clId="{945B2C6C-E3B2-445E-B6E8-A0E39660BE04}" dt="2020-04-09T20:44:43.490" v="59"/>
            <ac:spMkLst>
              <pc:docMk/>
              <pc:sldMasterMk cId="0" sldId="2147483661"/>
              <pc:sldLayoutMk cId="2879684545" sldId="2147483684"/>
              <ac:spMk id="9" creationId="{B8FB8245-C0E1-4471-BB93-7EA3F3DC9623}"/>
            </ac:spMkLst>
          </pc:spChg>
        </pc:sldLayoutChg>
        <pc:sldLayoutChg chg="addSp delSp">
          <pc:chgData name="Jolie R Macier" userId="092693b1-a69a-4339-83de-6650eb6d6f2f" providerId="ADAL" clId="{945B2C6C-E3B2-445E-B6E8-A0E39660BE04}" dt="2020-04-09T20:45:02.895" v="69"/>
          <pc:sldLayoutMkLst>
            <pc:docMk/>
            <pc:sldMasterMk cId="0" sldId="2147483661"/>
            <pc:sldLayoutMk cId="1645480504" sldId="2147483685"/>
          </pc:sldLayoutMkLst>
          <pc:spChg chg="del">
            <ac:chgData name="Jolie R Macier" userId="092693b1-a69a-4339-83de-6650eb6d6f2f" providerId="ADAL" clId="{945B2C6C-E3B2-445E-B6E8-A0E39660BE04}" dt="2020-04-09T20:45:00.837" v="68" actId="478"/>
            <ac:spMkLst>
              <pc:docMk/>
              <pc:sldMasterMk cId="0" sldId="2147483661"/>
              <pc:sldLayoutMk cId="1645480504" sldId="2147483685"/>
              <ac:spMk id="6" creationId="{00000000-0000-0000-0000-000000000000}"/>
            </ac:spMkLst>
          </pc:spChg>
          <pc:spChg chg="add">
            <ac:chgData name="Jolie R Macier" userId="092693b1-a69a-4339-83de-6650eb6d6f2f" providerId="ADAL" clId="{945B2C6C-E3B2-445E-B6E8-A0E39660BE04}" dt="2020-04-09T20:45:02.895" v="69"/>
            <ac:spMkLst>
              <pc:docMk/>
              <pc:sldMasterMk cId="0" sldId="2147483661"/>
              <pc:sldLayoutMk cId="1645480504" sldId="2147483685"/>
              <ac:spMk id="10" creationId="{9C23A2E0-AF67-414B-A4B4-E66525B2D5BB}"/>
            </ac:spMkLst>
          </pc:spChg>
        </pc:sldLayoutChg>
        <pc:sldLayoutChg chg="addSp delSp">
          <pc:chgData name="Jolie R Macier" userId="092693b1-a69a-4339-83de-6650eb6d6f2f" providerId="ADAL" clId="{945B2C6C-E3B2-445E-B6E8-A0E39660BE04}" dt="2020-04-09T20:45:05.819" v="71"/>
          <pc:sldLayoutMkLst>
            <pc:docMk/>
            <pc:sldMasterMk cId="0" sldId="2147483661"/>
            <pc:sldLayoutMk cId="2412412220" sldId="2147483686"/>
          </pc:sldLayoutMkLst>
          <pc:spChg chg="del">
            <ac:chgData name="Jolie R Macier" userId="092693b1-a69a-4339-83de-6650eb6d6f2f" providerId="ADAL" clId="{945B2C6C-E3B2-445E-B6E8-A0E39660BE04}" dt="2020-04-09T20:45:05.401" v="70" actId="478"/>
            <ac:spMkLst>
              <pc:docMk/>
              <pc:sldMasterMk cId="0" sldId="2147483661"/>
              <pc:sldLayoutMk cId="2412412220" sldId="2147483686"/>
              <ac:spMk id="5" creationId="{00000000-0000-0000-0000-000000000000}"/>
            </ac:spMkLst>
          </pc:spChg>
          <pc:spChg chg="add">
            <ac:chgData name="Jolie R Macier" userId="092693b1-a69a-4339-83de-6650eb6d6f2f" providerId="ADAL" clId="{945B2C6C-E3B2-445E-B6E8-A0E39660BE04}" dt="2020-04-09T20:45:05.819" v="71"/>
            <ac:spMkLst>
              <pc:docMk/>
              <pc:sldMasterMk cId="0" sldId="2147483661"/>
              <pc:sldLayoutMk cId="2412412220" sldId="2147483686"/>
              <ac:spMk id="8" creationId="{1B9DBF6E-42F6-4744-BB00-707B0BEDCBDF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6/17/20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6/17/20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1746"/>
            <a:ext cx="8293100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3209907"/>
            <a:ext cx="8296275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aseline="0">
                <a:solidFill>
                  <a:srgbClr val="004C97"/>
                </a:solidFill>
                <a:latin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Warner | Photon Detector System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="" xmlns:a16="http://schemas.microsoft.com/office/drawing/2014/main" id="{B8FB8245-C0E1-4471-BB93-7EA3F3DC9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="" xmlns:a16="http://schemas.microsoft.com/office/drawing/2014/main" id="{0DAAE906-8AAE-4B53-A6A5-981574B10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8" y="432610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lang="en-US" sz="22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2000" b="0" i="0" kern="1200" dirty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5pPr>
          </a:lstStyle>
          <a:p>
            <a:pPr marL="256032" lvl="0" indent="-265176" algn="l" defTabSz="457200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="" xmlns:a16="http://schemas.microsoft.com/office/drawing/2014/main" id="{E57BC82D-A827-42AE-A090-8B827C4B39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980F84C3-AAAD-42A4-BF3D-6ACE9E350A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="" xmlns:a16="http://schemas.microsoft.com/office/drawing/2014/main" id="{03F8F6C8-BAAF-4D4A-A3A0-448596DDB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="" xmlns:a16="http://schemas.microsoft.com/office/drawing/2014/main" id="{9C23A2E0-AF67-414B-A4B4-E66525B2D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4" y="1227137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3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25568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1B9DBF6E-42F6-4744-BB00-707B0BEDC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theme" Target="../theme/theme2.xml"/><Relationship Id="rId9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457200" y="475760"/>
            <a:ext cx="8302625" cy="0"/>
          </a:xfrm>
          <a:prstGeom prst="line">
            <a:avLst/>
          </a:prstGeom>
          <a:ln w="19050" cmpd="sng">
            <a:solidFill>
              <a:srgbClr val="004C9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9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6154906"/>
            <a:ext cx="1594477" cy="288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457200" y="5728951"/>
            <a:ext cx="8302625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13" descr="CERN-logo_outlin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456" y="6003296"/>
            <a:ext cx="6540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6" descr="SanfordSURF-horiz-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24" y="5916605"/>
            <a:ext cx="1857669" cy="69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Color-Seal_Green-Mark_SC_Horizont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209" y="6083428"/>
            <a:ext cx="2202053" cy="3680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D36C1517-621B-43C2-9BA9-5BF605AF910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420000" y="131012"/>
            <a:ext cx="1359282" cy="2809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57200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8" y="6488430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David Warner | Photon Detector System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488430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1F0F08D-1383-4141-915C-29DECEA73C8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829886" y="6451676"/>
            <a:ext cx="1136650" cy="2349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 bwMode="auto">
          <a:xfrm>
            <a:off x="457200" y="1711325"/>
            <a:ext cx="8218488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Helvetica" charset="0"/>
              </a:rPr>
              <a:t>Photon Detector System</a:t>
            </a:r>
            <a:br>
              <a:rPr lang="en-US" dirty="0" smtClean="0">
                <a:latin typeface="Helvetica" charset="0"/>
              </a:rPr>
            </a:br>
            <a:r>
              <a:rPr lang="en-US" dirty="0" smtClean="0">
                <a:latin typeface="Helvetica" charset="0"/>
              </a:rPr>
              <a:t>Installation Plans</a:t>
            </a:r>
            <a:endParaRPr lang="en-US" dirty="0">
              <a:latin typeface="Helvetica" charset="0"/>
            </a:endParaRPr>
          </a:p>
        </p:txBody>
      </p:sp>
      <p:sp>
        <p:nvSpPr>
          <p:cNvPr id="6146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454025" y="3209925"/>
            <a:ext cx="8221663" cy="1720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Helvetica" charset="0"/>
              </a:rPr>
              <a:t>David Warner</a:t>
            </a:r>
            <a:endParaRPr lang="en-US" dirty="0">
              <a:latin typeface="Helvetica" charset="0"/>
            </a:endParaRPr>
          </a:p>
          <a:p>
            <a:r>
              <a:rPr lang="en-US" dirty="0">
                <a:latin typeface="Helvetica" charset="0"/>
              </a:rPr>
              <a:t>LBNF/DUNE-US Directors Review</a:t>
            </a:r>
          </a:p>
          <a:p>
            <a:r>
              <a:rPr lang="en-US" dirty="0" smtClean="0">
                <a:latin typeface="Helvetica" charset="0"/>
              </a:rPr>
              <a:t>18-19 June 2020</a:t>
            </a:r>
            <a:endParaRPr lang="en-US" dirty="0">
              <a:latin typeface="Helvetica" charset="0"/>
            </a:endParaRPr>
          </a:p>
        </p:txBody>
      </p:sp>
      <p:pic>
        <p:nvPicPr>
          <p:cNvPr id="4" name="Picture 2" descr="Hans Hochheim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032" y="5770564"/>
            <a:ext cx="1009087" cy="1009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Post-installation check-out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Automated module connector test box hooked to cables prior to module installation.</a:t>
            </a:r>
          </a:p>
          <a:p>
            <a:pPr lvl="1"/>
            <a:r>
              <a:rPr lang="en-US" dirty="0" smtClean="0"/>
              <a:t>Visible during installation from person lift.</a:t>
            </a:r>
          </a:p>
          <a:p>
            <a:pPr lvl="1"/>
            <a:r>
              <a:rPr lang="en-US" dirty="0" smtClean="0"/>
              <a:t>Visual indicator (green light) indicates successful connection &amp; correct module orientation.</a:t>
            </a:r>
          </a:p>
          <a:p>
            <a:pPr lvl="1"/>
            <a:r>
              <a:rPr lang="en-US" dirty="0" smtClean="0"/>
              <a:t>Same style of apparatus used during upper-lower APA connection, and during APA installation into cryostat.</a:t>
            </a:r>
          </a:p>
          <a:p>
            <a:pPr lvl="1"/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996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99407"/>
            <a:ext cx="8293100" cy="569268"/>
          </a:xfrm>
        </p:spPr>
        <p:txBody>
          <a:bodyPr/>
          <a:lstStyle/>
          <a:p>
            <a:r>
              <a:rPr lang="en-US" dirty="0" smtClean="0"/>
              <a:t>Installation labor force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3"/>
          </p:nvPr>
        </p:nvSpPr>
        <p:spPr>
          <a:xfrm>
            <a:off x="454025" y="490682"/>
            <a:ext cx="8293100" cy="5766953"/>
          </a:xfrm>
        </p:spPr>
        <p:txBody>
          <a:bodyPr/>
          <a:lstStyle/>
          <a:p>
            <a:r>
              <a:rPr lang="en-US" sz="2000" dirty="0" smtClean="0"/>
              <a:t>Two PD shifts per day (10 hours each), 4 days/week</a:t>
            </a:r>
          </a:p>
          <a:p>
            <a:r>
              <a:rPr lang="en-US" sz="2000" dirty="0" smtClean="0"/>
              <a:t>Each PD installation team consists of:</a:t>
            </a:r>
          </a:p>
          <a:p>
            <a:pPr lvl="1"/>
            <a:r>
              <a:rPr lang="en-US" sz="1600" dirty="0" smtClean="0"/>
              <a:t>1 post-doc</a:t>
            </a:r>
          </a:p>
          <a:p>
            <a:pPr lvl="1"/>
            <a:r>
              <a:rPr lang="en-US" sz="1600" dirty="0"/>
              <a:t>1</a:t>
            </a:r>
            <a:r>
              <a:rPr lang="en-US" sz="1600" dirty="0" smtClean="0"/>
              <a:t> technician/engineer</a:t>
            </a:r>
          </a:p>
          <a:p>
            <a:pPr lvl="1"/>
            <a:r>
              <a:rPr lang="en-US" sz="1600" dirty="0" smtClean="0"/>
              <a:t>2 students</a:t>
            </a:r>
          </a:p>
          <a:p>
            <a:pPr lvl="1"/>
            <a:endParaRPr lang="en-US" dirty="0"/>
          </a:p>
          <a:p>
            <a:r>
              <a:rPr lang="en-US" sz="2000" dirty="0" smtClean="0"/>
              <a:t>This labor force will be a combination of US, Latin American and European personnel, with a minimum requirement of 2 post docs, 2 technicians, and 4 students at all times.</a:t>
            </a:r>
          </a:p>
          <a:p>
            <a:pPr lvl="1"/>
            <a:r>
              <a:rPr lang="en-US" sz="1600" dirty="0" smtClean="0"/>
              <a:t>Expressions of interest from many points</a:t>
            </a:r>
          </a:p>
          <a:p>
            <a:pPr lvl="1"/>
            <a:r>
              <a:rPr lang="en-US" sz="1600" dirty="0" smtClean="0"/>
              <a:t>We hope to keep at least one additional post-doc and one additional student to assist with electronics installation, supervise other installation steps,</a:t>
            </a:r>
            <a:r>
              <a:rPr lang="en-US" sz="1600" dirty="0"/>
              <a:t> </a:t>
            </a:r>
            <a:r>
              <a:rPr lang="en-US" sz="1600" dirty="0" smtClean="0"/>
              <a:t>participate in bi-</a:t>
            </a:r>
            <a:r>
              <a:rPr lang="en-US" sz="1600" dirty="0"/>
              <a:t>w</a:t>
            </a:r>
            <a:r>
              <a:rPr lang="en-US" sz="1600" dirty="0" smtClean="0"/>
              <a:t>eekly TPC slice checkout, and fill in additional hands where necessary.</a:t>
            </a:r>
          </a:p>
          <a:p>
            <a:r>
              <a:rPr lang="en-US" sz="2000" dirty="0" smtClean="0"/>
              <a:t>A faculty-level responsible person (not necessarily on-site) will provide supervision of installation.</a:t>
            </a:r>
          </a:p>
          <a:p>
            <a:r>
              <a:rPr lang="en-US" sz="2000" dirty="0" smtClean="0"/>
              <a:t>1 year duration</a:t>
            </a:r>
            <a:endParaRPr lang="en-US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93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QC checks following module installation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Upper/lower APA connection continuity</a:t>
            </a:r>
          </a:p>
          <a:p>
            <a:r>
              <a:rPr lang="en-US" dirty="0" smtClean="0"/>
              <a:t>Cold box operation</a:t>
            </a:r>
          </a:p>
          <a:p>
            <a:r>
              <a:rPr lang="en-US" dirty="0" smtClean="0"/>
              <a:t>Post cryostat installation cable continuity checkout</a:t>
            </a:r>
          </a:p>
          <a:p>
            <a:r>
              <a:rPr lang="en-US" dirty="0" smtClean="0"/>
              <a:t>Post DAPHNE installation checkout</a:t>
            </a:r>
          </a:p>
          <a:p>
            <a:r>
              <a:rPr lang="en-US" dirty="0" smtClean="0"/>
              <a:t>Bi-weekly checkout with monitoring system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245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Bi-Weekly PD operation in darkened cryostat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A TPC detector slice (6 APAs, two CPA planes) will be installed every two weeks.</a:t>
            </a:r>
          </a:p>
          <a:p>
            <a:r>
              <a:rPr lang="en-US" dirty="0" smtClean="0"/>
              <a:t>It is planned to darken the cryostat on the weekend shift immediately following the completion of a row to allow an operational test (warm) of the installed PD modules.</a:t>
            </a:r>
          </a:p>
          <a:p>
            <a:r>
              <a:rPr lang="en-US" dirty="0" smtClean="0"/>
              <a:t>This plan is included in the Installation/PDS interface control document.</a:t>
            </a:r>
          </a:p>
          <a:p>
            <a:r>
              <a:rPr lang="en-US" dirty="0" smtClean="0"/>
              <a:t>DAPHNE and monitoring system electronics will be installed prior to installation of a TPC slice, to facilitate this test.</a:t>
            </a:r>
          </a:p>
          <a:p>
            <a:r>
              <a:rPr lang="en-US" dirty="0" smtClean="0"/>
              <a:t>2 PD personnel will be required for this test beyond the standard 4-day workweek (an additional 10 hour shift is allocated).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41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7678"/>
            <a:ext cx="8293100" cy="569268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9" name="Content Placeholder 5"/>
          <p:cNvSpPr>
            <a:spLocks noGrp="1"/>
          </p:cNvSpPr>
          <p:nvPr>
            <p:ph idx="4294967295"/>
          </p:nvPr>
        </p:nvSpPr>
        <p:spPr>
          <a:xfrm>
            <a:off x="457200" y="467612"/>
            <a:ext cx="8293100" cy="5747041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Advances in module design and cabling have allowed for significant reductions in the required person power for module installation over ProtoDUNE 1</a:t>
            </a:r>
          </a:p>
          <a:p>
            <a:endParaRPr lang="en-US" sz="2400" dirty="0"/>
          </a:p>
          <a:p>
            <a:r>
              <a:rPr lang="en-US" sz="2400" dirty="0" smtClean="0"/>
              <a:t>We understand the steps necessary for installing the PD system and the resources needed</a:t>
            </a:r>
          </a:p>
          <a:p>
            <a:endParaRPr lang="en-US" sz="2400" dirty="0"/>
          </a:p>
          <a:p>
            <a:r>
              <a:rPr lang="en-US" sz="2400" dirty="0" smtClean="0"/>
              <a:t>QC steps during installation are planned and based on ProtoDUNE 1 (with improvements!)</a:t>
            </a:r>
          </a:p>
          <a:p>
            <a:endParaRPr lang="en-US" sz="2400" dirty="0"/>
          </a:p>
          <a:p>
            <a:r>
              <a:rPr lang="en-US" sz="2400" dirty="0" smtClean="0"/>
              <a:t>The TCP dark-cryostat test represents a significant opportunity to address any problems during installation</a:t>
            </a:r>
          </a:p>
          <a:p>
            <a:endParaRPr lang="en-US" sz="2400" dirty="0"/>
          </a:p>
          <a:p>
            <a:r>
              <a:rPr lang="en-US" sz="2400" dirty="0" smtClean="0"/>
              <a:t>Installation plans will advance prior to the FDR.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147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976"/>
            <a:ext cx="8293100" cy="569268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</p:spPr>
        <p:txBody>
          <a:bodyPr/>
          <a:lstStyle/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Warner | Photon Detector System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3"/>
          </p:nvPr>
        </p:nvSpPr>
        <p:spPr>
          <a:xfrm>
            <a:off x="454025" y="717244"/>
            <a:ext cx="8293100" cy="5455726"/>
          </a:xfrm>
        </p:spPr>
        <p:txBody>
          <a:bodyPr/>
          <a:lstStyle/>
          <a:p>
            <a:r>
              <a:rPr lang="en-US" dirty="0" smtClean="0"/>
              <a:t>Installation task responsibility</a:t>
            </a:r>
          </a:p>
          <a:p>
            <a:r>
              <a:rPr lang="en-US" dirty="0" smtClean="0"/>
              <a:t>Rail/Cable Installation</a:t>
            </a:r>
            <a:endParaRPr lang="en-US" dirty="0"/>
          </a:p>
          <a:p>
            <a:r>
              <a:rPr lang="en-US" dirty="0" smtClean="0"/>
              <a:t>Module Installation</a:t>
            </a:r>
            <a:endParaRPr lang="en-US" dirty="0"/>
          </a:p>
          <a:p>
            <a:r>
              <a:rPr lang="en-US" dirty="0" smtClean="0"/>
              <a:t>Labor Summary</a:t>
            </a:r>
          </a:p>
          <a:p>
            <a:r>
              <a:rPr lang="en-US" dirty="0" smtClean="0"/>
              <a:t>QC </a:t>
            </a:r>
            <a:r>
              <a:rPr lang="en-US" dirty="0" smtClean="0"/>
              <a:t>testing/</a:t>
            </a:r>
            <a:r>
              <a:rPr lang="en-US" dirty="0"/>
              <a:t>d</a:t>
            </a:r>
            <a:r>
              <a:rPr lang="en-US" dirty="0" smtClean="0"/>
              <a:t>ata maintenance</a:t>
            </a:r>
          </a:p>
          <a:p>
            <a:r>
              <a:rPr lang="en-US" dirty="0" smtClean="0"/>
              <a:t>Schedule </a:t>
            </a:r>
            <a:endParaRPr lang="en-US" dirty="0" smtClean="0"/>
          </a:p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413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 installation task responsibility 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6"/>
          </p:nvPr>
        </p:nvSpPr>
        <p:spPr>
          <a:xfrm>
            <a:off x="457200" y="880371"/>
            <a:ext cx="8293100" cy="5315689"/>
          </a:xfrm>
        </p:spPr>
        <p:txBody>
          <a:bodyPr/>
          <a:lstStyle/>
          <a:p>
            <a:r>
              <a:rPr lang="en-US" sz="2000" dirty="0" smtClean="0"/>
              <a:t>PD consortium personnel</a:t>
            </a:r>
          </a:p>
          <a:p>
            <a:pPr lvl="1"/>
            <a:r>
              <a:rPr lang="en-US" sz="1600" dirty="0" smtClean="0"/>
              <a:t>Module Installation</a:t>
            </a:r>
          </a:p>
          <a:p>
            <a:pPr lvl="1"/>
            <a:r>
              <a:rPr lang="en-US" sz="1600" dirty="0" smtClean="0"/>
              <a:t>DAPHNE installation &amp; checkout</a:t>
            </a:r>
          </a:p>
          <a:p>
            <a:pPr lvl="1"/>
            <a:r>
              <a:rPr lang="en-US" sz="1600" dirty="0" smtClean="0"/>
              <a:t>Monitoring system LED driver installation &amp; checkout</a:t>
            </a:r>
          </a:p>
          <a:p>
            <a:pPr lvl="1"/>
            <a:r>
              <a:rPr lang="en-US" sz="1600" dirty="0" smtClean="0"/>
              <a:t>Power supply </a:t>
            </a:r>
            <a:endParaRPr lang="en-US" sz="1600" dirty="0" smtClean="0"/>
          </a:p>
          <a:p>
            <a:pPr lvl="1"/>
            <a:r>
              <a:rPr lang="en-US" sz="1600" dirty="0" smtClean="0"/>
              <a:t>Warm fiber/signal connections</a:t>
            </a:r>
          </a:p>
          <a:p>
            <a:pPr lvl="1"/>
            <a:r>
              <a:rPr lang="en-US" sz="1600" dirty="0" smtClean="0"/>
              <a:t>Monitoring of cold box checkout</a:t>
            </a:r>
          </a:p>
          <a:p>
            <a:pPr lvl="1"/>
            <a:r>
              <a:rPr lang="en-US" sz="1600" dirty="0" smtClean="0"/>
              <a:t>Supervision of other PD related tasks</a:t>
            </a:r>
          </a:p>
          <a:p>
            <a:pPr lvl="1"/>
            <a:r>
              <a:rPr lang="en-US" sz="1600" dirty="0" smtClean="0"/>
              <a:t>Bi-weekly dark operation in cryostat</a:t>
            </a:r>
          </a:p>
          <a:p>
            <a:pPr lvl="1"/>
            <a:r>
              <a:rPr lang="en-US" sz="1600" dirty="0" smtClean="0"/>
              <a:t>Supervision of all PD-related installation tasks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APA consortium personnel</a:t>
            </a:r>
          </a:p>
          <a:p>
            <a:pPr lvl="1"/>
            <a:r>
              <a:rPr lang="en-US" sz="1600" dirty="0" smtClean="0"/>
              <a:t>Installation of rails/cables into APAs (with PD supervision)</a:t>
            </a:r>
          </a:p>
          <a:p>
            <a:pPr lvl="1"/>
            <a:r>
              <a:rPr lang="en-US" sz="1600" dirty="0" smtClean="0"/>
              <a:t>Joining of upper/lower APA PD readout cables</a:t>
            </a:r>
            <a:endParaRPr lang="en-US" sz="1600" dirty="0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914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 installation task responsibility (</a:t>
            </a:r>
            <a:r>
              <a:rPr lang="en-US" dirty="0" smtClean="0"/>
              <a:t>ii)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3"/>
          </p:nvPr>
        </p:nvSpPr>
        <p:spPr>
          <a:xfrm>
            <a:off x="457200" y="1122796"/>
            <a:ext cx="8293100" cy="4846638"/>
          </a:xfrm>
        </p:spPr>
        <p:txBody>
          <a:bodyPr/>
          <a:lstStyle/>
          <a:p>
            <a:r>
              <a:rPr lang="en-US" dirty="0" smtClean="0"/>
              <a:t>JT-HV consortium tasks</a:t>
            </a:r>
          </a:p>
          <a:p>
            <a:pPr lvl="1"/>
            <a:r>
              <a:rPr lang="en-US" dirty="0" smtClean="0"/>
              <a:t>Mounting of diffusers to CPAs underground</a:t>
            </a:r>
          </a:p>
          <a:p>
            <a:pPr lvl="1"/>
            <a:r>
              <a:rPr lang="en-US" dirty="0" smtClean="0"/>
              <a:t>Routing fibers to top of CPAs during installation</a:t>
            </a:r>
          </a:p>
          <a:p>
            <a:r>
              <a:rPr lang="en-US" dirty="0" smtClean="0"/>
              <a:t>TPC consortium personnel</a:t>
            </a:r>
          </a:p>
          <a:p>
            <a:pPr lvl="1"/>
            <a:r>
              <a:rPr lang="en-US" dirty="0" smtClean="0"/>
              <a:t>Connection of PD cables in cold box test</a:t>
            </a:r>
          </a:p>
          <a:p>
            <a:pPr lvl="1"/>
            <a:r>
              <a:rPr lang="en-US" dirty="0" smtClean="0"/>
              <a:t>Connection of cables in cryostat to from APA to flange</a:t>
            </a:r>
          </a:p>
          <a:p>
            <a:r>
              <a:rPr lang="en-US" dirty="0"/>
              <a:t>I</a:t>
            </a:r>
            <a:r>
              <a:rPr lang="en-US" dirty="0" smtClean="0"/>
              <a:t>&amp;I </a:t>
            </a:r>
            <a:r>
              <a:rPr lang="en-US" dirty="0"/>
              <a:t>s</a:t>
            </a:r>
            <a:r>
              <a:rPr lang="en-US" dirty="0" smtClean="0"/>
              <a:t>upport personnel</a:t>
            </a:r>
          </a:p>
          <a:p>
            <a:pPr lvl="1"/>
            <a:r>
              <a:rPr lang="en-US" dirty="0" smtClean="0"/>
              <a:t>Monitoring system fiber routing on DSS</a:t>
            </a:r>
          </a:p>
          <a:p>
            <a:pPr lvl="1"/>
            <a:r>
              <a:rPr lang="en-US" dirty="0" smtClean="0"/>
              <a:t>Monitoring system fiber junction during CPA installation</a:t>
            </a:r>
          </a:p>
          <a:p>
            <a:pPr lvl="1"/>
            <a:r>
              <a:rPr lang="en-US" dirty="0" smtClean="0"/>
              <a:t>Support for cryostat signal cabling connections</a:t>
            </a:r>
          </a:p>
          <a:p>
            <a:pPr lvl="1"/>
            <a:r>
              <a:rPr lang="en-US" dirty="0" smtClean="0"/>
              <a:t>Communication fiber routing</a:t>
            </a:r>
          </a:p>
          <a:p>
            <a:pPr lvl="1"/>
            <a:r>
              <a:rPr lang="en-US" dirty="0" smtClean="0"/>
              <a:t>Power supply cable routing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158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924"/>
            <a:ext cx="8293100" cy="569268"/>
          </a:xfrm>
        </p:spPr>
        <p:txBody>
          <a:bodyPr/>
          <a:lstStyle/>
          <a:p>
            <a:r>
              <a:rPr lang="en-US" dirty="0" smtClean="0"/>
              <a:t>Rail/Cable Installation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3"/>
          </p:nvPr>
        </p:nvSpPr>
        <p:spPr>
          <a:xfrm>
            <a:off x="454025" y="4325574"/>
            <a:ext cx="8567523" cy="1881796"/>
          </a:xfrm>
        </p:spPr>
        <p:txBody>
          <a:bodyPr/>
          <a:lstStyle/>
          <a:p>
            <a:r>
              <a:rPr lang="en-US" dirty="0" smtClean="0"/>
              <a:t>Rails and internal cables will be installed during the APA frame assembly prior to wire wrapping.</a:t>
            </a:r>
          </a:p>
          <a:p>
            <a:r>
              <a:rPr lang="en-US" dirty="0" smtClean="0"/>
              <a:t>Performed by APA personnel</a:t>
            </a:r>
          </a:p>
          <a:p>
            <a:r>
              <a:rPr lang="en-US" dirty="0" smtClean="0"/>
              <a:t>Procedures generated by and progress monitored by PD personnel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  <p:pic>
        <p:nvPicPr>
          <p:cNvPr id="9" name="Picture 8" descr="screenshot184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57" y="593376"/>
            <a:ext cx="3373525" cy="3283163"/>
          </a:xfrm>
          <a:prstGeom prst="rect">
            <a:avLst/>
          </a:prstGeom>
        </p:spPr>
      </p:pic>
      <p:pic>
        <p:nvPicPr>
          <p:cNvPr id="10" name="Picture 9" descr="screenshot184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624" y="601902"/>
            <a:ext cx="3501160" cy="32831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01757" y="3956242"/>
            <a:ext cx="3467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Rail Alignment fixturing prototypes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05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Installation (</a:t>
            </a:r>
            <a:r>
              <a:rPr lang="en-US" dirty="0" smtClean="0"/>
              <a:t>i)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US" dirty="0" smtClean="0"/>
              <a:t>Pre-installation </a:t>
            </a:r>
            <a:r>
              <a:rPr lang="en-US" dirty="0" smtClean="0"/>
              <a:t>inspection of modules includes:</a:t>
            </a:r>
          </a:p>
          <a:p>
            <a:pPr lvl="1"/>
            <a:r>
              <a:rPr lang="en-US" dirty="0" smtClean="0"/>
              <a:t>Visual inspection of module, including critical dimension check and photography</a:t>
            </a:r>
          </a:p>
          <a:p>
            <a:pPr lvl="1"/>
            <a:r>
              <a:rPr lang="en-US" dirty="0" smtClean="0"/>
              <a:t>LED scanner check-out (as in ProtoDUNE 1)</a:t>
            </a:r>
          </a:p>
          <a:p>
            <a:pPr lvl="1" indent="0">
              <a:buNone/>
            </a:pPr>
            <a:endParaRPr lang="en-US" dirty="0"/>
          </a:p>
        </p:txBody>
      </p:sp>
      <p:pic>
        <p:nvPicPr>
          <p:cNvPr id="8" name="Content Placeholder 7" descr="screenshot1851.jpg"/>
          <p:cNvPicPr>
            <a:picLocks noGrp="1" noChangeAspect="1"/>
          </p:cNvPicPr>
          <p:nvPr>
            <p:ph idx="17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2" r="7262"/>
          <a:stretch>
            <a:fillRect/>
          </a:stretch>
        </p:blipFill>
        <p:spPr>
          <a:xfrm>
            <a:off x="4751454" y="684068"/>
            <a:ext cx="3998846" cy="4846638"/>
          </a:xfrm>
        </p:spPr>
      </p:pic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51393" y="5530706"/>
            <a:ext cx="4429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PD module scanner used in ProtoDUNE 1.</a:t>
            </a:r>
          </a:p>
          <a:p>
            <a:r>
              <a:rPr lang="en-US" dirty="0" smtClean="0"/>
              <a:t>Will increase capacity to 5 modules at a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370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Installation (ii)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3"/>
          </p:nvPr>
        </p:nvSpPr>
        <p:spPr>
          <a:xfrm>
            <a:off x="457200" y="1238250"/>
            <a:ext cx="3816608" cy="4846638"/>
          </a:xfrm>
        </p:spPr>
        <p:txBody>
          <a:bodyPr/>
          <a:lstStyle/>
          <a:p>
            <a:r>
              <a:rPr lang="en-US" dirty="0" smtClean="0"/>
              <a:t>Modules are self-fixturing.  No external tooling is needed to install them</a:t>
            </a:r>
          </a:p>
          <a:p>
            <a:endParaRPr lang="en-US" dirty="0" smtClean="0"/>
          </a:p>
          <a:p>
            <a:r>
              <a:rPr lang="en-US" dirty="0" smtClean="0"/>
              <a:t>One person can safely handle a </a:t>
            </a:r>
            <a:r>
              <a:rPr lang="en-US" dirty="0" smtClean="0"/>
              <a:t>module (~3kg), </a:t>
            </a:r>
            <a:r>
              <a:rPr lang="en-US" dirty="0" smtClean="0"/>
              <a:t>however 2 are optimal for installation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  <p:pic>
        <p:nvPicPr>
          <p:cNvPr id="10" name="Picture 9" descr="screenshot184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554" y="1238250"/>
            <a:ext cx="4404449" cy="406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774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Installation (iii)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454025" y="888841"/>
            <a:ext cx="8293100" cy="1301688"/>
          </a:xfrm>
        </p:spPr>
        <p:txBody>
          <a:bodyPr/>
          <a:lstStyle/>
          <a:p>
            <a:r>
              <a:rPr lang="en-US" dirty="0" smtClean="0"/>
              <a:t>Module are installed into APA frames before they are removed from the transport </a:t>
            </a:r>
            <a:r>
              <a:rPr lang="en-US" dirty="0" smtClean="0"/>
              <a:t>frame.</a:t>
            </a:r>
            <a:endParaRPr lang="en-US" dirty="0" smtClean="0"/>
          </a:p>
          <a:p>
            <a:r>
              <a:rPr lang="en-US" dirty="0" smtClean="0"/>
              <a:t>Two two-person lifts are used to lift installation teams to appropriate height.  Modules installed by </a:t>
            </a:r>
            <a:r>
              <a:rPr lang="en-US" dirty="0" smtClean="0"/>
              <a:t>hand.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  <p:pic>
        <p:nvPicPr>
          <p:cNvPr id="16" name="Picture 15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887017" y="2593693"/>
            <a:ext cx="7727797" cy="365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369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</a:t>
            </a:r>
            <a:r>
              <a:rPr lang="en-US" dirty="0"/>
              <a:t>I</a:t>
            </a:r>
            <a:r>
              <a:rPr lang="en-US" dirty="0" smtClean="0"/>
              <a:t>nstallation </a:t>
            </a:r>
            <a:r>
              <a:rPr lang="en-US" dirty="0"/>
              <a:t>T</a:t>
            </a:r>
            <a:r>
              <a:rPr lang="en-US" dirty="0" smtClean="0"/>
              <a:t>ool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Warner | Photon Detector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06.19.20</a:t>
            </a:r>
            <a:endParaRPr lang="en-US" dirty="0"/>
          </a:p>
        </p:txBody>
      </p:sp>
      <p:pic>
        <p:nvPicPr>
          <p:cNvPr id="11" name="Picture 10" descr="screenshot184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41" y="1085810"/>
            <a:ext cx="7632040" cy="502393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56213" y="282216"/>
            <a:ext cx="29015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Module fixed into APA frame</a:t>
            </a:r>
          </a:p>
          <a:p>
            <a:r>
              <a:rPr lang="en-US" dirty="0" smtClean="0"/>
              <a:t>With two captive screws</a:t>
            </a:r>
          </a:p>
          <a:p>
            <a:r>
              <a:rPr lang="en-US" dirty="0" smtClean="0"/>
              <a:t>(not shown)</a:t>
            </a:r>
          </a:p>
          <a:p>
            <a:r>
              <a:rPr lang="en-US" dirty="0" smtClean="0"/>
              <a:t>Torque wrench will be used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57751" y="5738378"/>
            <a:ext cx="2312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M4 captive screw here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3" idx="0"/>
          </p:cNvCxnSpPr>
          <p:nvPr/>
        </p:nvCxnSpPr>
        <p:spPr>
          <a:xfrm flipH="1" flipV="1">
            <a:off x="7002056" y="4535603"/>
            <a:ext cx="611909" cy="12027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0"/>
          </p:cNvCxnSpPr>
          <p:nvPr/>
        </p:nvCxnSpPr>
        <p:spPr>
          <a:xfrm flipH="1" flipV="1">
            <a:off x="4945790" y="4286985"/>
            <a:ext cx="2668175" cy="14513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215965"/>
      </p:ext>
    </p:extLst>
  </p:cSld>
  <p:clrMapOvr>
    <a:masterClrMapping/>
  </p:clrMapOvr>
</p:sld>
</file>

<file path=ppt/theme/theme1.xml><?xml version="1.0" encoding="utf-8"?>
<a:theme xmlns:a="http://schemas.openxmlformats.org/drawingml/2006/main" name="LBNF Template_0512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44501</TotalTime>
  <Words>919</Words>
  <Application>Microsoft Macintosh PowerPoint</Application>
  <PresentationFormat>On-screen Show (4:3)</PresentationFormat>
  <Paragraphs>142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LBNF Template_051215</vt:lpstr>
      <vt:lpstr>LBNF Content-Footer Theme</vt:lpstr>
      <vt:lpstr>Photon Detector System Installation Plans</vt:lpstr>
      <vt:lpstr>Outline</vt:lpstr>
      <vt:lpstr>PD installation task responsibility (i)</vt:lpstr>
      <vt:lpstr>PD installation task responsibility (ii)</vt:lpstr>
      <vt:lpstr>Rail/Cable Installation</vt:lpstr>
      <vt:lpstr>Module Installation (i)</vt:lpstr>
      <vt:lpstr>Module Installation (ii)</vt:lpstr>
      <vt:lpstr>Module Installation (iii)</vt:lpstr>
      <vt:lpstr>Module Installation Tool</vt:lpstr>
      <vt:lpstr>Post-installation check-out</vt:lpstr>
      <vt:lpstr>Installation labor force</vt:lpstr>
      <vt:lpstr>QC checks following module installation</vt:lpstr>
      <vt:lpstr>Bi-Weekly PD operation in darkened cryostat</vt:lpstr>
      <vt:lpstr>Summary</vt:lpstr>
    </vt:vector>
  </TitlesOfParts>
  <Company>Sandbox Studio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David Warner</cp:lastModifiedBy>
  <cp:revision>326</cp:revision>
  <cp:lastPrinted>2015-05-22T11:54:13Z</cp:lastPrinted>
  <dcterms:created xsi:type="dcterms:W3CDTF">2015-04-30T14:29:22Z</dcterms:created>
  <dcterms:modified xsi:type="dcterms:W3CDTF">2020-06-19T02:19:57Z</dcterms:modified>
</cp:coreProperties>
</file>