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1122" r:id="rId5"/>
    <p:sldId id="1119" r:id="rId6"/>
    <p:sldId id="1120" r:id="rId7"/>
    <p:sldId id="1121" r:id="rId8"/>
    <p:sldId id="1124" r:id="rId9"/>
    <p:sldId id="1123" r:id="rId10"/>
    <p:sldId id="261" r:id="rId11"/>
    <p:sldId id="1125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264" autoAdjust="0"/>
    <p:restoredTop sz="96395" autoAdjust="0"/>
  </p:normalViewPr>
  <p:slideViewPr>
    <p:cSldViewPr snapToGrid="0" snapToObjects="1">
      <p:cViewPr varScale="1">
        <p:scale>
          <a:sx n="86" d="100"/>
          <a:sy n="86" d="100"/>
        </p:scale>
        <p:origin x="12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ylen\Desktop\tgtscnvert29may2014%20-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8"/>
          <c:order val="0"/>
          <c:tx>
            <c:strRef>
              <c:f>'tgtscnvert29may2014 - analysis'!$R$1</c:f>
              <c:strCache>
                <c:ptCount val="1"/>
                <c:pt idx="0">
                  <c:v>had/tor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'tgtscnvert29may2014 - analysis'!$I$2:$I$92</c:f>
              <c:numCache>
                <c:formatCode>0.000</c:formatCode>
                <c:ptCount val="91"/>
                <c:pt idx="0">
                  <c:v>2.0989383012056853</c:v>
                </c:pt>
                <c:pt idx="1">
                  <c:v>1.9491712003946502</c:v>
                </c:pt>
                <c:pt idx="2">
                  <c:v>2.6579905152321501</c:v>
                </c:pt>
                <c:pt idx="3">
                  <c:v>3.3890695571900249</c:v>
                </c:pt>
                <c:pt idx="4">
                  <c:v>3.7073317170143998</c:v>
                </c:pt>
                <c:pt idx="5">
                  <c:v>4.1911177039145757</c:v>
                </c:pt>
                <c:pt idx="6">
                  <c:v>4.6568126082420251</c:v>
                </c:pt>
                <c:pt idx="7">
                  <c:v>5.0280815958976994</c:v>
                </c:pt>
                <c:pt idx="8">
                  <c:v>5.0062673091888747</c:v>
                </c:pt>
                <c:pt idx="9">
                  <c:v>5.3853512406349493</c:v>
                </c:pt>
                <c:pt idx="10">
                  <c:v>5.4069090485573508</c:v>
                </c:pt>
                <c:pt idx="11">
                  <c:v>5.6876642704009752</c:v>
                </c:pt>
                <c:pt idx="12">
                  <c:v>5.9165908098221252</c:v>
                </c:pt>
                <c:pt idx="13">
                  <c:v>5.9152241945265995</c:v>
                </c:pt>
                <c:pt idx="14">
                  <c:v>6.1806329488753748</c:v>
                </c:pt>
                <c:pt idx="15">
                  <c:v>6.550957798957775</c:v>
                </c:pt>
                <c:pt idx="16">
                  <c:v>6.9700871706009497</c:v>
                </c:pt>
                <c:pt idx="17">
                  <c:v>7.2717218399047496</c:v>
                </c:pt>
                <c:pt idx="18">
                  <c:v>7.6870480775833254</c:v>
                </c:pt>
                <c:pt idx="19">
                  <c:v>8.06969988346105</c:v>
                </c:pt>
                <c:pt idx="20">
                  <c:v>8.0592201948166746</c:v>
                </c:pt>
                <c:pt idx="21">
                  <c:v>8.4883103370666753</c:v>
                </c:pt>
                <c:pt idx="22">
                  <c:v>8.5547914505005238</c:v>
                </c:pt>
                <c:pt idx="23">
                  <c:v>8.8120619058609009</c:v>
                </c:pt>
                <c:pt idx="24">
                  <c:v>8.9732022285461248</c:v>
                </c:pt>
                <c:pt idx="25">
                  <c:v>9.2524017095565263</c:v>
                </c:pt>
                <c:pt idx="26">
                  <c:v>9.6720261573790758</c:v>
                </c:pt>
                <c:pt idx="27">
                  <c:v>9.9625040292739993</c:v>
                </c:pt>
                <c:pt idx="28">
                  <c:v>10.257012963295001</c:v>
                </c:pt>
                <c:pt idx="29">
                  <c:v>10.797008514404274</c:v>
                </c:pt>
                <c:pt idx="30">
                  <c:v>11.161601543426151</c:v>
                </c:pt>
                <c:pt idx="31">
                  <c:v>11.502515077591625</c:v>
                </c:pt>
                <c:pt idx="32">
                  <c:v>11.407046318053425</c:v>
                </c:pt>
                <c:pt idx="33">
                  <c:v>8.5336976051330495</c:v>
                </c:pt>
                <c:pt idx="34">
                  <c:v>8.0432035923003511</c:v>
                </c:pt>
                <c:pt idx="35">
                  <c:v>7.3219581842422761</c:v>
                </c:pt>
                <c:pt idx="36">
                  <c:v>6.3419234752656006</c:v>
                </c:pt>
                <c:pt idx="37">
                  <c:v>5.7979239225388</c:v>
                </c:pt>
                <c:pt idx="38">
                  <c:v>5.8375552892685496</c:v>
                </c:pt>
                <c:pt idx="39">
                  <c:v>5.5717239379882253</c:v>
                </c:pt>
                <c:pt idx="40">
                  <c:v>5.1870434284209495</c:v>
                </c:pt>
                <c:pt idx="41">
                  <c:v>4.7832286953925509</c:v>
                </c:pt>
                <c:pt idx="42">
                  <c:v>4.2693294286727754</c:v>
                </c:pt>
                <c:pt idx="43">
                  <c:v>4.4034195542335244</c:v>
                </c:pt>
                <c:pt idx="44">
                  <c:v>1.7870831787586703</c:v>
                </c:pt>
                <c:pt idx="45">
                  <c:v>1.4110148996114775</c:v>
                </c:pt>
                <c:pt idx="46">
                  <c:v>0.91327738389373248</c:v>
                </c:pt>
                <c:pt idx="47">
                  <c:v>0.39100020378828004</c:v>
                </c:pt>
                <c:pt idx="48">
                  <c:v>-0.44169989228251511</c:v>
                </c:pt>
                <c:pt idx="49">
                  <c:v>-0.86960291862487515</c:v>
                </c:pt>
                <c:pt idx="50">
                  <c:v>-1.1747460961342</c:v>
                </c:pt>
                <c:pt idx="51">
                  <c:v>-1.68170094490055</c:v>
                </c:pt>
                <c:pt idx="52">
                  <c:v>-1.9022644162177005</c:v>
                </c:pt>
                <c:pt idx="53">
                  <c:v>-2.3557760119437501</c:v>
                </c:pt>
                <c:pt idx="54">
                  <c:v>-2.5938639640808501</c:v>
                </c:pt>
                <c:pt idx="55">
                  <c:v>-2.7246848940848496</c:v>
                </c:pt>
                <c:pt idx="56">
                  <c:v>-3.2361543774603998</c:v>
                </c:pt>
                <c:pt idx="57">
                  <c:v>-3.5107999444007501</c:v>
                </c:pt>
                <c:pt idx="58">
                  <c:v>-3.775851786136625</c:v>
                </c:pt>
                <c:pt idx="59">
                  <c:v>-3.9197732210159497</c:v>
                </c:pt>
                <c:pt idx="60">
                  <c:v>-4.239157080650374</c:v>
                </c:pt>
                <c:pt idx="61">
                  <c:v>-4.5095318555832007</c:v>
                </c:pt>
                <c:pt idx="62">
                  <c:v>-4.7260574102402</c:v>
                </c:pt>
                <c:pt idx="63">
                  <c:v>-4.924613475799525</c:v>
                </c:pt>
                <c:pt idx="64">
                  <c:v>-5.6106714010239003</c:v>
                </c:pt>
                <c:pt idx="65">
                  <c:v>-6.05328631401055</c:v>
                </c:pt>
                <c:pt idx="66">
                  <c:v>-6.4539349079131494</c:v>
                </c:pt>
                <c:pt idx="67">
                  <c:v>-7.0705879926681749</c:v>
                </c:pt>
                <c:pt idx="68">
                  <c:v>-7.1473407745360493</c:v>
                </c:pt>
                <c:pt idx="69">
                  <c:v>-7.4621328115463754</c:v>
                </c:pt>
                <c:pt idx="70">
                  <c:v>-7.8664464950562243</c:v>
                </c:pt>
                <c:pt idx="71">
                  <c:v>-7.7604192495346007</c:v>
                </c:pt>
                <c:pt idx="72">
                  <c:v>-8.5083687305449978</c:v>
                </c:pt>
                <c:pt idx="73">
                  <c:v>-8.83552002906805</c:v>
                </c:pt>
                <c:pt idx="74">
                  <c:v>-9.3385970592499259</c:v>
                </c:pt>
                <c:pt idx="75">
                  <c:v>-9.111913442611602</c:v>
                </c:pt>
                <c:pt idx="76">
                  <c:v>-5.202773094177175</c:v>
                </c:pt>
                <c:pt idx="77">
                  <c:v>-1.9362549185753251</c:v>
                </c:pt>
                <c:pt idx="78">
                  <c:v>-0.43789057433603235</c:v>
                </c:pt>
                <c:pt idx="79">
                  <c:v>2.8606089353561002</c:v>
                </c:pt>
                <c:pt idx="80">
                  <c:v>5.396682560443975</c:v>
                </c:pt>
                <c:pt idx="81">
                  <c:v>5.8146982192992249</c:v>
                </c:pt>
                <c:pt idx="82">
                  <c:v>6.1171289682387995</c:v>
                </c:pt>
                <c:pt idx="83">
                  <c:v>6.5742444992064746</c:v>
                </c:pt>
                <c:pt idx="84">
                  <c:v>6.8354719877242749</c:v>
                </c:pt>
                <c:pt idx="85">
                  <c:v>6.7653436660766992</c:v>
                </c:pt>
                <c:pt idx="86">
                  <c:v>6.4138624668121755</c:v>
                </c:pt>
                <c:pt idx="87">
                  <c:v>6.4480605125426989</c:v>
                </c:pt>
                <c:pt idx="88">
                  <c:v>6.1671020984649756</c:v>
                </c:pt>
                <c:pt idx="89">
                  <c:v>3.9791671037674501</c:v>
                </c:pt>
                <c:pt idx="90">
                  <c:v>3.8718838095665751</c:v>
                </c:pt>
              </c:numCache>
            </c:numRef>
          </c:xVal>
          <c:yVal>
            <c:numRef>
              <c:f>'tgtscnvert29may2014 - analysis'!$R$2:$R$92</c:f>
              <c:numCache>
                <c:formatCode>0.000</c:formatCode>
                <c:ptCount val="91"/>
                <c:pt idx="0">
                  <c:v>3.6653295014478822</c:v>
                </c:pt>
                <c:pt idx="1">
                  <c:v>3.7032588055170828</c:v>
                </c:pt>
                <c:pt idx="2">
                  <c:v>3.7857350526745961</c:v>
                </c:pt>
                <c:pt idx="3">
                  <c:v>4.4041164007713354</c:v>
                </c:pt>
                <c:pt idx="4">
                  <c:v>5.3067847082627235</c:v>
                </c:pt>
                <c:pt idx="5">
                  <c:v>7.2685165138216092</c:v>
                </c:pt>
                <c:pt idx="6">
                  <c:v>10.225529723510508</c:v>
                </c:pt>
                <c:pt idx="7">
                  <c:v>14.207245827245272</c:v>
                </c:pt>
                <c:pt idx="8">
                  <c:v>14.62433767598343</c:v>
                </c:pt>
                <c:pt idx="9">
                  <c:v>18.204984702487423</c:v>
                </c:pt>
                <c:pt idx="10">
                  <c:v>17.931628589537688</c:v>
                </c:pt>
                <c:pt idx="11">
                  <c:v>20.060006747342378</c:v>
                </c:pt>
                <c:pt idx="12">
                  <c:v>21.733763368392367</c:v>
                </c:pt>
                <c:pt idx="13">
                  <c:v>21.969399539706721</c:v>
                </c:pt>
                <c:pt idx="14">
                  <c:v>23.258669041123945</c:v>
                </c:pt>
                <c:pt idx="15">
                  <c:v>22.548496432250516</c:v>
                </c:pt>
                <c:pt idx="16">
                  <c:v>20.477886138728916</c:v>
                </c:pt>
                <c:pt idx="17">
                  <c:v>17.632132609043726</c:v>
                </c:pt>
                <c:pt idx="18">
                  <c:v>13.108767822986596</c:v>
                </c:pt>
                <c:pt idx="19">
                  <c:v>8.6813781510251928</c:v>
                </c:pt>
                <c:pt idx="20">
                  <c:v>8.5074001754217843</c:v>
                </c:pt>
                <c:pt idx="21">
                  <c:v>5.8269268657953184</c:v>
                </c:pt>
                <c:pt idx="22">
                  <c:v>5.4561409257331333</c:v>
                </c:pt>
                <c:pt idx="23">
                  <c:v>3.9674340786633433</c:v>
                </c:pt>
                <c:pt idx="24">
                  <c:v>3.3888247076405924</c:v>
                </c:pt>
                <c:pt idx="25">
                  <c:v>2.5992527027418308</c:v>
                </c:pt>
                <c:pt idx="26">
                  <c:v>2.0548143526990024</c:v>
                </c:pt>
                <c:pt idx="27">
                  <c:v>1.839029440968911</c:v>
                </c:pt>
                <c:pt idx="28">
                  <c:v>1.7294047828070431</c:v>
                </c:pt>
                <c:pt idx="29">
                  <c:v>1.5955755160917786</c:v>
                </c:pt>
                <c:pt idx="30">
                  <c:v>1.5260426810266399</c:v>
                </c:pt>
                <c:pt idx="31">
                  <c:v>1.4826770786358101</c:v>
                </c:pt>
                <c:pt idx="32">
                  <c:v>1.4741316776103626</c:v>
                </c:pt>
                <c:pt idx="33">
                  <c:v>5.1213689505045394</c:v>
                </c:pt>
                <c:pt idx="34">
                  <c:v>9.1942287810915335</c:v>
                </c:pt>
                <c:pt idx="35">
                  <c:v>17.730665211405267</c:v>
                </c:pt>
                <c:pt idx="36">
                  <c:v>22.712960426622566</c:v>
                </c:pt>
                <c:pt idx="37">
                  <c:v>20.974506390366884</c:v>
                </c:pt>
                <c:pt idx="38">
                  <c:v>21.371594526294121</c:v>
                </c:pt>
                <c:pt idx="39">
                  <c:v>18.902804194124663</c:v>
                </c:pt>
                <c:pt idx="40">
                  <c:v>15.942883737870737</c:v>
                </c:pt>
                <c:pt idx="41">
                  <c:v>11.875336343212108</c:v>
                </c:pt>
                <c:pt idx="42">
                  <c:v>8.1125302205771277</c:v>
                </c:pt>
                <c:pt idx="43">
                  <c:v>8.0651638032404556</c:v>
                </c:pt>
                <c:pt idx="44">
                  <c:v>3.6501752973440085</c:v>
                </c:pt>
                <c:pt idx="45">
                  <c:v>3.6074432050294947</c:v>
                </c:pt>
                <c:pt idx="46">
                  <c:v>3.5680792970832402</c:v>
                </c:pt>
                <c:pt idx="47">
                  <c:v>3.5128476016798853</c:v>
                </c:pt>
                <c:pt idx="48">
                  <c:v>3.4509738298394192</c:v>
                </c:pt>
                <c:pt idx="49">
                  <c:v>3.4794137907595202</c:v>
                </c:pt>
                <c:pt idx="50">
                  <c:v>3.4740517772591151</c:v>
                </c:pt>
                <c:pt idx="51">
                  <c:v>3.4851684585094862</c:v>
                </c:pt>
                <c:pt idx="52">
                  <c:v>3.3830252043356861</c:v>
                </c:pt>
                <c:pt idx="53">
                  <c:v>3.4293296604223076</c:v>
                </c:pt>
                <c:pt idx="54">
                  <c:v>3.4411056519966956</c:v>
                </c:pt>
                <c:pt idx="55">
                  <c:v>3.3661925547534222</c:v>
                </c:pt>
                <c:pt idx="56">
                  <c:v>3.3694438345379911</c:v>
                </c:pt>
                <c:pt idx="57">
                  <c:v>3.3135313096674075</c:v>
                </c:pt>
                <c:pt idx="58">
                  <c:v>3.2963641646842423</c:v>
                </c:pt>
                <c:pt idx="59">
                  <c:v>3.2137696378595044</c:v>
                </c:pt>
                <c:pt idx="60">
                  <c:v>3.1056596073384188</c:v>
                </c:pt>
                <c:pt idx="61">
                  <c:v>2.9844450812253793</c:v>
                </c:pt>
                <c:pt idx="62">
                  <c:v>2.7470120039554797</c:v>
                </c:pt>
                <c:pt idx="63">
                  <c:v>2.5341766195698683</c:v>
                </c:pt>
                <c:pt idx="64">
                  <c:v>1.9669302952578669</c:v>
                </c:pt>
                <c:pt idx="65">
                  <c:v>1.4007662873297784</c:v>
                </c:pt>
                <c:pt idx="66">
                  <c:v>1.0535419976479237</c:v>
                </c:pt>
                <c:pt idx="67">
                  <c:v>0.88406591017396385</c:v>
                </c:pt>
                <c:pt idx="68">
                  <c:v>0.86783884124493327</c:v>
                </c:pt>
                <c:pt idx="69">
                  <c:v>0.77505281040659557</c:v>
                </c:pt>
                <c:pt idx="70">
                  <c:v>0.68882534610701285</c:v>
                </c:pt>
                <c:pt idx="71">
                  <c:v>0.67458339837989312</c:v>
                </c:pt>
                <c:pt idx="72">
                  <c:v>0.62255437044401252</c:v>
                </c:pt>
                <c:pt idx="73">
                  <c:v>0.57799064618211693</c:v>
                </c:pt>
                <c:pt idx="74">
                  <c:v>0.5583333857926478</c:v>
                </c:pt>
                <c:pt idx="75">
                  <c:v>0.56915799513898591</c:v>
                </c:pt>
                <c:pt idx="76">
                  <c:v>2.1436673107175221</c:v>
                </c:pt>
                <c:pt idx="77">
                  <c:v>3.4872893918672334</c:v>
                </c:pt>
                <c:pt idx="78">
                  <c:v>3.5164094165152573</c:v>
                </c:pt>
                <c:pt idx="79">
                  <c:v>4.0062644229742954</c:v>
                </c:pt>
                <c:pt idx="80">
                  <c:v>18.126724282595841</c:v>
                </c:pt>
                <c:pt idx="81">
                  <c:v>21.605320114929043</c:v>
                </c:pt>
                <c:pt idx="82">
                  <c:v>22.628837322279232</c:v>
                </c:pt>
                <c:pt idx="83">
                  <c:v>22.572829135528369</c:v>
                </c:pt>
                <c:pt idx="84">
                  <c:v>21.281295865999422</c:v>
                </c:pt>
                <c:pt idx="85">
                  <c:v>21.284170769619667</c:v>
                </c:pt>
                <c:pt idx="86">
                  <c:v>22.805611283609895</c:v>
                </c:pt>
                <c:pt idx="87">
                  <c:v>22.548119883430335</c:v>
                </c:pt>
                <c:pt idx="88">
                  <c:v>22.309976525203709</c:v>
                </c:pt>
                <c:pt idx="89">
                  <c:v>6.4280649042273525</c:v>
                </c:pt>
                <c:pt idx="90">
                  <c:v>5.5679367791265468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3-4896-9413-803C8DAB6C7E}"/>
            </c:ext>
          </c:extLst>
        </c:ser>
        <c:ser>
          <c:idx val="2"/>
          <c:order val="1"/>
          <c:tx>
            <c:strRef>
              <c:f>'beam nominal'!$I$3</c:f>
              <c:strCache>
                <c:ptCount val="1"/>
                <c:pt idx="0">
                  <c:v>beam nom</c:v>
                </c:pt>
              </c:strCache>
            </c:strRef>
          </c:tx>
          <c:spPr>
            <a:ln w="28575">
              <a:solidFill>
                <a:schemeClr val="accent1"/>
              </a:solidFill>
              <a:prstDash val="sysDot"/>
            </a:ln>
          </c:spPr>
          <c:xVal>
            <c:numRef>
              <c:f>'beam nominal'!$H$4:$H$5</c:f>
              <c:numCache>
                <c:formatCode>General</c:formatCode>
                <c:ptCount val="2"/>
                <c:pt idx="0">
                  <c:v>1.23125</c:v>
                </c:pt>
                <c:pt idx="1">
                  <c:v>1.23125</c:v>
                </c:pt>
              </c:numCache>
            </c:numRef>
          </c:xVal>
          <c:yVal>
            <c:numRef>
              <c:f>'beam nominal'!$I$4:$I$5</c:f>
              <c:numCache>
                <c:formatCode>General</c:formatCode>
                <c:ptCount val="2"/>
                <c:pt idx="0">
                  <c:v>0</c:v>
                </c:pt>
                <c:pt idx="1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63-4896-9413-803C8DAB6C7E}"/>
            </c:ext>
          </c:extLst>
        </c:ser>
        <c:ser>
          <c:idx val="0"/>
          <c:order val="2"/>
          <c:tx>
            <c:strRef>
              <c:f>'fit II'!$O$22</c:f>
              <c:strCache>
                <c:ptCount val="1"/>
                <c:pt idx="0">
                  <c:v>fit II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'fit II'!$B$23:$B$163</c:f>
              <c:numCache>
                <c:formatCode>General</c:formatCode>
                <c:ptCount val="141"/>
                <c:pt idx="0">
                  <c:v>-14</c:v>
                </c:pt>
                <c:pt idx="1">
                  <c:v>-13.8</c:v>
                </c:pt>
                <c:pt idx="2">
                  <c:v>-13.6</c:v>
                </c:pt>
                <c:pt idx="3">
                  <c:v>-13.4</c:v>
                </c:pt>
                <c:pt idx="4">
                  <c:v>-13.2</c:v>
                </c:pt>
                <c:pt idx="5">
                  <c:v>-13</c:v>
                </c:pt>
                <c:pt idx="6">
                  <c:v>-12.8</c:v>
                </c:pt>
                <c:pt idx="7">
                  <c:v>-12.6</c:v>
                </c:pt>
                <c:pt idx="8">
                  <c:v>-12.4</c:v>
                </c:pt>
                <c:pt idx="9">
                  <c:v>-12.2</c:v>
                </c:pt>
                <c:pt idx="10">
                  <c:v>-12</c:v>
                </c:pt>
                <c:pt idx="11">
                  <c:v>-11.8</c:v>
                </c:pt>
                <c:pt idx="12">
                  <c:v>-11.6</c:v>
                </c:pt>
                <c:pt idx="13">
                  <c:v>-11.4</c:v>
                </c:pt>
                <c:pt idx="14">
                  <c:v>-11.2</c:v>
                </c:pt>
                <c:pt idx="15">
                  <c:v>-11</c:v>
                </c:pt>
                <c:pt idx="16">
                  <c:v>-10.8</c:v>
                </c:pt>
                <c:pt idx="17">
                  <c:v>-10.6</c:v>
                </c:pt>
                <c:pt idx="18">
                  <c:v>-10.4</c:v>
                </c:pt>
                <c:pt idx="19">
                  <c:v>-10.199999999999999</c:v>
                </c:pt>
                <c:pt idx="20">
                  <c:v>-10</c:v>
                </c:pt>
                <c:pt idx="21">
                  <c:v>-9.8000000000000096</c:v>
                </c:pt>
                <c:pt idx="22">
                  <c:v>-9.6000000000000192</c:v>
                </c:pt>
                <c:pt idx="23">
                  <c:v>-9.4000000000000199</c:v>
                </c:pt>
                <c:pt idx="24">
                  <c:v>-9.2000000000000206</c:v>
                </c:pt>
                <c:pt idx="25">
                  <c:v>-9.0000000000000195</c:v>
                </c:pt>
                <c:pt idx="26">
                  <c:v>-8.8000000000000203</c:v>
                </c:pt>
                <c:pt idx="27">
                  <c:v>-8.6000000000000192</c:v>
                </c:pt>
                <c:pt idx="28">
                  <c:v>-8.4000000000000199</c:v>
                </c:pt>
                <c:pt idx="29">
                  <c:v>-8.2000000000000206</c:v>
                </c:pt>
                <c:pt idx="30">
                  <c:v>-8.0000000000000195</c:v>
                </c:pt>
                <c:pt idx="31">
                  <c:v>-7.8000000000000203</c:v>
                </c:pt>
                <c:pt idx="32">
                  <c:v>-7.6000000000000201</c:v>
                </c:pt>
                <c:pt idx="33">
                  <c:v>-7.4000000000000199</c:v>
                </c:pt>
                <c:pt idx="34">
                  <c:v>-7.2000000000000197</c:v>
                </c:pt>
                <c:pt idx="35">
                  <c:v>-7.0000000000000204</c:v>
                </c:pt>
                <c:pt idx="36">
                  <c:v>-6.80000000000003</c:v>
                </c:pt>
                <c:pt idx="37">
                  <c:v>-6.6000000000000298</c:v>
                </c:pt>
                <c:pt idx="38">
                  <c:v>-6.4000000000000297</c:v>
                </c:pt>
                <c:pt idx="39">
                  <c:v>-6.2000000000000304</c:v>
                </c:pt>
                <c:pt idx="40">
                  <c:v>-6.0000000000000302</c:v>
                </c:pt>
                <c:pt idx="41">
                  <c:v>-5.80000000000003</c:v>
                </c:pt>
                <c:pt idx="42">
                  <c:v>-5.6000000000000298</c:v>
                </c:pt>
                <c:pt idx="43">
                  <c:v>-5.4000000000000297</c:v>
                </c:pt>
                <c:pt idx="44">
                  <c:v>-5.2000000000000304</c:v>
                </c:pt>
                <c:pt idx="45">
                  <c:v>-5.0000000000000302</c:v>
                </c:pt>
                <c:pt idx="46">
                  <c:v>-4.80000000000003</c:v>
                </c:pt>
                <c:pt idx="47">
                  <c:v>-4.6000000000000298</c:v>
                </c:pt>
                <c:pt idx="48">
                  <c:v>-4.4000000000000297</c:v>
                </c:pt>
                <c:pt idx="49">
                  <c:v>-4.2000000000000304</c:v>
                </c:pt>
                <c:pt idx="50">
                  <c:v>-4.00000000000004</c:v>
                </c:pt>
                <c:pt idx="51">
                  <c:v>-3.8</c:v>
                </c:pt>
                <c:pt idx="52">
                  <c:v>-3.6</c:v>
                </c:pt>
                <c:pt idx="53">
                  <c:v>-3.4</c:v>
                </c:pt>
                <c:pt idx="54">
                  <c:v>-3.2</c:v>
                </c:pt>
                <c:pt idx="55">
                  <c:v>-3</c:v>
                </c:pt>
                <c:pt idx="56">
                  <c:v>-2.8</c:v>
                </c:pt>
                <c:pt idx="57">
                  <c:v>-2.6</c:v>
                </c:pt>
                <c:pt idx="58">
                  <c:v>-2.4</c:v>
                </c:pt>
                <c:pt idx="59">
                  <c:v>-2.2000000000000002</c:v>
                </c:pt>
                <c:pt idx="60">
                  <c:v>-2</c:v>
                </c:pt>
                <c:pt idx="61">
                  <c:v>-1.8</c:v>
                </c:pt>
                <c:pt idx="62">
                  <c:v>-1.6</c:v>
                </c:pt>
                <c:pt idx="63">
                  <c:v>-1.4</c:v>
                </c:pt>
                <c:pt idx="64">
                  <c:v>-1.2</c:v>
                </c:pt>
                <c:pt idx="65">
                  <c:v>-1</c:v>
                </c:pt>
                <c:pt idx="66">
                  <c:v>-0.80000000000000104</c:v>
                </c:pt>
                <c:pt idx="67">
                  <c:v>-0.6</c:v>
                </c:pt>
                <c:pt idx="68">
                  <c:v>-0.4</c:v>
                </c:pt>
                <c:pt idx="69">
                  <c:v>-0.19999999999999901</c:v>
                </c:pt>
                <c:pt idx="70">
                  <c:v>0</c:v>
                </c:pt>
                <c:pt idx="71">
                  <c:v>0.19999999999990001</c:v>
                </c:pt>
                <c:pt idx="72">
                  <c:v>0.39999999999990099</c:v>
                </c:pt>
                <c:pt idx="73">
                  <c:v>0.59999999999989995</c:v>
                </c:pt>
                <c:pt idx="74">
                  <c:v>0.79999999999989901</c:v>
                </c:pt>
                <c:pt idx="75">
                  <c:v>0.99999999999990097</c:v>
                </c:pt>
                <c:pt idx="76">
                  <c:v>1.1999999999999</c:v>
                </c:pt>
                <c:pt idx="77">
                  <c:v>1.3999999999999</c:v>
                </c:pt>
                <c:pt idx="78">
                  <c:v>1.5999999999998999</c:v>
                </c:pt>
                <c:pt idx="79">
                  <c:v>1.7999999999998999</c:v>
                </c:pt>
                <c:pt idx="80">
                  <c:v>1.9999999999999001</c:v>
                </c:pt>
                <c:pt idx="81">
                  <c:v>2.1999999999998998</c:v>
                </c:pt>
                <c:pt idx="82">
                  <c:v>2.3999999999999</c:v>
                </c:pt>
                <c:pt idx="83">
                  <c:v>2.5999999999999002</c:v>
                </c:pt>
                <c:pt idx="84">
                  <c:v>2.7999999999998999</c:v>
                </c:pt>
                <c:pt idx="85">
                  <c:v>2.9999999999999001</c:v>
                </c:pt>
                <c:pt idx="86">
                  <c:v>3.1999999999998998</c:v>
                </c:pt>
                <c:pt idx="87">
                  <c:v>3.3999999999999</c:v>
                </c:pt>
                <c:pt idx="88">
                  <c:v>3.5999999999999002</c:v>
                </c:pt>
                <c:pt idx="89">
                  <c:v>3.7999999999998999</c:v>
                </c:pt>
                <c:pt idx="90">
                  <c:v>3.9999999999999001</c:v>
                </c:pt>
                <c:pt idx="91">
                  <c:v>4.1999999999998998</c:v>
                </c:pt>
                <c:pt idx="92">
                  <c:v>4.3999999999999</c:v>
                </c:pt>
                <c:pt idx="93">
                  <c:v>4.5999999999999002</c:v>
                </c:pt>
                <c:pt idx="94">
                  <c:v>4.7999999999999003</c:v>
                </c:pt>
                <c:pt idx="95">
                  <c:v>4.9999999999998996</c:v>
                </c:pt>
                <c:pt idx="96">
                  <c:v>5.1999999999998998</c:v>
                </c:pt>
                <c:pt idx="97">
                  <c:v>5.3999999999999</c:v>
                </c:pt>
                <c:pt idx="98">
                  <c:v>5.5999999999999002</c:v>
                </c:pt>
                <c:pt idx="99">
                  <c:v>5.7999999999999003</c:v>
                </c:pt>
                <c:pt idx="100">
                  <c:v>5.9999999999998996</c:v>
                </c:pt>
                <c:pt idx="101">
                  <c:v>6.1999999999998998</c:v>
                </c:pt>
                <c:pt idx="102">
                  <c:v>6.3999999999999</c:v>
                </c:pt>
                <c:pt idx="103">
                  <c:v>6.5999999999999002</c:v>
                </c:pt>
                <c:pt idx="104">
                  <c:v>6.7999999999999003</c:v>
                </c:pt>
                <c:pt idx="105">
                  <c:v>6.9999999999998996</c:v>
                </c:pt>
                <c:pt idx="106">
                  <c:v>7.1999999999998998</c:v>
                </c:pt>
                <c:pt idx="107">
                  <c:v>7.3999999999999</c:v>
                </c:pt>
                <c:pt idx="108">
                  <c:v>7.5999999999999002</c:v>
                </c:pt>
                <c:pt idx="109">
                  <c:v>7.7999999999999003</c:v>
                </c:pt>
                <c:pt idx="110">
                  <c:v>7.9999999999998996</c:v>
                </c:pt>
                <c:pt idx="111">
                  <c:v>8.1999999999998998</c:v>
                </c:pt>
                <c:pt idx="112">
                  <c:v>8.3999999999999009</c:v>
                </c:pt>
                <c:pt idx="113">
                  <c:v>8.5999999999999002</c:v>
                </c:pt>
                <c:pt idx="114">
                  <c:v>8.7999999999998995</c:v>
                </c:pt>
                <c:pt idx="115">
                  <c:v>8.9999999999999005</c:v>
                </c:pt>
                <c:pt idx="116">
                  <c:v>9.1999999999998998</c:v>
                </c:pt>
                <c:pt idx="117">
                  <c:v>9.3999999999999009</c:v>
                </c:pt>
                <c:pt idx="118">
                  <c:v>9.5999999999999002</c:v>
                </c:pt>
                <c:pt idx="119">
                  <c:v>9.7999999999998995</c:v>
                </c:pt>
                <c:pt idx="120">
                  <c:v>9.9999999999999005</c:v>
                </c:pt>
                <c:pt idx="121">
                  <c:v>10.1999999999999</c:v>
                </c:pt>
                <c:pt idx="122">
                  <c:v>10.399999999999901</c:v>
                </c:pt>
                <c:pt idx="123">
                  <c:v>10.5999999999999</c:v>
                </c:pt>
                <c:pt idx="124">
                  <c:v>10.799999999999899</c:v>
                </c:pt>
                <c:pt idx="125">
                  <c:v>10.999999999999901</c:v>
                </c:pt>
                <c:pt idx="126">
                  <c:v>11.1999999999999</c:v>
                </c:pt>
                <c:pt idx="127">
                  <c:v>11.399999999999901</c:v>
                </c:pt>
                <c:pt idx="128">
                  <c:v>11.5999999999999</c:v>
                </c:pt>
                <c:pt idx="129">
                  <c:v>11.799999999999899</c:v>
                </c:pt>
                <c:pt idx="130">
                  <c:v>11.999999999999901</c:v>
                </c:pt>
                <c:pt idx="131">
                  <c:v>12.1999999999999</c:v>
                </c:pt>
                <c:pt idx="132">
                  <c:v>12.399999999999901</c:v>
                </c:pt>
                <c:pt idx="133">
                  <c:v>12.5999999999999</c:v>
                </c:pt>
                <c:pt idx="134">
                  <c:v>12.799999999999899</c:v>
                </c:pt>
                <c:pt idx="135">
                  <c:v>12.999999999999901</c:v>
                </c:pt>
                <c:pt idx="136">
                  <c:v>13.1999999999999</c:v>
                </c:pt>
                <c:pt idx="137">
                  <c:v>13.399999999999901</c:v>
                </c:pt>
                <c:pt idx="138">
                  <c:v>13.5999999999999</c:v>
                </c:pt>
                <c:pt idx="139">
                  <c:v>13.799999999999899</c:v>
                </c:pt>
                <c:pt idx="140">
                  <c:v>13.999999999999901</c:v>
                </c:pt>
              </c:numCache>
            </c:numRef>
          </c:xVal>
          <c:yVal>
            <c:numRef>
              <c:f>'fit II'!$O$23:$O$163</c:f>
              <c:numCache>
                <c:formatCode>General</c:formatCode>
                <c:ptCount val="141"/>
                <c:pt idx="0">
                  <c:v>0.61</c:v>
                </c:pt>
                <c:pt idx="1">
                  <c:v>0.61</c:v>
                </c:pt>
                <c:pt idx="2">
                  <c:v>0.60999999999999988</c:v>
                </c:pt>
                <c:pt idx="3">
                  <c:v>0.60999999999999921</c:v>
                </c:pt>
                <c:pt idx="4">
                  <c:v>0.61000000000001953</c:v>
                </c:pt>
                <c:pt idx="5">
                  <c:v>0.61000000000009158</c:v>
                </c:pt>
                <c:pt idx="6">
                  <c:v>0.61000000000041354</c:v>
                </c:pt>
                <c:pt idx="7">
                  <c:v>0.610000000001793</c:v>
                </c:pt>
                <c:pt idx="8">
                  <c:v>0.6100000000074729</c:v>
                </c:pt>
                <c:pt idx="9">
                  <c:v>0.61000000002995036</c:v>
                </c:pt>
                <c:pt idx="10">
                  <c:v>0.61000000011542121</c:v>
                </c:pt>
                <c:pt idx="11">
                  <c:v>0.61000000042772251</c:v>
                </c:pt>
                <c:pt idx="12">
                  <c:v>0.61000000152422373</c:v>
                </c:pt>
                <c:pt idx="13">
                  <c:v>0.61000000522358544</c:v>
                </c:pt>
                <c:pt idx="14">
                  <c:v>0.6100000172165515</c:v>
                </c:pt>
                <c:pt idx="15">
                  <c:v>0.61000005457671258</c:v>
                </c:pt>
                <c:pt idx="16">
                  <c:v>0.61000016641061738</c:v>
                </c:pt>
                <c:pt idx="17">
                  <c:v>0.61000048808840301</c:v>
                </c:pt>
                <c:pt idx="18">
                  <c:v>0.61000137719065517</c:v>
                </c:pt>
                <c:pt idx="19">
                  <c:v>0.61000373856926349</c:v>
                </c:pt>
                <c:pt idx="20">
                  <c:v>0.6100097650396098</c:v>
                </c:pt>
                <c:pt idx="21">
                  <c:v>0.61002454400765671</c:v>
                </c:pt>
                <c:pt idx="22">
                  <c:v>0.6100593704473134</c:v>
                </c:pt>
                <c:pt idx="23">
                  <c:v>0.6101382306911749</c:v>
                </c:pt>
                <c:pt idx="24">
                  <c:v>0.6103098204649734</c:v>
                </c:pt>
                <c:pt idx="25">
                  <c:v>0.6106685846718557</c:v>
                </c:pt>
                <c:pt idx="26">
                  <c:v>0.61138937906190749</c:v>
                </c:pt>
                <c:pt idx="27">
                  <c:v>0.61278092781641169</c:v>
                </c:pt>
                <c:pt idx="28">
                  <c:v>0.61536241719372808</c:v>
                </c:pt>
                <c:pt idx="29">
                  <c:v>0.61996421235061605</c:v>
                </c:pt>
                <c:pt idx="30">
                  <c:v>0.6278468103445215</c:v>
                </c:pt>
                <c:pt idx="31">
                  <c:v>0.64082149320933146</c:v>
                </c:pt>
                <c:pt idx="32">
                  <c:v>0.66134301270246099</c:v>
                </c:pt>
                <c:pt idx="33">
                  <c:v>0.69253246671055269</c:v>
                </c:pt>
                <c:pt idx="34">
                  <c:v>0.73808280640601964</c:v>
                </c:pt>
                <c:pt idx="35">
                  <c:v>0.80200639457080092</c:v>
                </c:pt>
                <c:pt idx="36">
                  <c:v>0.88820821236307523</c:v>
                </c:pt>
                <c:pt idx="37">
                  <c:v>0.99990933212584376</c:v>
                </c:pt>
                <c:pt idx="38">
                  <c:v>1.1389956828135352</c:v>
                </c:pt>
                <c:pt idx="39">
                  <c:v>1.3054125842447453</c:v>
                </c:pt>
                <c:pt idx="40">
                  <c:v>1.4967484234538795</c:v>
                </c:pt>
                <c:pt idx="41">
                  <c:v>1.7081368600810243</c:v>
                </c:pt>
                <c:pt idx="42">
                  <c:v>1.9325520029002266</c:v>
                </c:pt>
                <c:pt idx="43">
                  <c:v>2.1614853901361295</c:v>
                </c:pt>
                <c:pt idx="44">
                  <c:v>2.3859005329553327</c:v>
                </c:pt>
                <c:pt idx="45">
                  <c:v>2.5972889695824835</c:v>
                </c:pt>
                <c:pt idx="46">
                  <c:v>2.7886248087916243</c:v>
                </c:pt>
                <c:pt idx="47">
                  <c:v>2.9550417102228428</c:v>
                </c:pt>
                <c:pt idx="48">
                  <c:v>3.0941280609105433</c:v>
                </c:pt>
                <c:pt idx="49">
                  <c:v>3.205829180673319</c:v>
                </c:pt>
                <c:pt idx="50">
                  <c:v>3.2920309984656009</c:v>
                </c:pt>
                <c:pt idx="51">
                  <c:v>3.355954586630399</c:v>
                </c:pt>
                <c:pt idx="52">
                  <c:v>3.4015049263258672</c:v>
                </c:pt>
                <c:pt idx="53">
                  <c:v>3.43269438033396</c:v>
                </c:pt>
                <c:pt idx="54">
                  <c:v>3.4532158998270908</c:v>
                </c:pt>
                <c:pt idx="55">
                  <c:v>3.4661905826919011</c:v>
                </c:pt>
                <c:pt idx="56">
                  <c:v>3.4740731806858065</c:v>
                </c:pt>
                <c:pt idx="57">
                  <c:v>3.4786749758426905</c:v>
                </c:pt>
                <c:pt idx="58">
                  <c:v>3.4812564652201949</c:v>
                </c:pt>
                <c:pt idx="59">
                  <c:v>3.4826480139753766</c:v>
                </c:pt>
                <c:pt idx="60">
                  <c:v>3.4833688083684553</c:v>
                </c:pt>
                <c:pt idx="61">
                  <c:v>3.4837275725883035</c:v>
                </c:pt>
                <c:pt idx="62">
                  <c:v>3.4838991624154945</c:v>
                </c:pt>
                <c:pt idx="63">
                  <c:v>3.4839780228706436</c:v>
                </c:pt>
                <c:pt idx="64">
                  <c:v>3.4840128501137277</c:v>
                </c:pt>
                <c:pt idx="65">
                  <c:v>3.4840276320174062</c:v>
                </c:pt>
                <c:pt idx="66">
                  <c:v>3.484033668794869</c:v>
                </c:pt>
                <c:pt idx="67">
                  <c:v>3.4840360649474849</c:v>
                </c:pt>
                <c:pt idx="68">
                  <c:v>3.4840370667836269</c:v>
                </c:pt>
                <c:pt idx="69">
                  <c:v>3.48403773964692</c:v>
                </c:pt>
                <c:pt idx="70">
                  <c:v>3.4840389027192349</c:v>
                </c:pt>
                <c:pt idx="71">
                  <c:v>3.4840419638485787</c:v>
                </c:pt>
                <c:pt idx="72">
                  <c:v>3.4840503333922457</c:v>
                </c:pt>
                <c:pt idx="73">
                  <c:v>3.4840725340023933</c:v>
                </c:pt>
                <c:pt idx="74">
                  <c:v>3.4841291837168415</c:v>
                </c:pt>
                <c:pt idx="75">
                  <c:v>3.4842681055242388</c:v>
                </c:pt>
                <c:pt idx="76">
                  <c:v>3.4845954711286322</c:v>
                </c:pt>
                <c:pt idx="77">
                  <c:v>3.4853367466937928</c:v>
                </c:pt>
                <c:pt idx="78">
                  <c:v>3.4869496539410054</c:v>
                </c:pt>
                <c:pt idx="79">
                  <c:v>3.4903219179655118</c:v>
                </c:pt>
                <c:pt idx="80">
                  <c:v>3.4970970113676967</c:v>
                </c:pt>
                <c:pt idx="81">
                  <c:v>3.5101764475717414</c:v>
                </c:pt>
                <c:pt idx="82">
                  <c:v>3.5344392146613446</c:v>
                </c:pt>
                <c:pt idx="83">
                  <c:v>3.5776871433232236</c:v>
                </c:pt>
                <c:pt idx="84">
                  <c:v>3.6517597883833273</c:v>
                </c:pt>
                <c:pt idx="85">
                  <c:v>3.7736611007961143</c:v>
                </c:pt>
                <c:pt idx="86">
                  <c:v>3.9664144671954045</c:v>
                </c:pt>
                <c:pt idx="87">
                  <c:v>4.2592443479631958</c:v>
                </c:pt>
                <c:pt idx="88">
                  <c:v>4.6866226769150874</c:v>
                </c:pt>
                <c:pt idx="89">
                  <c:v>5.2857747471139289</c:v>
                </c:pt>
                <c:pt idx="90">
                  <c:v>6.0924552373717118</c:v>
                </c:pt>
                <c:pt idx="91">
                  <c:v>7.1351794080717879</c:v>
                </c:pt>
                <c:pt idx="92">
                  <c:v>8.4285625537337978</c:v>
                </c:pt>
                <c:pt idx="93">
                  <c:v>9.9668564333598493</c:v>
                </c:pt>
                <c:pt idx="94">
                  <c:v>11.719020436158244</c:v>
                </c:pt>
                <c:pt idx="95">
                  <c:v>13.626603070912228</c:v>
                </c:pt>
                <c:pt idx="96">
                  <c:v>15.605300246046724</c:v>
                </c:pt>
                <c:pt idx="97">
                  <c:v>17.550384473302106</c:v>
                </c:pt>
                <c:pt idx="98">
                  <c:v>19.34544694863936</c:v>
                </c:pt>
                <c:pt idx="99">
                  <c:v>20.873277107504705</c:v>
                </c:pt>
                <c:pt idx="100">
                  <c:v>22.027380362531492</c:v>
                </c:pt>
                <c:pt idx="101">
                  <c:v>22.722644495330634</c:v>
                </c:pt>
                <c:pt idx="102">
                  <c:v>22.903926654517086</c:v>
                </c:pt>
                <c:pt idx="103">
                  <c:v>22.551699596177151</c:v>
                </c:pt>
                <c:pt idx="104">
                  <c:v>21.684242325481659</c:v>
                </c:pt>
                <c:pt idx="105">
                  <c:v>20.356145939968471</c:v>
                </c:pt>
                <c:pt idx="106">
                  <c:v>18.653177951736094</c:v>
                </c:pt>
                <c:pt idx="107">
                  <c:v>16.683887067182827</c:v>
                </c:pt>
                <c:pt idx="108">
                  <c:v>14.568766259560601</c:v>
                </c:pt>
                <c:pt idx="109">
                  <c:v>12.428256455833225</c:v>
                </c:pt>
                <c:pt idx="110">
                  <c:v>10.371211549964197</c:v>
                </c:pt>
                <c:pt idx="111">
                  <c:v>8.4854900808096794</c:v>
                </c:pt>
                <c:pt idx="112">
                  <c:v>6.8320013996964271</c:v>
                </c:pt>
                <c:pt idx="113">
                  <c:v>5.44286394736812</c:v>
                </c:pt>
                <c:pt idx="114">
                  <c:v>4.3235093423680393</c:v>
                </c:pt>
                <c:pt idx="115">
                  <c:v>3.4578263431968681</c:v>
                </c:pt>
                <c:pt idx="116">
                  <c:v>2.8149849143975452</c:v>
                </c:pt>
                <c:pt idx="117">
                  <c:v>2.3565042382345376</c:v>
                </c:pt>
                <c:pt idx="118">
                  <c:v>2.0423908720408654</c:v>
                </c:pt>
                <c:pt idx="119">
                  <c:v>1.8356392964680506</c:v>
                </c:pt>
                <c:pt idx="120">
                  <c:v>1.7048899102488801</c:v>
                </c:pt>
                <c:pt idx="121">
                  <c:v>1.6254426203456513</c:v>
                </c:pt>
                <c:pt idx="122">
                  <c:v>1.5790573523457678</c:v>
                </c:pt>
                <c:pt idx="123">
                  <c:v>1.5530347388425643</c:v>
                </c:pt>
                <c:pt idx="124">
                  <c:v>1.5390067015042654</c:v>
                </c:pt>
                <c:pt idx="125">
                  <c:v>1.531740265729407</c:v>
                </c:pt>
                <c:pt idx="126">
                  <c:v>1.5281234481757842</c:v>
                </c:pt>
                <c:pt idx="127">
                  <c:v>1.5263935772402022</c:v>
                </c:pt>
                <c:pt idx="128">
                  <c:v>1.5255985472421996</c:v>
                </c:pt>
                <c:pt idx="129">
                  <c:v>1.5252474426760609</c:v>
                </c:pt>
                <c:pt idx="130">
                  <c:v>1.5250984472972564</c:v>
                </c:pt>
                <c:pt idx="131">
                  <c:v>1.5250376908257324</c:v>
                </c:pt>
                <c:pt idx="132">
                  <c:v>1.525013884318587</c:v>
                </c:pt>
                <c:pt idx="133">
                  <c:v>1.5250049207259251</c:v>
                </c:pt>
                <c:pt idx="134">
                  <c:v>1.525001677690476</c:v>
                </c:pt>
                <c:pt idx="135">
                  <c:v>1.5250005502223889</c:v>
                </c:pt>
                <c:pt idx="136">
                  <c:v>1.5250001735709737</c:v>
                </c:pt>
                <c:pt idx="137">
                  <c:v>1.5250000526622829</c:v>
                </c:pt>
                <c:pt idx="138">
                  <c:v>1.5250000153666676</c:v>
                </c:pt>
                <c:pt idx="139">
                  <c:v>1.525000004312141</c:v>
                </c:pt>
                <c:pt idx="140">
                  <c:v>1.5250000011636364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63-4896-9413-803C8DAB6C7E}"/>
            </c:ext>
          </c:extLst>
        </c:ser>
        <c:ser>
          <c:idx val="1"/>
          <c:order val="3"/>
          <c:tx>
            <c:strRef>
              <c:f>draw!$C$2</c:f>
              <c:strCache>
                <c:ptCount val="1"/>
                <c:pt idx="0">
                  <c:v>baff Dn</c:v>
                </c:pt>
              </c:strCache>
            </c:strRef>
          </c:tx>
          <c:spPr>
            <a:ln w="28575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draw!$B$3:$B$6</c:f>
              <c:numCache>
                <c:formatCode>General</c:formatCode>
                <c:ptCount val="4"/>
                <c:pt idx="0">
                  <c:v>-10</c:v>
                </c:pt>
                <c:pt idx="1">
                  <c:v>-5.5</c:v>
                </c:pt>
                <c:pt idx="2">
                  <c:v>-5.5</c:v>
                </c:pt>
                <c:pt idx="3">
                  <c:v>-10</c:v>
                </c:pt>
              </c:numCache>
            </c:numRef>
          </c:xVal>
          <c:yVal>
            <c:numRef>
              <c:f>draw!$C$3:$C$6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21</c:v>
                </c:pt>
                <c:pt idx="3">
                  <c:v>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63-4896-9413-803C8DAB6C7E}"/>
            </c:ext>
          </c:extLst>
        </c:ser>
        <c:ser>
          <c:idx val="3"/>
          <c:order val="4"/>
          <c:tx>
            <c:strRef>
              <c:f>draw!$F$2</c:f>
              <c:strCache>
                <c:ptCount val="1"/>
                <c:pt idx="0">
                  <c:v>baff Up</c:v>
                </c:pt>
              </c:strCache>
            </c:strRef>
          </c:tx>
          <c:spPr>
            <a:ln w="28575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draw!$E$3:$E$6</c:f>
              <c:numCache>
                <c:formatCode>General</c:formatCode>
                <c:ptCount val="4"/>
                <c:pt idx="0">
                  <c:v>12</c:v>
                </c:pt>
                <c:pt idx="1">
                  <c:v>7.5</c:v>
                </c:pt>
                <c:pt idx="2">
                  <c:v>7.5</c:v>
                </c:pt>
                <c:pt idx="3">
                  <c:v>12</c:v>
                </c:pt>
              </c:numCache>
            </c:numRef>
          </c:xVal>
          <c:yVal>
            <c:numRef>
              <c:f>draw!$F$3:$F$6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21</c:v>
                </c:pt>
                <c:pt idx="3">
                  <c:v>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763-4896-9413-803C8DAB6C7E}"/>
            </c:ext>
          </c:extLst>
        </c:ser>
        <c:ser>
          <c:idx val="4"/>
          <c:order val="5"/>
          <c:tx>
            <c:strRef>
              <c:f>draw!$I$2</c:f>
              <c:strCache>
                <c:ptCount val="1"/>
                <c:pt idx="0">
                  <c:v>fin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draw!$H$3:$H$6</c:f>
              <c:numCache>
                <c:formatCode>General</c:formatCode>
                <c:ptCount val="4"/>
                <c:pt idx="0">
                  <c:v>-10</c:v>
                </c:pt>
                <c:pt idx="1">
                  <c:v>5.3</c:v>
                </c:pt>
                <c:pt idx="2">
                  <c:v>5.3</c:v>
                </c:pt>
                <c:pt idx="3">
                  <c:v>-10</c:v>
                </c:pt>
              </c:numCache>
            </c:numRef>
          </c:xVal>
          <c:yVal>
            <c:numRef>
              <c:f>draw!$I$3:$I$6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24</c:v>
                </c:pt>
                <c:pt idx="3">
                  <c:v>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763-4896-9413-803C8DAB6C7E}"/>
            </c:ext>
          </c:extLst>
        </c:ser>
        <c:ser>
          <c:idx val="5"/>
          <c:order val="6"/>
          <c:tx>
            <c:strRef>
              <c:f>'fit II'!$T$13</c:f>
              <c:strCache>
                <c:ptCount val="1"/>
                <c:pt idx="0">
                  <c:v>beam design from tgt edge</c:v>
                </c:pt>
              </c:strCache>
            </c:strRef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7030A0"/>
              </a:solidFill>
            </c:spPr>
          </c:marker>
          <c:xVal>
            <c:numRef>
              <c:f>'fit II'!$T$10:$T$11</c:f>
              <c:numCache>
                <c:formatCode>General</c:formatCode>
                <c:ptCount val="2"/>
                <c:pt idx="0">
                  <c:v>1.5999999999999996</c:v>
                </c:pt>
                <c:pt idx="1">
                  <c:v>1.5999999999999996</c:v>
                </c:pt>
              </c:numCache>
            </c:numRef>
          </c:xVal>
          <c:yVal>
            <c:numRef>
              <c:f>'fit II'!$U$10:$U$11</c:f>
              <c:numCache>
                <c:formatCode>General</c:formatCode>
                <c:ptCount val="2"/>
                <c:pt idx="0">
                  <c:v>0</c:v>
                </c:pt>
                <c:pt idx="1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763-4896-9413-803C8DAB6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173648"/>
        <c:axId val="183174040"/>
      </c:scatterChart>
      <c:valAx>
        <c:axId val="183173648"/>
        <c:scaling>
          <c:orientation val="minMax"/>
          <c:max val="12"/>
          <c:min val="-1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Y (vertical position of beam center at target)  (mm)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83174040"/>
        <c:crosses val="autoZero"/>
        <c:crossBetween val="midCat"/>
        <c:majorUnit val="1"/>
      </c:valAx>
      <c:valAx>
        <c:axId val="183174040"/>
        <c:scaling>
          <c:orientation val="minMax"/>
          <c:max val="2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Hadron monitor response / POT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83173648"/>
        <c:crossesAt val="-200"/>
        <c:crossBetween val="midCat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4/30/2020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4/30/2020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30,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Science Group | TSD All Hands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96B1-7A7C-41F1-B49B-C55B9C9DD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R. Zwaska | TSD All-Hands Prep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2020.04.23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103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0543-BDBB-4FB9-802D-1BBA7DF2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Keith Gollwitzer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F6F8-4E42-4C42-A752-40E27986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7"/>
            <a:ext cx="4697942" cy="2136632"/>
          </a:xfrm>
        </p:spPr>
        <p:txBody>
          <a:bodyPr/>
          <a:lstStyle/>
          <a:p>
            <a:r>
              <a:rPr lang="en-US" dirty="0"/>
              <a:t>Main Role – LBNF manager of the Target Complex</a:t>
            </a:r>
          </a:p>
          <a:p>
            <a:r>
              <a:rPr lang="en-US" dirty="0"/>
              <a:t>Other roles</a:t>
            </a:r>
          </a:p>
          <a:p>
            <a:pPr lvl="1"/>
            <a:r>
              <a:rPr lang="en-US" dirty="0"/>
              <a:t>SARP</a:t>
            </a:r>
          </a:p>
          <a:p>
            <a:pPr lvl="1"/>
            <a:r>
              <a:rPr lang="en-US" dirty="0"/>
              <a:t>Tritium Task Force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58CF53-75C3-4CF9-90BA-1BFA42FD0B2A}"/>
              </a:ext>
            </a:extLst>
          </p:cNvPr>
          <p:cNvSpPr txBox="1"/>
          <p:nvPr/>
        </p:nvSpPr>
        <p:spPr>
          <a:xfrm rot="5400000">
            <a:off x="7412771" y="1536919"/>
            <a:ext cx="19087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 number of years ago…pre-grey</a:t>
            </a:r>
          </a:p>
        </p:txBody>
      </p:sp>
      <p:pic>
        <p:nvPicPr>
          <p:cNvPr id="1026" name="Picture 2" descr="Gollwitzer Home Page">
            <a:extLst>
              <a:ext uri="{FF2B5EF4-FFF2-40B4-BE49-F238E27FC236}">
                <a16:creationId xmlns:a16="http://schemas.microsoft.com/office/drawing/2014/main" id="{8F5DC8EB-5850-4834-91C0-55DACC108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r="25534"/>
          <a:stretch/>
        </p:blipFill>
        <p:spPr bwMode="auto">
          <a:xfrm>
            <a:off x="5359365" y="322230"/>
            <a:ext cx="2743200" cy="28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DF8DD90-3B9B-4F28-860B-D5FE23FC2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14344" r="2500" b="18891"/>
          <a:stretch/>
        </p:blipFill>
        <p:spPr bwMode="auto">
          <a:xfrm>
            <a:off x="3564890" y="3321019"/>
            <a:ext cx="5350510" cy="278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043A2C-038A-4C11-8D2F-6DEB1A46688A}"/>
              </a:ext>
            </a:extLst>
          </p:cNvPr>
          <p:cNvSpPr txBox="1">
            <a:spLocks/>
          </p:cNvSpPr>
          <p:nvPr/>
        </p:nvSpPr>
        <p:spPr>
          <a:xfrm>
            <a:off x="326255" y="5069149"/>
            <a:ext cx="2354801" cy="117185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Accelerators Running Club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5A96A9-4941-4F95-B841-EC52C3426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2" y="3311374"/>
            <a:ext cx="2727086" cy="201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6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224CC2-00B6-4563-9B68-2685D73F4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457" y="230815"/>
            <a:ext cx="2114550" cy="2110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F7FDA-52B9-4955-AC30-802D2CF0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Group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41C86-BC35-4D71-8EC6-860714C91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3546"/>
            <a:ext cx="4177937" cy="4987867"/>
          </a:xfrm>
        </p:spPr>
        <p:txBody>
          <a:bodyPr/>
          <a:lstStyle/>
          <a:p>
            <a:r>
              <a:rPr lang="en-US" dirty="0"/>
              <a:t>Role</a:t>
            </a:r>
          </a:p>
          <a:p>
            <a:pPr lvl="1"/>
            <a:r>
              <a:rPr lang="en-US" dirty="0"/>
              <a:t>To provide science connection between the target stations and the experiments</a:t>
            </a:r>
          </a:p>
          <a:p>
            <a:pPr lvl="1"/>
            <a:endParaRPr lang="en-US" dirty="0"/>
          </a:p>
          <a:p>
            <a:r>
              <a:rPr lang="en-US" dirty="0"/>
              <a:t>People</a:t>
            </a:r>
          </a:p>
          <a:p>
            <a:pPr lvl="1"/>
            <a:r>
              <a:rPr lang="en-US" dirty="0"/>
              <a:t>Katsuya </a:t>
            </a:r>
            <a:r>
              <a:rPr lang="en-US" dirty="0" err="1"/>
              <a:t>Yonehara</a:t>
            </a:r>
            <a:endParaRPr lang="en-US" dirty="0"/>
          </a:p>
          <a:p>
            <a:pPr lvl="1"/>
            <a:r>
              <a:rPr lang="en-US" dirty="0" err="1"/>
              <a:t>Athula</a:t>
            </a:r>
            <a:r>
              <a:rPr lang="en-US" dirty="0"/>
              <a:t> Wickremasinghe</a:t>
            </a:r>
          </a:p>
          <a:p>
            <a:pPr lvl="1"/>
            <a:r>
              <a:rPr lang="en-US" dirty="0"/>
              <a:t>Jim </a:t>
            </a:r>
            <a:r>
              <a:rPr lang="en-US" dirty="0" err="1"/>
              <a:t>Hylen</a:t>
            </a:r>
            <a:endParaRPr lang="en-US" dirty="0"/>
          </a:p>
          <a:p>
            <a:pPr lvl="1"/>
            <a:r>
              <a:rPr lang="en-US" dirty="0"/>
              <a:t>Keith Gollwitzer</a:t>
            </a:r>
          </a:p>
          <a:p>
            <a:pPr lvl="1"/>
            <a:r>
              <a:rPr lang="en-US" dirty="0"/>
              <a:t>Daniel Bowring</a:t>
            </a:r>
          </a:p>
          <a:p>
            <a:pPr lvl="1"/>
            <a:r>
              <a:rPr lang="en-US" dirty="0" err="1"/>
              <a:t>Nilay</a:t>
            </a:r>
            <a:r>
              <a:rPr lang="en-US" dirty="0"/>
              <a:t> </a:t>
            </a:r>
            <a:r>
              <a:rPr lang="en-US" dirty="0" err="1"/>
              <a:t>Bostan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0E065-0024-4BCC-93AD-5D37CDA2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045" y="230816"/>
            <a:ext cx="2612511" cy="3138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C785C-E537-4088-ADE9-CB0060602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126" y="3302125"/>
            <a:ext cx="3483761" cy="29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7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F7FDA-52B9-4955-AC30-802D2CF0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539" y="103664"/>
            <a:ext cx="4041559" cy="641739"/>
          </a:xfrm>
        </p:spPr>
        <p:txBody>
          <a:bodyPr/>
          <a:lstStyle/>
          <a:p>
            <a:r>
              <a:rPr lang="en-US" dirty="0"/>
              <a:t>Science Group 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41C86-BC35-4D71-8EC6-860714C91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539" y="923278"/>
            <a:ext cx="4177937" cy="5107635"/>
          </a:xfrm>
        </p:spPr>
        <p:txBody>
          <a:bodyPr/>
          <a:lstStyle/>
          <a:p>
            <a:r>
              <a:rPr lang="en-US" dirty="0"/>
              <a:t>Activities in General</a:t>
            </a:r>
          </a:p>
          <a:p>
            <a:pPr lvl="1"/>
            <a:r>
              <a:rPr lang="en-US" dirty="0"/>
              <a:t>Help design of target station components</a:t>
            </a:r>
          </a:p>
          <a:p>
            <a:pPr lvl="1"/>
            <a:r>
              <a:rPr lang="en-US" dirty="0"/>
              <a:t>Experiment’s beam simulation efforts</a:t>
            </a:r>
          </a:p>
          <a:p>
            <a:pPr lvl="1"/>
            <a:r>
              <a:rPr lang="en-US" dirty="0"/>
              <a:t>Monitoring of target station performance</a:t>
            </a:r>
          </a:p>
          <a:p>
            <a:pPr lvl="1"/>
            <a:endParaRPr lang="en-US" dirty="0"/>
          </a:p>
          <a:p>
            <a:r>
              <a:rPr lang="en-US" dirty="0"/>
              <a:t>Participation in Projects</a:t>
            </a:r>
          </a:p>
          <a:p>
            <a:pPr lvl="1"/>
            <a:r>
              <a:rPr lang="en-US" dirty="0"/>
              <a:t>Mainly long baseline neutrino</a:t>
            </a:r>
          </a:p>
          <a:p>
            <a:pPr lvl="2"/>
            <a:r>
              <a:rPr lang="en-US" dirty="0" err="1"/>
              <a:t>NuMI</a:t>
            </a:r>
            <a:r>
              <a:rPr lang="en-US" dirty="0"/>
              <a:t> operations &amp; upgrades</a:t>
            </a:r>
          </a:p>
          <a:p>
            <a:pPr lvl="2"/>
            <a:r>
              <a:rPr lang="en-US" dirty="0"/>
              <a:t>LBNF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CFE0721-FFDD-40F8-B1B9-1A7035963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445378"/>
              </p:ext>
            </p:extLst>
          </p:nvPr>
        </p:nvGraphicFramePr>
        <p:xfrm>
          <a:off x="301614" y="103664"/>
          <a:ext cx="4604337" cy="4094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46E317B-0D4B-4A2D-A23B-3EC4ABB475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8" y="4091037"/>
            <a:ext cx="4110355" cy="2262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65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042481-09B6-4386-8AB5-3DB30335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" y="212513"/>
            <a:ext cx="8211844" cy="60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41E738-9F56-4BBB-8B4E-33234714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3" y="301841"/>
            <a:ext cx="8899114" cy="622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0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0543-BDBB-4FB9-802D-1BBA7DF2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 Hylen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F6F8-4E42-4C42-A752-40E27986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820886" cy="4987867"/>
          </a:xfrm>
        </p:spPr>
        <p:txBody>
          <a:bodyPr/>
          <a:lstStyle/>
          <a:p>
            <a:r>
              <a:rPr lang="en-US" dirty="0"/>
              <a:t>Advisor on LBNF design, based on 24 years experience with </a:t>
            </a:r>
            <a:r>
              <a:rPr lang="en-US" dirty="0" err="1"/>
              <a:t>NuMI</a:t>
            </a:r>
            <a:r>
              <a:rPr lang="en-US" dirty="0"/>
              <a:t>; Also Tritium mitigation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Three years Peace Corps in Kenya</a:t>
            </a:r>
          </a:p>
          <a:p>
            <a:pPr lvl="1"/>
            <a:r>
              <a:rPr lang="en-US" dirty="0"/>
              <a:t>Once upon a time had hair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E6873-DD70-4AE2-A279-6063DE3A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76187" y="3521867"/>
            <a:ext cx="3028947" cy="2271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11689-243E-4A63-B3DA-7C3C96C4E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804" y="392761"/>
            <a:ext cx="2832475" cy="2124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C93EE-3830-4094-A333-3D6B79278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831" y="2653862"/>
            <a:ext cx="2354979" cy="1766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15DCB7-762C-43EE-9707-3B04D64BB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05" r="3132" b="11081"/>
          <a:stretch/>
        </p:blipFill>
        <p:spPr>
          <a:xfrm rot="16200000">
            <a:off x="6250713" y="4800809"/>
            <a:ext cx="1652508" cy="1090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9CEF29-D194-4C9F-8E14-985E1DB2C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440865" y="4726253"/>
            <a:ext cx="1652509" cy="12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Box 20">
            <a:extLst>
              <a:ext uri="{FF2B5EF4-FFF2-40B4-BE49-F238E27FC236}">
                <a16:creationId xmlns:a16="http://schemas.microsoft.com/office/drawing/2014/main" id="{C93FB387-ED56-C74E-9308-1537BA7EA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3538" y="173513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C312949-D884-7F47-8C25-E268835E1DA6}"/>
              </a:ext>
            </a:extLst>
          </p:cNvPr>
          <p:cNvSpPr txBox="1">
            <a:spLocks/>
          </p:cNvSpPr>
          <p:nvPr/>
        </p:nvSpPr>
        <p:spPr>
          <a:xfrm>
            <a:off x="228600" y="103666"/>
            <a:ext cx="8686800" cy="641739"/>
          </a:xfr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074184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/>
              <a:t>Hi, I’m Daniel Bowring</a:t>
            </a:r>
          </a:p>
        </p:txBody>
      </p:sp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F59289F4-379F-9743-BA3B-0131AD30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31" y="1054840"/>
            <a:ext cx="2092569" cy="2782845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69E33330-05BA-C144-920E-FA54E17A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32" y="3966260"/>
            <a:ext cx="2448884" cy="1836663"/>
          </a:xfrm>
          <a:prstGeom prst="rect">
            <a:avLst/>
          </a:prstGeom>
        </p:spPr>
      </p:pic>
      <p:pic>
        <p:nvPicPr>
          <p:cNvPr id="8" name="Picture 7" descr="A picture containing person, red, sitting, holding&#10;&#10;Description automatically generated">
            <a:extLst>
              <a:ext uri="{FF2B5EF4-FFF2-40B4-BE49-F238E27FC236}">
                <a16:creationId xmlns:a16="http://schemas.microsoft.com/office/drawing/2014/main" id="{2EAB9E25-2728-4D49-847D-A9B243BB8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486" y="1055077"/>
            <a:ext cx="1937914" cy="2145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38355F-D20D-EF45-92F2-1B32527F4AFB}"/>
              </a:ext>
            </a:extLst>
          </p:cNvPr>
          <p:cNvSpPr txBox="1"/>
          <p:nvPr/>
        </p:nvSpPr>
        <p:spPr>
          <a:xfrm>
            <a:off x="3001107" y="1054840"/>
            <a:ext cx="38217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I’m in AD. I work on developing quantum sensors (superconducting qubits) for axion dark matter detection.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 normal circumstances, I spend most of my time at </a:t>
            </a:r>
            <a:r>
              <a:rPr lang="en-US" dirty="0" err="1"/>
              <a:t>SiDet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Something nobody in TSD knows about me: I’m an avid rock climber when I live in places with rocks to climb.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7F2F32-1CE6-4502-8BF3-9FEA12D7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30,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B2402-FB5F-4B8F-B30C-BCC37989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Science Group | TSD All Hands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2DC00-6A43-4493-8715-2629EA15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96B1-7A7C-41F1-B49B-C55B9C9DD34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C114B-CBE6-41BA-B7A8-11BC8444C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1" y="603682"/>
            <a:ext cx="8602765" cy="553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97407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3" ma:contentTypeDescription="Create a new document." ma:contentTypeScope="" ma:versionID="fdbf8289555cb6baf70be84d0cb1e26a">
  <xsd:schema xmlns:xsd="http://www.w3.org/2001/XMLSchema" xmlns:xs="http://www.w3.org/2001/XMLSchema" xmlns:p="http://schemas.microsoft.com/office/2006/metadata/properties" xmlns:ns3="47ded30a-80fb-4bbe-93ba-f3afa5660e01" xmlns:ns4="131081b7-e303-4fd2-9e2d-9884005f07b7" targetNamespace="http://schemas.microsoft.com/office/2006/metadata/properties" ma:root="true" ma:fieldsID="5ef54f0311116493ecde1cffdfcb385c" ns3:_="" ns4:_="">
    <xsd:import namespace="47ded30a-80fb-4bbe-93ba-f3afa5660e01"/>
    <xsd:import namespace="131081b7-e303-4fd2-9e2d-9884005f07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8EEB8F-00F8-415C-B2B1-E52BEC2B2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ed30a-80fb-4bbe-93ba-f3afa5660e01"/>
    <ds:schemaRef ds:uri="131081b7-e303-4fd2-9e2d-9884005f0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FD5B0B-6375-4240-B1F2-6554AF563DA3}">
  <ds:schemaRefs>
    <ds:schemaRef ds:uri="http://purl.org/dc/elements/1.1/"/>
    <ds:schemaRef ds:uri="http://schemas.microsoft.com/office/2006/metadata/properties"/>
    <ds:schemaRef ds:uri="131081b7-e303-4fd2-9e2d-9884005f07b7"/>
    <ds:schemaRef ds:uri="47ded30a-80fb-4bbe-93ba-f3afa5660e0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5081C2-ED24-46D6-9DC2-B50F1B8D5A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48873</TotalTime>
  <Words>217</Words>
  <Application>Microsoft Office PowerPoint</Application>
  <PresentationFormat>On-screen Show (4:3)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</vt:lpstr>
      <vt:lpstr>FNAL_TemplatePC_060514</vt:lpstr>
      <vt:lpstr>Keith Gollwitzer</vt:lpstr>
      <vt:lpstr>Science Group (1 of 2)</vt:lpstr>
      <vt:lpstr>Science Group (2 of 2)</vt:lpstr>
      <vt:lpstr>PowerPoint Presentation</vt:lpstr>
      <vt:lpstr>PowerPoint Presentation</vt:lpstr>
      <vt:lpstr>Jim Hylen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Keith E. Gollwitzer x8282,2760 11931N</cp:lastModifiedBy>
  <cp:revision>424</cp:revision>
  <cp:lastPrinted>2014-01-20T19:40:21Z</cp:lastPrinted>
  <dcterms:created xsi:type="dcterms:W3CDTF">2014-06-19T15:29:50Z</dcterms:created>
  <dcterms:modified xsi:type="dcterms:W3CDTF">2020-04-30T13:36:49Z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