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4104" r:id="rId5"/>
  </p:sldMasterIdLst>
  <p:notesMasterIdLst>
    <p:notesMasterId r:id="rId16"/>
  </p:notesMasterIdLst>
  <p:handoutMasterIdLst>
    <p:handoutMasterId r:id="rId17"/>
  </p:handoutMasterIdLst>
  <p:sldIdLst>
    <p:sldId id="1122" r:id="rId6"/>
    <p:sldId id="1121" r:id="rId7"/>
    <p:sldId id="1120" r:id="rId8"/>
    <p:sldId id="1123" r:id="rId9"/>
    <p:sldId id="256" r:id="rId10"/>
    <p:sldId id="1125" r:id="rId11"/>
    <p:sldId id="1128" r:id="rId12"/>
    <p:sldId id="1126" r:id="rId13"/>
    <p:sldId id="1127" r:id="rId14"/>
    <p:sldId id="1129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kie C Kelly" initials="FCK" lastIdx="2" clrIdx="0">
    <p:extLst>
      <p:ext uri="{19B8F6BF-5375-455C-9EA6-DF929625EA0E}">
        <p15:presenceInfo xmlns:p15="http://schemas.microsoft.com/office/powerpoint/2012/main" userId="Frankie C Kell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23" autoAdjust="0"/>
    <p:restoredTop sz="96395" autoAdjust="0"/>
  </p:normalViewPr>
  <p:slideViewPr>
    <p:cSldViewPr snapToGrid="0" snapToObjects="1">
      <p:cViewPr varScale="1">
        <p:scale>
          <a:sx n="75" d="100"/>
          <a:sy n="75" d="100"/>
        </p:scale>
        <p:origin x="28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4/28/2020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4/28/2020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B295F-66FE-774F-BB51-9894A9E97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37270-F0FB-B942-A923-D4BA35645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CEFF5-90FF-8F46-939B-28C1CA461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54D2B-F0C0-4E44-AFA1-66C30A947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841F-0456-2249-9F59-649360ADC15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A9366-A511-8146-A5F5-76DFF08EC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9509F-0B7C-7644-BFA9-338689251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FD1E-791D-ED4D-AB47-B85D948C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6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0483C-B47A-EA43-9982-F87380BA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C479E-1591-424F-97B3-4C9327D32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A5001-59BA-5845-BBF0-EA81281D0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8383D5-1A4B-E24F-AB76-FF14173CB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9F6C6C-234C-2F43-A685-40AAF5CA9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5E2154-3C8C-7346-B894-9FE20010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841F-0456-2249-9F59-649360ADC15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A538F7-D3CC-9A4D-A2B6-DEBE80DE8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6F74D2-A74A-384E-A33A-4CD83F99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FD1E-791D-ED4D-AB47-B85D948C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612DD-37F1-BB4A-83ED-49CF075F7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427880-9A8B-D04D-B407-95940F4D7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841F-0456-2249-9F59-649360ADC15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24C4F6-5BE1-F94B-9152-DB7699A13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838C3-B870-A049-80C1-4FEBBE7F1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FD1E-791D-ED4D-AB47-B85D948C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A9DECE-B14E-F145-8174-4C5F23E1C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841F-0456-2249-9F59-649360ADC15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3ABBC2-C787-7848-B430-9C2F465B0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87D33-BE3B-7C4D-BBC8-1E5336F25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FD1E-791D-ED4D-AB47-B85D948C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71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7E505-3CDA-1D47-88EF-8AAD78326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FC453-ACA2-B741-A9E0-5A1069F86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83F8A-62E1-0D4E-8224-5AD7B4E41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D63C3E-FD84-2046-973A-6745E39C4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841F-0456-2249-9F59-649360ADC15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29793-3275-D946-B5B9-F503D04E1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2AC91-9B66-0045-BED3-7194EC0E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FD1E-791D-ED4D-AB47-B85D948C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18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85398-C7A3-A547-84D5-551CCAAA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4C7E0A-C64A-2944-B7D7-73D19A6430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B6016-0833-2442-8397-506CB2779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074A6-8808-0949-8FCF-367E347B0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841F-0456-2249-9F59-649360ADC15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8C2F-025B-634A-8A76-EDAED1F6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8686F-23E0-1A42-BE4E-2E5A4E398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FD1E-791D-ED4D-AB47-B85D948C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9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C36B4-0A82-D444-A62A-C78D449D8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D3FAFF-2DE1-F945-A13B-BF61472E3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36A44-D8C9-1249-9A8A-42EBB3AFA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841F-0456-2249-9F59-649360ADC15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FB72A-C7C1-EB4E-9F07-A2B479BA6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B4768-3257-F748-80F4-FE5D04471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FD1E-791D-ED4D-AB47-B85D948C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21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D55C61-E50B-9D42-82A1-88FD597832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7C533-8F1D-354D-83F8-E0FBB12B6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CDC8F-AD91-D742-BFAA-F9F98AD5B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841F-0456-2249-9F59-649360ADC15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BD372-DD5B-B34C-9F12-9D8385A4C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C464-E68C-F04A-8CC5-D6E3022AF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FD1E-791D-ED4D-AB47-B85D948C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78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F994F-4830-43FE-8161-788EED160B02}" type="datetime1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96B1-7A7C-41F1-B49B-C55B9C9DD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9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CACF3-7DC8-034E-B73E-560DCEB01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B766EE-CE42-4348-B820-45FA4CF41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805B7-2308-254C-9F2F-9739C082D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841F-0456-2249-9F59-649360ADC15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D9DBC-57AA-C54E-916D-2B4820D9E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360D6-52EA-0E4D-B094-D4D55B80D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FD1E-791D-ED4D-AB47-B85D948C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56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61D57-F360-2D4B-A4E4-6CF6C2F6A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5FB2F-3F31-9444-B735-157A1AAD6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E4CE1-AE23-804D-9845-CDD855562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841F-0456-2249-9F59-649360ADC15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CFA01-E9C6-8F43-BE1E-56BB06A84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63032-37BD-DE4B-9B5F-ADB9CA8B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FD1E-791D-ED4D-AB47-B85D948C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49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B39FF-69CC-CD4D-AE8B-016389F01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7B51D-F5D6-5B40-B1D8-DC45D0864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119C9-9244-244A-A437-AB1419797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841F-0456-2249-9F59-649360ADC15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4212A-666B-1540-9B73-C59A18375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CD6B2-6731-1C43-A851-E479541A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6FD1E-791D-ED4D-AB47-B85D948C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0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28600" y="6504213"/>
            <a:ext cx="358254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DBE546E4-9F3C-4432-BB6F-B8C627F3D857}" type="slidenum">
              <a:rPr lang="en-US" sz="1100" smtClean="0">
                <a:latin typeface="Helvetica" panose="020B0604020202020204" pitchFamily="34" charset="0"/>
                <a:cs typeface="Helvetica" panose="020B0604020202020204" pitchFamily="34" charset="0"/>
              </a:rPr>
              <a:t>‹#›</a:t>
            </a:fld>
            <a:endParaRPr 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 bwMode="auto">
          <a:xfrm>
            <a:off x="740714" y="6504213"/>
            <a:ext cx="5373688" cy="241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R. Zwaska | TSD All-Hands Prep</a:t>
            </a:r>
          </a:p>
        </p:txBody>
      </p:sp>
      <p:sp>
        <p:nvSpPr>
          <p:cNvPr id="14" name="Date Placeholder 9"/>
          <p:cNvSpPr txBox="1">
            <a:spLocks/>
          </p:cNvSpPr>
          <p:nvPr userDrawn="1"/>
        </p:nvSpPr>
        <p:spPr>
          <a:xfrm>
            <a:off x="6538149" y="6504213"/>
            <a:ext cx="1076325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2020.04.23</a:t>
            </a: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6" descr="FermiLogo_RGB_NALBlue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103" r:id="rId6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09FEEB-2B39-0C42-BFB6-979A98CD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B2FFA-2FDA-9B4B-8B1D-019364A1F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9E972-1F4E-CE4E-A3BC-6C41F36BA7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3841F-0456-2249-9F59-649360ADC153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0ABBC-4CEB-524F-9679-D05B00869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A4AF0-522E-E44B-8178-EF41D16DC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6FD1E-791D-ED4D-AB47-B85D948C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2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ixabay.com/en/motorcycle-cartoon-motorbike-309527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omofrs.wordpress.com/2010/11/05/a-ha-hap-happ-happy-birthday-dad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xhere.com/en/photo/113812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37389-8479-4587-8030-5BE51FE71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Technical Group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91E5A0-203D-459B-95C6-48703669A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6549" y="2713220"/>
            <a:ext cx="4423590" cy="331769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20EC29-FB98-486F-813E-D5037101F1A2}"/>
              </a:ext>
            </a:extLst>
          </p:cNvPr>
          <p:cNvSpPr txBox="1"/>
          <p:nvPr/>
        </p:nvSpPr>
        <p:spPr>
          <a:xfrm>
            <a:off x="3933313" y="1242520"/>
            <a:ext cx="3080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Frankie “Chris” Kelly and Ruby on our skiing outing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D7DAF-E598-4622-A99F-7FD5272B7550}"/>
              </a:ext>
            </a:extLst>
          </p:cNvPr>
          <p:cNvSpPr txBox="1"/>
          <p:nvPr/>
        </p:nvSpPr>
        <p:spPr>
          <a:xfrm>
            <a:off x="386071" y="3892731"/>
            <a:ext cx="3900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am one of 15 kids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778D29-7C2C-4C17-BB4D-2F9D811B9CB6}"/>
              </a:ext>
            </a:extLst>
          </p:cNvPr>
          <p:cNvSpPr txBox="1"/>
          <p:nvPr/>
        </p:nvSpPr>
        <p:spPr>
          <a:xfrm>
            <a:off x="386072" y="1592317"/>
            <a:ext cx="2150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Leader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E5BECC-9A33-44A6-A72C-23E8D3188D0A}"/>
              </a:ext>
            </a:extLst>
          </p:cNvPr>
          <p:cNvSpPr txBox="1"/>
          <p:nvPr/>
        </p:nvSpPr>
        <p:spPr>
          <a:xfrm flipH="1">
            <a:off x="410222" y="2024002"/>
            <a:ext cx="2897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Sr. Operations Specialist</a:t>
            </a:r>
          </a:p>
        </p:txBody>
      </p:sp>
    </p:spTree>
    <p:extLst>
      <p:ext uri="{BB962C8B-B14F-4D97-AF65-F5344CB8AC3E}">
        <p14:creationId xmlns:p14="http://schemas.microsoft.com/office/powerpoint/2010/main" val="4166315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C91993-6366-4757-8236-90D9468E2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73627"/>
            <a:ext cx="4004582" cy="5339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9B4DC6-BB53-46D6-8238-23C6343A5515}"/>
              </a:ext>
            </a:extLst>
          </p:cNvPr>
          <p:cNvSpPr txBox="1"/>
          <p:nvPr/>
        </p:nvSpPr>
        <p:spPr>
          <a:xfrm>
            <a:off x="473528" y="353233"/>
            <a:ext cx="32330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Paul Schild</a:t>
            </a:r>
          </a:p>
          <a:p>
            <a:endParaRPr lang="en-US" dirty="0"/>
          </a:p>
          <a:p>
            <a:r>
              <a:rPr lang="en-US" dirty="0"/>
              <a:t>Technician II</a:t>
            </a:r>
          </a:p>
          <a:p>
            <a:r>
              <a:rPr lang="en-US" dirty="0"/>
              <a:t>Tech Shop Lead</a:t>
            </a:r>
          </a:p>
          <a:p>
            <a:r>
              <a:rPr lang="en-US" dirty="0"/>
              <a:t>BNB Horn/Target Assembly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0E0A82-AE37-460F-85C7-1A8ABDC5A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95943" y="4196443"/>
            <a:ext cx="4572000" cy="2661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04BCE5-6999-4C23-8792-F56166F74221}"/>
              </a:ext>
            </a:extLst>
          </p:cNvPr>
          <p:cNvSpPr txBox="1"/>
          <p:nvPr/>
        </p:nvSpPr>
        <p:spPr>
          <a:xfrm>
            <a:off x="673100" y="3556000"/>
            <a:ext cx="2374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I’d rather be riding </a:t>
            </a:r>
          </a:p>
        </p:txBody>
      </p:sp>
    </p:spTree>
    <p:extLst>
      <p:ext uri="{BB962C8B-B14F-4D97-AF65-F5344CB8AC3E}">
        <p14:creationId xmlns:p14="http://schemas.microsoft.com/office/powerpoint/2010/main" val="1857524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5CE56-F6CD-4A72-8E69-933E66B83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99832-612E-4800-A25A-6E191A213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 the scientific mission</a:t>
            </a:r>
          </a:p>
          <a:p>
            <a:r>
              <a:rPr lang="en-US" dirty="0"/>
              <a:t>Maintain the operational integrity of the target halls</a:t>
            </a:r>
          </a:p>
          <a:p>
            <a:r>
              <a:rPr lang="en-US" dirty="0"/>
              <a:t>Build and test the components and the support systems for the target halls</a:t>
            </a:r>
          </a:p>
          <a:p>
            <a:r>
              <a:rPr lang="en-US" dirty="0"/>
              <a:t>Support new initiatives and the development of new technologies to improve operations</a:t>
            </a:r>
          </a:p>
          <a:p>
            <a:r>
              <a:rPr lang="en-US" dirty="0"/>
              <a:t>Remove and store radio-activated components that are no longer operational until they have decayed to the level they can be removed from the site</a:t>
            </a:r>
          </a:p>
          <a:p>
            <a:r>
              <a:rPr lang="en-US" dirty="0"/>
              <a:t>Assist in the documentation and development of assembly and operational procedures</a:t>
            </a:r>
          </a:p>
          <a:p>
            <a:r>
              <a:rPr lang="en-US" dirty="0"/>
              <a:t>Include best practices to insure safety and quality 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7806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0543-BDBB-4FB9-802D-1BBA7DF24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5682"/>
            <a:ext cx="8686800" cy="641739"/>
          </a:xfrm>
        </p:spPr>
        <p:txBody>
          <a:bodyPr/>
          <a:lstStyle/>
          <a:p>
            <a:r>
              <a:rPr lang="en-US" dirty="0"/>
              <a:t>Keith Anderson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6F6F8-4E42-4C42-A752-40E27986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3820886" cy="4987867"/>
          </a:xfrm>
        </p:spPr>
        <p:txBody>
          <a:bodyPr/>
          <a:lstStyle/>
          <a:p>
            <a:r>
              <a:rPr lang="en-US" dirty="0"/>
              <a:t>Technical Specialist</a:t>
            </a:r>
          </a:p>
          <a:p>
            <a:pPr lvl="1"/>
            <a:r>
              <a:rPr lang="en-US" dirty="0"/>
              <a:t>Component Assembly</a:t>
            </a:r>
          </a:p>
          <a:p>
            <a:pPr lvl="1"/>
            <a:r>
              <a:rPr lang="en-US" dirty="0"/>
              <a:t>3D Design</a:t>
            </a:r>
          </a:p>
          <a:p>
            <a:pPr lvl="1"/>
            <a:r>
              <a:rPr lang="en-US" dirty="0"/>
              <a:t>3D Printing Specialist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I have 3 daughters</a:t>
            </a:r>
          </a:p>
          <a:p>
            <a:endParaRPr lang="en-US" dirty="0"/>
          </a:p>
          <a:p>
            <a:r>
              <a:rPr lang="en-US" dirty="0"/>
              <a:t>I enjoy playing bad golf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C6E16A-EA23-40C2-97FE-D13F04BAD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5200475" y="3126716"/>
            <a:ext cx="2802787" cy="27764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AE4A74-B2E2-4C42-92CC-81FB44A581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6200000">
            <a:off x="5418105" y="611501"/>
            <a:ext cx="2719197" cy="203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56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0543-BDBB-4FB9-802D-1BBA7DF24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 Zahurones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6F6F8-4E42-4C42-A752-40E27986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3820886" cy="4987867"/>
          </a:xfrm>
        </p:spPr>
        <p:txBody>
          <a:bodyPr numCol="1"/>
          <a:lstStyle/>
          <a:p>
            <a:r>
              <a:rPr lang="en-US" dirty="0"/>
              <a:t>Technician  – Build </a:t>
            </a:r>
            <a:r>
              <a:rPr lang="en-US" dirty="0" err="1"/>
              <a:t>Numi</a:t>
            </a:r>
            <a:r>
              <a:rPr lang="en-US" dirty="0"/>
              <a:t> Horns. Maintain </a:t>
            </a:r>
            <a:r>
              <a:rPr lang="en-US" dirty="0" err="1"/>
              <a:t>Numi</a:t>
            </a:r>
            <a:r>
              <a:rPr lang="en-US" dirty="0"/>
              <a:t> Target Hall components.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I love Sports.</a:t>
            </a:r>
          </a:p>
          <a:p>
            <a:pPr marL="914400" lvl="2" indent="0">
              <a:buNone/>
            </a:pPr>
            <a:r>
              <a:rPr lang="en-US" dirty="0"/>
              <a:t>Bears, Bulls, Cubs, Hawks. *Not the White Sox.</a:t>
            </a:r>
          </a:p>
          <a:p>
            <a:pPr marL="857250" lvl="1"/>
            <a:r>
              <a:rPr lang="en-US" dirty="0"/>
              <a:t>I enjoy the outdoors.</a:t>
            </a:r>
          </a:p>
          <a:p>
            <a:pPr marL="1257300" lvl="2"/>
            <a:r>
              <a:rPr lang="en-US" dirty="0"/>
              <a:t>Hiking, hunting.</a:t>
            </a:r>
          </a:p>
          <a:p>
            <a:pPr marL="514350" lvl="1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C6E16A-EA23-40C2-97FE-D13F04BADE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75700" y="3697364"/>
            <a:ext cx="3589327" cy="20180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AE4A74-B2E2-4C42-92CC-81FB44A581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19964" y="838157"/>
            <a:ext cx="2009287" cy="150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56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83D17-819C-A343-8CB9-E3D1F627F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7452" y="-266381"/>
            <a:ext cx="6989097" cy="1824931"/>
          </a:xfrm>
        </p:spPr>
        <p:txBody>
          <a:bodyPr/>
          <a:lstStyle/>
          <a:p>
            <a:r>
              <a:rPr lang="en-US" dirty="0"/>
              <a:t>Mike </a:t>
            </a:r>
            <a:r>
              <a:rPr lang="en-US" dirty="0" err="1"/>
              <a:t>Stiemann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05C604E-B7EB-9848-B025-F6B203F8EB19}"/>
              </a:ext>
            </a:extLst>
          </p:cNvPr>
          <p:cNvSpPr>
            <a:spLocks noGrp="1"/>
          </p:cNvSpPr>
          <p:nvPr/>
        </p:nvSpPr>
        <p:spPr>
          <a:xfrm>
            <a:off x="256050" y="1789267"/>
            <a:ext cx="4557661" cy="142082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342900"/>
            <a:r>
              <a:rPr lang="en-US" sz="1800" dirty="0"/>
              <a:t>Medium Energy Target Lead Technician. </a:t>
            </a:r>
          </a:p>
          <a:p>
            <a:pPr marL="257175" indent="-257175" defTabSz="342900"/>
            <a:endParaRPr lang="en-US" sz="1800" dirty="0"/>
          </a:p>
          <a:p>
            <a:pPr marL="257175" indent="-257175" defTabSz="342900"/>
            <a:endParaRPr lang="en-US" sz="1800" dirty="0"/>
          </a:p>
          <a:p>
            <a:pPr marL="257175" indent="-257175" defTabSz="342900"/>
            <a:r>
              <a:rPr lang="en-US" sz="1800" dirty="0"/>
              <a:t>I have never driven a Tesla Roadster in space. 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BE3D5D8-26FF-5043-B0AE-13F1751ED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0" y="3435753"/>
            <a:ext cx="4944806" cy="2269894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E07D0772-B7A8-3548-B5A7-30E79D87E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201" y="1558550"/>
            <a:ext cx="2829151" cy="1731291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09431A8E-652F-AB4C-9569-0E5438E48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262" y="3705053"/>
            <a:ext cx="3294089" cy="173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79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0543-BDBB-4FB9-802D-1BBA7DF24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Clay Leonard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6F6F8-4E42-4C42-A752-40E27986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954" y="1594844"/>
            <a:ext cx="3820886" cy="498786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Tech II, currently working on assembly of PH1-06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When I am not working at Fermilab I enjoy working on vintage cars. I have owned a few over the years but my current project is a 1972 C-10. I don’t have much space right now but once I get a bigger garage I’d like to get into drag racing and </a:t>
            </a:r>
            <a:r>
              <a:rPr lang="en-US" sz="2000" dirty="0" err="1"/>
              <a:t>restomods</a:t>
            </a:r>
            <a:r>
              <a:rPr lang="en-US" sz="2000" dirty="0"/>
              <a:t>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5A153AC-9CF9-4B47-AEF1-1B1F093AA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36" b="29354"/>
          <a:stretch/>
        </p:blipFill>
        <p:spPr>
          <a:xfrm>
            <a:off x="4293930" y="103664"/>
            <a:ext cx="3232382" cy="218021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96F6912-222E-914C-8CDA-6745FB54C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09" b="27050"/>
          <a:stretch/>
        </p:blipFill>
        <p:spPr>
          <a:xfrm>
            <a:off x="5962171" y="2186651"/>
            <a:ext cx="3045564" cy="210278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E06D3FF-E933-0E4F-8E9D-D0279E6547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3" t="19478" r="3455"/>
          <a:stretch/>
        </p:blipFill>
        <p:spPr>
          <a:xfrm>
            <a:off x="4293930" y="4192208"/>
            <a:ext cx="3357300" cy="200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26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32434C-A44D-41EF-826E-F804F731F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31520"/>
            <a:ext cx="4029365" cy="5394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0FFE71-67FC-4149-9882-5557BE56E5BD}"/>
              </a:ext>
            </a:extLst>
          </p:cNvPr>
          <p:cNvSpPr txBox="1"/>
          <p:nvPr/>
        </p:nvSpPr>
        <p:spPr>
          <a:xfrm>
            <a:off x="391886" y="1094015"/>
            <a:ext cx="35596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George Maniatis</a:t>
            </a:r>
          </a:p>
          <a:p>
            <a:endParaRPr lang="en-US" dirty="0"/>
          </a:p>
          <a:p>
            <a:r>
              <a:rPr lang="en-US" dirty="0"/>
              <a:t>Technician II</a:t>
            </a:r>
          </a:p>
          <a:p>
            <a:r>
              <a:rPr lang="en-US" dirty="0"/>
              <a:t>Lead Tech for AP-0 Target Hall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DEFB00-F166-47C1-AA93-C753ADAD57AD}"/>
              </a:ext>
            </a:extLst>
          </p:cNvPr>
          <p:cNvSpPr txBox="1"/>
          <p:nvPr/>
        </p:nvSpPr>
        <p:spPr>
          <a:xfrm>
            <a:off x="903188" y="4751614"/>
            <a:ext cx="286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 cook whole hogs for fun it’s my passion”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01663F-DB07-420D-97A0-913F91DA8B0F}"/>
              </a:ext>
            </a:extLst>
          </p:cNvPr>
          <p:cNvSpPr txBox="1"/>
          <p:nvPr/>
        </p:nvSpPr>
        <p:spPr>
          <a:xfrm flipH="1">
            <a:off x="391886" y="2967335"/>
            <a:ext cx="311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Machine Operator</a:t>
            </a:r>
          </a:p>
        </p:txBody>
      </p:sp>
    </p:spTree>
    <p:extLst>
      <p:ext uri="{BB962C8B-B14F-4D97-AF65-F5344CB8AC3E}">
        <p14:creationId xmlns:p14="http://schemas.microsoft.com/office/powerpoint/2010/main" val="3045550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0543-BDBB-4FB9-802D-1BBA7DF24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7886700" cy="1325563"/>
          </a:xfrm>
        </p:spPr>
        <p:txBody>
          <a:bodyPr/>
          <a:lstStyle/>
          <a:p>
            <a:r>
              <a:rPr lang="en-US" sz="2600" b="1" dirty="0"/>
              <a:t>Henry</a:t>
            </a:r>
            <a:r>
              <a:rPr lang="en-US" sz="2600" dirty="0"/>
              <a:t> </a:t>
            </a:r>
            <a:r>
              <a:rPr lang="en-US" sz="2600" b="1" dirty="0"/>
              <a:t>Schram</a:t>
            </a:r>
            <a:r>
              <a:rPr lang="en-US" sz="2600" dirty="0"/>
              <a:t> </a:t>
            </a:r>
            <a:r>
              <a:rPr lang="en-US" sz="2600" b="1" dirty="0"/>
              <a:t>(aka E. Henry Schram)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6F6F8-4E42-4C42-A752-40E27986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978" y="1532579"/>
            <a:ext cx="5781907" cy="51632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3087"/>
                </a:solidFill>
              </a:rPr>
              <a:t>MY PRIMARY FUNCTIONS</a:t>
            </a:r>
          </a:p>
          <a:p>
            <a:r>
              <a:rPr lang="en-US" sz="2000" dirty="0"/>
              <a:t>Maintain inventory and archival information on horns, targets and other apparatus</a:t>
            </a:r>
          </a:p>
          <a:p>
            <a:r>
              <a:rPr lang="en-US" sz="2000" dirty="0"/>
              <a:t>Perform quality assurance for above devices</a:t>
            </a:r>
          </a:p>
          <a:p>
            <a:r>
              <a:rPr lang="en-US" sz="2000" dirty="0"/>
              <a:t>Procure certain operating supplies using </a:t>
            </a:r>
            <a:r>
              <a:rPr lang="en-US" sz="2000" dirty="0" err="1"/>
              <a:t>ProCard</a:t>
            </a:r>
            <a:endParaRPr lang="en-US" sz="2000" dirty="0"/>
          </a:p>
          <a:p>
            <a:r>
              <a:rPr lang="en-US" sz="2000" dirty="0"/>
              <a:t>Many misc. duties e.g.: Safety abatement, emergency warden, trash, scrap metal, vehicle mileage, etc.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b="1" dirty="0">
                <a:solidFill>
                  <a:srgbClr val="004C97"/>
                </a:solidFill>
              </a:rPr>
              <a:t>SOMETHING YOU DON’T KNOW ABOUT  ME</a:t>
            </a:r>
          </a:p>
          <a:p>
            <a:r>
              <a:rPr lang="en-US" sz="2000" dirty="0"/>
              <a:t>No one in this meeting knows I double on </a:t>
            </a:r>
            <a:r>
              <a:rPr lang="en-US" sz="2000" dirty="0" err="1"/>
              <a:t>euphoniuim</a:t>
            </a:r>
            <a:r>
              <a:rPr lang="en-US" sz="2000" dirty="0"/>
              <a:t> &amp; bass trumpet</a:t>
            </a:r>
          </a:p>
          <a:p>
            <a:r>
              <a:rPr lang="en-US" sz="2000" dirty="0"/>
              <a:t>I’d rather be playing in an orchestra somewhere right now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31E4F-3474-4438-A3EB-56CA4F39D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521" y="558704"/>
            <a:ext cx="1460812" cy="1947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85DE92-064B-462C-8088-61758EACD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519" y="3570961"/>
            <a:ext cx="1460813" cy="19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66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1D9452B-9D7C-4265-A5EC-8AA1B649C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0300" y="-38334"/>
            <a:ext cx="4285127" cy="2110454"/>
          </a:xfrm>
        </p:spPr>
        <p:txBody>
          <a:bodyPr>
            <a:normAutofit/>
          </a:bodyPr>
          <a:lstStyle/>
          <a:p>
            <a:pPr algn="l"/>
            <a:r>
              <a:rPr lang="en-US" sz="3750" b="1" dirty="0"/>
              <a:t>Cervando Castro</a:t>
            </a:r>
            <a:br>
              <a:rPr lang="en-US" sz="3750" b="1" dirty="0"/>
            </a:br>
            <a:br>
              <a:rPr lang="en-US" sz="3750" dirty="0"/>
            </a:br>
            <a:r>
              <a:rPr lang="en-US" sz="3750" dirty="0"/>
              <a:t>Technician Specialist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31FAECB-0D5A-4D1C-B493-432612C3BD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2077" y="3558778"/>
            <a:ext cx="4285127" cy="1834754"/>
          </a:xfrm>
        </p:spPr>
        <p:txBody>
          <a:bodyPr>
            <a:normAutofit/>
          </a:bodyPr>
          <a:lstStyle/>
          <a:p>
            <a:pPr algn="l"/>
            <a:endParaRPr lang="en-US" sz="16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83740-1307-4FB3-A7C5-6FABAA5BEA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1"/>
          <a:stretch/>
        </p:blipFill>
        <p:spPr>
          <a:xfrm>
            <a:off x="280201" y="1232720"/>
            <a:ext cx="4114785" cy="411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B68008-5502-45D7-988B-291921564BE8}"/>
              </a:ext>
            </a:extLst>
          </p:cNvPr>
          <p:cNvSpPr txBox="1"/>
          <p:nvPr/>
        </p:nvSpPr>
        <p:spPr>
          <a:xfrm flipH="1">
            <a:off x="4914568" y="2226649"/>
            <a:ext cx="3620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BNB Horn/Target Assembly</a:t>
            </a:r>
          </a:p>
          <a:p>
            <a:r>
              <a:rPr lang="en-US" sz="1800" dirty="0"/>
              <a:t>Lead Technician for RAW Systems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12A07F-8940-4D2F-9096-6690C836E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51336" y="3429000"/>
            <a:ext cx="3866975" cy="27015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36E6BC-7505-439D-B715-B98B09C0D803}"/>
              </a:ext>
            </a:extLst>
          </p:cNvPr>
          <p:cNvSpPr txBox="1"/>
          <p:nvPr/>
        </p:nvSpPr>
        <p:spPr>
          <a:xfrm flipH="1">
            <a:off x="5040721" y="3024041"/>
            <a:ext cx="3175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My idea of self-isolating</a:t>
            </a:r>
          </a:p>
        </p:txBody>
      </p:sp>
    </p:spTree>
    <p:extLst>
      <p:ext uri="{BB962C8B-B14F-4D97-AF65-F5344CB8AC3E}">
        <p14:creationId xmlns:p14="http://schemas.microsoft.com/office/powerpoint/2010/main" val="1090598951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2200099A496542A068C53B692DC9D7" ma:contentTypeVersion="13" ma:contentTypeDescription="Create a new document." ma:contentTypeScope="" ma:versionID="fdbf8289555cb6baf70be84d0cb1e26a">
  <xsd:schema xmlns:xsd="http://www.w3.org/2001/XMLSchema" xmlns:xs="http://www.w3.org/2001/XMLSchema" xmlns:p="http://schemas.microsoft.com/office/2006/metadata/properties" xmlns:ns3="47ded30a-80fb-4bbe-93ba-f3afa5660e01" xmlns:ns4="131081b7-e303-4fd2-9e2d-9884005f07b7" targetNamespace="http://schemas.microsoft.com/office/2006/metadata/properties" ma:root="true" ma:fieldsID="5ef54f0311116493ecde1cffdfcb385c" ns3:_="" ns4:_="">
    <xsd:import namespace="47ded30a-80fb-4bbe-93ba-f3afa5660e01"/>
    <xsd:import namespace="131081b7-e303-4fd2-9e2d-9884005f07b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ded30a-80fb-4bbe-93ba-f3afa5660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81b7-e303-4fd2-9e2d-9884005f07b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5081C2-ED24-46D6-9DC2-B50F1B8D5A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FD5B0B-6375-4240-B1F2-6554AF563DA3}">
  <ds:schemaRefs>
    <ds:schemaRef ds:uri="131081b7-e303-4fd2-9e2d-9884005f07b7"/>
    <ds:schemaRef ds:uri="47ded30a-80fb-4bbe-93ba-f3afa5660e01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68EEB8F-00F8-415C-B2B1-E52BEC2B2E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ded30a-80fb-4bbe-93ba-f3afa5660e01"/>
    <ds:schemaRef ds:uri="131081b7-e303-4fd2-9e2d-9884005f07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50388</TotalTime>
  <Words>397</Words>
  <Application>Microsoft Office PowerPoint</Application>
  <PresentationFormat>On-screen Show (4:3)</PresentationFormat>
  <Paragraphs>70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FNAL_TemplatePC_060514</vt:lpstr>
      <vt:lpstr>Office Theme</vt:lpstr>
      <vt:lpstr>Technical Group</vt:lpstr>
      <vt:lpstr>Technical Group</vt:lpstr>
      <vt:lpstr>Keith Anderson</vt:lpstr>
      <vt:lpstr>James Zahurones</vt:lpstr>
      <vt:lpstr>Mike Stiemann</vt:lpstr>
      <vt:lpstr>Clay Leonard</vt:lpstr>
      <vt:lpstr>PowerPoint Presentation</vt:lpstr>
      <vt:lpstr>Henry Schram (aka E. Henry Schram)</vt:lpstr>
      <vt:lpstr>Cervando Castro  Technician Specialist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Bob Zwaska x6842 14373N</dc:creator>
  <cp:lastModifiedBy>Frankie C Kelly</cp:lastModifiedBy>
  <cp:revision>441</cp:revision>
  <cp:lastPrinted>2014-01-20T19:40:21Z</cp:lastPrinted>
  <dcterms:created xsi:type="dcterms:W3CDTF">2014-06-19T15:29:50Z</dcterms:created>
  <dcterms:modified xsi:type="dcterms:W3CDTF">2020-04-29T21:29:52Z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0x010100E92200099A496542A068C53B692DC9D7</vt:lpwstr>
  </property>
</Properties>
</file>