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400" r:id="rId2"/>
    <p:sldId id="348" r:id="rId3"/>
    <p:sldId id="349" r:id="rId4"/>
    <p:sldId id="358" r:id="rId5"/>
    <p:sldId id="357" r:id="rId6"/>
    <p:sldId id="343" r:id="rId7"/>
    <p:sldId id="342" r:id="rId8"/>
    <p:sldId id="352" r:id="rId9"/>
    <p:sldId id="353" r:id="rId10"/>
    <p:sldId id="354" r:id="rId11"/>
    <p:sldId id="333" r:id="rId12"/>
    <p:sldId id="338" r:id="rId13"/>
    <p:sldId id="350" r:id="rId14"/>
    <p:sldId id="394" r:id="rId15"/>
    <p:sldId id="386" r:id="rId16"/>
    <p:sldId id="383" r:id="rId17"/>
    <p:sldId id="391" r:id="rId18"/>
    <p:sldId id="379" r:id="rId19"/>
    <p:sldId id="393" r:id="rId20"/>
    <p:sldId id="392" r:id="rId21"/>
    <p:sldId id="378" r:id="rId22"/>
    <p:sldId id="377" r:id="rId23"/>
    <p:sldId id="389" r:id="rId24"/>
    <p:sldId id="390" r:id="rId25"/>
    <p:sldId id="388" r:id="rId26"/>
    <p:sldId id="373" r:id="rId27"/>
    <p:sldId id="366" r:id="rId28"/>
    <p:sldId id="396" r:id="rId29"/>
    <p:sldId id="397" r:id="rId30"/>
    <p:sldId id="367" r:id="rId31"/>
    <p:sldId id="361" r:id="rId32"/>
    <p:sldId id="362" r:id="rId33"/>
    <p:sldId id="360" r:id="rId34"/>
    <p:sldId id="364" r:id="rId35"/>
    <p:sldId id="369" r:id="rId36"/>
    <p:sldId id="371" r:id="rId37"/>
    <p:sldId id="290"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C365B"/>
    <a:srgbClr val="ED7D31"/>
    <a:srgbClr val="0070C0"/>
    <a:srgbClr val="193153"/>
    <a:srgbClr val="193356"/>
    <a:srgbClr val="183052"/>
    <a:srgbClr val="843C0C"/>
    <a:srgbClr val="C4C5C0"/>
    <a:srgbClr val="00B0F0"/>
    <a:srgbClr val="4472C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016" autoAdjust="0"/>
    <p:restoredTop sz="94660"/>
  </p:normalViewPr>
  <p:slideViewPr>
    <p:cSldViewPr snapToGrid="0">
      <p:cViewPr>
        <p:scale>
          <a:sx n="75" d="100"/>
          <a:sy n="75" d="100"/>
        </p:scale>
        <p:origin x="-984" y="-28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2016/10/9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 xmlns:p14="http://schemas.microsoft.com/office/powerpoint/2010/main" val="391818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a:t>
            </a:fld>
            <a:endParaRPr lang="zh-CN" altLang="en-US"/>
          </a:p>
        </p:txBody>
      </p:sp>
    </p:spTree>
    <p:extLst>
      <p:ext uri="{BB962C8B-B14F-4D97-AF65-F5344CB8AC3E}">
        <p14:creationId xmlns="" xmlns:p14="http://schemas.microsoft.com/office/powerpoint/2010/main" val="1985912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11</a:t>
            </a:fld>
            <a:endParaRPr lang="zh-CN" altLang="en-US"/>
          </a:p>
        </p:txBody>
      </p:sp>
    </p:spTree>
    <p:extLst>
      <p:ext uri="{BB962C8B-B14F-4D97-AF65-F5344CB8AC3E}">
        <p14:creationId xmlns="" xmlns:p14="http://schemas.microsoft.com/office/powerpoint/2010/main" val="345678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12</a:t>
            </a:fld>
            <a:endParaRPr lang="zh-CN" altLang="en-US"/>
          </a:p>
        </p:txBody>
      </p:sp>
    </p:spTree>
    <p:extLst>
      <p:ext uri="{BB962C8B-B14F-4D97-AF65-F5344CB8AC3E}">
        <p14:creationId xmlns="" xmlns:p14="http://schemas.microsoft.com/office/powerpoint/2010/main" val="32935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13</a:t>
            </a:fld>
            <a:endParaRPr lang="zh-CN" altLang="en-US"/>
          </a:p>
        </p:txBody>
      </p:sp>
    </p:spTree>
    <p:extLst>
      <p:ext uri="{BB962C8B-B14F-4D97-AF65-F5344CB8AC3E}">
        <p14:creationId xmlns="" xmlns:p14="http://schemas.microsoft.com/office/powerpoint/2010/main" val="3391957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27</a:t>
            </a:fld>
            <a:endParaRPr lang="zh-CN" altLang="en-US"/>
          </a:p>
        </p:txBody>
      </p:sp>
    </p:spTree>
    <p:extLst>
      <p:ext uri="{BB962C8B-B14F-4D97-AF65-F5344CB8AC3E}">
        <p14:creationId xmlns="" xmlns:p14="http://schemas.microsoft.com/office/powerpoint/2010/main" val="2804737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30</a:t>
            </a:fld>
            <a:endParaRPr lang="zh-CN" altLang="en-US"/>
          </a:p>
        </p:txBody>
      </p:sp>
    </p:spTree>
    <p:extLst>
      <p:ext uri="{BB962C8B-B14F-4D97-AF65-F5344CB8AC3E}">
        <p14:creationId xmlns="" xmlns:p14="http://schemas.microsoft.com/office/powerpoint/2010/main" val="17599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31</a:t>
            </a:fld>
            <a:endParaRPr lang="zh-CN" altLang="en-US"/>
          </a:p>
        </p:txBody>
      </p:sp>
    </p:spTree>
    <p:extLst>
      <p:ext uri="{BB962C8B-B14F-4D97-AF65-F5344CB8AC3E}">
        <p14:creationId xmlns="" xmlns:p14="http://schemas.microsoft.com/office/powerpoint/2010/main" val="580143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32</a:t>
            </a:fld>
            <a:endParaRPr lang="zh-CN" altLang="en-US"/>
          </a:p>
        </p:txBody>
      </p:sp>
    </p:spTree>
    <p:extLst>
      <p:ext uri="{BB962C8B-B14F-4D97-AF65-F5344CB8AC3E}">
        <p14:creationId xmlns="" xmlns:p14="http://schemas.microsoft.com/office/powerpoint/2010/main" val="3261401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33</a:t>
            </a:fld>
            <a:endParaRPr lang="zh-CN" altLang="en-US"/>
          </a:p>
        </p:txBody>
      </p:sp>
    </p:spTree>
    <p:extLst>
      <p:ext uri="{BB962C8B-B14F-4D97-AF65-F5344CB8AC3E}">
        <p14:creationId xmlns="" xmlns:p14="http://schemas.microsoft.com/office/powerpoint/2010/main" val="409724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34</a:t>
            </a:fld>
            <a:endParaRPr lang="zh-CN" altLang="en-US"/>
          </a:p>
        </p:txBody>
      </p:sp>
    </p:spTree>
    <p:extLst>
      <p:ext uri="{BB962C8B-B14F-4D97-AF65-F5344CB8AC3E}">
        <p14:creationId xmlns="" xmlns:p14="http://schemas.microsoft.com/office/powerpoint/2010/main" val="144531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35</a:t>
            </a:fld>
            <a:endParaRPr lang="zh-CN" altLang="en-US"/>
          </a:p>
        </p:txBody>
      </p:sp>
    </p:spTree>
    <p:extLst>
      <p:ext uri="{BB962C8B-B14F-4D97-AF65-F5344CB8AC3E}">
        <p14:creationId xmlns="" xmlns:p14="http://schemas.microsoft.com/office/powerpoint/2010/main" val="383844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a:t>
            </a:fld>
            <a:endParaRPr lang="zh-CN" altLang="en-US"/>
          </a:p>
        </p:txBody>
      </p:sp>
    </p:spTree>
    <p:extLst>
      <p:ext uri="{BB962C8B-B14F-4D97-AF65-F5344CB8AC3E}">
        <p14:creationId xmlns="" xmlns:p14="http://schemas.microsoft.com/office/powerpoint/2010/main" val="2702907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36</a:t>
            </a:fld>
            <a:endParaRPr lang="zh-CN" altLang="en-US"/>
          </a:p>
        </p:txBody>
      </p:sp>
    </p:spTree>
    <p:extLst>
      <p:ext uri="{BB962C8B-B14F-4D97-AF65-F5344CB8AC3E}">
        <p14:creationId xmlns="" xmlns:p14="http://schemas.microsoft.com/office/powerpoint/2010/main" val="406721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37</a:t>
            </a:fld>
            <a:endParaRPr lang="zh-CN" altLang="en-US"/>
          </a:p>
        </p:txBody>
      </p:sp>
    </p:spTree>
    <p:extLst>
      <p:ext uri="{BB962C8B-B14F-4D97-AF65-F5344CB8AC3E}">
        <p14:creationId xmlns="" xmlns:p14="http://schemas.microsoft.com/office/powerpoint/2010/main" val="8375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4</a:t>
            </a:fld>
            <a:endParaRPr lang="zh-CN" altLang="en-US"/>
          </a:p>
        </p:txBody>
      </p:sp>
    </p:spTree>
    <p:extLst>
      <p:ext uri="{BB962C8B-B14F-4D97-AF65-F5344CB8AC3E}">
        <p14:creationId xmlns="" xmlns:p14="http://schemas.microsoft.com/office/powerpoint/2010/main" val="277577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5</a:t>
            </a:fld>
            <a:endParaRPr lang="zh-CN" altLang="en-US"/>
          </a:p>
        </p:txBody>
      </p:sp>
    </p:spTree>
    <p:extLst>
      <p:ext uri="{BB962C8B-B14F-4D97-AF65-F5344CB8AC3E}">
        <p14:creationId xmlns="" xmlns:p14="http://schemas.microsoft.com/office/powerpoint/2010/main" val="143828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a:t>
            </a:fld>
            <a:endParaRPr lang="zh-CN" altLang="en-US"/>
          </a:p>
        </p:txBody>
      </p:sp>
    </p:spTree>
    <p:extLst>
      <p:ext uri="{BB962C8B-B14F-4D97-AF65-F5344CB8AC3E}">
        <p14:creationId xmlns="" xmlns:p14="http://schemas.microsoft.com/office/powerpoint/2010/main" val="163138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a:t>
            </a:fld>
            <a:endParaRPr lang="zh-CN" altLang="en-US"/>
          </a:p>
        </p:txBody>
      </p:sp>
    </p:spTree>
    <p:extLst>
      <p:ext uri="{BB962C8B-B14F-4D97-AF65-F5344CB8AC3E}">
        <p14:creationId xmlns="" xmlns:p14="http://schemas.microsoft.com/office/powerpoint/2010/main" val="381046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8</a:t>
            </a:fld>
            <a:endParaRPr lang="zh-CN" altLang="en-US"/>
          </a:p>
        </p:txBody>
      </p:sp>
    </p:spTree>
    <p:extLst>
      <p:ext uri="{BB962C8B-B14F-4D97-AF65-F5344CB8AC3E}">
        <p14:creationId xmlns="" xmlns:p14="http://schemas.microsoft.com/office/powerpoint/2010/main" val="29844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9</a:t>
            </a:fld>
            <a:endParaRPr lang="zh-CN" altLang="en-US"/>
          </a:p>
        </p:txBody>
      </p:sp>
    </p:spTree>
    <p:extLst>
      <p:ext uri="{BB962C8B-B14F-4D97-AF65-F5344CB8AC3E}">
        <p14:creationId xmlns="" xmlns:p14="http://schemas.microsoft.com/office/powerpoint/2010/main" val="201887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10</a:t>
            </a:fld>
            <a:endParaRPr lang="zh-CN" altLang="en-US"/>
          </a:p>
        </p:txBody>
      </p:sp>
    </p:spTree>
    <p:extLst>
      <p:ext uri="{BB962C8B-B14F-4D97-AF65-F5344CB8AC3E}">
        <p14:creationId xmlns="" xmlns:p14="http://schemas.microsoft.com/office/powerpoint/2010/main" val="113477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101272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2948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125658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84346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178257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3664173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98515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292808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4108624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350079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2016/10/9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337267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2016/10/9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extLst>
      <p:ext uri="{BB962C8B-B14F-4D97-AF65-F5344CB8AC3E}">
        <p14:creationId xmlns="" xmlns:p14="http://schemas.microsoft.com/office/powerpoint/2010/main" val="758444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5.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70053" y="0"/>
            <a:ext cx="12262053" cy="685800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147184" y="2824545"/>
            <a:ext cx="1975555" cy="1323439"/>
          </a:xfrm>
          <a:prstGeom prst="rect">
            <a:avLst/>
          </a:prstGeom>
          <a:noFill/>
        </p:spPr>
        <p:txBody>
          <a:bodyPr wrap="square" rtlCol="0">
            <a:spAutoFit/>
          </a:bodyPr>
          <a:lstStyle/>
          <a:p>
            <a:r>
              <a:rPr lang="en-US" altLang="zh-CN" sz="2800" b="1" dirty="0">
                <a:solidFill>
                  <a:schemeClr val="accent6">
                    <a:lumMod val="50000"/>
                  </a:schemeClr>
                </a:solidFill>
                <a:latin typeface="微软雅黑" pitchFamily="34" charset="-122"/>
                <a:ea typeface="微软雅黑" pitchFamily="34" charset="-122"/>
                <a:cs typeface="Arial" pitchFamily="34" charset="0"/>
              </a:rPr>
              <a:t>Products</a:t>
            </a:r>
          </a:p>
          <a:p>
            <a:r>
              <a:rPr lang="en-US" altLang="zh-CN" sz="2800" b="1" dirty="0">
                <a:solidFill>
                  <a:schemeClr val="accent6">
                    <a:lumMod val="50000"/>
                  </a:schemeClr>
                </a:solidFill>
                <a:latin typeface="微软雅黑" pitchFamily="34" charset="-122"/>
                <a:ea typeface="微软雅黑" pitchFamily="34" charset="-122"/>
                <a:cs typeface="Arial" pitchFamily="34" charset="0"/>
              </a:rPr>
              <a:t>for</a:t>
            </a:r>
          </a:p>
          <a:p>
            <a:r>
              <a:rPr lang="en-US" altLang="zh-CN" sz="2400" b="1" dirty="0">
                <a:solidFill>
                  <a:schemeClr val="accent6">
                    <a:lumMod val="50000"/>
                  </a:schemeClr>
                </a:solidFill>
                <a:latin typeface="微软雅黑" pitchFamily="34" charset="-122"/>
                <a:ea typeface="微软雅黑" pitchFamily="34" charset="-122"/>
                <a:cs typeface="Arial" pitchFamily="34" charset="0"/>
              </a:rPr>
              <a:t>Others</a:t>
            </a:r>
          </a:p>
        </p:txBody>
      </p:sp>
      <p:pic>
        <p:nvPicPr>
          <p:cNvPr id="9" name="图片 8"/>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2145861" y="-123787"/>
            <a:ext cx="0" cy="0"/>
          </a:xfrm>
          <a:prstGeom prst="rect">
            <a:avLst/>
          </a:prstGeom>
        </p:spPr>
      </p:pic>
      <p:pic>
        <p:nvPicPr>
          <p:cNvPr id="11" name="图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83745" y="833572"/>
            <a:ext cx="9542047" cy="2647613"/>
          </a:xfrm>
          <a:prstGeom prst="rect">
            <a:avLst/>
          </a:prstGeom>
        </p:spPr>
      </p:pic>
      <p:pic>
        <p:nvPicPr>
          <p:cNvPr id="13" name="图片 1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236853" y="3446679"/>
            <a:ext cx="9687600" cy="2703300"/>
          </a:xfrm>
          <a:prstGeom prst="rect">
            <a:avLst/>
          </a:prstGeom>
        </p:spPr>
      </p:pic>
      <p:sp>
        <p:nvSpPr>
          <p:cNvPr id="27" name="文本框 26"/>
          <p:cNvSpPr txBox="1"/>
          <p:nvPr/>
        </p:nvSpPr>
        <p:spPr>
          <a:xfrm>
            <a:off x="4370135" y="3057992"/>
            <a:ext cx="1125415" cy="369332"/>
          </a:xfrm>
          <a:prstGeom prst="rect">
            <a:avLst/>
          </a:prstGeom>
          <a:noFill/>
        </p:spPr>
        <p:txBody>
          <a:bodyPr wrap="square" rtlCol="0">
            <a:spAutoFit/>
          </a:bodyPr>
          <a:lstStyle/>
          <a:p>
            <a:r>
              <a:rPr lang="en-US" altLang="zh-CN" b="1" dirty="0"/>
              <a:t>XP2920</a:t>
            </a:r>
            <a:endParaRPr lang="zh-CN" altLang="en-US" b="1" dirty="0"/>
          </a:p>
        </p:txBody>
      </p:sp>
      <p:sp>
        <p:nvSpPr>
          <p:cNvPr id="28" name="文本框 27"/>
          <p:cNvSpPr txBox="1"/>
          <p:nvPr/>
        </p:nvSpPr>
        <p:spPr>
          <a:xfrm>
            <a:off x="4370134" y="5702703"/>
            <a:ext cx="1125415" cy="369332"/>
          </a:xfrm>
          <a:prstGeom prst="rect">
            <a:avLst/>
          </a:prstGeom>
          <a:noFill/>
        </p:spPr>
        <p:txBody>
          <a:bodyPr wrap="square" rtlCol="0">
            <a:spAutoFit/>
          </a:bodyPr>
          <a:lstStyle/>
          <a:p>
            <a:r>
              <a:rPr lang="en-US" altLang="zh-CN" b="1" dirty="0"/>
              <a:t>XP3102</a:t>
            </a:r>
            <a:endParaRPr lang="zh-CN" altLang="en-US" b="1" dirty="0"/>
          </a:p>
        </p:txBody>
      </p:sp>
      <p:sp>
        <p:nvSpPr>
          <p:cNvPr id="29" name="文本框 28"/>
          <p:cNvSpPr txBox="1"/>
          <p:nvPr/>
        </p:nvSpPr>
        <p:spPr>
          <a:xfrm>
            <a:off x="7580899" y="3057992"/>
            <a:ext cx="1125415" cy="369332"/>
          </a:xfrm>
          <a:prstGeom prst="rect">
            <a:avLst/>
          </a:prstGeom>
          <a:noFill/>
        </p:spPr>
        <p:txBody>
          <a:bodyPr wrap="square" rtlCol="0">
            <a:spAutoFit/>
          </a:bodyPr>
          <a:lstStyle/>
          <a:p>
            <a:r>
              <a:rPr lang="en-US" altLang="zh-CN" b="1" dirty="0"/>
              <a:t>XP2930</a:t>
            </a:r>
            <a:endParaRPr lang="zh-CN" altLang="en-US" b="1" dirty="0"/>
          </a:p>
        </p:txBody>
      </p:sp>
      <p:sp>
        <p:nvSpPr>
          <p:cNvPr id="30" name="文本框 29"/>
          <p:cNvSpPr txBox="1"/>
          <p:nvPr/>
        </p:nvSpPr>
        <p:spPr>
          <a:xfrm>
            <a:off x="7628830" y="5702703"/>
            <a:ext cx="1125415" cy="369332"/>
          </a:xfrm>
          <a:prstGeom prst="rect">
            <a:avLst/>
          </a:prstGeom>
          <a:noFill/>
        </p:spPr>
        <p:txBody>
          <a:bodyPr wrap="square" rtlCol="0">
            <a:spAutoFit/>
          </a:bodyPr>
          <a:lstStyle/>
          <a:p>
            <a:r>
              <a:rPr lang="en-US" altLang="zh-CN" b="1" dirty="0"/>
              <a:t>XP3110</a:t>
            </a:r>
            <a:endParaRPr lang="zh-CN" altLang="en-US" b="1" dirty="0"/>
          </a:p>
        </p:txBody>
      </p:sp>
      <p:sp>
        <p:nvSpPr>
          <p:cNvPr id="31" name="文本框 30"/>
          <p:cNvSpPr txBox="1"/>
          <p:nvPr/>
        </p:nvSpPr>
        <p:spPr>
          <a:xfrm>
            <a:off x="10700377" y="3057992"/>
            <a:ext cx="1125415" cy="369332"/>
          </a:xfrm>
          <a:prstGeom prst="rect">
            <a:avLst/>
          </a:prstGeom>
          <a:noFill/>
        </p:spPr>
        <p:txBody>
          <a:bodyPr wrap="square" rtlCol="0">
            <a:spAutoFit/>
          </a:bodyPr>
          <a:lstStyle/>
          <a:p>
            <a:r>
              <a:rPr lang="en-US" altLang="zh-CN" b="1" dirty="0"/>
              <a:t>XP2950</a:t>
            </a:r>
            <a:endParaRPr lang="zh-CN" altLang="en-US" b="1" dirty="0"/>
          </a:p>
        </p:txBody>
      </p:sp>
      <p:sp>
        <p:nvSpPr>
          <p:cNvPr id="32" name="文本框 31"/>
          <p:cNvSpPr txBox="1"/>
          <p:nvPr/>
        </p:nvSpPr>
        <p:spPr>
          <a:xfrm>
            <a:off x="10700377" y="5702703"/>
            <a:ext cx="1125415" cy="369332"/>
          </a:xfrm>
          <a:prstGeom prst="rect">
            <a:avLst/>
          </a:prstGeom>
          <a:noFill/>
        </p:spPr>
        <p:txBody>
          <a:bodyPr wrap="square" rtlCol="0">
            <a:spAutoFit/>
          </a:bodyPr>
          <a:lstStyle/>
          <a:p>
            <a:r>
              <a:rPr lang="en-US" altLang="zh-CN" b="1" dirty="0"/>
              <a:t>XP3240</a:t>
            </a:r>
            <a:endParaRPr lang="zh-CN" altLang="en-US" b="1" dirty="0"/>
          </a:p>
        </p:txBody>
      </p:sp>
    </p:spTree>
    <p:extLst>
      <p:ext uri="{BB962C8B-B14F-4D97-AF65-F5344CB8AC3E}">
        <p14:creationId xmlns="" xmlns:p14="http://schemas.microsoft.com/office/powerpoint/2010/main" val="313318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200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grpId="0" nodeType="withEffect">
                                  <p:stCondLst>
                                    <p:cond delay="200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200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200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grpId="0" nodeType="withEffect">
                                  <p:stCondLst>
                                    <p:cond delay="200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4543054" y="138007"/>
            <a:ext cx="8056430" cy="584775"/>
          </a:xfrm>
          <a:prstGeom prst="rect">
            <a:avLst/>
          </a:prstGeom>
          <a:noFill/>
        </p:spPr>
        <p:txBody>
          <a:bodyPr wrap="square" rtlCol="0">
            <a:spAutoFit/>
          </a:bodyPr>
          <a:lstStyle/>
          <a:p>
            <a:r>
              <a:rPr lang="en-US" altLang="zh-CN" sz="3200" b="1" dirty="0">
                <a:solidFill>
                  <a:schemeClr val="accent6">
                    <a:lumMod val="50000"/>
                  </a:schemeClr>
                </a:solidFill>
                <a:latin typeface="微软雅黑" pitchFamily="34" charset="-122"/>
                <a:ea typeface="微软雅黑" pitchFamily="34" charset="-122"/>
                <a:cs typeface="Arial" pitchFamily="34" charset="0"/>
              </a:rPr>
              <a:t>Customers</a:t>
            </a:r>
          </a:p>
        </p:txBody>
      </p:sp>
      <p:grpSp>
        <p:nvGrpSpPr>
          <p:cNvPr id="4" name="组合 3"/>
          <p:cNvGrpSpPr/>
          <p:nvPr/>
        </p:nvGrpSpPr>
        <p:grpSpPr>
          <a:xfrm>
            <a:off x="178568" y="844140"/>
            <a:ext cx="11572798" cy="5694155"/>
            <a:chOff x="1187624" y="1515617"/>
            <a:chExt cx="5875338" cy="2890838"/>
          </a:xfrm>
          <a:solidFill>
            <a:schemeClr val="bg1">
              <a:lumMod val="90000"/>
            </a:schemeClr>
          </a:solidFill>
        </p:grpSpPr>
        <p:sp>
          <p:nvSpPr>
            <p:cNvPr id="5" name="Freeform 5"/>
            <p:cNvSpPr/>
            <p:nvPr/>
          </p:nvSpPr>
          <p:spPr bwMode="auto">
            <a:xfrm>
              <a:off x="4838874" y="1609280"/>
              <a:ext cx="46038" cy="25400"/>
            </a:xfrm>
            <a:custGeom>
              <a:avLst/>
              <a:gdLst>
                <a:gd name="T0" fmla="*/ 7 w 14"/>
                <a:gd name="T1" fmla="*/ 0 h 8"/>
                <a:gd name="T2" fmla="*/ 8 w 14"/>
                <a:gd name="T3" fmla="*/ 2 h 8"/>
                <a:gd name="T4" fmla="*/ 11 w 14"/>
                <a:gd name="T5" fmla="*/ 7 h 8"/>
                <a:gd name="T6" fmla="*/ 5 w 14"/>
                <a:gd name="T7" fmla="*/ 4 h 8"/>
                <a:gd name="T8" fmla="*/ 7 w 14"/>
                <a:gd name="T9" fmla="*/ 0 h 8"/>
              </a:gdLst>
              <a:ahLst/>
              <a:cxnLst>
                <a:cxn ang="0">
                  <a:pos x="T0" y="T1"/>
                </a:cxn>
                <a:cxn ang="0">
                  <a:pos x="T2" y="T3"/>
                </a:cxn>
                <a:cxn ang="0">
                  <a:pos x="T4" y="T5"/>
                </a:cxn>
                <a:cxn ang="0">
                  <a:pos x="T6" y="T7"/>
                </a:cxn>
                <a:cxn ang="0">
                  <a:pos x="T8" y="T9"/>
                </a:cxn>
              </a:cxnLst>
              <a:rect l="0" t="0" r="r" b="b"/>
              <a:pathLst>
                <a:path w="14" h="8">
                  <a:moveTo>
                    <a:pt x="7" y="0"/>
                  </a:moveTo>
                  <a:cubicBezTo>
                    <a:pt x="8" y="0"/>
                    <a:pt x="8" y="1"/>
                    <a:pt x="8" y="2"/>
                  </a:cubicBezTo>
                  <a:cubicBezTo>
                    <a:pt x="10" y="4"/>
                    <a:pt x="14" y="4"/>
                    <a:pt x="11" y="7"/>
                  </a:cubicBezTo>
                  <a:cubicBezTo>
                    <a:pt x="7" y="8"/>
                    <a:pt x="9" y="2"/>
                    <a:pt x="5" y="4"/>
                  </a:cubicBezTo>
                  <a:cubicBezTo>
                    <a:pt x="0" y="2"/>
                    <a:pt x="10" y="4"/>
                    <a:pt x="7"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 name="Freeform 6"/>
            <p:cNvSpPr/>
            <p:nvPr/>
          </p:nvSpPr>
          <p:spPr bwMode="auto">
            <a:xfrm>
              <a:off x="5457999" y="1609280"/>
              <a:ext cx="82550" cy="44450"/>
            </a:xfrm>
            <a:custGeom>
              <a:avLst/>
              <a:gdLst>
                <a:gd name="T0" fmla="*/ 25 w 26"/>
                <a:gd name="T1" fmla="*/ 10 h 14"/>
                <a:gd name="T2" fmla="*/ 15 w 26"/>
                <a:gd name="T3" fmla="*/ 13 h 14"/>
                <a:gd name="T4" fmla="*/ 2 w 26"/>
                <a:gd name="T5" fmla="*/ 13 h 14"/>
                <a:gd name="T6" fmla="*/ 0 w 26"/>
                <a:gd name="T7" fmla="*/ 10 h 14"/>
                <a:gd name="T8" fmla="*/ 20 w 26"/>
                <a:gd name="T9" fmla="*/ 0 h 14"/>
                <a:gd name="T10" fmla="*/ 24 w 26"/>
                <a:gd name="T11" fmla="*/ 3 h 14"/>
                <a:gd name="T12" fmla="*/ 21 w 26"/>
                <a:gd name="T13" fmla="*/ 4 h 14"/>
                <a:gd name="T14" fmla="*/ 25 w 26"/>
                <a:gd name="T15" fmla="*/ 1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4">
                  <a:moveTo>
                    <a:pt x="25" y="10"/>
                  </a:moveTo>
                  <a:cubicBezTo>
                    <a:pt x="21" y="11"/>
                    <a:pt x="15" y="9"/>
                    <a:pt x="15" y="13"/>
                  </a:cubicBezTo>
                  <a:cubicBezTo>
                    <a:pt x="13" y="11"/>
                    <a:pt x="7" y="14"/>
                    <a:pt x="2" y="13"/>
                  </a:cubicBezTo>
                  <a:cubicBezTo>
                    <a:pt x="3" y="11"/>
                    <a:pt x="1" y="11"/>
                    <a:pt x="0" y="10"/>
                  </a:cubicBezTo>
                  <a:cubicBezTo>
                    <a:pt x="2" y="3"/>
                    <a:pt x="10" y="0"/>
                    <a:pt x="20" y="0"/>
                  </a:cubicBezTo>
                  <a:cubicBezTo>
                    <a:pt x="18" y="4"/>
                    <a:pt x="23" y="2"/>
                    <a:pt x="24" y="3"/>
                  </a:cubicBezTo>
                  <a:cubicBezTo>
                    <a:pt x="24" y="4"/>
                    <a:pt x="21" y="4"/>
                    <a:pt x="21" y="4"/>
                  </a:cubicBezTo>
                  <a:cubicBezTo>
                    <a:pt x="21" y="6"/>
                    <a:pt x="26" y="5"/>
                    <a:pt x="25" y="1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 name="Freeform 7"/>
            <p:cNvSpPr/>
            <p:nvPr/>
          </p:nvSpPr>
          <p:spPr bwMode="auto">
            <a:xfrm>
              <a:off x="4973812" y="1612455"/>
              <a:ext cx="41275" cy="25400"/>
            </a:xfrm>
            <a:custGeom>
              <a:avLst/>
              <a:gdLst>
                <a:gd name="T0" fmla="*/ 13 w 13"/>
                <a:gd name="T1" fmla="*/ 2 h 8"/>
                <a:gd name="T2" fmla="*/ 12 w 13"/>
                <a:gd name="T3" fmla="*/ 7 h 8"/>
                <a:gd name="T4" fmla="*/ 7 w 13"/>
                <a:gd name="T5" fmla="*/ 8 h 8"/>
                <a:gd name="T6" fmla="*/ 1 w 13"/>
                <a:gd name="T7" fmla="*/ 4 h 8"/>
                <a:gd name="T8" fmla="*/ 8 w 13"/>
                <a:gd name="T9" fmla="*/ 4 h 8"/>
                <a:gd name="T10" fmla="*/ 13 w 13"/>
                <a:gd name="T11" fmla="*/ 2 h 8"/>
              </a:gdLst>
              <a:ahLst/>
              <a:cxnLst>
                <a:cxn ang="0">
                  <a:pos x="T0" y="T1"/>
                </a:cxn>
                <a:cxn ang="0">
                  <a:pos x="T2" y="T3"/>
                </a:cxn>
                <a:cxn ang="0">
                  <a:pos x="T4" y="T5"/>
                </a:cxn>
                <a:cxn ang="0">
                  <a:pos x="T6" y="T7"/>
                </a:cxn>
                <a:cxn ang="0">
                  <a:pos x="T8" y="T9"/>
                </a:cxn>
                <a:cxn ang="0">
                  <a:pos x="T10" y="T11"/>
                </a:cxn>
              </a:cxnLst>
              <a:rect l="0" t="0" r="r" b="b"/>
              <a:pathLst>
                <a:path w="13" h="8">
                  <a:moveTo>
                    <a:pt x="13" y="2"/>
                  </a:moveTo>
                  <a:cubicBezTo>
                    <a:pt x="12" y="3"/>
                    <a:pt x="12" y="5"/>
                    <a:pt x="12" y="7"/>
                  </a:cubicBezTo>
                  <a:cubicBezTo>
                    <a:pt x="9" y="6"/>
                    <a:pt x="9" y="8"/>
                    <a:pt x="7" y="8"/>
                  </a:cubicBezTo>
                  <a:cubicBezTo>
                    <a:pt x="5" y="7"/>
                    <a:pt x="0" y="8"/>
                    <a:pt x="1" y="4"/>
                  </a:cubicBezTo>
                  <a:cubicBezTo>
                    <a:pt x="4" y="5"/>
                    <a:pt x="5" y="2"/>
                    <a:pt x="8" y="4"/>
                  </a:cubicBezTo>
                  <a:cubicBezTo>
                    <a:pt x="10" y="4"/>
                    <a:pt x="9" y="0"/>
                    <a:pt x="13"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 name="Freeform 8"/>
            <p:cNvSpPr/>
            <p:nvPr/>
          </p:nvSpPr>
          <p:spPr bwMode="auto">
            <a:xfrm>
              <a:off x="4715049" y="1625155"/>
              <a:ext cx="53975" cy="28575"/>
            </a:xfrm>
            <a:custGeom>
              <a:avLst/>
              <a:gdLst>
                <a:gd name="T0" fmla="*/ 16 w 17"/>
                <a:gd name="T1" fmla="*/ 0 h 9"/>
                <a:gd name="T2" fmla="*/ 13 w 17"/>
                <a:gd name="T3" fmla="*/ 4 h 9"/>
                <a:gd name="T4" fmla="*/ 10 w 17"/>
                <a:gd name="T5" fmla="*/ 8 h 9"/>
                <a:gd name="T6" fmla="*/ 7 w 17"/>
                <a:gd name="T7" fmla="*/ 5 h 9"/>
                <a:gd name="T8" fmla="*/ 3 w 17"/>
                <a:gd name="T9" fmla="*/ 7 h 9"/>
                <a:gd name="T10" fmla="*/ 1 w 17"/>
                <a:gd name="T11" fmla="*/ 4 h 9"/>
                <a:gd name="T12" fmla="*/ 7 w 17"/>
                <a:gd name="T13" fmla="*/ 3 h 9"/>
                <a:gd name="T14" fmla="*/ 7 w 17"/>
                <a:gd name="T15" fmla="*/ 2 h 9"/>
                <a:gd name="T16" fmla="*/ 16 w 1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16" y="0"/>
                  </a:moveTo>
                  <a:cubicBezTo>
                    <a:pt x="17" y="3"/>
                    <a:pt x="14" y="2"/>
                    <a:pt x="13" y="4"/>
                  </a:cubicBezTo>
                  <a:cubicBezTo>
                    <a:pt x="13" y="5"/>
                    <a:pt x="12" y="7"/>
                    <a:pt x="10" y="8"/>
                  </a:cubicBezTo>
                  <a:cubicBezTo>
                    <a:pt x="7" y="9"/>
                    <a:pt x="8" y="6"/>
                    <a:pt x="7" y="5"/>
                  </a:cubicBezTo>
                  <a:cubicBezTo>
                    <a:pt x="7" y="5"/>
                    <a:pt x="5" y="7"/>
                    <a:pt x="3" y="7"/>
                  </a:cubicBezTo>
                  <a:cubicBezTo>
                    <a:pt x="3" y="6"/>
                    <a:pt x="2" y="4"/>
                    <a:pt x="1" y="4"/>
                  </a:cubicBezTo>
                  <a:cubicBezTo>
                    <a:pt x="0" y="1"/>
                    <a:pt x="6" y="4"/>
                    <a:pt x="7" y="3"/>
                  </a:cubicBezTo>
                  <a:cubicBezTo>
                    <a:pt x="7" y="2"/>
                    <a:pt x="7" y="2"/>
                    <a:pt x="7" y="2"/>
                  </a:cubicBezTo>
                  <a:cubicBezTo>
                    <a:pt x="10" y="1"/>
                    <a:pt x="12" y="1"/>
                    <a:pt x="16"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 name="Freeform 9"/>
            <p:cNvSpPr/>
            <p:nvPr/>
          </p:nvSpPr>
          <p:spPr bwMode="auto">
            <a:xfrm>
              <a:off x="4926187" y="1625155"/>
              <a:ext cx="41275" cy="12700"/>
            </a:xfrm>
            <a:custGeom>
              <a:avLst/>
              <a:gdLst>
                <a:gd name="T0" fmla="*/ 12 w 13"/>
                <a:gd name="T1" fmla="*/ 4 h 4"/>
                <a:gd name="T2" fmla="*/ 2 w 13"/>
                <a:gd name="T3" fmla="*/ 4 h 4"/>
                <a:gd name="T4" fmla="*/ 5 w 13"/>
                <a:gd name="T5" fmla="*/ 0 h 4"/>
                <a:gd name="T6" fmla="*/ 12 w 13"/>
                <a:gd name="T7" fmla="*/ 4 h 4"/>
              </a:gdLst>
              <a:ahLst/>
              <a:cxnLst>
                <a:cxn ang="0">
                  <a:pos x="T0" y="T1"/>
                </a:cxn>
                <a:cxn ang="0">
                  <a:pos x="T2" y="T3"/>
                </a:cxn>
                <a:cxn ang="0">
                  <a:pos x="T4" y="T5"/>
                </a:cxn>
                <a:cxn ang="0">
                  <a:pos x="T6" y="T7"/>
                </a:cxn>
              </a:cxnLst>
              <a:rect l="0" t="0" r="r" b="b"/>
              <a:pathLst>
                <a:path w="13" h="4">
                  <a:moveTo>
                    <a:pt x="12" y="4"/>
                  </a:moveTo>
                  <a:cubicBezTo>
                    <a:pt x="8" y="4"/>
                    <a:pt x="5" y="4"/>
                    <a:pt x="2" y="4"/>
                  </a:cubicBezTo>
                  <a:cubicBezTo>
                    <a:pt x="0" y="0"/>
                    <a:pt x="6" y="3"/>
                    <a:pt x="5" y="0"/>
                  </a:cubicBezTo>
                  <a:cubicBezTo>
                    <a:pt x="6" y="3"/>
                    <a:pt x="13" y="0"/>
                    <a:pt x="12"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1" name="Freeform 10"/>
            <p:cNvSpPr/>
            <p:nvPr/>
          </p:nvSpPr>
          <p:spPr bwMode="auto">
            <a:xfrm>
              <a:off x="4861099" y="1641030"/>
              <a:ext cx="55563" cy="19050"/>
            </a:xfrm>
            <a:custGeom>
              <a:avLst/>
              <a:gdLst>
                <a:gd name="T0" fmla="*/ 12 w 17"/>
                <a:gd name="T1" fmla="*/ 0 h 6"/>
                <a:gd name="T2" fmla="*/ 12 w 17"/>
                <a:gd name="T3" fmla="*/ 5 h 6"/>
                <a:gd name="T4" fmla="*/ 0 w 17"/>
                <a:gd name="T5" fmla="*/ 4 h 6"/>
                <a:gd name="T6" fmla="*/ 12 w 17"/>
                <a:gd name="T7" fmla="*/ 0 h 6"/>
              </a:gdLst>
              <a:ahLst/>
              <a:cxnLst>
                <a:cxn ang="0">
                  <a:pos x="T0" y="T1"/>
                </a:cxn>
                <a:cxn ang="0">
                  <a:pos x="T2" y="T3"/>
                </a:cxn>
                <a:cxn ang="0">
                  <a:pos x="T4" y="T5"/>
                </a:cxn>
                <a:cxn ang="0">
                  <a:pos x="T6" y="T7"/>
                </a:cxn>
              </a:cxnLst>
              <a:rect l="0" t="0" r="r" b="b"/>
              <a:pathLst>
                <a:path w="17" h="6">
                  <a:moveTo>
                    <a:pt x="12" y="0"/>
                  </a:moveTo>
                  <a:cubicBezTo>
                    <a:pt x="17" y="2"/>
                    <a:pt x="11" y="2"/>
                    <a:pt x="12" y="5"/>
                  </a:cubicBezTo>
                  <a:cubicBezTo>
                    <a:pt x="8" y="5"/>
                    <a:pt x="2" y="6"/>
                    <a:pt x="0" y="4"/>
                  </a:cubicBezTo>
                  <a:cubicBezTo>
                    <a:pt x="2" y="1"/>
                    <a:pt x="9" y="3"/>
                    <a:pt x="12"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2" name="Freeform 11"/>
            <p:cNvSpPr/>
            <p:nvPr/>
          </p:nvSpPr>
          <p:spPr bwMode="auto">
            <a:xfrm>
              <a:off x="2292524" y="1656905"/>
              <a:ext cx="22225" cy="15875"/>
            </a:xfrm>
            <a:custGeom>
              <a:avLst/>
              <a:gdLst>
                <a:gd name="T0" fmla="*/ 0 w 7"/>
                <a:gd name="T1" fmla="*/ 0 h 5"/>
                <a:gd name="T2" fmla="*/ 6 w 7"/>
                <a:gd name="T3" fmla="*/ 5 h 5"/>
                <a:gd name="T4" fmla="*/ 0 w 7"/>
                <a:gd name="T5" fmla="*/ 0 h 5"/>
              </a:gdLst>
              <a:ahLst/>
              <a:cxnLst>
                <a:cxn ang="0">
                  <a:pos x="T0" y="T1"/>
                </a:cxn>
                <a:cxn ang="0">
                  <a:pos x="T2" y="T3"/>
                </a:cxn>
                <a:cxn ang="0">
                  <a:pos x="T4" y="T5"/>
                </a:cxn>
              </a:cxnLst>
              <a:rect l="0" t="0" r="r" b="b"/>
              <a:pathLst>
                <a:path w="7" h="5">
                  <a:moveTo>
                    <a:pt x="0" y="0"/>
                  </a:moveTo>
                  <a:cubicBezTo>
                    <a:pt x="4" y="0"/>
                    <a:pt x="7" y="1"/>
                    <a:pt x="6" y="5"/>
                  </a:cubicBezTo>
                  <a:cubicBezTo>
                    <a:pt x="5" y="3"/>
                    <a:pt x="0" y="4"/>
                    <a:pt x="0"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3" name="Freeform 12"/>
            <p:cNvSpPr/>
            <p:nvPr/>
          </p:nvSpPr>
          <p:spPr bwMode="auto">
            <a:xfrm>
              <a:off x="5486574" y="1656905"/>
              <a:ext cx="92075" cy="44450"/>
            </a:xfrm>
            <a:custGeom>
              <a:avLst/>
              <a:gdLst>
                <a:gd name="T0" fmla="*/ 26 w 29"/>
                <a:gd name="T1" fmla="*/ 3 h 14"/>
                <a:gd name="T2" fmla="*/ 28 w 29"/>
                <a:gd name="T3" fmla="*/ 9 h 14"/>
                <a:gd name="T4" fmla="*/ 16 w 29"/>
                <a:gd name="T5" fmla="*/ 13 h 14"/>
                <a:gd name="T6" fmla="*/ 13 w 29"/>
                <a:gd name="T7" fmla="*/ 12 h 14"/>
                <a:gd name="T8" fmla="*/ 8 w 29"/>
                <a:gd name="T9" fmla="*/ 12 h 14"/>
                <a:gd name="T10" fmla="*/ 8 w 29"/>
                <a:gd name="T11" fmla="*/ 9 h 14"/>
                <a:gd name="T12" fmla="*/ 4 w 29"/>
                <a:gd name="T13" fmla="*/ 10 h 14"/>
                <a:gd name="T14" fmla="*/ 6 w 29"/>
                <a:gd name="T15" fmla="*/ 8 h 14"/>
                <a:gd name="T16" fmla="*/ 1 w 29"/>
                <a:gd name="T17" fmla="*/ 7 h 14"/>
                <a:gd name="T18" fmla="*/ 3 w 29"/>
                <a:gd name="T19" fmla="*/ 4 h 14"/>
                <a:gd name="T20" fmla="*/ 7 w 29"/>
                <a:gd name="T21" fmla="*/ 2 h 14"/>
                <a:gd name="T22" fmla="*/ 18 w 29"/>
                <a:gd name="T23" fmla="*/ 0 h 14"/>
                <a:gd name="T24" fmla="*/ 18 w 29"/>
                <a:gd name="T25" fmla="*/ 3 h 14"/>
                <a:gd name="T26" fmla="*/ 26 w 29"/>
                <a:gd name="T2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14">
                  <a:moveTo>
                    <a:pt x="26" y="3"/>
                  </a:moveTo>
                  <a:cubicBezTo>
                    <a:pt x="25" y="7"/>
                    <a:pt x="21" y="9"/>
                    <a:pt x="28" y="9"/>
                  </a:cubicBezTo>
                  <a:cubicBezTo>
                    <a:pt x="29" y="14"/>
                    <a:pt x="21" y="13"/>
                    <a:pt x="16" y="13"/>
                  </a:cubicBezTo>
                  <a:cubicBezTo>
                    <a:pt x="14" y="13"/>
                    <a:pt x="14" y="13"/>
                    <a:pt x="13" y="12"/>
                  </a:cubicBezTo>
                  <a:cubicBezTo>
                    <a:pt x="11" y="9"/>
                    <a:pt x="11" y="14"/>
                    <a:pt x="8" y="12"/>
                  </a:cubicBezTo>
                  <a:cubicBezTo>
                    <a:pt x="8" y="9"/>
                    <a:pt x="8" y="9"/>
                    <a:pt x="8" y="9"/>
                  </a:cubicBezTo>
                  <a:cubicBezTo>
                    <a:pt x="7" y="9"/>
                    <a:pt x="6" y="11"/>
                    <a:pt x="4" y="10"/>
                  </a:cubicBezTo>
                  <a:cubicBezTo>
                    <a:pt x="4" y="10"/>
                    <a:pt x="6" y="8"/>
                    <a:pt x="6" y="8"/>
                  </a:cubicBezTo>
                  <a:cubicBezTo>
                    <a:pt x="5" y="7"/>
                    <a:pt x="0" y="9"/>
                    <a:pt x="1" y="7"/>
                  </a:cubicBezTo>
                  <a:cubicBezTo>
                    <a:pt x="0" y="4"/>
                    <a:pt x="2" y="5"/>
                    <a:pt x="3" y="4"/>
                  </a:cubicBezTo>
                  <a:cubicBezTo>
                    <a:pt x="5" y="3"/>
                    <a:pt x="4" y="2"/>
                    <a:pt x="7" y="2"/>
                  </a:cubicBezTo>
                  <a:cubicBezTo>
                    <a:pt x="8" y="1"/>
                    <a:pt x="14" y="0"/>
                    <a:pt x="18" y="0"/>
                  </a:cubicBezTo>
                  <a:cubicBezTo>
                    <a:pt x="18" y="3"/>
                    <a:pt x="18" y="3"/>
                    <a:pt x="18" y="3"/>
                  </a:cubicBezTo>
                  <a:cubicBezTo>
                    <a:pt x="20" y="4"/>
                    <a:pt x="25" y="2"/>
                    <a:pt x="26"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4" name="Freeform 13"/>
            <p:cNvSpPr/>
            <p:nvPr/>
          </p:nvSpPr>
          <p:spPr bwMode="auto">
            <a:xfrm>
              <a:off x="5448474" y="1656905"/>
              <a:ext cx="34925" cy="25400"/>
            </a:xfrm>
            <a:custGeom>
              <a:avLst/>
              <a:gdLst>
                <a:gd name="T0" fmla="*/ 11 w 11"/>
                <a:gd name="T1" fmla="*/ 4 h 8"/>
                <a:gd name="T2" fmla="*/ 8 w 11"/>
                <a:gd name="T3" fmla="*/ 4 h 8"/>
                <a:gd name="T4" fmla="*/ 6 w 11"/>
                <a:gd name="T5" fmla="*/ 7 h 8"/>
                <a:gd name="T6" fmla="*/ 0 w 11"/>
                <a:gd name="T7" fmla="*/ 4 h 8"/>
                <a:gd name="T8" fmla="*/ 11 w 11"/>
                <a:gd name="T9" fmla="*/ 4 h 8"/>
              </a:gdLst>
              <a:ahLst/>
              <a:cxnLst>
                <a:cxn ang="0">
                  <a:pos x="T0" y="T1"/>
                </a:cxn>
                <a:cxn ang="0">
                  <a:pos x="T2" y="T3"/>
                </a:cxn>
                <a:cxn ang="0">
                  <a:pos x="T4" y="T5"/>
                </a:cxn>
                <a:cxn ang="0">
                  <a:pos x="T6" y="T7"/>
                </a:cxn>
                <a:cxn ang="0">
                  <a:pos x="T8" y="T9"/>
                </a:cxn>
              </a:cxnLst>
              <a:rect l="0" t="0" r="r" b="b"/>
              <a:pathLst>
                <a:path w="11" h="8">
                  <a:moveTo>
                    <a:pt x="11" y="4"/>
                  </a:moveTo>
                  <a:cubicBezTo>
                    <a:pt x="10" y="6"/>
                    <a:pt x="9" y="4"/>
                    <a:pt x="8" y="4"/>
                  </a:cubicBezTo>
                  <a:cubicBezTo>
                    <a:pt x="6" y="4"/>
                    <a:pt x="7" y="6"/>
                    <a:pt x="6" y="7"/>
                  </a:cubicBezTo>
                  <a:cubicBezTo>
                    <a:pt x="2" y="8"/>
                    <a:pt x="4" y="3"/>
                    <a:pt x="0" y="4"/>
                  </a:cubicBezTo>
                  <a:cubicBezTo>
                    <a:pt x="2" y="0"/>
                    <a:pt x="8" y="3"/>
                    <a:pt x="11"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5" name="Freeform 14"/>
            <p:cNvSpPr/>
            <p:nvPr/>
          </p:nvSpPr>
          <p:spPr bwMode="auto">
            <a:xfrm>
              <a:off x="2209974" y="1685480"/>
              <a:ext cx="95250" cy="52388"/>
            </a:xfrm>
            <a:custGeom>
              <a:avLst/>
              <a:gdLst>
                <a:gd name="T0" fmla="*/ 21 w 30"/>
                <a:gd name="T1" fmla="*/ 4 h 16"/>
                <a:gd name="T2" fmla="*/ 25 w 30"/>
                <a:gd name="T3" fmla="*/ 9 h 16"/>
                <a:gd name="T4" fmla="*/ 29 w 30"/>
                <a:gd name="T5" fmla="*/ 15 h 16"/>
                <a:gd name="T6" fmla="*/ 25 w 30"/>
                <a:gd name="T7" fmla="*/ 15 h 16"/>
                <a:gd name="T8" fmla="*/ 25 w 30"/>
                <a:gd name="T9" fmla="*/ 13 h 16"/>
                <a:gd name="T10" fmla="*/ 22 w 30"/>
                <a:gd name="T11" fmla="*/ 12 h 16"/>
                <a:gd name="T12" fmla="*/ 6 w 30"/>
                <a:gd name="T13" fmla="*/ 10 h 16"/>
                <a:gd name="T14" fmla="*/ 10 w 30"/>
                <a:gd name="T15" fmla="*/ 8 h 16"/>
                <a:gd name="T16" fmla="*/ 7 w 30"/>
                <a:gd name="T17" fmla="*/ 5 h 16"/>
                <a:gd name="T18" fmla="*/ 0 w 30"/>
                <a:gd name="T19" fmla="*/ 1 h 16"/>
                <a:gd name="T20" fmla="*/ 10 w 30"/>
                <a:gd name="T21" fmla="*/ 1 h 16"/>
                <a:gd name="T22" fmla="*/ 12 w 30"/>
                <a:gd name="T23" fmla="*/ 4 h 16"/>
                <a:gd name="T24" fmla="*/ 17 w 30"/>
                <a:gd name="T25" fmla="*/ 4 h 16"/>
                <a:gd name="T26" fmla="*/ 21 w 30"/>
                <a:gd name="T2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6">
                  <a:moveTo>
                    <a:pt x="21" y="4"/>
                  </a:moveTo>
                  <a:cubicBezTo>
                    <a:pt x="23" y="5"/>
                    <a:pt x="24" y="7"/>
                    <a:pt x="25" y="9"/>
                  </a:cubicBezTo>
                  <a:cubicBezTo>
                    <a:pt x="26" y="11"/>
                    <a:pt x="30" y="12"/>
                    <a:pt x="29" y="15"/>
                  </a:cubicBezTo>
                  <a:cubicBezTo>
                    <a:pt x="28" y="15"/>
                    <a:pt x="25" y="16"/>
                    <a:pt x="25" y="15"/>
                  </a:cubicBezTo>
                  <a:cubicBezTo>
                    <a:pt x="25" y="15"/>
                    <a:pt x="25" y="13"/>
                    <a:pt x="25" y="13"/>
                  </a:cubicBezTo>
                  <a:cubicBezTo>
                    <a:pt x="25" y="13"/>
                    <a:pt x="21" y="15"/>
                    <a:pt x="22" y="12"/>
                  </a:cubicBezTo>
                  <a:cubicBezTo>
                    <a:pt x="15" y="11"/>
                    <a:pt x="10" y="11"/>
                    <a:pt x="6" y="10"/>
                  </a:cubicBezTo>
                  <a:cubicBezTo>
                    <a:pt x="5" y="8"/>
                    <a:pt x="8" y="8"/>
                    <a:pt x="10" y="8"/>
                  </a:cubicBezTo>
                  <a:cubicBezTo>
                    <a:pt x="9" y="6"/>
                    <a:pt x="7" y="7"/>
                    <a:pt x="7" y="5"/>
                  </a:cubicBezTo>
                  <a:cubicBezTo>
                    <a:pt x="2" y="4"/>
                    <a:pt x="0" y="7"/>
                    <a:pt x="0" y="1"/>
                  </a:cubicBezTo>
                  <a:cubicBezTo>
                    <a:pt x="3" y="0"/>
                    <a:pt x="7" y="1"/>
                    <a:pt x="10" y="1"/>
                  </a:cubicBezTo>
                  <a:cubicBezTo>
                    <a:pt x="12" y="2"/>
                    <a:pt x="12" y="2"/>
                    <a:pt x="12" y="4"/>
                  </a:cubicBezTo>
                  <a:cubicBezTo>
                    <a:pt x="14" y="5"/>
                    <a:pt x="17" y="0"/>
                    <a:pt x="17" y="4"/>
                  </a:cubicBezTo>
                  <a:cubicBezTo>
                    <a:pt x="17" y="6"/>
                    <a:pt x="21" y="6"/>
                    <a:pt x="21"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6" name="Freeform 15"/>
            <p:cNvSpPr/>
            <p:nvPr/>
          </p:nvSpPr>
          <p:spPr bwMode="auto">
            <a:xfrm>
              <a:off x="5581824" y="1685480"/>
              <a:ext cx="96838" cy="49213"/>
            </a:xfrm>
            <a:custGeom>
              <a:avLst/>
              <a:gdLst>
                <a:gd name="T0" fmla="*/ 12 w 30"/>
                <a:gd name="T1" fmla="*/ 0 h 15"/>
                <a:gd name="T2" fmla="*/ 17 w 30"/>
                <a:gd name="T3" fmla="*/ 4 h 15"/>
                <a:gd name="T4" fmla="*/ 19 w 30"/>
                <a:gd name="T5" fmla="*/ 1 h 15"/>
                <a:gd name="T6" fmla="*/ 21 w 30"/>
                <a:gd name="T7" fmla="*/ 4 h 15"/>
                <a:gd name="T8" fmla="*/ 24 w 30"/>
                <a:gd name="T9" fmla="*/ 4 h 15"/>
                <a:gd name="T10" fmla="*/ 24 w 30"/>
                <a:gd name="T11" fmla="*/ 5 h 15"/>
                <a:gd name="T12" fmla="*/ 29 w 30"/>
                <a:gd name="T13" fmla="*/ 6 h 15"/>
                <a:gd name="T14" fmla="*/ 20 w 30"/>
                <a:gd name="T15" fmla="*/ 9 h 15"/>
                <a:gd name="T16" fmla="*/ 19 w 30"/>
                <a:gd name="T17" fmla="*/ 12 h 15"/>
                <a:gd name="T18" fmla="*/ 7 w 30"/>
                <a:gd name="T19" fmla="*/ 12 h 15"/>
                <a:gd name="T20" fmla="*/ 6 w 30"/>
                <a:gd name="T21" fmla="*/ 14 h 15"/>
                <a:gd name="T22" fmla="*/ 1 w 30"/>
                <a:gd name="T23" fmla="*/ 13 h 15"/>
                <a:gd name="T24" fmla="*/ 1 w 30"/>
                <a:gd name="T25" fmla="*/ 9 h 15"/>
                <a:gd name="T26" fmla="*/ 3 w 30"/>
                <a:gd name="T27" fmla="*/ 9 h 15"/>
                <a:gd name="T28" fmla="*/ 5 w 30"/>
                <a:gd name="T29" fmla="*/ 5 h 15"/>
                <a:gd name="T30" fmla="*/ 7 w 30"/>
                <a:gd name="T31" fmla="*/ 5 h 15"/>
                <a:gd name="T32" fmla="*/ 12 w 30"/>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5">
                  <a:moveTo>
                    <a:pt x="12" y="0"/>
                  </a:moveTo>
                  <a:cubicBezTo>
                    <a:pt x="13" y="2"/>
                    <a:pt x="18" y="0"/>
                    <a:pt x="17" y="4"/>
                  </a:cubicBezTo>
                  <a:cubicBezTo>
                    <a:pt x="19" y="5"/>
                    <a:pt x="18" y="1"/>
                    <a:pt x="19" y="1"/>
                  </a:cubicBezTo>
                  <a:cubicBezTo>
                    <a:pt x="20" y="1"/>
                    <a:pt x="20" y="3"/>
                    <a:pt x="21" y="4"/>
                  </a:cubicBezTo>
                  <a:cubicBezTo>
                    <a:pt x="22" y="4"/>
                    <a:pt x="23" y="4"/>
                    <a:pt x="24" y="4"/>
                  </a:cubicBezTo>
                  <a:cubicBezTo>
                    <a:pt x="24" y="5"/>
                    <a:pt x="24" y="5"/>
                    <a:pt x="24" y="5"/>
                  </a:cubicBezTo>
                  <a:cubicBezTo>
                    <a:pt x="25" y="6"/>
                    <a:pt x="29" y="4"/>
                    <a:pt x="29" y="6"/>
                  </a:cubicBezTo>
                  <a:cubicBezTo>
                    <a:pt x="30" y="11"/>
                    <a:pt x="23" y="8"/>
                    <a:pt x="20" y="9"/>
                  </a:cubicBezTo>
                  <a:cubicBezTo>
                    <a:pt x="18" y="8"/>
                    <a:pt x="19" y="11"/>
                    <a:pt x="19" y="12"/>
                  </a:cubicBezTo>
                  <a:cubicBezTo>
                    <a:pt x="16" y="13"/>
                    <a:pt x="9" y="12"/>
                    <a:pt x="7" y="12"/>
                  </a:cubicBezTo>
                  <a:cubicBezTo>
                    <a:pt x="6" y="12"/>
                    <a:pt x="6" y="13"/>
                    <a:pt x="6" y="14"/>
                  </a:cubicBezTo>
                  <a:cubicBezTo>
                    <a:pt x="3" y="12"/>
                    <a:pt x="3" y="15"/>
                    <a:pt x="1" y="13"/>
                  </a:cubicBezTo>
                  <a:cubicBezTo>
                    <a:pt x="1" y="12"/>
                    <a:pt x="0" y="10"/>
                    <a:pt x="1" y="9"/>
                  </a:cubicBezTo>
                  <a:cubicBezTo>
                    <a:pt x="1" y="9"/>
                    <a:pt x="3" y="9"/>
                    <a:pt x="3" y="9"/>
                  </a:cubicBezTo>
                  <a:cubicBezTo>
                    <a:pt x="4" y="8"/>
                    <a:pt x="4" y="6"/>
                    <a:pt x="5" y="5"/>
                  </a:cubicBezTo>
                  <a:cubicBezTo>
                    <a:pt x="5" y="5"/>
                    <a:pt x="7" y="6"/>
                    <a:pt x="7" y="5"/>
                  </a:cubicBezTo>
                  <a:cubicBezTo>
                    <a:pt x="9" y="3"/>
                    <a:pt x="11" y="3"/>
                    <a:pt x="12"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7" name="Line 16"/>
            <p:cNvSpPr>
              <a:spLocks noChangeShapeType="1"/>
            </p:cNvSpPr>
            <p:nvPr/>
          </p:nvSpPr>
          <p:spPr bwMode="auto">
            <a:xfrm>
              <a:off x="2059162" y="1734692"/>
              <a:ext cx="0" cy="0"/>
            </a:xfrm>
            <a:prstGeom prst="line">
              <a:avLst/>
            </a:pr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8" name="Line 17"/>
            <p:cNvSpPr>
              <a:spLocks noChangeShapeType="1"/>
            </p:cNvSpPr>
            <p:nvPr/>
          </p:nvSpPr>
          <p:spPr bwMode="auto">
            <a:xfrm>
              <a:off x="2059162" y="1734692"/>
              <a:ext cx="0" cy="0"/>
            </a:xfrm>
            <a:prstGeom prst="line">
              <a:avLst/>
            </a:pr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9" name="Freeform 18"/>
            <p:cNvSpPr/>
            <p:nvPr/>
          </p:nvSpPr>
          <p:spPr bwMode="auto">
            <a:xfrm>
              <a:off x="2078212" y="1728342"/>
              <a:ext cx="53975" cy="28575"/>
            </a:xfrm>
            <a:custGeom>
              <a:avLst/>
              <a:gdLst>
                <a:gd name="T0" fmla="*/ 15 w 17"/>
                <a:gd name="T1" fmla="*/ 2 h 9"/>
                <a:gd name="T2" fmla="*/ 4 w 17"/>
                <a:gd name="T3" fmla="*/ 9 h 9"/>
                <a:gd name="T4" fmla="*/ 0 w 17"/>
                <a:gd name="T5" fmla="*/ 5 h 9"/>
                <a:gd name="T6" fmla="*/ 8 w 17"/>
                <a:gd name="T7" fmla="*/ 2 h 9"/>
                <a:gd name="T8" fmla="*/ 15 w 17"/>
                <a:gd name="T9" fmla="*/ 2 h 9"/>
              </a:gdLst>
              <a:ahLst/>
              <a:cxnLst>
                <a:cxn ang="0">
                  <a:pos x="T0" y="T1"/>
                </a:cxn>
                <a:cxn ang="0">
                  <a:pos x="T2" y="T3"/>
                </a:cxn>
                <a:cxn ang="0">
                  <a:pos x="T4" y="T5"/>
                </a:cxn>
                <a:cxn ang="0">
                  <a:pos x="T6" y="T7"/>
                </a:cxn>
                <a:cxn ang="0">
                  <a:pos x="T8" y="T9"/>
                </a:cxn>
              </a:cxnLst>
              <a:rect l="0" t="0" r="r" b="b"/>
              <a:pathLst>
                <a:path w="17" h="9">
                  <a:moveTo>
                    <a:pt x="15" y="2"/>
                  </a:moveTo>
                  <a:cubicBezTo>
                    <a:pt x="17" y="9"/>
                    <a:pt x="7" y="6"/>
                    <a:pt x="4" y="9"/>
                  </a:cubicBezTo>
                  <a:cubicBezTo>
                    <a:pt x="2" y="8"/>
                    <a:pt x="3" y="4"/>
                    <a:pt x="0" y="5"/>
                  </a:cubicBezTo>
                  <a:cubicBezTo>
                    <a:pt x="1" y="1"/>
                    <a:pt x="8" y="6"/>
                    <a:pt x="8" y="2"/>
                  </a:cubicBezTo>
                  <a:cubicBezTo>
                    <a:pt x="8" y="0"/>
                    <a:pt x="11" y="4"/>
                    <a:pt x="15"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0" name="Freeform 19"/>
            <p:cNvSpPr/>
            <p:nvPr/>
          </p:nvSpPr>
          <p:spPr bwMode="auto">
            <a:xfrm>
              <a:off x="2367137" y="1731517"/>
              <a:ext cx="44450" cy="25400"/>
            </a:xfrm>
            <a:custGeom>
              <a:avLst/>
              <a:gdLst>
                <a:gd name="T0" fmla="*/ 12 w 14"/>
                <a:gd name="T1" fmla="*/ 3 h 8"/>
                <a:gd name="T2" fmla="*/ 12 w 14"/>
                <a:gd name="T3" fmla="*/ 5 h 8"/>
                <a:gd name="T4" fmla="*/ 9 w 14"/>
                <a:gd name="T5" fmla="*/ 6 h 8"/>
                <a:gd name="T6" fmla="*/ 7 w 14"/>
                <a:gd name="T7" fmla="*/ 8 h 8"/>
                <a:gd name="T8" fmla="*/ 4 w 14"/>
                <a:gd name="T9" fmla="*/ 6 h 8"/>
                <a:gd name="T10" fmla="*/ 2 w 14"/>
                <a:gd name="T11" fmla="*/ 8 h 8"/>
                <a:gd name="T12" fmla="*/ 1 w 14"/>
                <a:gd name="T13" fmla="*/ 6 h 8"/>
                <a:gd name="T14" fmla="*/ 12 w 14"/>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2" y="3"/>
                  </a:moveTo>
                  <a:cubicBezTo>
                    <a:pt x="14" y="3"/>
                    <a:pt x="13" y="4"/>
                    <a:pt x="12" y="5"/>
                  </a:cubicBezTo>
                  <a:cubicBezTo>
                    <a:pt x="11" y="6"/>
                    <a:pt x="10" y="6"/>
                    <a:pt x="9" y="6"/>
                  </a:cubicBezTo>
                  <a:cubicBezTo>
                    <a:pt x="8" y="7"/>
                    <a:pt x="7" y="8"/>
                    <a:pt x="7" y="8"/>
                  </a:cubicBezTo>
                  <a:cubicBezTo>
                    <a:pt x="7" y="8"/>
                    <a:pt x="5" y="6"/>
                    <a:pt x="4" y="6"/>
                  </a:cubicBezTo>
                  <a:cubicBezTo>
                    <a:pt x="4" y="6"/>
                    <a:pt x="3" y="8"/>
                    <a:pt x="2" y="8"/>
                  </a:cubicBezTo>
                  <a:cubicBezTo>
                    <a:pt x="1" y="8"/>
                    <a:pt x="1" y="7"/>
                    <a:pt x="1" y="6"/>
                  </a:cubicBezTo>
                  <a:cubicBezTo>
                    <a:pt x="0" y="0"/>
                    <a:pt x="12" y="7"/>
                    <a:pt x="12"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1" name="Freeform 20"/>
            <p:cNvSpPr/>
            <p:nvPr/>
          </p:nvSpPr>
          <p:spPr bwMode="auto">
            <a:xfrm>
              <a:off x="2197274" y="1744217"/>
              <a:ext cx="25400" cy="12700"/>
            </a:xfrm>
            <a:custGeom>
              <a:avLst/>
              <a:gdLst>
                <a:gd name="T0" fmla="*/ 0 w 8"/>
                <a:gd name="T1" fmla="*/ 2 h 4"/>
                <a:gd name="T2" fmla="*/ 6 w 8"/>
                <a:gd name="T3" fmla="*/ 4 h 4"/>
                <a:gd name="T4" fmla="*/ 0 w 8"/>
                <a:gd name="T5" fmla="*/ 2 h 4"/>
              </a:gdLst>
              <a:ahLst/>
              <a:cxnLst>
                <a:cxn ang="0">
                  <a:pos x="T0" y="T1"/>
                </a:cxn>
                <a:cxn ang="0">
                  <a:pos x="T2" y="T3"/>
                </a:cxn>
                <a:cxn ang="0">
                  <a:pos x="T4" y="T5"/>
                </a:cxn>
              </a:cxnLst>
              <a:rect l="0" t="0" r="r" b="b"/>
              <a:pathLst>
                <a:path w="8" h="4">
                  <a:moveTo>
                    <a:pt x="0" y="2"/>
                  </a:moveTo>
                  <a:cubicBezTo>
                    <a:pt x="0" y="0"/>
                    <a:pt x="8" y="0"/>
                    <a:pt x="6" y="4"/>
                  </a:cubicBezTo>
                  <a:cubicBezTo>
                    <a:pt x="3" y="2"/>
                    <a:pt x="4" y="4"/>
                    <a:pt x="0"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2" name="Freeform 21"/>
            <p:cNvSpPr/>
            <p:nvPr/>
          </p:nvSpPr>
          <p:spPr bwMode="auto">
            <a:xfrm>
              <a:off x="2449687" y="1747392"/>
              <a:ext cx="12700" cy="12700"/>
            </a:xfrm>
            <a:custGeom>
              <a:avLst/>
              <a:gdLst>
                <a:gd name="T0" fmla="*/ 0 w 4"/>
                <a:gd name="T1" fmla="*/ 0 h 4"/>
                <a:gd name="T2" fmla="*/ 4 w 4"/>
                <a:gd name="T3" fmla="*/ 4 h 4"/>
                <a:gd name="T4" fmla="*/ 0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3" y="0"/>
                    <a:pt x="4" y="1"/>
                    <a:pt x="4" y="4"/>
                  </a:cubicBezTo>
                  <a:cubicBezTo>
                    <a:pt x="3" y="4"/>
                    <a:pt x="2" y="4"/>
                    <a:pt x="0" y="4"/>
                  </a:cubicBezTo>
                  <a:cubicBezTo>
                    <a:pt x="0" y="3"/>
                    <a:pt x="0" y="1"/>
                    <a:pt x="0"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3" name="Freeform 22"/>
            <p:cNvSpPr/>
            <p:nvPr/>
          </p:nvSpPr>
          <p:spPr bwMode="auto">
            <a:xfrm>
              <a:off x="2340149" y="1766442"/>
              <a:ext cx="288925" cy="85725"/>
            </a:xfrm>
            <a:custGeom>
              <a:avLst/>
              <a:gdLst>
                <a:gd name="T0" fmla="*/ 90 w 90"/>
                <a:gd name="T1" fmla="*/ 15 h 27"/>
                <a:gd name="T2" fmla="*/ 90 w 90"/>
                <a:gd name="T3" fmla="*/ 22 h 27"/>
                <a:gd name="T4" fmla="*/ 86 w 90"/>
                <a:gd name="T5" fmla="*/ 24 h 27"/>
                <a:gd name="T6" fmla="*/ 71 w 90"/>
                <a:gd name="T7" fmla="*/ 24 h 27"/>
                <a:gd name="T8" fmla="*/ 66 w 90"/>
                <a:gd name="T9" fmla="*/ 27 h 27"/>
                <a:gd name="T10" fmla="*/ 62 w 90"/>
                <a:gd name="T11" fmla="*/ 26 h 27"/>
                <a:gd name="T12" fmla="*/ 61 w 90"/>
                <a:gd name="T13" fmla="*/ 27 h 27"/>
                <a:gd name="T14" fmla="*/ 56 w 90"/>
                <a:gd name="T15" fmla="*/ 27 h 27"/>
                <a:gd name="T16" fmla="*/ 56 w 90"/>
                <a:gd name="T17" fmla="*/ 26 h 27"/>
                <a:gd name="T18" fmla="*/ 53 w 90"/>
                <a:gd name="T19" fmla="*/ 27 h 27"/>
                <a:gd name="T20" fmla="*/ 48 w 90"/>
                <a:gd name="T21" fmla="*/ 24 h 27"/>
                <a:gd name="T22" fmla="*/ 29 w 90"/>
                <a:gd name="T23" fmla="*/ 24 h 27"/>
                <a:gd name="T24" fmla="*/ 31 w 90"/>
                <a:gd name="T25" fmla="*/ 22 h 27"/>
                <a:gd name="T26" fmla="*/ 28 w 90"/>
                <a:gd name="T27" fmla="*/ 20 h 27"/>
                <a:gd name="T28" fmla="*/ 26 w 90"/>
                <a:gd name="T29" fmla="*/ 15 h 27"/>
                <a:gd name="T30" fmla="*/ 28 w 90"/>
                <a:gd name="T31" fmla="*/ 13 h 27"/>
                <a:gd name="T32" fmla="*/ 26 w 90"/>
                <a:gd name="T33" fmla="*/ 8 h 27"/>
                <a:gd name="T34" fmla="*/ 14 w 90"/>
                <a:gd name="T35" fmla="*/ 9 h 27"/>
                <a:gd name="T36" fmla="*/ 12 w 90"/>
                <a:gd name="T37" fmla="*/ 7 h 27"/>
                <a:gd name="T38" fmla="*/ 9 w 90"/>
                <a:gd name="T39" fmla="*/ 5 h 27"/>
                <a:gd name="T40" fmla="*/ 4 w 90"/>
                <a:gd name="T41" fmla="*/ 7 h 27"/>
                <a:gd name="T42" fmla="*/ 2 w 90"/>
                <a:gd name="T43" fmla="*/ 2 h 27"/>
                <a:gd name="T44" fmla="*/ 15 w 90"/>
                <a:gd name="T45" fmla="*/ 0 h 27"/>
                <a:gd name="T46" fmla="*/ 18 w 90"/>
                <a:gd name="T47" fmla="*/ 2 h 27"/>
                <a:gd name="T48" fmla="*/ 18 w 90"/>
                <a:gd name="T49" fmla="*/ 4 h 27"/>
                <a:gd name="T50" fmla="*/ 22 w 90"/>
                <a:gd name="T51" fmla="*/ 7 h 27"/>
                <a:gd name="T52" fmla="*/ 33 w 90"/>
                <a:gd name="T53" fmla="*/ 7 h 27"/>
                <a:gd name="T54" fmla="*/ 33 w 90"/>
                <a:gd name="T55" fmla="*/ 13 h 27"/>
                <a:gd name="T56" fmla="*/ 42 w 90"/>
                <a:gd name="T57" fmla="*/ 14 h 27"/>
                <a:gd name="T58" fmla="*/ 42 w 90"/>
                <a:gd name="T59" fmla="*/ 17 h 27"/>
                <a:gd name="T60" fmla="*/ 44 w 90"/>
                <a:gd name="T61" fmla="*/ 15 h 27"/>
                <a:gd name="T62" fmla="*/ 60 w 90"/>
                <a:gd name="T63" fmla="*/ 15 h 27"/>
                <a:gd name="T64" fmla="*/ 62 w 90"/>
                <a:gd name="T65" fmla="*/ 17 h 27"/>
                <a:gd name="T66" fmla="*/ 66 w 90"/>
                <a:gd name="T67" fmla="*/ 14 h 27"/>
                <a:gd name="T68" fmla="*/ 70 w 90"/>
                <a:gd name="T69" fmla="*/ 14 h 27"/>
                <a:gd name="T70" fmla="*/ 90 w 90"/>
                <a:gd name="T7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27">
                  <a:moveTo>
                    <a:pt x="90" y="15"/>
                  </a:moveTo>
                  <a:cubicBezTo>
                    <a:pt x="90" y="18"/>
                    <a:pt x="90" y="20"/>
                    <a:pt x="90" y="22"/>
                  </a:cubicBezTo>
                  <a:cubicBezTo>
                    <a:pt x="88" y="22"/>
                    <a:pt x="87" y="23"/>
                    <a:pt x="86" y="24"/>
                  </a:cubicBezTo>
                  <a:cubicBezTo>
                    <a:pt x="80" y="25"/>
                    <a:pt x="75" y="24"/>
                    <a:pt x="71" y="24"/>
                  </a:cubicBezTo>
                  <a:cubicBezTo>
                    <a:pt x="69" y="24"/>
                    <a:pt x="67" y="26"/>
                    <a:pt x="66" y="27"/>
                  </a:cubicBezTo>
                  <a:cubicBezTo>
                    <a:pt x="64" y="27"/>
                    <a:pt x="64" y="26"/>
                    <a:pt x="62" y="26"/>
                  </a:cubicBezTo>
                  <a:cubicBezTo>
                    <a:pt x="63" y="26"/>
                    <a:pt x="61" y="27"/>
                    <a:pt x="61" y="27"/>
                  </a:cubicBezTo>
                  <a:cubicBezTo>
                    <a:pt x="60" y="27"/>
                    <a:pt x="56" y="27"/>
                    <a:pt x="56" y="27"/>
                  </a:cubicBezTo>
                  <a:cubicBezTo>
                    <a:pt x="56" y="26"/>
                    <a:pt x="56" y="26"/>
                    <a:pt x="56" y="26"/>
                  </a:cubicBezTo>
                  <a:cubicBezTo>
                    <a:pt x="54" y="25"/>
                    <a:pt x="53" y="27"/>
                    <a:pt x="53" y="27"/>
                  </a:cubicBezTo>
                  <a:cubicBezTo>
                    <a:pt x="50" y="26"/>
                    <a:pt x="51" y="24"/>
                    <a:pt x="48" y="24"/>
                  </a:cubicBezTo>
                  <a:cubicBezTo>
                    <a:pt x="43" y="24"/>
                    <a:pt x="37" y="27"/>
                    <a:pt x="29" y="24"/>
                  </a:cubicBezTo>
                  <a:cubicBezTo>
                    <a:pt x="29" y="23"/>
                    <a:pt x="31" y="23"/>
                    <a:pt x="31" y="22"/>
                  </a:cubicBezTo>
                  <a:cubicBezTo>
                    <a:pt x="30" y="20"/>
                    <a:pt x="29" y="22"/>
                    <a:pt x="28" y="20"/>
                  </a:cubicBezTo>
                  <a:cubicBezTo>
                    <a:pt x="27" y="19"/>
                    <a:pt x="28" y="16"/>
                    <a:pt x="26" y="15"/>
                  </a:cubicBezTo>
                  <a:cubicBezTo>
                    <a:pt x="26" y="14"/>
                    <a:pt x="28" y="15"/>
                    <a:pt x="28" y="13"/>
                  </a:cubicBezTo>
                  <a:cubicBezTo>
                    <a:pt x="28" y="10"/>
                    <a:pt x="25" y="11"/>
                    <a:pt x="26" y="8"/>
                  </a:cubicBezTo>
                  <a:cubicBezTo>
                    <a:pt x="23" y="10"/>
                    <a:pt x="18" y="9"/>
                    <a:pt x="14" y="9"/>
                  </a:cubicBezTo>
                  <a:cubicBezTo>
                    <a:pt x="11" y="10"/>
                    <a:pt x="12" y="7"/>
                    <a:pt x="12" y="7"/>
                  </a:cubicBezTo>
                  <a:cubicBezTo>
                    <a:pt x="11" y="6"/>
                    <a:pt x="9" y="7"/>
                    <a:pt x="9" y="5"/>
                  </a:cubicBezTo>
                  <a:cubicBezTo>
                    <a:pt x="8" y="6"/>
                    <a:pt x="6" y="7"/>
                    <a:pt x="4" y="7"/>
                  </a:cubicBezTo>
                  <a:cubicBezTo>
                    <a:pt x="8" y="3"/>
                    <a:pt x="0" y="6"/>
                    <a:pt x="2" y="2"/>
                  </a:cubicBezTo>
                  <a:cubicBezTo>
                    <a:pt x="7" y="2"/>
                    <a:pt x="11" y="1"/>
                    <a:pt x="15" y="0"/>
                  </a:cubicBezTo>
                  <a:cubicBezTo>
                    <a:pt x="15" y="2"/>
                    <a:pt x="17" y="1"/>
                    <a:pt x="18" y="2"/>
                  </a:cubicBezTo>
                  <a:cubicBezTo>
                    <a:pt x="18" y="2"/>
                    <a:pt x="18" y="4"/>
                    <a:pt x="18" y="4"/>
                  </a:cubicBezTo>
                  <a:cubicBezTo>
                    <a:pt x="19" y="5"/>
                    <a:pt x="23" y="3"/>
                    <a:pt x="22" y="7"/>
                  </a:cubicBezTo>
                  <a:cubicBezTo>
                    <a:pt x="25" y="3"/>
                    <a:pt x="28" y="7"/>
                    <a:pt x="33" y="7"/>
                  </a:cubicBezTo>
                  <a:cubicBezTo>
                    <a:pt x="32" y="11"/>
                    <a:pt x="35" y="11"/>
                    <a:pt x="33" y="13"/>
                  </a:cubicBezTo>
                  <a:cubicBezTo>
                    <a:pt x="35" y="13"/>
                    <a:pt x="39" y="13"/>
                    <a:pt x="42" y="14"/>
                  </a:cubicBezTo>
                  <a:cubicBezTo>
                    <a:pt x="43" y="15"/>
                    <a:pt x="36" y="17"/>
                    <a:pt x="42" y="17"/>
                  </a:cubicBezTo>
                  <a:cubicBezTo>
                    <a:pt x="43" y="17"/>
                    <a:pt x="43" y="16"/>
                    <a:pt x="44" y="15"/>
                  </a:cubicBezTo>
                  <a:cubicBezTo>
                    <a:pt x="48" y="15"/>
                    <a:pt x="54" y="15"/>
                    <a:pt x="60" y="15"/>
                  </a:cubicBezTo>
                  <a:cubicBezTo>
                    <a:pt x="60" y="16"/>
                    <a:pt x="62" y="17"/>
                    <a:pt x="62" y="17"/>
                  </a:cubicBezTo>
                  <a:cubicBezTo>
                    <a:pt x="65" y="16"/>
                    <a:pt x="60" y="14"/>
                    <a:pt x="66" y="14"/>
                  </a:cubicBezTo>
                  <a:cubicBezTo>
                    <a:pt x="67" y="14"/>
                    <a:pt x="68" y="14"/>
                    <a:pt x="70" y="14"/>
                  </a:cubicBezTo>
                  <a:cubicBezTo>
                    <a:pt x="75" y="13"/>
                    <a:pt x="83" y="13"/>
                    <a:pt x="90" y="15"/>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4" name="Freeform 23"/>
            <p:cNvSpPr/>
            <p:nvPr/>
          </p:nvSpPr>
          <p:spPr bwMode="auto">
            <a:xfrm>
              <a:off x="4791249" y="1766442"/>
              <a:ext cx="288925" cy="207963"/>
            </a:xfrm>
            <a:custGeom>
              <a:avLst/>
              <a:gdLst>
                <a:gd name="T0" fmla="*/ 74 w 90"/>
                <a:gd name="T1" fmla="*/ 2 h 65"/>
                <a:gd name="T2" fmla="*/ 89 w 90"/>
                <a:gd name="T3" fmla="*/ 0 h 65"/>
                <a:gd name="T4" fmla="*/ 88 w 90"/>
                <a:gd name="T5" fmla="*/ 7 h 65"/>
                <a:gd name="T6" fmla="*/ 71 w 90"/>
                <a:gd name="T7" fmla="*/ 9 h 65"/>
                <a:gd name="T8" fmla="*/ 69 w 90"/>
                <a:gd name="T9" fmla="*/ 12 h 65"/>
                <a:gd name="T10" fmla="*/ 66 w 90"/>
                <a:gd name="T11" fmla="*/ 12 h 65"/>
                <a:gd name="T12" fmla="*/ 64 w 90"/>
                <a:gd name="T13" fmla="*/ 14 h 65"/>
                <a:gd name="T14" fmla="*/ 61 w 90"/>
                <a:gd name="T15" fmla="*/ 13 h 65"/>
                <a:gd name="T16" fmla="*/ 56 w 90"/>
                <a:gd name="T17" fmla="*/ 14 h 65"/>
                <a:gd name="T18" fmla="*/ 51 w 90"/>
                <a:gd name="T19" fmla="*/ 15 h 65"/>
                <a:gd name="T20" fmla="*/ 50 w 90"/>
                <a:gd name="T21" fmla="*/ 18 h 65"/>
                <a:gd name="T22" fmla="*/ 44 w 90"/>
                <a:gd name="T23" fmla="*/ 22 h 65"/>
                <a:gd name="T24" fmla="*/ 40 w 90"/>
                <a:gd name="T25" fmla="*/ 24 h 65"/>
                <a:gd name="T26" fmla="*/ 37 w 90"/>
                <a:gd name="T27" fmla="*/ 27 h 65"/>
                <a:gd name="T28" fmla="*/ 36 w 90"/>
                <a:gd name="T29" fmla="*/ 29 h 65"/>
                <a:gd name="T30" fmla="*/ 30 w 90"/>
                <a:gd name="T31" fmla="*/ 32 h 65"/>
                <a:gd name="T32" fmla="*/ 28 w 90"/>
                <a:gd name="T33" fmla="*/ 33 h 65"/>
                <a:gd name="T34" fmla="*/ 23 w 90"/>
                <a:gd name="T35" fmla="*/ 36 h 65"/>
                <a:gd name="T36" fmla="*/ 21 w 90"/>
                <a:gd name="T37" fmla="*/ 41 h 65"/>
                <a:gd name="T38" fmla="*/ 22 w 90"/>
                <a:gd name="T39" fmla="*/ 48 h 65"/>
                <a:gd name="T40" fmla="*/ 18 w 90"/>
                <a:gd name="T41" fmla="*/ 51 h 65"/>
                <a:gd name="T42" fmla="*/ 21 w 90"/>
                <a:gd name="T43" fmla="*/ 56 h 65"/>
                <a:gd name="T44" fmla="*/ 20 w 90"/>
                <a:gd name="T45" fmla="*/ 57 h 65"/>
                <a:gd name="T46" fmla="*/ 21 w 90"/>
                <a:gd name="T47" fmla="*/ 58 h 65"/>
                <a:gd name="T48" fmla="*/ 22 w 90"/>
                <a:gd name="T49" fmla="*/ 57 h 65"/>
                <a:gd name="T50" fmla="*/ 26 w 90"/>
                <a:gd name="T51" fmla="*/ 60 h 65"/>
                <a:gd name="T52" fmla="*/ 25 w 90"/>
                <a:gd name="T53" fmla="*/ 65 h 65"/>
                <a:gd name="T54" fmla="*/ 13 w 90"/>
                <a:gd name="T55" fmla="*/ 65 h 65"/>
                <a:gd name="T56" fmla="*/ 15 w 90"/>
                <a:gd name="T57" fmla="*/ 62 h 65"/>
                <a:gd name="T58" fmla="*/ 11 w 90"/>
                <a:gd name="T59" fmla="*/ 61 h 65"/>
                <a:gd name="T60" fmla="*/ 8 w 90"/>
                <a:gd name="T61" fmla="*/ 58 h 65"/>
                <a:gd name="T62" fmla="*/ 6 w 90"/>
                <a:gd name="T63" fmla="*/ 58 h 65"/>
                <a:gd name="T64" fmla="*/ 2 w 90"/>
                <a:gd name="T65" fmla="*/ 58 h 65"/>
                <a:gd name="T66" fmla="*/ 1 w 90"/>
                <a:gd name="T67" fmla="*/ 49 h 65"/>
                <a:gd name="T68" fmla="*/ 7 w 90"/>
                <a:gd name="T69" fmla="*/ 47 h 65"/>
                <a:gd name="T70" fmla="*/ 6 w 90"/>
                <a:gd name="T71" fmla="*/ 46 h 65"/>
                <a:gd name="T72" fmla="*/ 7 w 90"/>
                <a:gd name="T73" fmla="*/ 43 h 65"/>
                <a:gd name="T74" fmla="*/ 13 w 90"/>
                <a:gd name="T75" fmla="*/ 41 h 65"/>
                <a:gd name="T76" fmla="*/ 13 w 90"/>
                <a:gd name="T77" fmla="*/ 36 h 65"/>
                <a:gd name="T78" fmla="*/ 17 w 90"/>
                <a:gd name="T79" fmla="*/ 34 h 65"/>
                <a:gd name="T80" fmla="*/ 20 w 90"/>
                <a:gd name="T81" fmla="*/ 31 h 65"/>
                <a:gd name="T82" fmla="*/ 20 w 90"/>
                <a:gd name="T83" fmla="*/ 24 h 65"/>
                <a:gd name="T84" fmla="*/ 30 w 90"/>
                <a:gd name="T85" fmla="*/ 20 h 65"/>
                <a:gd name="T86" fmla="*/ 31 w 90"/>
                <a:gd name="T87" fmla="*/ 18 h 65"/>
                <a:gd name="T88" fmla="*/ 32 w 90"/>
                <a:gd name="T89" fmla="*/ 19 h 65"/>
                <a:gd name="T90" fmla="*/ 35 w 90"/>
                <a:gd name="T91" fmla="*/ 17 h 65"/>
                <a:gd name="T92" fmla="*/ 36 w 90"/>
                <a:gd name="T93" fmla="*/ 14 h 65"/>
                <a:gd name="T94" fmla="*/ 42 w 90"/>
                <a:gd name="T95" fmla="*/ 13 h 65"/>
                <a:gd name="T96" fmla="*/ 50 w 90"/>
                <a:gd name="T97" fmla="*/ 12 h 65"/>
                <a:gd name="T98" fmla="*/ 51 w 90"/>
                <a:gd name="T99" fmla="*/ 10 h 65"/>
                <a:gd name="T100" fmla="*/ 54 w 90"/>
                <a:gd name="T101" fmla="*/ 12 h 65"/>
                <a:gd name="T102" fmla="*/ 55 w 90"/>
                <a:gd name="T103" fmla="*/ 9 h 65"/>
                <a:gd name="T104" fmla="*/ 56 w 90"/>
                <a:gd name="T105" fmla="*/ 9 h 65"/>
                <a:gd name="T106" fmla="*/ 65 w 90"/>
                <a:gd name="T107" fmla="*/ 8 h 65"/>
                <a:gd name="T108" fmla="*/ 68 w 90"/>
                <a:gd name="T109" fmla="*/ 7 h 65"/>
                <a:gd name="T110" fmla="*/ 69 w 90"/>
                <a:gd name="T111" fmla="*/ 5 h 65"/>
                <a:gd name="T112" fmla="*/ 74 w 90"/>
                <a:gd name="T113"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65">
                  <a:moveTo>
                    <a:pt x="74" y="2"/>
                  </a:moveTo>
                  <a:cubicBezTo>
                    <a:pt x="78" y="5"/>
                    <a:pt x="84" y="0"/>
                    <a:pt x="89" y="0"/>
                  </a:cubicBezTo>
                  <a:cubicBezTo>
                    <a:pt x="90" y="4"/>
                    <a:pt x="87" y="4"/>
                    <a:pt x="88" y="7"/>
                  </a:cubicBezTo>
                  <a:cubicBezTo>
                    <a:pt x="83" y="4"/>
                    <a:pt x="77" y="9"/>
                    <a:pt x="71" y="9"/>
                  </a:cubicBezTo>
                  <a:cubicBezTo>
                    <a:pt x="70" y="9"/>
                    <a:pt x="70" y="11"/>
                    <a:pt x="69" y="12"/>
                  </a:cubicBezTo>
                  <a:cubicBezTo>
                    <a:pt x="68" y="12"/>
                    <a:pt x="67" y="11"/>
                    <a:pt x="66" y="12"/>
                  </a:cubicBezTo>
                  <a:cubicBezTo>
                    <a:pt x="64" y="14"/>
                    <a:pt x="64" y="14"/>
                    <a:pt x="64" y="14"/>
                  </a:cubicBezTo>
                  <a:cubicBezTo>
                    <a:pt x="63" y="14"/>
                    <a:pt x="63" y="13"/>
                    <a:pt x="61" y="13"/>
                  </a:cubicBezTo>
                  <a:cubicBezTo>
                    <a:pt x="60" y="13"/>
                    <a:pt x="58" y="14"/>
                    <a:pt x="56" y="14"/>
                  </a:cubicBezTo>
                  <a:cubicBezTo>
                    <a:pt x="55" y="14"/>
                    <a:pt x="53" y="15"/>
                    <a:pt x="51" y="15"/>
                  </a:cubicBezTo>
                  <a:cubicBezTo>
                    <a:pt x="50" y="16"/>
                    <a:pt x="51" y="17"/>
                    <a:pt x="50" y="18"/>
                  </a:cubicBezTo>
                  <a:cubicBezTo>
                    <a:pt x="49" y="19"/>
                    <a:pt x="44" y="18"/>
                    <a:pt x="44" y="22"/>
                  </a:cubicBezTo>
                  <a:cubicBezTo>
                    <a:pt x="44" y="23"/>
                    <a:pt x="41" y="24"/>
                    <a:pt x="40" y="24"/>
                  </a:cubicBezTo>
                  <a:cubicBezTo>
                    <a:pt x="39" y="25"/>
                    <a:pt x="38" y="26"/>
                    <a:pt x="37" y="27"/>
                  </a:cubicBezTo>
                  <a:cubicBezTo>
                    <a:pt x="37" y="27"/>
                    <a:pt x="36" y="28"/>
                    <a:pt x="36" y="29"/>
                  </a:cubicBezTo>
                  <a:cubicBezTo>
                    <a:pt x="32" y="31"/>
                    <a:pt x="32" y="28"/>
                    <a:pt x="30" y="32"/>
                  </a:cubicBezTo>
                  <a:cubicBezTo>
                    <a:pt x="29" y="33"/>
                    <a:pt x="29" y="32"/>
                    <a:pt x="28" y="33"/>
                  </a:cubicBezTo>
                  <a:cubicBezTo>
                    <a:pt x="28" y="35"/>
                    <a:pt x="25" y="34"/>
                    <a:pt x="23" y="36"/>
                  </a:cubicBezTo>
                  <a:cubicBezTo>
                    <a:pt x="23" y="38"/>
                    <a:pt x="25" y="42"/>
                    <a:pt x="21" y="41"/>
                  </a:cubicBezTo>
                  <a:cubicBezTo>
                    <a:pt x="22" y="43"/>
                    <a:pt x="19" y="48"/>
                    <a:pt x="22" y="48"/>
                  </a:cubicBezTo>
                  <a:cubicBezTo>
                    <a:pt x="21" y="49"/>
                    <a:pt x="20" y="50"/>
                    <a:pt x="18" y="51"/>
                  </a:cubicBezTo>
                  <a:cubicBezTo>
                    <a:pt x="17" y="54"/>
                    <a:pt x="21" y="53"/>
                    <a:pt x="21" y="56"/>
                  </a:cubicBezTo>
                  <a:cubicBezTo>
                    <a:pt x="21" y="56"/>
                    <a:pt x="19" y="56"/>
                    <a:pt x="20" y="57"/>
                  </a:cubicBezTo>
                  <a:cubicBezTo>
                    <a:pt x="19" y="57"/>
                    <a:pt x="22" y="58"/>
                    <a:pt x="21" y="58"/>
                  </a:cubicBezTo>
                  <a:cubicBezTo>
                    <a:pt x="22" y="58"/>
                    <a:pt x="23" y="57"/>
                    <a:pt x="22" y="57"/>
                  </a:cubicBezTo>
                  <a:cubicBezTo>
                    <a:pt x="24" y="58"/>
                    <a:pt x="23" y="60"/>
                    <a:pt x="26" y="60"/>
                  </a:cubicBezTo>
                  <a:cubicBezTo>
                    <a:pt x="26" y="62"/>
                    <a:pt x="24" y="62"/>
                    <a:pt x="25" y="65"/>
                  </a:cubicBezTo>
                  <a:cubicBezTo>
                    <a:pt x="21" y="65"/>
                    <a:pt x="17" y="65"/>
                    <a:pt x="13" y="65"/>
                  </a:cubicBezTo>
                  <a:cubicBezTo>
                    <a:pt x="13" y="64"/>
                    <a:pt x="15" y="63"/>
                    <a:pt x="15" y="62"/>
                  </a:cubicBezTo>
                  <a:cubicBezTo>
                    <a:pt x="14" y="61"/>
                    <a:pt x="12" y="62"/>
                    <a:pt x="11" y="61"/>
                  </a:cubicBezTo>
                  <a:cubicBezTo>
                    <a:pt x="10" y="60"/>
                    <a:pt x="9" y="59"/>
                    <a:pt x="8" y="58"/>
                  </a:cubicBezTo>
                  <a:cubicBezTo>
                    <a:pt x="8" y="58"/>
                    <a:pt x="6" y="59"/>
                    <a:pt x="6" y="58"/>
                  </a:cubicBezTo>
                  <a:cubicBezTo>
                    <a:pt x="5" y="57"/>
                    <a:pt x="5" y="58"/>
                    <a:pt x="2" y="58"/>
                  </a:cubicBezTo>
                  <a:cubicBezTo>
                    <a:pt x="2" y="55"/>
                    <a:pt x="0" y="54"/>
                    <a:pt x="1" y="49"/>
                  </a:cubicBezTo>
                  <a:cubicBezTo>
                    <a:pt x="5" y="54"/>
                    <a:pt x="1" y="45"/>
                    <a:pt x="7" y="47"/>
                  </a:cubicBezTo>
                  <a:cubicBezTo>
                    <a:pt x="8" y="46"/>
                    <a:pt x="6" y="46"/>
                    <a:pt x="6" y="46"/>
                  </a:cubicBezTo>
                  <a:cubicBezTo>
                    <a:pt x="6" y="44"/>
                    <a:pt x="10" y="44"/>
                    <a:pt x="7" y="43"/>
                  </a:cubicBezTo>
                  <a:cubicBezTo>
                    <a:pt x="8" y="41"/>
                    <a:pt x="11" y="41"/>
                    <a:pt x="13" y="41"/>
                  </a:cubicBezTo>
                  <a:cubicBezTo>
                    <a:pt x="12" y="38"/>
                    <a:pt x="17" y="36"/>
                    <a:pt x="13" y="36"/>
                  </a:cubicBezTo>
                  <a:cubicBezTo>
                    <a:pt x="14" y="34"/>
                    <a:pt x="16" y="35"/>
                    <a:pt x="17" y="34"/>
                  </a:cubicBezTo>
                  <a:cubicBezTo>
                    <a:pt x="17" y="32"/>
                    <a:pt x="18" y="31"/>
                    <a:pt x="20" y="31"/>
                  </a:cubicBezTo>
                  <a:cubicBezTo>
                    <a:pt x="17" y="28"/>
                    <a:pt x="20" y="28"/>
                    <a:pt x="20" y="24"/>
                  </a:cubicBezTo>
                  <a:cubicBezTo>
                    <a:pt x="25" y="25"/>
                    <a:pt x="26" y="22"/>
                    <a:pt x="30" y="20"/>
                  </a:cubicBezTo>
                  <a:cubicBezTo>
                    <a:pt x="31" y="21"/>
                    <a:pt x="30" y="18"/>
                    <a:pt x="31" y="18"/>
                  </a:cubicBezTo>
                  <a:cubicBezTo>
                    <a:pt x="32" y="18"/>
                    <a:pt x="33" y="19"/>
                    <a:pt x="32" y="19"/>
                  </a:cubicBezTo>
                  <a:cubicBezTo>
                    <a:pt x="33" y="19"/>
                    <a:pt x="34" y="17"/>
                    <a:pt x="35" y="17"/>
                  </a:cubicBezTo>
                  <a:cubicBezTo>
                    <a:pt x="35" y="16"/>
                    <a:pt x="36" y="16"/>
                    <a:pt x="36" y="14"/>
                  </a:cubicBezTo>
                  <a:cubicBezTo>
                    <a:pt x="38" y="15"/>
                    <a:pt x="40" y="14"/>
                    <a:pt x="42" y="13"/>
                  </a:cubicBezTo>
                  <a:cubicBezTo>
                    <a:pt x="44" y="12"/>
                    <a:pt x="46" y="12"/>
                    <a:pt x="50" y="12"/>
                  </a:cubicBezTo>
                  <a:cubicBezTo>
                    <a:pt x="51" y="11"/>
                    <a:pt x="51" y="11"/>
                    <a:pt x="51" y="10"/>
                  </a:cubicBezTo>
                  <a:cubicBezTo>
                    <a:pt x="53" y="10"/>
                    <a:pt x="54" y="12"/>
                    <a:pt x="54" y="12"/>
                  </a:cubicBezTo>
                  <a:cubicBezTo>
                    <a:pt x="56" y="11"/>
                    <a:pt x="53" y="9"/>
                    <a:pt x="55" y="9"/>
                  </a:cubicBezTo>
                  <a:cubicBezTo>
                    <a:pt x="56" y="9"/>
                    <a:pt x="56" y="9"/>
                    <a:pt x="56" y="9"/>
                  </a:cubicBezTo>
                  <a:cubicBezTo>
                    <a:pt x="58" y="9"/>
                    <a:pt x="61" y="9"/>
                    <a:pt x="65" y="8"/>
                  </a:cubicBezTo>
                  <a:cubicBezTo>
                    <a:pt x="67" y="7"/>
                    <a:pt x="66" y="8"/>
                    <a:pt x="68" y="7"/>
                  </a:cubicBezTo>
                  <a:cubicBezTo>
                    <a:pt x="69" y="5"/>
                    <a:pt x="69" y="5"/>
                    <a:pt x="69" y="5"/>
                  </a:cubicBezTo>
                  <a:cubicBezTo>
                    <a:pt x="72" y="4"/>
                    <a:pt x="74" y="8"/>
                    <a:pt x="74"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5" name="Freeform 24"/>
            <p:cNvSpPr/>
            <p:nvPr/>
          </p:nvSpPr>
          <p:spPr bwMode="auto">
            <a:xfrm>
              <a:off x="2267124" y="1779142"/>
              <a:ext cx="31750" cy="12700"/>
            </a:xfrm>
            <a:custGeom>
              <a:avLst/>
              <a:gdLst>
                <a:gd name="T0" fmla="*/ 7 w 10"/>
                <a:gd name="T1" fmla="*/ 0 h 4"/>
                <a:gd name="T2" fmla="*/ 9 w 10"/>
                <a:gd name="T3" fmla="*/ 0 h 4"/>
                <a:gd name="T4" fmla="*/ 7 w 10"/>
                <a:gd name="T5" fmla="*/ 0 h 4"/>
              </a:gdLst>
              <a:ahLst/>
              <a:cxnLst>
                <a:cxn ang="0">
                  <a:pos x="T0" y="T1"/>
                </a:cxn>
                <a:cxn ang="0">
                  <a:pos x="T2" y="T3"/>
                </a:cxn>
                <a:cxn ang="0">
                  <a:pos x="T4" y="T5"/>
                </a:cxn>
              </a:cxnLst>
              <a:rect l="0" t="0" r="r" b="b"/>
              <a:pathLst>
                <a:path w="10" h="4">
                  <a:moveTo>
                    <a:pt x="7" y="0"/>
                  </a:moveTo>
                  <a:cubicBezTo>
                    <a:pt x="8" y="0"/>
                    <a:pt x="9" y="0"/>
                    <a:pt x="9" y="0"/>
                  </a:cubicBezTo>
                  <a:cubicBezTo>
                    <a:pt x="10" y="4"/>
                    <a:pt x="0" y="0"/>
                    <a:pt x="7"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6" name="Freeform 25"/>
            <p:cNvSpPr/>
            <p:nvPr/>
          </p:nvSpPr>
          <p:spPr bwMode="auto">
            <a:xfrm>
              <a:off x="6200949" y="1795017"/>
              <a:ext cx="85725" cy="66675"/>
            </a:xfrm>
            <a:custGeom>
              <a:avLst/>
              <a:gdLst>
                <a:gd name="T0" fmla="*/ 7 w 27"/>
                <a:gd name="T1" fmla="*/ 0 h 21"/>
                <a:gd name="T2" fmla="*/ 8 w 27"/>
                <a:gd name="T3" fmla="*/ 1 h 21"/>
                <a:gd name="T4" fmla="*/ 16 w 27"/>
                <a:gd name="T5" fmla="*/ 5 h 21"/>
                <a:gd name="T6" fmla="*/ 20 w 27"/>
                <a:gd name="T7" fmla="*/ 3 h 21"/>
                <a:gd name="T8" fmla="*/ 27 w 27"/>
                <a:gd name="T9" fmla="*/ 4 h 21"/>
                <a:gd name="T10" fmla="*/ 25 w 27"/>
                <a:gd name="T11" fmla="*/ 10 h 21"/>
                <a:gd name="T12" fmla="*/ 15 w 27"/>
                <a:gd name="T13" fmla="*/ 13 h 21"/>
                <a:gd name="T14" fmla="*/ 15 w 27"/>
                <a:gd name="T15" fmla="*/ 14 h 21"/>
                <a:gd name="T16" fmla="*/ 12 w 27"/>
                <a:gd name="T17" fmla="*/ 17 h 21"/>
                <a:gd name="T18" fmla="*/ 8 w 27"/>
                <a:gd name="T19" fmla="*/ 18 h 21"/>
                <a:gd name="T20" fmla="*/ 3 w 27"/>
                <a:gd name="T21" fmla="*/ 15 h 21"/>
                <a:gd name="T22" fmla="*/ 0 w 27"/>
                <a:gd name="T23" fmla="*/ 5 h 21"/>
                <a:gd name="T24" fmla="*/ 7 w 27"/>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1">
                  <a:moveTo>
                    <a:pt x="7" y="0"/>
                  </a:moveTo>
                  <a:cubicBezTo>
                    <a:pt x="8" y="0"/>
                    <a:pt x="8" y="1"/>
                    <a:pt x="8" y="1"/>
                  </a:cubicBezTo>
                  <a:cubicBezTo>
                    <a:pt x="10" y="4"/>
                    <a:pt x="14" y="3"/>
                    <a:pt x="16" y="5"/>
                  </a:cubicBezTo>
                  <a:cubicBezTo>
                    <a:pt x="18" y="6"/>
                    <a:pt x="19" y="3"/>
                    <a:pt x="20" y="3"/>
                  </a:cubicBezTo>
                  <a:cubicBezTo>
                    <a:pt x="21" y="2"/>
                    <a:pt x="23" y="5"/>
                    <a:pt x="27" y="4"/>
                  </a:cubicBezTo>
                  <a:cubicBezTo>
                    <a:pt x="26" y="5"/>
                    <a:pt x="21" y="8"/>
                    <a:pt x="25" y="10"/>
                  </a:cubicBezTo>
                  <a:cubicBezTo>
                    <a:pt x="24" y="13"/>
                    <a:pt x="19" y="13"/>
                    <a:pt x="15" y="13"/>
                  </a:cubicBezTo>
                  <a:cubicBezTo>
                    <a:pt x="13" y="13"/>
                    <a:pt x="14" y="14"/>
                    <a:pt x="15" y="14"/>
                  </a:cubicBezTo>
                  <a:cubicBezTo>
                    <a:pt x="16" y="16"/>
                    <a:pt x="7" y="15"/>
                    <a:pt x="12" y="17"/>
                  </a:cubicBezTo>
                  <a:cubicBezTo>
                    <a:pt x="12" y="21"/>
                    <a:pt x="8" y="14"/>
                    <a:pt x="8" y="18"/>
                  </a:cubicBezTo>
                  <a:cubicBezTo>
                    <a:pt x="6" y="17"/>
                    <a:pt x="7" y="14"/>
                    <a:pt x="3" y="15"/>
                  </a:cubicBezTo>
                  <a:cubicBezTo>
                    <a:pt x="2" y="12"/>
                    <a:pt x="3" y="6"/>
                    <a:pt x="0" y="5"/>
                  </a:cubicBezTo>
                  <a:cubicBezTo>
                    <a:pt x="1" y="2"/>
                    <a:pt x="8" y="5"/>
                    <a:pt x="7"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7" name="Freeform 26"/>
            <p:cNvSpPr/>
            <p:nvPr/>
          </p:nvSpPr>
          <p:spPr bwMode="auto">
            <a:xfrm>
              <a:off x="1975024" y="1804542"/>
              <a:ext cx="23813" cy="15875"/>
            </a:xfrm>
            <a:custGeom>
              <a:avLst/>
              <a:gdLst>
                <a:gd name="T0" fmla="*/ 3 w 7"/>
                <a:gd name="T1" fmla="*/ 0 h 5"/>
                <a:gd name="T2" fmla="*/ 5 w 7"/>
                <a:gd name="T3" fmla="*/ 5 h 5"/>
                <a:gd name="T4" fmla="*/ 0 w 7"/>
                <a:gd name="T5" fmla="*/ 3 h 5"/>
                <a:gd name="T6" fmla="*/ 3 w 7"/>
                <a:gd name="T7" fmla="*/ 0 h 5"/>
              </a:gdLst>
              <a:ahLst/>
              <a:cxnLst>
                <a:cxn ang="0">
                  <a:pos x="T0" y="T1"/>
                </a:cxn>
                <a:cxn ang="0">
                  <a:pos x="T2" y="T3"/>
                </a:cxn>
                <a:cxn ang="0">
                  <a:pos x="T4" y="T5"/>
                </a:cxn>
                <a:cxn ang="0">
                  <a:pos x="T6" y="T7"/>
                </a:cxn>
              </a:cxnLst>
              <a:rect l="0" t="0" r="r" b="b"/>
              <a:pathLst>
                <a:path w="7" h="5">
                  <a:moveTo>
                    <a:pt x="3" y="0"/>
                  </a:moveTo>
                  <a:cubicBezTo>
                    <a:pt x="7" y="1"/>
                    <a:pt x="5" y="2"/>
                    <a:pt x="5" y="5"/>
                  </a:cubicBezTo>
                  <a:cubicBezTo>
                    <a:pt x="3" y="4"/>
                    <a:pt x="2" y="3"/>
                    <a:pt x="0" y="3"/>
                  </a:cubicBezTo>
                  <a:cubicBezTo>
                    <a:pt x="0" y="1"/>
                    <a:pt x="4" y="3"/>
                    <a:pt x="3"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8" name="Freeform 27"/>
            <p:cNvSpPr/>
            <p:nvPr/>
          </p:nvSpPr>
          <p:spPr bwMode="auto">
            <a:xfrm>
              <a:off x="6296199" y="1804542"/>
              <a:ext cx="39688" cy="34925"/>
            </a:xfrm>
            <a:custGeom>
              <a:avLst/>
              <a:gdLst>
                <a:gd name="T0" fmla="*/ 0 w 12"/>
                <a:gd name="T1" fmla="*/ 3 h 11"/>
                <a:gd name="T2" fmla="*/ 12 w 12"/>
                <a:gd name="T3" fmla="*/ 6 h 11"/>
                <a:gd name="T4" fmla="*/ 7 w 12"/>
                <a:gd name="T5" fmla="*/ 11 h 11"/>
                <a:gd name="T6" fmla="*/ 5 w 12"/>
                <a:gd name="T7" fmla="*/ 8 h 11"/>
                <a:gd name="T8" fmla="*/ 2 w 12"/>
                <a:gd name="T9" fmla="*/ 8 h 11"/>
                <a:gd name="T10" fmla="*/ 0 w 12"/>
                <a:gd name="T11" fmla="*/ 3 h 11"/>
              </a:gdLst>
              <a:ahLst/>
              <a:cxnLst>
                <a:cxn ang="0">
                  <a:pos x="T0" y="T1"/>
                </a:cxn>
                <a:cxn ang="0">
                  <a:pos x="T2" y="T3"/>
                </a:cxn>
                <a:cxn ang="0">
                  <a:pos x="T4" y="T5"/>
                </a:cxn>
                <a:cxn ang="0">
                  <a:pos x="T6" y="T7"/>
                </a:cxn>
                <a:cxn ang="0">
                  <a:pos x="T8" y="T9"/>
                </a:cxn>
                <a:cxn ang="0">
                  <a:pos x="T10" y="T11"/>
                </a:cxn>
              </a:cxnLst>
              <a:rect l="0" t="0" r="r" b="b"/>
              <a:pathLst>
                <a:path w="12" h="11">
                  <a:moveTo>
                    <a:pt x="0" y="3"/>
                  </a:moveTo>
                  <a:cubicBezTo>
                    <a:pt x="4" y="0"/>
                    <a:pt x="11" y="4"/>
                    <a:pt x="12" y="6"/>
                  </a:cubicBezTo>
                  <a:cubicBezTo>
                    <a:pt x="12" y="9"/>
                    <a:pt x="6" y="7"/>
                    <a:pt x="7" y="11"/>
                  </a:cubicBezTo>
                  <a:cubicBezTo>
                    <a:pt x="6" y="11"/>
                    <a:pt x="6" y="9"/>
                    <a:pt x="5" y="8"/>
                  </a:cubicBezTo>
                  <a:cubicBezTo>
                    <a:pt x="4" y="8"/>
                    <a:pt x="3" y="9"/>
                    <a:pt x="2" y="8"/>
                  </a:cubicBezTo>
                  <a:cubicBezTo>
                    <a:pt x="1" y="7"/>
                    <a:pt x="3" y="4"/>
                    <a:pt x="0"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29" name="Freeform 28"/>
            <p:cNvSpPr/>
            <p:nvPr/>
          </p:nvSpPr>
          <p:spPr bwMode="auto">
            <a:xfrm>
              <a:off x="6348587" y="1817242"/>
              <a:ext cx="63500" cy="31750"/>
            </a:xfrm>
            <a:custGeom>
              <a:avLst/>
              <a:gdLst>
                <a:gd name="T0" fmla="*/ 2 w 20"/>
                <a:gd name="T1" fmla="*/ 1 h 10"/>
                <a:gd name="T2" fmla="*/ 4 w 20"/>
                <a:gd name="T3" fmla="*/ 1 h 10"/>
                <a:gd name="T4" fmla="*/ 10 w 20"/>
                <a:gd name="T5" fmla="*/ 3 h 10"/>
                <a:gd name="T6" fmla="*/ 17 w 20"/>
                <a:gd name="T7" fmla="*/ 6 h 10"/>
                <a:gd name="T8" fmla="*/ 19 w 20"/>
                <a:gd name="T9" fmla="*/ 8 h 10"/>
                <a:gd name="T10" fmla="*/ 4 w 20"/>
                <a:gd name="T11" fmla="*/ 6 h 10"/>
                <a:gd name="T12" fmla="*/ 2 w 2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20" h="10">
                  <a:moveTo>
                    <a:pt x="2" y="1"/>
                  </a:moveTo>
                  <a:cubicBezTo>
                    <a:pt x="2" y="1"/>
                    <a:pt x="3" y="1"/>
                    <a:pt x="4" y="1"/>
                  </a:cubicBezTo>
                  <a:cubicBezTo>
                    <a:pt x="8" y="0"/>
                    <a:pt x="8" y="3"/>
                    <a:pt x="10" y="3"/>
                  </a:cubicBezTo>
                  <a:cubicBezTo>
                    <a:pt x="13" y="4"/>
                    <a:pt x="14" y="4"/>
                    <a:pt x="17" y="6"/>
                  </a:cubicBezTo>
                  <a:cubicBezTo>
                    <a:pt x="18" y="7"/>
                    <a:pt x="20" y="6"/>
                    <a:pt x="19" y="8"/>
                  </a:cubicBezTo>
                  <a:cubicBezTo>
                    <a:pt x="12" y="10"/>
                    <a:pt x="10" y="6"/>
                    <a:pt x="4" y="6"/>
                  </a:cubicBezTo>
                  <a:cubicBezTo>
                    <a:pt x="6" y="2"/>
                    <a:pt x="0" y="5"/>
                    <a:pt x="2"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0" name="Freeform 29"/>
            <p:cNvSpPr/>
            <p:nvPr/>
          </p:nvSpPr>
          <p:spPr bwMode="auto">
            <a:xfrm>
              <a:off x="2248074" y="1868042"/>
              <a:ext cx="101600" cy="84138"/>
            </a:xfrm>
            <a:custGeom>
              <a:avLst/>
              <a:gdLst>
                <a:gd name="T0" fmla="*/ 10 w 32"/>
                <a:gd name="T1" fmla="*/ 5 h 26"/>
                <a:gd name="T2" fmla="*/ 10 w 32"/>
                <a:gd name="T3" fmla="*/ 4 h 26"/>
                <a:gd name="T4" fmla="*/ 24 w 32"/>
                <a:gd name="T5" fmla="*/ 0 h 26"/>
                <a:gd name="T6" fmla="*/ 27 w 32"/>
                <a:gd name="T7" fmla="*/ 5 h 26"/>
                <a:gd name="T8" fmla="*/ 24 w 32"/>
                <a:gd name="T9" fmla="*/ 9 h 26"/>
                <a:gd name="T10" fmla="*/ 31 w 32"/>
                <a:gd name="T11" fmla="*/ 10 h 26"/>
                <a:gd name="T12" fmla="*/ 32 w 32"/>
                <a:gd name="T13" fmla="*/ 20 h 26"/>
                <a:gd name="T14" fmla="*/ 28 w 32"/>
                <a:gd name="T15" fmla="*/ 20 h 26"/>
                <a:gd name="T16" fmla="*/ 28 w 32"/>
                <a:gd name="T17" fmla="*/ 22 h 26"/>
                <a:gd name="T18" fmla="*/ 24 w 32"/>
                <a:gd name="T19" fmla="*/ 22 h 26"/>
                <a:gd name="T20" fmla="*/ 20 w 32"/>
                <a:gd name="T21" fmla="*/ 25 h 26"/>
                <a:gd name="T22" fmla="*/ 17 w 32"/>
                <a:gd name="T23" fmla="*/ 21 h 26"/>
                <a:gd name="T24" fmla="*/ 13 w 32"/>
                <a:gd name="T25" fmla="*/ 17 h 26"/>
                <a:gd name="T26" fmla="*/ 10 w 32"/>
                <a:gd name="T27" fmla="*/ 15 h 26"/>
                <a:gd name="T28" fmla="*/ 4 w 32"/>
                <a:gd name="T29" fmla="*/ 14 h 26"/>
                <a:gd name="T30" fmla="*/ 0 w 32"/>
                <a:gd name="T31" fmla="*/ 11 h 26"/>
                <a:gd name="T32" fmla="*/ 13 w 32"/>
                <a:gd name="T33" fmla="*/ 12 h 26"/>
                <a:gd name="T34" fmla="*/ 14 w 32"/>
                <a:gd name="T35" fmla="*/ 7 h 26"/>
                <a:gd name="T36" fmla="*/ 9 w 32"/>
                <a:gd name="T37" fmla="*/ 4 h 26"/>
                <a:gd name="T38" fmla="*/ 10 w 32"/>
                <a:gd name="T39"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6">
                  <a:moveTo>
                    <a:pt x="10" y="5"/>
                  </a:moveTo>
                  <a:cubicBezTo>
                    <a:pt x="12" y="5"/>
                    <a:pt x="11" y="4"/>
                    <a:pt x="10" y="4"/>
                  </a:cubicBezTo>
                  <a:cubicBezTo>
                    <a:pt x="13" y="1"/>
                    <a:pt x="22" y="4"/>
                    <a:pt x="24" y="0"/>
                  </a:cubicBezTo>
                  <a:cubicBezTo>
                    <a:pt x="26" y="1"/>
                    <a:pt x="27" y="3"/>
                    <a:pt x="27" y="5"/>
                  </a:cubicBezTo>
                  <a:cubicBezTo>
                    <a:pt x="27" y="8"/>
                    <a:pt x="24" y="7"/>
                    <a:pt x="24" y="9"/>
                  </a:cubicBezTo>
                  <a:cubicBezTo>
                    <a:pt x="25" y="13"/>
                    <a:pt x="28" y="10"/>
                    <a:pt x="31" y="10"/>
                  </a:cubicBezTo>
                  <a:cubicBezTo>
                    <a:pt x="32" y="15"/>
                    <a:pt x="31" y="15"/>
                    <a:pt x="32" y="20"/>
                  </a:cubicBezTo>
                  <a:cubicBezTo>
                    <a:pt x="31" y="20"/>
                    <a:pt x="29" y="19"/>
                    <a:pt x="28" y="20"/>
                  </a:cubicBezTo>
                  <a:cubicBezTo>
                    <a:pt x="28" y="22"/>
                    <a:pt x="28" y="22"/>
                    <a:pt x="28" y="22"/>
                  </a:cubicBezTo>
                  <a:cubicBezTo>
                    <a:pt x="27" y="23"/>
                    <a:pt x="25" y="22"/>
                    <a:pt x="24" y="22"/>
                  </a:cubicBezTo>
                  <a:cubicBezTo>
                    <a:pt x="23" y="23"/>
                    <a:pt x="22" y="25"/>
                    <a:pt x="20" y="25"/>
                  </a:cubicBezTo>
                  <a:cubicBezTo>
                    <a:pt x="18" y="26"/>
                    <a:pt x="18" y="22"/>
                    <a:pt x="17" y="21"/>
                  </a:cubicBezTo>
                  <a:cubicBezTo>
                    <a:pt x="16" y="20"/>
                    <a:pt x="12" y="20"/>
                    <a:pt x="13" y="17"/>
                  </a:cubicBezTo>
                  <a:cubicBezTo>
                    <a:pt x="11" y="18"/>
                    <a:pt x="11" y="16"/>
                    <a:pt x="10" y="15"/>
                  </a:cubicBezTo>
                  <a:cubicBezTo>
                    <a:pt x="8" y="16"/>
                    <a:pt x="6" y="14"/>
                    <a:pt x="4" y="14"/>
                  </a:cubicBezTo>
                  <a:cubicBezTo>
                    <a:pt x="2" y="13"/>
                    <a:pt x="0" y="14"/>
                    <a:pt x="0" y="11"/>
                  </a:cubicBezTo>
                  <a:cubicBezTo>
                    <a:pt x="6" y="10"/>
                    <a:pt x="7" y="13"/>
                    <a:pt x="13" y="12"/>
                  </a:cubicBezTo>
                  <a:cubicBezTo>
                    <a:pt x="15" y="12"/>
                    <a:pt x="14" y="9"/>
                    <a:pt x="14" y="7"/>
                  </a:cubicBezTo>
                  <a:cubicBezTo>
                    <a:pt x="15" y="4"/>
                    <a:pt x="7" y="9"/>
                    <a:pt x="9" y="4"/>
                  </a:cubicBezTo>
                  <a:cubicBezTo>
                    <a:pt x="10" y="3"/>
                    <a:pt x="10" y="4"/>
                    <a:pt x="10" y="5"/>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1" name="Freeform 30"/>
            <p:cNvSpPr/>
            <p:nvPr/>
          </p:nvSpPr>
          <p:spPr bwMode="auto">
            <a:xfrm>
              <a:off x="2613199" y="1875980"/>
              <a:ext cx="60325" cy="28575"/>
            </a:xfrm>
            <a:custGeom>
              <a:avLst/>
              <a:gdLst>
                <a:gd name="T0" fmla="*/ 0 w 19"/>
                <a:gd name="T1" fmla="*/ 2 h 9"/>
                <a:gd name="T2" fmla="*/ 5 w 19"/>
                <a:gd name="T3" fmla="*/ 0 h 9"/>
                <a:gd name="T4" fmla="*/ 19 w 19"/>
                <a:gd name="T5" fmla="*/ 4 h 9"/>
                <a:gd name="T6" fmla="*/ 17 w 19"/>
                <a:gd name="T7" fmla="*/ 9 h 9"/>
                <a:gd name="T8" fmla="*/ 4 w 19"/>
                <a:gd name="T9" fmla="*/ 4 h 9"/>
                <a:gd name="T10" fmla="*/ 0 w 19"/>
                <a:gd name="T11" fmla="*/ 2 h 9"/>
              </a:gdLst>
              <a:ahLst/>
              <a:cxnLst>
                <a:cxn ang="0">
                  <a:pos x="T0" y="T1"/>
                </a:cxn>
                <a:cxn ang="0">
                  <a:pos x="T2" y="T3"/>
                </a:cxn>
                <a:cxn ang="0">
                  <a:pos x="T4" y="T5"/>
                </a:cxn>
                <a:cxn ang="0">
                  <a:pos x="T6" y="T7"/>
                </a:cxn>
                <a:cxn ang="0">
                  <a:pos x="T8" y="T9"/>
                </a:cxn>
                <a:cxn ang="0">
                  <a:pos x="T10" y="T11"/>
                </a:cxn>
              </a:cxnLst>
              <a:rect l="0" t="0" r="r" b="b"/>
              <a:pathLst>
                <a:path w="19" h="9">
                  <a:moveTo>
                    <a:pt x="0" y="2"/>
                  </a:moveTo>
                  <a:cubicBezTo>
                    <a:pt x="0" y="0"/>
                    <a:pt x="3" y="0"/>
                    <a:pt x="5" y="0"/>
                  </a:cubicBezTo>
                  <a:cubicBezTo>
                    <a:pt x="9" y="1"/>
                    <a:pt x="15" y="4"/>
                    <a:pt x="19" y="4"/>
                  </a:cubicBezTo>
                  <a:cubicBezTo>
                    <a:pt x="19" y="6"/>
                    <a:pt x="17" y="7"/>
                    <a:pt x="17" y="9"/>
                  </a:cubicBezTo>
                  <a:cubicBezTo>
                    <a:pt x="10" y="9"/>
                    <a:pt x="8" y="8"/>
                    <a:pt x="4" y="4"/>
                  </a:cubicBezTo>
                  <a:cubicBezTo>
                    <a:pt x="3" y="3"/>
                    <a:pt x="2" y="1"/>
                    <a:pt x="0"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2" name="Freeform 31"/>
            <p:cNvSpPr/>
            <p:nvPr/>
          </p:nvSpPr>
          <p:spPr bwMode="auto">
            <a:xfrm>
              <a:off x="6254924" y="1875980"/>
              <a:ext cx="41275" cy="15875"/>
            </a:xfrm>
            <a:custGeom>
              <a:avLst/>
              <a:gdLst>
                <a:gd name="T0" fmla="*/ 13 w 13"/>
                <a:gd name="T1" fmla="*/ 4 h 5"/>
                <a:gd name="T2" fmla="*/ 0 w 13"/>
                <a:gd name="T3" fmla="*/ 3 h 5"/>
                <a:gd name="T4" fmla="*/ 4 w 13"/>
                <a:gd name="T5" fmla="*/ 0 h 5"/>
                <a:gd name="T6" fmla="*/ 13 w 13"/>
                <a:gd name="T7" fmla="*/ 4 h 5"/>
              </a:gdLst>
              <a:ahLst/>
              <a:cxnLst>
                <a:cxn ang="0">
                  <a:pos x="T0" y="T1"/>
                </a:cxn>
                <a:cxn ang="0">
                  <a:pos x="T2" y="T3"/>
                </a:cxn>
                <a:cxn ang="0">
                  <a:pos x="T4" y="T5"/>
                </a:cxn>
                <a:cxn ang="0">
                  <a:pos x="T6" y="T7"/>
                </a:cxn>
              </a:cxnLst>
              <a:rect l="0" t="0" r="r" b="b"/>
              <a:pathLst>
                <a:path w="13" h="5">
                  <a:moveTo>
                    <a:pt x="13" y="4"/>
                  </a:moveTo>
                  <a:cubicBezTo>
                    <a:pt x="11" y="5"/>
                    <a:pt x="3" y="4"/>
                    <a:pt x="0" y="3"/>
                  </a:cubicBezTo>
                  <a:cubicBezTo>
                    <a:pt x="1" y="1"/>
                    <a:pt x="4" y="2"/>
                    <a:pt x="4" y="0"/>
                  </a:cubicBezTo>
                  <a:cubicBezTo>
                    <a:pt x="7" y="1"/>
                    <a:pt x="13" y="0"/>
                    <a:pt x="13"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3" name="Freeform 32"/>
            <p:cNvSpPr/>
            <p:nvPr/>
          </p:nvSpPr>
          <p:spPr bwMode="auto">
            <a:xfrm>
              <a:off x="3057699" y="1964880"/>
              <a:ext cx="33338" cy="19050"/>
            </a:xfrm>
            <a:custGeom>
              <a:avLst/>
              <a:gdLst>
                <a:gd name="T0" fmla="*/ 10 w 10"/>
                <a:gd name="T1" fmla="*/ 5 h 6"/>
                <a:gd name="T2" fmla="*/ 4 w 10"/>
                <a:gd name="T3" fmla="*/ 4 h 6"/>
                <a:gd name="T4" fmla="*/ 0 w 10"/>
                <a:gd name="T5" fmla="*/ 3 h 6"/>
                <a:gd name="T6" fmla="*/ 10 w 10"/>
                <a:gd name="T7" fmla="*/ 5 h 6"/>
              </a:gdLst>
              <a:ahLst/>
              <a:cxnLst>
                <a:cxn ang="0">
                  <a:pos x="T0" y="T1"/>
                </a:cxn>
                <a:cxn ang="0">
                  <a:pos x="T2" y="T3"/>
                </a:cxn>
                <a:cxn ang="0">
                  <a:pos x="T4" y="T5"/>
                </a:cxn>
                <a:cxn ang="0">
                  <a:pos x="T6" y="T7"/>
                </a:cxn>
              </a:cxnLst>
              <a:rect l="0" t="0" r="r" b="b"/>
              <a:pathLst>
                <a:path w="10" h="6">
                  <a:moveTo>
                    <a:pt x="10" y="5"/>
                  </a:moveTo>
                  <a:cubicBezTo>
                    <a:pt x="7" y="6"/>
                    <a:pt x="5" y="5"/>
                    <a:pt x="4" y="4"/>
                  </a:cubicBezTo>
                  <a:cubicBezTo>
                    <a:pt x="3" y="3"/>
                    <a:pt x="2" y="2"/>
                    <a:pt x="0" y="3"/>
                  </a:cubicBezTo>
                  <a:cubicBezTo>
                    <a:pt x="1" y="0"/>
                    <a:pt x="10" y="1"/>
                    <a:pt x="10" y="5"/>
                  </a:cubicBezTo>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4" name="Freeform 33"/>
            <p:cNvSpPr/>
            <p:nvPr/>
          </p:nvSpPr>
          <p:spPr bwMode="auto">
            <a:xfrm>
              <a:off x="3035474" y="1990280"/>
              <a:ext cx="46038" cy="22225"/>
            </a:xfrm>
            <a:custGeom>
              <a:avLst/>
              <a:gdLst>
                <a:gd name="T0" fmla="*/ 14 w 14"/>
                <a:gd name="T1" fmla="*/ 3 h 7"/>
                <a:gd name="T2" fmla="*/ 1 w 14"/>
                <a:gd name="T3" fmla="*/ 3 h 7"/>
                <a:gd name="T4" fmla="*/ 3 w 14"/>
                <a:gd name="T5" fmla="*/ 1 h 7"/>
                <a:gd name="T6" fmla="*/ 5 w 14"/>
                <a:gd name="T7" fmla="*/ 0 h 7"/>
                <a:gd name="T8" fmla="*/ 14 w 14"/>
                <a:gd name="T9" fmla="*/ 3 h 7"/>
              </a:gdLst>
              <a:ahLst/>
              <a:cxnLst>
                <a:cxn ang="0">
                  <a:pos x="T0" y="T1"/>
                </a:cxn>
                <a:cxn ang="0">
                  <a:pos x="T2" y="T3"/>
                </a:cxn>
                <a:cxn ang="0">
                  <a:pos x="T4" y="T5"/>
                </a:cxn>
                <a:cxn ang="0">
                  <a:pos x="T6" y="T7"/>
                </a:cxn>
                <a:cxn ang="0">
                  <a:pos x="T8" y="T9"/>
                </a:cxn>
              </a:cxnLst>
              <a:rect l="0" t="0" r="r" b="b"/>
              <a:pathLst>
                <a:path w="14" h="7">
                  <a:moveTo>
                    <a:pt x="14" y="3"/>
                  </a:moveTo>
                  <a:cubicBezTo>
                    <a:pt x="13" y="7"/>
                    <a:pt x="3" y="7"/>
                    <a:pt x="1" y="3"/>
                  </a:cubicBezTo>
                  <a:cubicBezTo>
                    <a:pt x="0" y="1"/>
                    <a:pt x="2" y="1"/>
                    <a:pt x="3" y="1"/>
                  </a:cubicBezTo>
                  <a:cubicBezTo>
                    <a:pt x="4" y="1"/>
                    <a:pt x="5" y="1"/>
                    <a:pt x="5" y="0"/>
                  </a:cubicBezTo>
                  <a:cubicBezTo>
                    <a:pt x="8" y="1"/>
                    <a:pt x="10" y="3"/>
                    <a:pt x="14" y="3"/>
                  </a:cubicBezTo>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5" name="Freeform 34"/>
            <p:cNvSpPr/>
            <p:nvPr/>
          </p:nvSpPr>
          <p:spPr bwMode="auto">
            <a:xfrm>
              <a:off x="4734099" y="2006155"/>
              <a:ext cx="28575" cy="23813"/>
            </a:xfrm>
            <a:custGeom>
              <a:avLst/>
              <a:gdLst>
                <a:gd name="T0" fmla="*/ 4 w 9"/>
                <a:gd name="T1" fmla="*/ 0 h 7"/>
                <a:gd name="T2" fmla="*/ 9 w 9"/>
                <a:gd name="T3" fmla="*/ 5 h 7"/>
                <a:gd name="T4" fmla="*/ 2 w 9"/>
                <a:gd name="T5" fmla="*/ 7 h 7"/>
                <a:gd name="T6" fmla="*/ 1 w 9"/>
                <a:gd name="T7" fmla="*/ 1 h 7"/>
                <a:gd name="T8" fmla="*/ 4 w 9"/>
                <a:gd name="T9" fmla="*/ 0 h 7"/>
              </a:gdLst>
              <a:ahLst/>
              <a:cxnLst>
                <a:cxn ang="0">
                  <a:pos x="T0" y="T1"/>
                </a:cxn>
                <a:cxn ang="0">
                  <a:pos x="T2" y="T3"/>
                </a:cxn>
                <a:cxn ang="0">
                  <a:pos x="T4" y="T5"/>
                </a:cxn>
                <a:cxn ang="0">
                  <a:pos x="T6" y="T7"/>
                </a:cxn>
                <a:cxn ang="0">
                  <a:pos x="T8" y="T9"/>
                </a:cxn>
              </a:cxnLst>
              <a:rect l="0" t="0" r="r" b="b"/>
              <a:pathLst>
                <a:path w="9" h="7">
                  <a:moveTo>
                    <a:pt x="4" y="0"/>
                  </a:moveTo>
                  <a:cubicBezTo>
                    <a:pt x="7" y="0"/>
                    <a:pt x="9" y="1"/>
                    <a:pt x="9" y="5"/>
                  </a:cubicBezTo>
                  <a:cubicBezTo>
                    <a:pt x="6" y="4"/>
                    <a:pt x="3" y="4"/>
                    <a:pt x="2" y="7"/>
                  </a:cubicBezTo>
                  <a:cubicBezTo>
                    <a:pt x="0" y="7"/>
                    <a:pt x="2" y="3"/>
                    <a:pt x="1" y="1"/>
                  </a:cubicBezTo>
                  <a:cubicBezTo>
                    <a:pt x="3" y="1"/>
                    <a:pt x="3" y="1"/>
                    <a:pt x="4"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6" name="Freeform 35"/>
            <p:cNvSpPr/>
            <p:nvPr/>
          </p:nvSpPr>
          <p:spPr bwMode="auto">
            <a:xfrm>
              <a:off x="2154412" y="2018855"/>
              <a:ext cx="30163" cy="23813"/>
            </a:xfrm>
            <a:custGeom>
              <a:avLst/>
              <a:gdLst>
                <a:gd name="T0" fmla="*/ 9 w 9"/>
                <a:gd name="T1" fmla="*/ 6 h 7"/>
                <a:gd name="T2" fmla="*/ 0 w 9"/>
                <a:gd name="T3" fmla="*/ 7 h 7"/>
                <a:gd name="T4" fmla="*/ 9 w 9"/>
                <a:gd name="T5" fmla="*/ 6 h 7"/>
              </a:gdLst>
              <a:ahLst/>
              <a:cxnLst>
                <a:cxn ang="0">
                  <a:pos x="T0" y="T1"/>
                </a:cxn>
                <a:cxn ang="0">
                  <a:pos x="T2" y="T3"/>
                </a:cxn>
                <a:cxn ang="0">
                  <a:pos x="T4" y="T5"/>
                </a:cxn>
              </a:cxnLst>
              <a:rect l="0" t="0" r="r" b="b"/>
              <a:pathLst>
                <a:path w="9" h="7">
                  <a:moveTo>
                    <a:pt x="9" y="6"/>
                  </a:moveTo>
                  <a:cubicBezTo>
                    <a:pt x="5" y="5"/>
                    <a:pt x="3" y="7"/>
                    <a:pt x="0" y="7"/>
                  </a:cubicBezTo>
                  <a:cubicBezTo>
                    <a:pt x="1" y="5"/>
                    <a:pt x="9" y="0"/>
                    <a:pt x="9" y="6"/>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7" name="Freeform 36"/>
            <p:cNvSpPr/>
            <p:nvPr/>
          </p:nvSpPr>
          <p:spPr bwMode="auto">
            <a:xfrm>
              <a:off x="2663999" y="2039492"/>
              <a:ext cx="50800" cy="28575"/>
            </a:xfrm>
            <a:custGeom>
              <a:avLst/>
              <a:gdLst>
                <a:gd name="T0" fmla="*/ 13 w 16"/>
                <a:gd name="T1" fmla="*/ 1 h 9"/>
                <a:gd name="T2" fmla="*/ 14 w 16"/>
                <a:gd name="T3" fmla="*/ 8 h 9"/>
                <a:gd name="T4" fmla="*/ 1 w 16"/>
                <a:gd name="T5" fmla="*/ 6 h 9"/>
                <a:gd name="T6" fmla="*/ 4 w 16"/>
                <a:gd name="T7" fmla="*/ 1 h 9"/>
                <a:gd name="T8" fmla="*/ 13 w 16"/>
                <a:gd name="T9" fmla="*/ 1 h 9"/>
              </a:gdLst>
              <a:ahLst/>
              <a:cxnLst>
                <a:cxn ang="0">
                  <a:pos x="T0" y="T1"/>
                </a:cxn>
                <a:cxn ang="0">
                  <a:pos x="T2" y="T3"/>
                </a:cxn>
                <a:cxn ang="0">
                  <a:pos x="T4" y="T5"/>
                </a:cxn>
                <a:cxn ang="0">
                  <a:pos x="T6" y="T7"/>
                </a:cxn>
                <a:cxn ang="0">
                  <a:pos x="T8" y="T9"/>
                </a:cxn>
              </a:cxnLst>
              <a:rect l="0" t="0" r="r" b="b"/>
              <a:pathLst>
                <a:path w="16" h="9">
                  <a:moveTo>
                    <a:pt x="13" y="1"/>
                  </a:moveTo>
                  <a:cubicBezTo>
                    <a:pt x="15" y="3"/>
                    <a:pt x="16" y="7"/>
                    <a:pt x="14" y="8"/>
                  </a:cubicBezTo>
                  <a:cubicBezTo>
                    <a:pt x="9" y="8"/>
                    <a:pt x="3" y="9"/>
                    <a:pt x="1" y="6"/>
                  </a:cubicBezTo>
                  <a:cubicBezTo>
                    <a:pt x="0" y="2"/>
                    <a:pt x="6" y="5"/>
                    <a:pt x="4" y="1"/>
                  </a:cubicBezTo>
                  <a:cubicBezTo>
                    <a:pt x="8" y="0"/>
                    <a:pt x="13" y="3"/>
                    <a:pt x="13"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8" name="Freeform 37"/>
            <p:cNvSpPr/>
            <p:nvPr/>
          </p:nvSpPr>
          <p:spPr bwMode="auto">
            <a:xfrm>
              <a:off x="2644949" y="2122042"/>
              <a:ext cx="60325" cy="28575"/>
            </a:xfrm>
            <a:custGeom>
              <a:avLst/>
              <a:gdLst>
                <a:gd name="T0" fmla="*/ 18 w 19"/>
                <a:gd name="T1" fmla="*/ 4 h 9"/>
                <a:gd name="T2" fmla="*/ 12 w 19"/>
                <a:gd name="T3" fmla="*/ 6 h 9"/>
                <a:gd name="T4" fmla="*/ 7 w 19"/>
                <a:gd name="T5" fmla="*/ 8 h 9"/>
                <a:gd name="T6" fmla="*/ 2 w 19"/>
                <a:gd name="T7" fmla="*/ 6 h 9"/>
                <a:gd name="T8" fmla="*/ 4 w 19"/>
                <a:gd name="T9" fmla="*/ 3 h 9"/>
                <a:gd name="T10" fmla="*/ 7 w 19"/>
                <a:gd name="T11" fmla="*/ 0 h 9"/>
                <a:gd name="T12" fmla="*/ 18 w 19"/>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9" h="9">
                  <a:moveTo>
                    <a:pt x="18" y="4"/>
                  </a:moveTo>
                  <a:cubicBezTo>
                    <a:pt x="19" y="8"/>
                    <a:pt x="14" y="6"/>
                    <a:pt x="12" y="6"/>
                  </a:cubicBezTo>
                  <a:cubicBezTo>
                    <a:pt x="12" y="6"/>
                    <a:pt x="8" y="9"/>
                    <a:pt x="7" y="8"/>
                  </a:cubicBezTo>
                  <a:cubicBezTo>
                    <a:pt x="7" y="7"/>
                    <a:pt x="4" y="7"/>
                    <a:pt x="2" y="6"/>
                  </a:cubicBezTo>
                  <a:cubicBezTo>
                    <a:pt x="0" y="3"/>
                    <a:pt x="8" y="4"/>
                    <a:pt x="4" y="3"/>
                  </a:cubicBezTo>
                  <a:cubicBezTo>
                    <a:pt x="4" y="1"/>
                    <a:pt x="7" y="2"/>
                    <a:pt x="7" y="0"/>
                  </a:cubicBezTo>
                  <a:cubicBezTo>
                    <a:pt x="11" y="1"/>
                    <a:pt x="15" y="2"/>
                    <a:pt x="18"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39" name="Freeform 38"/>
            <p:cNvSpPr/>
            <p:nvPr/>
          </p:nvSpPr>
          <p:spPr bwMode="auto">
            <a:xfrm>
              <a:off x="2644949" y="2166492"/>
              <a:ext cx="28575" cy="12700"/>
            </a:xfrm>
            <a:custGeom>
              <a:avLst/>
              <a:gdLst>
                <a:gd name="T0" fmla="*/ 7 w 9"/>
                <a:gd name="T1" fmla="*/ 4 h 4"/>
                <a:gd name="T2" fmla="*/ 2 w 9"/>
                <a:gd name="T3" fmla="*/ 4 h 4"/>
                <a:gd name="T4" fmla="*/ 7 w 9"/>
                <a:gd name="T5" fmla="*/ 4 h 4"/>
              </a:gdLst>
              <a:ahLst/>
              <a:cxnLst>
                <a:cxn ang="0">
                  <a:pos x="T0" y="T1"/>
                </a:cxn>
                <a:cxn ang="0">
                  <a:pos x="T2" y="T3"/>
                </a:cxn>
                <a:cxn ang="0">
                  <a:pos x="T4" y="T5"/>
                </a:cxn>
              </a:cxnLst>
              <a:rect l="0" t="0" r="r" b="b"/>
              <a:pathLst>
                <a:path w="9" h="4">
                  <a:moveTo>
                    <a:pt x="7" y="4"/>
                  </a:moveTo>
                  <a:cubicBezTo>
                    <a:pt x="5" y="2"/>
                    <a:pt x="6" y="4"/>
                    <a:pt x="2" y="4"/>
                  </a:cubicBezTo>
                  <a:cubicBezTo>
                    <a:pt x="0" y="0"/>
                    <a:pt x="9" y="0"/>
                    <a:pt x="7"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0" name="Freeform 39"/>
            <p:cNvSpPr/>
            <p:nvPr/>
          </p:nvSpPr>
          <p:spPr bwMode="auto">
            <a:xfrm>
              <a:off x="2556049" y="2183955"/>
              <a:ext cx="34925" cy="22225"/>
            </a:xfrm>
            <a:custGeom>
              <a:avLst/>
              <a:gdLst>
                <a:gd name="T0" fmla="*/ 9 w 11"/>
                <a:gd name="T1" fmla="*/ 1 h 7"/>
                <a:gd name="T2" fmla="*/ 10 w 11"/>
                <a:gd name="T3" fmla="*/ 4 h 7"/>
                <a:gd name="T4" fmla="*/ 5 w 11"/>
                <a:gd name="T5" fmla="*/ 5 h 7"/>
                <a:gd name="T6" fmla="*/ 0 w 11"/>
                <a:gd name="T7" fmla="*/ 5 h 7"/>
                <a:gd name="T8" fmla="*/ 9 w 11"/>
                <a:gd name="T9" fmla="*/ 1 h 7"/>
              </a:gdLst>
              <a:ahLst/>
              <a:cxnLst>
                <a:cxn ang="0">
                  <a:pos x="T0" y="T1"/>
                </a:cxn>
                <a:cxn ang="0">
                  <a:pos x="T2" y="T3"/>
                </a:cxn>
                <a:cxn ang="0">
                  <a:pos x="T4" y="T5"/>
                </a:cxn>
                <a:cxn ang="0">
                  <a:pos x="T6" y="T7"/>
                </a:cxn>
                <a:cxn ang="0">
                  <a:pos x="T8" y="T9"/>
                </a:cxn>
              </a:cxnLst>
              <a:rect l="0" t="0" r="r" b="b"/>
              <a:pathLst>
                <a:path w="11" h="7">
                  <a:moveTo>
                    <a:pt x="9" y="1"/>
                  </a:moveTo>
                  <a:cubicBezTo>
                    <a:pt x="9" y="3"/>
                    <a:pt x="9" y="3"/>
                    <a:pt x="10" y="4"/>
                  </a:cubicBezTo>
                  <a:cubicBezTo>
                    <a:pt x="11" y="6"/>
                    <a:pt x="6" y="4"/>
                    <a:pt x="5" y="5"/>
                  </a:cubicBezTo>
                  <a:cubicBezTo>
                    <a:pt x="4" y="7"/>
                    <a:pt x="5" y="5"/>
                    <a:pt x="0" y="5"/>
                  </a:cubicBezTo>
                  <a:cubicBezTo>
                    <a:pt x="2" y="3"/>
                    <a:pt x="4" y="0"/>
                    <a:pt x="9"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1" name="Freeform 40"/>
            <p:cNvSpPr/>
            <p:nvPr/>
          </p:nvSpPr>
          <p:spPr bwMode="auto">
            <a:xfrm>
              <a:off x="2616374" y="2203005"/>
              <a:ext cx="12700" cy="22225"/>
            </a:xfrm>
            <a:custGeom>
              <a:avLst/>
              <a:gdLst>
                <a:gd name="T0" fmla="*/ 1 w 4"/>
                <a:gd name="T1" fmla="*/ 0 h 7"/>
                <a:gd name="T2" fmla="*/ 4 w 4"/>
                <a:gd name="T3" fmla="*/ 5 h 7"/>
                <a:gd name="T4" fmla="*/ 1 w 4"/>
                <a:gd name="T5" fmla="*/ 0 h 7"/>
              </a:gdLst>
              <a:ahLst/>
              <a:cxnLst>
                <a:cxn ang="0">
                  <a:pos x="T0" y="T1"/>
                </a:cxn>
                <a:cxn ang="0">
                  <a:pos x="T2" y="T3"/>
                </a:cxn>
                <a:cxn ang="0">
                  <a:pos x="T4" y="T5"/>
                </a:cxn>
              </a:cxnLst>
              <a:rect l="0" t="0" r="r" b="b"/>
              <a:pathLst>
                <a:path w="4" h="7">
                  <a:moveTo>
                    <a:pt x="1" y="0"/>
                  </a:moveTo>
                  <a:cubicBezTo>
                    <a:pt x="4" y="1"/>
                    <a:pt x="4" y="2"/>
                    <a:pt x="4" y="5"/>
                  </a:cubicBezTo>
                  <a:cubicBezTo>
                    <a:pt x="0" y="7"/>
                    <a:pt x="2" y="2"/>
                    <a:pt x="1"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2" name="Freeform 41"/>
            <p:cNvSpPr/>
            <p:nvPr/>
          </p:nvSpPr>
          <p:spPr bwMode="auto">
            <a:xfrm>
              <a:off x="3772074" y="2372867"/>
              <a:ext cx="74613" cy="85725"/>
            </a:xfrm>
            <a:custGeom>
              <a:avLst/>
              <a:gdLst>
                <a:gd name="T0" fmla="*/ 9 w 23"/>
                <a:gd name="T1" fmla="*/ 0 h 27"/>
                <a:gd name="T2" fmla="*/ 10 w 23"/>
                <a:gd name="T3" fmla="*/ 1 h 27"/>
                <a:gd name="T4" fmla="*/ 19 w 23"/>
                <a:gd name="T5" fmla="*/ 1 h 27"/>
                <a:gd name="T6" fmla="*/ 22 w 23"/>
                <a:gd name="T7" fmla="*/ 4 h 27"/>
                <a:gd name="T8" fmla="*/ 21 w 23"/>
                <a:gd name="T9" fmla="*/ 6 h 27"/>
                <a:gd name="T10" fmla="*/ 19 w 23"/>
                <a:gd name="T11" fmla="*/ 8 h 27"/>
                <a:gd name="T12" fmla="*/ 21 w 23"/>
                <a:gd name="T13" fmla="*/ 14 h 27"/>
                <a:gd name="T14" fmla="*/ 20 w 23"/>
                <a:gd name="T15" fmla="*/ 20 h 27"/>
                <a:gd name="T16" fmla="*/ 14 w 23"/>
                <a:gd name="T17" fmla="*/ 20 h 27"/>
                <a:gd name="T18" fmla="*/ 12 w 23"/>
                <a:gd name="T19" fmla="*/ 24 h 27"/>
                <a:gd name="T20" fmla="*/ 10 w 23"/>
                <a:gd name="T21" fmla="*/ 27 h 27"/>
                <a:gd name="T22" fmla="*/ 2 w 23"/>
                <a:gd name="T23" fmla="*/ 27 h 27"/>
                <a:gd name="T24" fmla="*/ 5 w 23"/>
                <a:gd name="T25" fmla="*/ 19 h 27"/>
                <a:gd name="T26" fmla="*/ 5 w 23"/>
                <a:gd name="T27" fmla="*/ 14 h 27"/>
                <a:gd name="T28" fmla="*/ 2 w 23"/>
                <a:gd name="T29" fmla="*/ 8 h 27"/>
                <a:gd name="T30" fmla="*/ 7 w 23"/>
                <a:gd name="T31" fmla="*/ 9 h 27"/>
                <a:gd name="T32" fmla="*/ 9 w 23"/>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7">
                  <a:moveTo>
                    <a:pt x="9" y="0"/>
                  </a:moveTo>
                  <a:cubicBezTo>
                    <a:pt x="10" y="0"/>
                    <a:pt x="10" y="1"/>
                    <a:pt x="10" y="1"/>
                  </a:cubicBezTo>
                  <a:cubicBezTo>
                    <a:pt x="10" y="3"/>
                    <a:pt x="15" y="0"/>
                    <a:pt x="19" y="1"/>
                  </a:cubicBezTo>
                  <a:cubicBezTo>
                    <a:pt x="19" y="3"/>
                    <a:pt x="20" y="4"/>
                    <a:pt x="22" y="4"/>
                  </a:cubicBezTo>
                  <a:cubicBezTo>
                    <a:pt x="23" y="5"/>
                    <a:pt x="22" y="6"/>
                    <a:pt x="21" y="6"/>
                  </a:cubicBezTo>
                  <a:cubicBezTo>
                    <a:pt x="21" y="8"/>
                    <a:pt x="20" y="7"/>
                    <a:pt x="19" y="8"/>
                  </a:cubicBezTo>
                  <a:cubicBezTo>
                    <a:pt x="19" y="11"/>
                    <a:pt x="21" y="11"/>
                    <a:pt x="21" y="14"/>
                  </a:cubicBezTo>
                  <a:cubicBezTo>
                    <a:pt x="21" y="16"/>
                    <a:pt x="19" y="18"/>
                    <a:pt x="20" y="20"/>
                  </a:cubicBezTo>
                  <a:cubicBezTo>
                    <a:pt x="18" y="20"/>
                    <a:pt x="16" y="20"/>
                    <a:pt x="14" y="20"/>
                  </a:cubicBezTo>
                  <a:cubicBezTo>
                    <a:pt x="12" y="20"/>
                    <a:pt x="13" y="23"/>
                    <a:pt x="12" y="24"/>
                  </a:cubicBezTo>
                  <a:cubicBezTo>
                    <a:pt x="12" y="25"/>
                    <a:pt x="9" y="24"/>
                    <a:pt x="10" y="27"/>
                  </a:cubicBezTo>
                  <a:cubicBezTo>
                    <a:pt x="7" y="27"/>
                    <a:pt x="5" y="27"/>
                    <a:pt x="2" y="27"/>
                  </a:cubicBezTo>
                  <a:cubicBezTo>
                    <a:pt x="3" y="24"/>
                    <a:pt x="0" y="18"/>
                    <a:pt x="5" y="19"/>
                  </a:cubicBezTo>
                  <a:cubicBezTo>
                    <a:pt x="5" y="16"/>
                    <a:pt x="3" y="16"/>
                    <a:pt x="5" y="14"/>
                  </a:cubicBezTo>
                  <a:cubicBezTo>
                    <a:pt x="6" y="10"/>
                    <a:pt x="1" y="12"/>
                    <a:pt x="2" y="8"/>
                  </a:cubicBezTo>
                  <a:cubicBezTo>
                    <a:pt x="5" y="7"/>
                    <a:pt x="6" y="9"/>
                    <a:pt x="7" y="9"/>
                  </a:cubicBezTo>
                  <a:cubicBezTo>
                    <a:pt x="10" y="8"/>
                    <a:pt x="8" y="3"/>
                    <a:pt x="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3" name="Freeform 44"/>
            <p:cNvSpPr/>
            <p:nvPr/>
          </p:nvSpPr>
          <p:spPr bwMode="auto">
            <a:xfrm>
              <a:off x="6273974" y="2376042"/>
              <a:ext cx="42863" cy="188913"/>
            </a:xfrm>
            <a:custGeom>
              <a:avLst/>
              <a:gdLst>
                <a:gd name="T0" fmla="*/ 4 w 13"/>
                <a:gd name="T1" fmla="*/ 7 h 59"/>
                <a:gd name="T2" fmla="*/ 7 w 13"/>
                <a:gd name="T3" fmla="*/ 15 h 59"/>
                <a:gd name="T4" fmla="*/ 8 w 13"/>
                <a:gd name="T5" fmla="*/ 21 h 59"/>
                <a:gd name="T6" fmla="*/ 8 w 13"/>
                <a:gd name="T7" fmla="*/ 24 h 59"/>
                <a:gd name="T8" fmla="*/ 9 w 13"/>
                <a:gd name="T9" fmla="*/ 34 h 59"/>
                <a:gd name="T10" fmla="*/ 13 w 13"/>
                <a:gd name="T11" fmla="*/ 39 h 59"/>
                <a:gd name="T12" fmla="*/ 8 w 13"/>
                <a:gd name="T13" fmla="*/ 41 h 59"/>
                <a:gd name="T14" fmla="*/ 8 w 13"/>
                <a:gd name="T15" fmla="*/ 49 h 59"/>
                <a:gd name="T16" fmla="*/ 6 w 13"/>
                <a:gd name="T17" fmla="*/ 49 h 59"/>
                <a:gd name="T18" fmla="*/ 8 w 13"/>
                <a:gd name="T19" fmla="*/ 58 h 59"/>
                <a:gd name="T20" fmla="*/ 2 w 13"/>
                <a:gd name="T21" fmla="*/ 57 h 59"/>
                <a:gd name="T22" fmla="*/ 3 w 13"/>
                <a:gd name="T23" fmla="*/ 49 h 59"/>
                <a:gd name="T24" fmla="*/ 1 w 13"/>
                <a:gd name="T25" fmla="*/ 46 h 59"/>
                <a:gd name="T26" fmla="*/ 3 w 13"/>
                <a:gd name="T27" fmla="*/ 31 h 59"/>
                <a:gd name="T28" fmla="*/ 1 w 13"/>
                <a:gd name="T29" fmla="*/ 24 h 59"/>
                <a:gd name="T30" fmla="*/ 1 w 13"/>
                <a:gd name="T31" fmla="*/ 15 h 59"/>
                <a:gd name="T32" fmla="*/ 4 w 13"/>
                <a:gd name="T33" fmla="*/ 12 h 59"/>
                <a:gd name="T34" fmla="*/ 6 w 13"/>
                <a:gd name="T35" fmla="*/ 8 h 59"/>
                <a:gd name="T36" fmla="*/ 4 w 13"/>
                <a:gd name="T37"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59">
                  <a:moveTo>
                    <a:pt x="4" y="7"/>
                  </a:moveTo>
                  <a:cubicBezTo>
                    <a:pt x="10" y="0"/>
                    <a:pt x="5" y="14"/>
                    <a:pt x="7" y="15"/>
                  </a:cubicBezTo>
                  <a:cubicBezTo>
                    <a:pt x="9" y="17"/>
                    <a:pt x="5" y="18"/>
                    <a:pt x="8" y="21"/>
                  </a:cubicBezTo>
                  <a:cubicBezTo>
                    <a:pt x="10" y="22"/>
                    <a:pt x="8" y="22"/>
                    <a:pt x="8" y="24"/>
                  </a:cubicBezTo>
                  <a:cubicBezTo>
                    <a:pt x="8" y="26"/>
                    <a:pt x="11" y="30"/>
                    <a:pt x="9" y="34"/>
                  </a:cubicBezTo>
                  <a:cubicBezTo>
                    <a:pt x="9" y="37"/>
                    <a:pt x="11" y="38"/>
                    <a:pt x="13" y="39"/>
                  </a:cubicBezTo>
                  <a:cubicBezTo>
                    <a:pt x="13" y="42"/>
                    <a:pt x="10" y="42"/>
                    <a:pt x="8" y="41"/>
                  </a:cubicBezTo>
                  <a:cubicBezTo>
                    <a:pt x="7" y="44"/>
                    <a:pt x="8" y="50"/>
                    <a:pt x="8" y="49"/>
                  </a:cubicBezTo>
                  <a:cubicBezTo>
                    <a:pt x="6" y="49"/>
                    <a:pt x="6" y="49"/>
                    <a:pt x="6" y="49"/>
                  </a:cubicBezTo>
                  <a:cubicBezTo>
                    <a:pt x="6" y="52"/>
                    <a:pt x="9" y="53"/>
                    <a:pt x="8" y="58"/>
                  </a:cubicBezTo>
                  <a:cubicBezTo>
                    <a:pt x="4" y="57"/>
                    <a:pt x="5" y="59"/>
                    <a:pt x="2" y="57"/>
                  </a:cubicBezTo>
                  <a:cubicBezTo>
                    <a:pt x="4" y="54"/>
                    <a:pt x="1" y="53"/>
                    <a:pt x="3" y="49"/>
                  </a:cubicBezTo>
                  <a:cubicBezTo>
                    <a:pt x="3" y="47"/>
                    <a:pt x="2" y="46"/>
                    <a:pt x="1" y="46"/>
                  </a:cubicBezTo>
                  <a:cubicBezTo>
                    <a:pt x="2" y="43"/>
                    <a:pt x="4" y="37"/>
                    <a:pt x="3" y="31"/>
                  </a:cubicBezTo>
                  <a:cubicBezTo>
                    <a:pt x="3" y="28"/>
                    <a:pt x="1" y="26"/>
                    <a:pt x="1" y="24"/>
                  </a:cubicBezTo>
                  <a:cubicBezTo>
                    <a:pt x="0" y="21"/>
                    <a:pt x="4" y="18"/>
                    <a:pt x="1" y="15"/>
                  </a:cubicBezTo>
                  <a:cubicBezTo>
                    <a:pt x="1" y="14"/>
                    <a:pt x="3" y="12"/>
                    <a:pt x="4" y="12"/>
                  </a:cubicBezTo>
                  <a:cubicBezTo>
                    <a:pt x="4" y="10"/>
                    <a:pt x="4" y="8"/>
                    <a:pt x="6" y="8"/>
                  </a:cubicBezTo>
                  <a:cubicBezTo>
                    <a:pt x="6" y="7"/>
                    <a:pt x="5" y="7"/>
                    <a:pt x="4" y="7"/>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4" name="Freeform 46"/>
            <p:cNvSpPr/>
            <p:nvPr/>
          </p:nvSpPr>
          <p:spPr bwMode="auto">
            <a:xfrm>
              <a:off x="2959274" y="2461767"/>
              <a:ext cx="122238" cy="103188"/>
            </a:xfrm>
            <a:custGeom>
              <a:avLst/>
              <a:gdLst>
                <a:gd name="T0" fmla="*/ 17 w 38"/>
                <a:gd name="T1" fmla="*/ 0 h 32"/>
                <a:gd name="T2" fmla="*/ 20 w 38"/>
                <a:gd name="T3" fmla="*/ 2 h 32"/>
                <a:gd name="T4" fmla="*/ 19 w 38"/>
                <a:gd name="T5" fmla="*/ 7 h 32"/>
                <a:gd name="T6" fmla="*/ 24 w 38"/>
                <a:gd name="T7" fmla="*/ 10 h 32"/>
                <a:gd name="T8" fmla="*/ 32 w 38"/>
                <a:gd name="T9" fmla="*/ 12 h 32"/>
                <a:gd name="T10" fmla="*/ 31 w 38"/>
                <a:gd name="T11" fmla="*/ 17 h 32"/>
                <a:gd name="T12" fmla="*/ 34 w 38"/>
                <a:gd name="T13" fmla="*/ 19 h 32"/>
                <a:gd name="T14" fmla="*/ 37 w 38"/>
                <a:gd name="T15" fmla="*/ 22 h 32"/>
                <a:gd name="T16" fmla="*/ 34 w 38"/>
                <a:gd name="T17" fmla="*/ 29 h 32"/>
                <a:gd name="T18" fmla="*/ 33 w 38"/>
                <a:gd name="T19" fmla="*/ 26 h 32"/>
                <a:gd name="T20" fmla="*/ 25 w 38"/>
                <a:gd name="T21" fmla="*/ 26 h 32"/>
                <a:gd name="T22" fmla="*/ 20 w 38"/>
                <a:gd name="T23" fmla="*/ 31 h 32"/>
                <a:gd name="T24" fmla="*/ 18 w 38"/>
                <a:gd name="T25" fmla="*/ 27 h 32"/>
                <a:gd name="T26" fmla="*/ 14 w 38"/>
                <a:gd name="T27" fmla="*/ 26 h 32"/>
                <a:gd name="T28" fmla="*/ 9 w 38"/>
                <a:gd name="T29" fmla="*/ 22 h 32"/>
                <a:gd name="T30" fmla="*/ 0 w 38"/>
                <a:gd name="T31" fmla="*/ 24 h 32"/>
                <a:gd name="T32" fmla="*/ 2 w 38"/>
                <a:gd name="T33" fmla="*/ 19 h 32"/>
                <a:gd name="T34" fmla="*/ 7 w 38"/>
                <a:gd name="T35" fmla="*/ 16 h 32"/>
                <a:gd name="T36" fmla="*/ 9 w 38"/>
                <a:gd name="T37" fmla="*/ 11 h 32"/>
                <a:gd name="T38" fmla="*/ 10 w 38"/>
                <a:gd name="T39" fmla="*/ 5 h 32"/>
                <a:gd name="T40" fmla="*/ 13 w 38"/>
                <a:gd name="T41" fmla="*/ 5 h 32"/>
                <a:gd name="T42" fmla="*/ 13 w 38"/>
                <a:gd name="T43" fmla="*/ 2 h 32"/>
                <a:gd name="T44" fmla="*/ 17 w 38"/>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32">
                  <a:moveTo>
                    <a:pt x="17" y="0"/>
                  </a:moveTo>
                  <a:cubicBezTo>
                    <a:pt x="18" y="0"/>
                    <a:pt x="19" y="2"/>
                    <a:pt x="20" y="2"/>
                  </a:cubicBezTo>
                  <a:cubicBezTo>
                    <a:pt x="20" y="5"/>
                    <a:pt x="17" y="5"/>
                    <a:pt x="19" y="7"/>
                  </a:cubicBezTo>
                  <a:cubicBezTo>
                    <a:pt x="18" y="10"/>
                    <a:pt x="22" y="9"/>
                    <a:pt x="24" y="10"/>
                  </a:cubicBezTo>
                  <a:cubicBezTo>
                    <a:pt x="25" y="10"/>
                    <a:pt x="27" y="14"/>
                    <a:pt x="32" y="12"/>
                  </a:cubicBezTo>
                  <a:cubicBezTo>
                    <a:pt x="32" y="16"/>
                    <a:pt x="34" y="16"/>
                    <a:pt x="31" y="17"/>
                  </a:cubicBezTo>
                  <a:cubicBezTo>
                    <a:pt x="30" y="19"/>
                    <a:pt x="33" y="18"/>
                    <a:pt x="34" y="19"/>
                  </a:cubicBezTo>
                  <a:cubicBezTo>
                    <a:pt x="35" y="19"/>
                    <a:pt x="33" y="24"/>
                    <a:pt x="37" y="22"/>
                  </a:cubicBezTo>
                  <a:cubicBezTo>
                    <a:pt x="38" y="26"/>
                    <a:pt x="33" y="25"/>
                    <a:pt x="34" y="29"/>
                  </a:cubicBezTo>
                  <a:cubicBezTo>
                    <a:pt x="33" y="29"/>
                    <a:pt x="33" y="27"/>
                    <a:pt x="33" y="26"/>
                  </a:cubicBezTo>
                  <a:cubicBezTo>
                    <a:pt x="28" y="26"/>
                    <a:pt x="29" y="28"/>
                    <a:pt x="25" y="26"/>
                  </a:cubicBezTo>
                  <a:cubicBezTo>
                    <a:pt x="24" y="28"/>
                    <a:pt x="20" y="28"/>
                    <a:pt x="20" y="31"/>
                  </a:cubicBezTo>
                  <a:cubicBezTo>
                    <a:pt x="18" y="32"/>
                    <a:pt x="19" y="29"/>
                    <a:pt x="18" y="27"/>
                  </a:cubicBezTo>
                  <a:cubicBezTo>
                    <a:pt x="17" y="27"/>
                    <a:pt x="15" y="27"/>
                    <a:pt x="14" y="26"/>
                  </a:cubicBezTo>
                  <a:cubicBezTo>
                    <a:pt x="13" y="25"/>
                    <a:pt x="12" y="23"/>
                    <a:pt x="9" y="22"/>
                  </a:cubicBezTo>
                  <a:cubicBezTo>
                    <a:pt x="5" y="22"/>
                    <a:pt x="5" y="25"/>
                    <a:pt x="0" y="24"/>
                  </a:cubicBezTo>
                  <a:cubicBezTo>
                    <a:pt x="1" y="23"/>
                    <a:pt x="2" y="21"/>
                    <a:pt x="2" y="19"/>
                  </a:cubicBezTo>
                  <a:cubicBezTo>
                    <a:pt x="6" y="20"/>
                    <a:pt x="2" y="15"/>
                    <a:pt x="7" y="16"/>
                  </a:cubicBezTo>
                  <a:cubicBezTo>
                    <a:pt x="5" y="13"/>
                    <a:pt x="8" y="13"/>
                    <a:pt x="9" y="11"/>
                  </a:cubicBezTo>
                  <a:cubicBezTo>
                    <a:pt x="10" y="9"/>
                    <a:pt x="9" y="7"/>
                    <a:pt x="10" y="5"/>
                  </a:cubicBezTo>
                  <a:cubicBezTo>
                    <a:pt x="11" y="4"/>
                    <a:pt x="12" y="5"/>
                    <a:pt x="13" y="5"/>
                  </a:cubicBezTo>
                  <a:cubicBezTo>
                    <a:pt x="13" y="4"/>
                    <a:pt x="12" y="3"/>
                    <a:pt x="13" y="2"/>
                  </a:cubicBezTo>
                  <a:cubicBezTo>
                    <a:pt x="14" y="1"/>
                    <a:pt x="17" y="2"/>
                    <a:pt x="17"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5" name="Freeform 47"/>
            <p:cNvSpPr/>
            <p:nvPr/>
          </p:nvSpPr>
          <p:spPr bwMode="auto">
            <a:xfrm>
              <a:off x="2894187" y="2495105"/>
              <a:ext cx="30163" cy="25400"/>
            </a:xfrm>
            <a:custGeom>
              <a:avLst/>
              <a:gdLst>
                <a:gd name="T0" fmla="*/ 0 w 9"/>
                <a:gd name="T1" fmla="*/ 0 h 8"/>
                <a:gd name="T2" fmla="*/ 9 w 9"/>
                <a:gd name="T3" fmla="*/ 4 h 8"/>
                <a:gd name="T4" fmla="*/ 0 w 9"/>
                <a:gd name="T5" fmla="*/ 0 h 8"/>
              </a:gdLst>
              <a:ahLst/>
              <a:cxnLst>
                <a:cxn ang="0">
                  <a:pos x="T0" y="T1"/>
                </a:cxn>
                <a:cxn ang="0">
                  <a:pos x="T2" y="T3"/>
                </a:cxn>
                <a:cxn ang="0">
                  <a:pos x="T4" y="T5"/>
                </a:cxn>
              </a:cxnLst>
              <a:rect l="0" t="0" r="r" b="b"/>
              <a:pathLst>
                <a:path w="9" h="8">
                  <a:moveTo>
                    <a:pt x="0" y="0"/>
                  </a:moveTo>
                  <a:cubicBezTo>
                    <a:pt x="5" y="0"/>
                    <a:pt x="5" y="4"/>
                    <a:pt x="9" y="4"/>
                  </a:cubicBezTo>
                  <a:cubicBezTo>
                    <a:pt x="8" y="8"/>
                    <a:pt x="0" y="4"/>
                    <a:pt x="0"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6" name="Freeform 48"/>
            <p:cNvSpPr/>
            <p:nvPr/>
          </p:nvSpPr>
          <p:spPr bwMode="auto">
            <a:xfrm>
              <a:off x="6258099" y="2593530"/>
              <a:ext cx="87313" cy="61913"/>
            </a:xfrm>
            <a:custGeom>
              <a:avLst/>
              <a:gdLst>
                <a:gd name="T0" fmla="*/ 8 w 27"/>
                <a:gd name="T1" fmla="*/ 0 h 19"/>
                <a:gd name="T2" fmla="*/ 9 w 27"/>
                <a:gd name="T3" fmla="*/ 2 h 19"/>
                <a:gd name="T4" fmla="*/ 14 w 27"/>
                <a:gd name="T5" fmla="*/ 7 h 19"/>
                <a:gd name="T6" fmla="*/ 27 w 27"/>
                <a:gd name="T7" fmla="*/ 5 h 19"/>
                <a:gd name="T8" fmla="*/ 22 w 27"/>
                <a:gd name="T9" fmla="*/ 13 h 19"/>
                <a:gd name="T10" fmla="*/ 18 w 27"/>
                <a:gd name="T11" fmla="*/ 12 h 19"/>
                <a:gd name="T12" fmla="*/ 13 w 27"/>
                <a:gd name="T13" fmla="*/ 14 h 19"/>
                <a:gd name="T14" fmla="*/ 12 w 27"/>
                <a:gd name="T15" fmla="*/ 18 h 19"/>
                <a:gd name="T16" fmla="*/ 6 w 27"/>
                <a:gd name="T17" fmla="*/ 15 h 19"/>
                <a:gd name="T18" fmla="*/ 8 w 27"/>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9">
                  <a:moveTo>
                    <a:pt x="8" y="0"/>
                  </a:moveTo>
                  <a:cubicBezTo>
                    <a:pt x="9" y="0"/>
                    <a:pt x="9" y="1"/>
                    <a:pt x="9" y="2"/>
                  </a:cubicBezTo>
                  <a:cubicBezTo>
                    <a:pt x="9" y="5"/>
                    <a:pt x="14" y="3"/>
                    <a:pt x="14" y="7"/>
                  </a:cubicBezTo>
                  <a:cubicBezTo>
                    <a:pt x="19" y="5"/>
                    <a:pt x="22" y="7"/>
                    <a:pt x="27" y="5"/>
                  </a:cubicBezTo>
                  <a:cubicBezTo>
                    <a:pt x="27" y="9"/>
                    <a:pt x="22" y="9"/>
                    <a:pt x="22" y="13"/>
                  </a:cubicBezTo>
                  <a:cubicBezTo>
                    <a:pt x="20" y="13"/>
                    <a:pt x="20" y="12"/>
                    <a:pt x="18" y="12"/>
                  </a:cubicBezTo>
                  <a:cubicBezTo>
                    <a:pt x="16" y="11"/>
                    <a:pt x="14" y="17"/>
                    <a:pt x="13" y="14"/>
                  </a:cubicBezTo>
                  <a:cubicBezTo>
                    <a:pt x="12" y="14"/>
                    <a:pt x="12" y="16"/>
                    <a:pt x="12" y="18"/>
                  </a:cubicBezTo>
                  <a:cubicBezTo>
                    <a:pt x="8" y="19"/>
                    <a:pt x="8" y="11"/>
                    <a:pt x="6" y="15"/>
                  </a:cubicBezTo>
                  <a:cubicBezTo>
                    <a:pt x="0" y="12"/>
                    <a:pt x="4" y="3"/>
                    <a:pt x="8"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7" name="Freeform 49"/>
            <p:cNvSpPr/>
            <p:nvPr/>
          </p:nvSpPr>
          <p:spPr bwMode="auto">
            <a:xfrm>
              <a:off x="6110462" y="2668142"/>
              <a:ext cx="163513" cy="141288"/>
            </a:xfrm>
            <a:custGeom>
              <a:avLst/>
              <a:gdLst>
                <a:gd name="T0" fmla="*/ 45 w 51"/>
                <a:gd name="T1" fmla="*/ 0 h 44"/>
                <a:gd name="T2" fmla="*/ 49 w 51"/>
                <a:gd name="T3" fmla="*/ 1 h 44"/>
                <a:gd name="T4" fmla="*/ 49 w 51"/>
                <a:gd name="T5" fmla="*/ 20 h 44"/>
                <a:gd name="T6" fmla="*/ 48 w 51"/>
                <a:gd name="T7" fmla="*/ 18 h 44"/>
                <a:gd name="T8" fmla="*/ 48 w 51"/>
                <a:gd name="T9" fmla="*/ 25 h 44"/>
                <a:gd name="T10" fmla="*/ 45 w 51"/>
                <a:gd name="T11" fmla="*/ 24 h 44"/>
                <a:gd name="T12" fmla="*/ 45 w 51"/>
                <a:gd name="T13" fmla="*/ 36 h 44"/>
                <a:gd name="T14" fmla="*/ 43 w 51"/>
                <a:gd name="T15" fmla="*/ 35 h 44"/>
                <a:gd name="T16" fmla="*/ 39 w 51"/>
                <a:gd name="T17" fmla="*/ 38 h 44"/>
                <a:gd name="T18" fmla="*/ 36 w 51"/>
                <a:gd name="T19" fmla="*/ 36 h 44"/>
                <a:gd name="T20" fmla="*/ 31 w 51"/>
                <a:gd name="T21" fmla="*/ 38 h 44"/>
                <a:gd name="T22" fmla="*/ 25 w 51"/>
                <a:gd name="T23" fmla="*/ 39 h 44"/>
                <a:gd name="T24" fmla="*/ 23 w 51"/>
                <a:gd name="T25" fmla="*/ 44 h 44"/>
                <a:gd name="T26" fmla="*/ 18 w 51"/>
                <a:gd name="T27" fmla="*/ 38 h 44"/>
                <a:gd name="T28" fmla="*/ 15 w 51"/>
                <a:gd name="T29" fmla="*/ 40 h 44"/>
                <a:gd name="T30" fmla="*/ 12 w 51"/>
                <a:gd name="T31" fmla="*/ 39 h 44"/>
                <a:gd name="T32" fmla="*/ 0 w 51"/>
                <a:gd name="T33" fmla="*/ 41 h 44"/>
                <a:gd name="T34" fmla="*/ 1 w 51"/>
                <a:gd name="T35" fmla="*/ 36 h 44"/>
                <a:gd name="T36" fmla="*/ 4 w 51"/>
                <a:gd name="T37" fmla="*/ 38 h 44"/>
                <a:gd name="T38" fmla="*/ 5 w 51"/>
                <a:gd name="T39" fmla="*/ 35 h 44"/>
                <a:gd name="T40" fmla="*/ 23 w 51"/>
                <a:gd name="T41" fmla="*/ 34 h 44"/>
                <a:gd name="T42" fmla="*/ 25 w 51"/>
                <a:gd name="T43" fmla="*/ 25 h 44"/>
                <a:gd name="T44" fmla="*/ 28 w 51"/>
                <a:gd name="T45" fmla="*/ 23 h 44"/>
                <a:gd name="T46" fmla="*/ 35 w 51"/>
                <a:gd name="T47" fmla="*/ 24 h 44"/>
                <a:gd name="T48" fmla="*/ 35 w 51"/>
                <a:gd name="T49" fmla="*/ 19 h 44"/>
                <a:gd name="T50" fmla="*/ 36 w 51"/>
                <a:gd name="T51" fmla="*/ 21 h 44"/>
                <a:gd name="T52" fmla="*/ 38 w 51"/>
                <a:gd name="T53" fmla="*/ 15 h 44"/>
                <a:gd name="T54" fmla="*/ 41 w 51"/>
                <a:gd name="T55" fmla="*/ 5 h 44"/>
                <a:gd name="T56" fmla="*/ 45 w 51"/>
                <a:gd name="T5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44">
                  <a:moveTo>
                    <a:pt x="45" y="0"/>
                  </a:moveTo>
                  <a:cubicBezTo>
                    <a:pt x="47" y="0"/>
                    <a:pt x="47" y="1"/>
                    <a:pt x="49" y="1"/>
                  </a:cubicBezTo>
                  <a:cubicBezTo>
                    <a:pt x="49" y="10"/>
                    <a:pt x="51" y="15"/>
                    <a:pt x="49" y="20"/>
                  </a:cubicBezTo>
                  <a:cubicBezTo>
                    <a:pt x="48" y="20"/>
                    <a:pt x="48" y="19"/>
                    <a:pt x="48" y="18"/>
                  </a:cubicBezTo>
                  <a:cubicBezTo>
                    <a:pt x="44" y="19"/>
                    <a:pt x="48" y="23"/>
                    <a:pt x="48" y="25"/>
                  </a:cubicBezTo>
                  <a:cubicBezTo>
                    <a:pt x="47" y="25"/>
                    <a:pt x="47" y="24"/>
                    <a:pt x="45" y="24"/>
                  </a:cubicBezTo>
                  <a:cubicBezTo>
                    <a:pt x="45" y="28"/>
                    <a:pt x="45" y="32"/>
                    <a:pt x="45" y="36"/>
                  </a:cubicBezTo>
                  <a:cubicBezTo>
                    <a:pt x="44" y="36"/>
                    <a:pt x="44" y="35"/>
                    <a:pt x="43" y="35"/>
                  </a:cubicBezTo>
                  <a:cubicBezTo>
                    <a:pt x="40" y="34"/>
                    <a:pt x="40" y="37"/>
                    <a:pt x="39" y="38"/>
                  </a:cubicBezTo>
                  <a:cubicBezTo>
                    <a:pt x="38" y="38"/>
                    <a:pt x="37" y="36"/>
                    <a:pt x="36" y="36"/>
                  </a:cubicBezTo>
                  <a:cubicBezTo>
                    <a:pt x="36" y="36"/>
                    <a:pt x="33" y="37"/>
                    <a:pt x="31" y="38"/>
                  </a:cubicBezTo>
                  <a:cubicBezTo>
                    <a:pt x="31" y="38"/>
                    <a:pt x="28" y="40"/>
                    <a:pt x="25" y="39"/>
                  </a:cubicBezTo>
                  <a:cubicBezTo>
                    <a:pt x="23" y="39"/>
                    <a:pt x="24" y="43"/>
                    <a:pt x="23" y="44"/>
                  </a:cubicBezTo>
                  <a:cubicBezTo>
                    <a:pt x="20" y="43"/>
                    <a:pt x="18" y="41"/>
                    <a:pt x="18" y="38"/>
                  </a:cubicBezTo>
                  <a:cubicBezTo>
                    <a:pt x="15" y="36"/>
                    <a:pt x="16" y="40"/>
                    <a:pt x="15" y="40"/>
                  </a:cubicBezTo>
                  <a:cubicBezTo>
                    <a:pt x="13" y="41"/>
                    <a:pt x="13" y="39"/>
                    <a:pt x="12" y="39"/>
                  </a:cubicBezTo>
                  <a:cubicBezTo>
                    <a:pt x="8" y="40"/>
                    <a:pt x="3" y="44"/>
                    <a:pt x="0" y="41"/>
                  </a:cubicBezTo>
                  <a:cubicBezTo>
                    <a:pt x="1" y="40"/>
                    <a:pt x="1" y="39"/>
                    <a:pt x="1" y="36"/>
                  </a:cubicBezTo>
                  <a:cubicBezTo>
                    <a:pt x="2" y="35"/>
                    <a:pt x="4" y="38"/>
                    <a:pt x="4" y="38"/>
                  </a:cubicBezTo>
                  <a:cubicBezTo>
                    <a:pt x="5" y="38"/>
                    <a:pt x="4" y="35"/>
                    <a:pt x="5" y="35"/>
                  </a:cubicBezTo>
                  <a:cubicBezTo>
                    <a:pt x="9" y="34"/>
                    <a:pt x="17" y="36"/>
                    <a:pt x="23" y="34"/>
                  </a:cubicBezTo>
                  <a:cubicBezTo>
                    <a:pt x="21" y="28"/>
                    <a:pt x="26" y="30"/>
                    <a:pt x="25" y="25"/>
                  </a:cubicBezTo>
                  <a:cubicBezTo>
                    <a:pt x="27" y="27"/>
                    <a:pt x="28" y="26"/>
                    <a:pt x="28" y="23"/>
                  </a:cubicBezTo>
                  <a:cubicBezTo>
                    <a:pt x="30" y="26"/>
                    <a:pt x="33" y="21"/>
                    <a:pt x="35" y="24"/>
                  </a:cubicBezTo>
                  <a:cubicBezTo>
                    <a:pt x="36" y="23"/>
                    <a:pt x="34" y="19"/>
                    <a:pt x="35" y="19"/>
                  </a:cubicBezTo>
                  <a:cubicBezTo>
                    <a:pt x="36" y="18"/>
                    <a:pt x="36" y="21"/>
                    <a:pt x="36" y="21"/>
                  </a:cubicBezTo>
                  <a:cubicBezTo>
                    <a:pt x="37" y="22"/>
                    <a:pt x="40" y="21"/>
                    <a:pt x="38" y="15"/>
                  </a:cubicBezTo>
                  <a:cubicBezTo>
                    <a:pt x="42" y="14"/>
                    <a:pt x="40" y="8"/>
                    <a:pt x="41" y="5"/>
                  </a:cubicBezTo>
                  <a:cubicBezTo>
                    <a:pt x="42" y="3"/>
                    <a:pt x="47" y="3"/>
                    <a:pt x="45"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8" name="Freeform 50"/>
            <p:cNvSpPr/>
            <p:nvPr/>
          </p:nvSpPr>
          <p:spPr bwMode="auto">
            <a:xfrm>
              <a:off x="4080049" y="2674492"/>
              <a:ext cx="28575" cy="34925"/>
            </a:xfrm>
            <a:custGeom>
              <a:avLst/>
              <a:gdLst>
                <a:gd name="T0" fmla="*/ 3 w 9"/>
                <a:gd name="T1" fmla="*/ 0 h 11"/>
                <a:gd name="T2" fmla="*/ 1 w 9"/>
                <a:gd name="T3" fmla="*/ 9 h 11"/>
                <a:gd name="T4" fmla="*/ 3 w 9"/>
                <a:gd name="T5" fmla="*/ 0 h 11"/>
              </a:gdLst>
              <a:ahLst/>
              <a:cxnLst>
                <a:cxn ang="0">
                  <a:pos x="T0" y="T1"/>
                </a:cxn>
                <a:cxn ang="0">
                  <a:pos x="T2" y="T3"/>
                </a:cxn>
                <a:cxn ang="0">
                  <a:pos x="T4" y="T5"/>
                </a:cxn>
              </a:cxnLst>
              <a:rect l="0" t="0" r="r" b="b"/>
              <a:pathLst>
                <a:path w="9" h="11">
                  <a:moveTo>
                    <a:pt x="3" y="0"/>
                  </a:moveTo>
                  <a:cubicBezTo>
                    <a:pt x="9" y="1"/>
                    <a:pt x="7" y="11"/>
                    <a:pt x="1" y="9"/>
                  </a:cubicBezTo>
                  <a:cubicBezTo>
                    <a:pt x="4" y="8"/>
                    <a:pt x="0" y="1"/>
                    <a:pt x="3"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49" name="Freeform 51"/>
            <p:cNvSpPr/>
            <p:nvPr/>
          </p:nvSpPr>
          <p:spPr bwMode="auto">
            <a:xfrm>
              <a:off x="4149899" y="2722117"/>
              <a:ext cx="42863" cy="28575"/>
            </a:xfrm>
            <a:custGeom>
              <a:avLst/>
              <a:gdLst>
                <a:gd name="T0" fmla="*/ 10 w 13"/>
                <a:gd name="T1" fmla="*/ 2 h 9"/>
                <a:gd name="T2" fmla="*/ 13 w 13"/>
                <a:gd name="T3" fmla="*/ 8 h 9"/>
                <a:gd name="T4" fmla="*/ 7 w 13"/>
                <a:gd name="T5" fmla="*/ 8 h 9"/>
                <a:gd name="T6" fmla="*/ 7 w 13"/>
                <a:gd name="T7" fmla="*/ 7 h 9"/>
                <a:gd name="T8" fmla="*/ 2 w 13"/>
                <a:gd name="T9" fmla="*/ 6 h 9"/>
                <a:gd name="T10" fmla="*/ 10 w 13"/>
                <a:gd name="T11" fmla="*/ 2 h 9"/>
              </a:gdLst>
              <a:ahLst/>
              <a:cxnLst>
                <a:cxn ang="0">
                  <a:pos x="T0" y="T1"/>
                </a:cxn>
                <a:cxn ang="0">
                  <a:pos x="T2" y="T3"/>
                </a:cxn>
                <a:cxn ang="0">
                  <a:pos x="T4" y="T5"/>
                </a:cxn>
                <a:cxn ang="0">
                  <a:pos x="T6" y="T7"/>
                </a:cxn>
                <a:cxn ang="0">
                  <a:pos x="T8" y="T9"/>
                </a:cxn>
                <a:cxn ang="0">
                  <a:pos x="T10" y="T11"/>
                </a:cxn>
              </a:cxnLst>
              <a:rect l="0" t="0" r="r" b="b"/>
              <a:pathLst>
                <a:path w="13" h="9">
                  <a:moveTo>
                    <a:pt x="10" y="2"/>
                  </a:moveTo>
                  <a:cubicBezTo>
                    <a:pt x="12" y="3"/>
                    <a:pt x="13" y="5"/>
                    <a:pt x="13" y="8"/>
                  </a:cubicBezTo>
                  <a:cubicBezTo>
                    <a:pt x="12" y="7"/>
                    <a:pt x="7" y="9"/>
                    <a:pt x="7" y="8"/>
                  </a:cubicBezTo>
                  <a:cubicBezTo>
                    <a:pt x="7" y="7"/>
                    <a:pt x="7" y="7"/>
                    <a:pt x="7" y="7"/>
                  </a:cubicBezTo>
                  <a:cubicBezTo>
                    <a:pt x="5" y="6"/>
                    <a:pt x="2" y="8"/>
                    <a:pt x="2" y="6"/>
                  </a:cubicBezTo>
                  <a:cubicBezTo>
                    <a:pt x="0" y="0"/>
                    <a:pt x="10" y="6"/>
                    <a:pt x="10"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0" name="Freeform 52"/>
            <p:cNvSpPr/>
            <p:nvPr/>
          </p:nvSpPr>
          <p:spPr bwMode="auto">
            <a:xfrm>
              <a:off x="4476924" y="2779267"/>
              <a:ext cx="31750" cy="12700"/>
            </a:xfrm>
            <a:custGeom>
              <a:avLst/>
              <a:gdLst>
                <a:gd name="T0" fmla="*/ 0 w 10"/>
                <a:gd name="T1" fmla="*/ 4 h 4"/>
                <a:gd name="T2" fmla="*/ 5 w 10"/>
                <a:gd name="T3" fmla="*/ 0 h 4"/>
                <a:gd name="T4" fmla="*/ 4 w 10"/>
                <a:gd name="T5" fmla="*/ 1 h 4"/>
                <a:gd name="T6" fmla="*/ 0 w 10"/>
                <a:gd name="T7" fmla="*/ 4 h 4"/>
              </a:gdLst>
              <a:ahLst/>
              <a:cxnLst>
                <a:cxn ang="0">
                  <a:pos x="T0" y="T1"/>
                </a:cxn>
                <a:cxn ang="0">
                  <a:pos x="T2" y="T3"/>
                </a:cxn>
                <a:cxn ang="0">
                  <a:pos x="T4" y="T5"/>
                </a:cxn>
                <a:cxn ang="0">
                  <a:pos x="T6" y="T7"/>
                </a:cxn>
              </a:cxnLst>
              <a:rect l="0" t="0" r="r" b="b"/>
              <a:pathLst>
                <a:path w="10" h="4">
                  <a:moveTo>
                    <a:pt x="0" y="4"/>
                  </a:moveTo>
                  <a:cubicBezTo>
                    <a:pt x="0" y="1"/>
                    <a:pt x="2" y="0"/>
                    <a:pt x="5" y="0"/>
                  </a:cubicBezTo>
                  <a:cubicBezTo>
                    <a:pt x="10" y="0"/>
                    <a:pt x="7" y="2"/>
                    <a:pt x="4" y="1"/>
                  </a:cubicBezTo>
                  <a:cubicBezTo>
                    <a:pt x="3" y="2"/>
                    <a:pt x="3" y="4"/>
                    <a:pt x="0" y="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1" name="Freeform 53"/>
            <p:cNvSpPr/>
            <p:nvPr/>
          </p:nvSpPr>
          <p:spPr bwMode="auto">
            <a:xfrm>
              <a:off x="6126337" y="2803080"/>
              <a:ext cx="30163" cy="19050"/>
            </a:xfrm>
            <a:custGeom>
              <a:avLst/>
              <a:gdLst>
                <a:gd name="T0" fmla="*/ 7 w 9"/>
                <a:gd name="T1" fmla="*/ 1 h 6"/>
                <a:gd name="T2" fmla="*/ 5 w 9"/>
                <a:gd name="T3" fmla="*/ 6 h 6"/>
                <a:gd name="T4" fmla="*/ 0 w 9"/>
                <a:gd name="T5" fmla="*/ 2 h 6"/>
                <a:gd name="T6" fmla="*/ 7 w 9"/>
                <a:gd name="T7" fmla="*/ 1 h 6"/>
              </a:gdLst>
              <a:ahLst/>
              <a:cxnLst>
                <a:cxn ang="0">
                  <a:pos x="T0" y="T1"/>
                </a:cxn>
                <a:cxn ang="0">
                  <a:pos x="T2" y="T3"/>
                </a:cxn>
                <a:cxn ang="0">
                  <a:pos x="T4" y="T5"/>
                </a:cxn>
                <a:cxn ang="0">
                  <a:pos x="T6" y="T7"/>
                </a:cxn>
              </a:cxnLst>
              <a:rect l="0" t="0" r="r" b="b"/>
              <a:pathLst>
                <a:path w="9" h="6">
                  <a:moveTo>
                    <a:pt x="7" y="1"/>
                  </a:moveTo>
                  <a:cubicBezTo>
                    <a:pt x="9" y="5"/>
                    <a:pt x="3" y="2"/>
                    <a:pt x="5" y="6"/>
                  </a:cubicBezTo>
                  <a:cubicBezTo>
                    <a:pt x="2" y="6"/>
                    <a:pt x="0" y="5"/>
                    <a:pt x="0" y="2"/>
                  </a:cubicBezTo>
                  <a:cubicBezTo>
                    <a:pt x="3" y="5"/>
                    <a:pt x="4" y="0"/>
                    <a:pt x="7"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2" name="Freeform 54"/>
            <p:cNvSpPr/>
            <p:nvPr/>
          </p:nvSpPr>
          <p:spPr bwMode="auto">
            <a:xfrm>
              <a:off x="6072362" y="2806255"/>
              <a:ext cx="44450" cy="44450"/>
            </a:xfrm>
            <a:custGeom>
              <a:avLst/>
              <a:gdLst>
                <a:gd name="T0" fmla="*/ 12 w 14"/>
                <a:gd name="T1" fmla="*/ 2 h 14"/>
                <a:gd name="T2" fmla="*/ 12 w 14"/>
                <a:gd name="T3" fmla="*/ 11 h 14"/>
                <a:gd name="T4" fmla="*/ 4 w 14"/>
                <a:gd name="T5" fmla="*/ 12 h 14"/>
                <a:gd name="T6" fmla="*/ 1 w 14"/>
                <a:gd name="T7" fmla="*/ 7 h 14"/>
                <a:gd name="T8" fmla="*/ 12 w 14"/>
                <a:gd name="T9" fmla="*/ 2 h 14"/>
              </a:gdLst>
              <a:ahLst/>
              <a:cxnLst>
                <a:cxn ang="0">
                  <a:pos x="T0" y="T1"/>
                </a:cxn>
                <a:cxn ang="0">
                  <a:pos x="T2" y="T3"/>
                </a:cxn>
                <a:cxn ang="0">
                  <a:pos x="T4" y="T5"/>
                </a:cxn>
                <a:cxn ang="0">
                  <a:pos x="T6" y="T7"/>
                </a:cxn>
                <a:cxn ang="0">
                  <a:pos x="T8" y="T9"/>
                </a:cxn>
              </a:cxnLst>
              <a:rect l="0" t="0" r="r" b="b"/>
              <a:pathLst>
                <a:path w="14" h="14">
                  <a:moveTo>
                    <a:pt x="12" y="2"/>
                  </a:moveTo>
                  <a:cubicBezTo>
                    <a:pt x="14" y="6"/>
                    <a:pt x="8" y="9"/>
                    <a:pt x="12" y="11"/>
                  </a:cubicBezTo>
                  <a:cubicBezTo>
                    <a:pt x="12" y="14"/>
                    <a:pt x="7" y="12"/>
                    <a:pt x="4" y="12"/>
                  </a:cubicBezTo>
                  <a:cubicBezTo>
                    <a:pt x="4" y="7"/>
                    <a:pt x="5" y="5"/>
                    <a:pt x="1" y="7"/>
                  </a:cubicBezTo>
                  <a:cubicBezTo>
                    <a:pt x="0" y="1"/>
                    <a:pt x="7" y="0"/>
                    <a:pt x="12"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3" name="Freeform 55"/>
            <p:cNvSpPr/>
            <p:nvPr/>
          </p:nvSpPr>
          <p:spPr bwMode="auto">
            <a:xfrm>
              <a:off x="5921549" y="2966592"/>
              <a:ext cx="25400" cy="41275"/>
            </a:xfrm>
            <a:custGeom>
              <a:avLst/>
              <a:gdLst>
                <a:gd name="T0" fmla="*/ 7 w 8"/>
                <a:gd name="T1" fmla="*/ 5 h 13"/>
                <a:gd name="T2" fmla="*/ 5 w 8"/>
                <a:gd name="T3" fmla="*/ 13 h 13"/>
                <a:gd name="T4" fmla="*/ 0 w 8"/>
                <a:gd name="T5" fmla="*/ 13 h 13"/>
                <a:gd name="T6" fmla="*/ 1 w 8"/>
                <a:gd name="T7" fmla="*/ 4 h 13"/>
                <a:gd name="T8" fmla="*/ 7 w 8"/>
                <a:gd name="T9" fmla="*/ 5 h 13"/>
              </a:gdLst>
              <a:ahLst/>
              <a:cxnLst>
                <a:cxn ang="0">
                  <a:pos x="T0" y="T1"/>
                </a:cxn>
                <a:cxn ang="0">
                  <a:pos x="T2" y="T3"/>
                </a:cxn>
                <a:cxn ang="0">
                  <a:pos x="T4" y="T5"/>
                </a:cxn>
                <a:cxn ang="0">
                  <a:pos x="T6" y="T7"/>
                </a:cxn>
                <a:cxn ang="0">
                  <a:pos x="T8" y="T9"/>
                </a:cxn>
              </a:cxnLst>
              <a:rect l="0" t="0" r="r" b="b"/>
              <a:pathLst>
                <a:path w="8" h="13">
                  <a:moveTo>
                    <a:pt x="7" y="5"/>
                  </a:moveTo>
                  <a:cubicBezTo>
                    <a:pt x="7" y="9"/>
                    <a:pt x="3" y="8"/>
                    <a:pt x="5" y="13"/>
                  </a:cubicBezTo>
                  <a:cubicBezTo>
                    <a:pt x="3" y="13"/>
                    <a:pt x="1" y="13"/>
                    <a:pt x="0" y="13"/>
                  </a:cubicBezTo>
                  <a:cubicBezTo>
                    <a:pt x="0" y="10"/>
                    <a:pt x="4" y="6"/>
                    <a:pt x="1" y="4"/>
                  </a:cubicBezTo>
                  <a:cubicBezTo>
                    <a:pt x="2" y="1"/>
                    <a:pt x="8" y="0"/>
                    <a:pt x="7" y="5"/>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4" name="Freeform 56"/>
            <p:cNvSpPr/>
            <p:nvPr/>
          </p:nvSpPr>
          <p:spPr bwMode="auto">
            <a:xfrm>
              <a:off x="2119487" y="2985642"/>
              <a:ext cx="15875" cy="12700"/>
            </a:xfrm>
            <a:custGeom>
              <a:avLst/>
              <a:gdLst>
                <a:gd name="T0" fmla="*/ 0 w 5"/>
                <a:gd name="T1" fmla="*/ 2 h 4"/>
                <a:gd name="T2" fmla="*/ 5 w 5"/>
                <a:gd name="T3" fmla="*/ 0 h 4"/>
                <a:gd name="T4" fmla="*/ 4 w 5"/>
                <a:gd name="T5" fmla="*/ 4 h 4"/>
                <a:gd name="T6" fmla="*/ 1 w 5"/>
                <a:gd name="T7" fmla="*/ 4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0" y="0"/>
                    <a:pt x="3" y="1"/>
                    <a:pt x="5" y="0"/>
                  </a:cubicBezTo>
                  <a:cubicBezTo>
                    <a:pt x="5" y="2"/>
                    <a:pt x="4" y="3"/>
                    <a:pt x="4" y="4"/>
                  </a:cubicBezTo>
                  <a:cubicBezTo>
                    <a:pt x="3" y="4"/>
                    <a:pt x="2" y="4"/>
                    <a:pt x="1" y="4"/>
                  </a:cubicBezTo>
                  <a:cubicBezTo>
                    <a:pt x="1" y="3"/>
                    <a:pt x="1" y="2"/>
                    <a:pt x="0"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5" name="Freeform 57"/>
            <p:cNvSpPr/>
            <p:nvPr/>
          </p:nvSpPr>
          <p:spPr bwMode="auto">
            <a:xfrm>
              <a:off x="2549699" y="2998342"/>
              <a:ext cx="161925" cy="63500"/>
            </a:xfrm>
            <a:custGeom>
              <a:avLst/>
              <a:gdLst>
                <a:gd name="T0" fmla="*/ 50 w 51"/>
                <a:gd name="T1" fmla="*/ 14 h 20"/>
                <a:gd name="T2" fmla="*/ 39 w 51"/>
                <a:gd name="T3" fmla="*/ 18 h 20"/>
                <a:gd name="T4" fmla="*/ 36 w 51"/>
                <a:gd name="T5" fmla="*/ 11 h 20"/>
                <a:gd name="T6" fmla="*/ 22 w 51"/>
                <a:gd name="T7" fmla="*/ 9 h 20"/>
                <a:gd name="T8" fmla="*/ 21 w 51"/>
                <a:gd name="T9" fmla="*/ 5 h 20"/>
                <a:gd name="T10" fmla="*/ 8 w 51"/>
                <a:gd name="T11" fmla="*/ 5 h 20"/>
                <a:gd name="T12" fmla="*/ 0 w 51"/>
                <a:gd name="T13" fmla="*/ 8 h 20"/>
                <a:gd name="T14" fmla="*/ 5 w 51"/>
                <a:gd name="T15" fmla="*/ 1 h 20"/>
                <a:gd name="T16" fmla="*/ 16 w 51"/>
                <a:gd name="T17" fmla="*/ 0 h 20"/>
                <a:gd name="T18" fmla="*/ 20 w 51"/>
                <a:gd name="T19" fmla="*/ 3 h 20"/>
                <a:gd name="T20" fmla="*/ 24 w 51"/>
                <a:gd name="T21" fmla="*/ 4 h 20"/>
                <a:gd name="T22" fmla="*/ 34 w 51"/>
                <a:gd name="T23" fmla="*/ 5 h 20"/>
                <a:gd name="T24" fmla="*/ 37 w 51"/>
                <a:gd name="T25" fmla="*/ 11 h 20"/>
                <a:gd name="T26" fmla="*/ 41 w 51"/>
                <a:gd name="T27" fmla="*/ 13 h 20"/>
                <a:gd name="T28" fmla="*/ 50 w 51"/>
                <a:gd name="T29"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20">
                  <a:moveTo>
                    <a:pt x="50" y="14"/>
                  </a:moveTo>
                  <a:cubicBezTo>
                    <a:pt x="51" y="20"/>
                    <a:pt x="40" y="14"/>
                    <a:pt x="39" y="18"/>
                  </a:cubicBezTo>
                  <a:cubicBezTo>
                    <a:pt x="36" y="17"/>
                    <a:pt x="38" y="12"/>
                    <a:pt x="36" y="11"/>
                  </a:cubicBezTo>
                  <a:cubicBezTo>
                    <a:pt x="32" y="10"/>
                    <a:pt x="27" y="10"/>
                    <a:pt x="22" y="9"/>
                  </a:cubicBezTo>
                  <a:cubicBezTo>
                    <a:pt x="22" y="8"/>
                    <a:pt x="21" y="7"/>
                    <a:pt x="21" y="5"/>
                  </a:cubicBezTo>
                  <a:cubicBezTo>
                    <a:pt x="16" y="6"/>
                    <a:pt x="12" y="5"/>
                    <a:pt x="8" y="5"/>
                  </a:cubicBezTo>
                  <a:cubicBezTo>
                    <a:pt x="5" y="6"/>
                    <a:pt x="3" y="9"/>
                    <a:pt x="0" y="8"/>
                  </a:cubicBezTo>
                  <a:cubicBezTo>
                    <a:pt x="0" y="4"/>
                    <a:pt x="5" y="6"/>
                    <a:pt x="5" y="1"/>
                  </a:cubicBezTo>
                  <a:cubicBezTo>
                    <a:pt x="8" y="1"/>
                    <a:pt x="15" y="3"/>
                    <a:pt x="16" y="0"/>
                  </a:cubicBezTo>
                  <a:cubicBezTo>
                    <a:pt x="22" y="1"/>
                    <a:pt x="14" y="1"/>
                    <a:pt x="20" y="3"/>
                  </a:cubicBezTo>
                  <a:cubicBezTo>
                    <a:pt x="24" y="4"/>
                    <a:pt x="24" y="4"/>
                    <a:pt x="24" y="4"/>
                  </a:cubicBezTo>
                  <a:cubicBezTo>
                    <a:pt x="25" y="5"/>
                    <a:pt x="29" y="6"/>
                    <a:pt x="34" y="5"/>
                  </a:cubicBezTo>
                  <a:cubicBezTo>
                    <a:pt x="32" y="10"/>
                    <a:pt x="40" y="6"/>
                    <a:pt x="37" y="11"/>
                  </a:cubicBezTo>
                  <a:cubicBezTo>
                    <a:pt x="39" y="10"/>
                    <a:pt x="41" y="10"/>
                    <a:pt x="41" y="13"/>
                  </a:cubicBezTo>
                  <a:cubicBezTo>
                    <a:pt x="44" y="13"/>
                    <a:pt x="49" y="11"/>
                    <a:pt x="50" y="1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6" name="Freeform 58"/>
            <p:cNvSpPr/>
            <p:nvPr/>
          </p:nvSpPr>
          <p:spPr bwMode="auto">
            <a:xfrm>
              <a:off x="2741787" y="3055492"/>
              <a:ext cx="69850" cy="34925"/>
            </a:xfrm>
            <a:custGeom>
              <a:avLst/>
              <a:gdLst>
                <a:gd name="T0" fmla="*/ 1 w 22"/>
                <a:gd name="T1" fmla="*/ 0 h 11"/>
                <a:gd name="T2" fmla="*/ 12 w 22"/>
                <a:gd name="T3" fmla="*/ 1 h 11"/>
                <a:gd name="T4" fmla="*/ 17 w 22"/>
                <a:gd name="T5" fmla="*/ 2 h 11"/>
                <a:gd name="T6" fmla="*/ 22 w 22"/>
                <a:gd name="T7" fmla="*/ 5 h 11"/>
                <a:gd name="T8" fmla="*/ 4 w 22"/>
                <a:gd name="T9" fmla="*/ 7 h 11"/>
                <a:gd name="T10" fmla="*/ 6 w 22"/>
                <a:gd name="T11" fmla="*/ 6 h 11"/>
                <a:gd name="T12" fmla="*/ 1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 y="0"/>
                  </a:moveTo>
                  <a:cubicBezTo>
                    <a:pt x="4" y="2"/>
                    <a:pt x="8" y="0"/>
                    <a:pt x="12" y="1"/>
                  </a:cubicBezTo>
                  <a:cubicBezTo>
                    <a:pt x="12" y="1"/>
                    <a:pt x="15" y="6"/>
                    <a:pt x="17" y="2"/>
                  </a:cubicBezTo>
                  <a:cubicBezTo>
                    <a:pt x="19" y="3"/>
                    <a:pt x="18" y="6"/>
                    <a:pt x="22" y="5"/>
                  </a:cubicBezTo>
                  <a:cubicBezTo>
                    <a:pt x="21" y="11"/>
                    <a:pt x="8" y="8"/>
                    <a:pt x="4" y="7"/>
                  </a:cubicBezTo>
                  <a:cubicBezTo>
                    <a:pt x="3" y="6"/>
                    <a:pt x="6" y="6"/>
                    <a:pt x="6" y="6"/>
                  </a:cubicBezTo>
                  <a:cubicBezTo>
                    <a:pt x="7" y="4"/>
                    <a:pt x="0" y="4"/>
                    <a:pt x="1"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7" name="Freeform 59"/>
            <p:cNvSpPr/>
            <p:nvPr/>
          </p:nvSpPr>
          <p:spPr bwMode="auto">
            <a:xfrm>
              <a:off x="5729462" y="3058667"/>
              <a:ext cx="34925" cy="25400"/>
            </a:xfrm>
            <a:custGeom>
              <a:avLst/>
              <a:gdLst>
                <a:gd name="T0" fmla="*/ 9 w 11"/>
                <a:gd name="T1" fmla="*/ 0 h 8"/>
                <a:gd name="T2" fmla="*/ 7 w 11"/>
                <a:gd name="T3" fmla="*/ 8 h 8"/>
                <a:gd name="T4" fmla="*/ 0 w 11"/>
                <a:gd name="T5" fmla="*/ 3 h 8"/>
                <a:gd name="T6" fmla="*/ 3 w 11"/>
                <a:gd name="T7" fmla="*/ 0 h 8"/>
                <a:gd name="T8" fmla="*/ 9 w 11"/>
                <a:gd name="T9" fmla="*/ 0 h 8"/>
              </a:gdLst>
              <a:ahLst/>
              <a:cxnLst>
                <a:cxn ang="0">
                  <a:pos x="T0" y="T1"/>
                </a:cxn>
                <a:cxn ang="0">
                  <a:pos x="T2" y="T3"/>
                </a:cxn>
                <a:cxn ang="0">
                  <a:pos x="T4" y="T5"/>
                </a:cxn>
                <a:cxn ang="0">
                  <a:pos x="T6" y="T7"/>
                </a:cxn>
                <a:cxn ang="0">
                  <a:pos x="T8" y="T9"/>
                </a:cxn>
              </a:cxnLst>
              <a:rect l="0" t="0" r="r" b="b"/>
              <a:pathLst>
                <a:path w="11" h="8">
                  <a:moveTo>
                    <a:pt x="9" y="0"/>
                  </a:moveTo>
                  <a:cubicBezTo>
                    <a:pt x="11" y="5"/>
                    <a:pt x="6" y="4"/>
                    <a:pt x="7" y="8"/>
                  </a:cubicBezTo>
                  <a:cubicBezTo>
                    <a:pt x="4" y="7"/>
                    <a:pt x="0" y="6"/>
                    <a:pt x="0" y="3"/>
                  </a:cubicBezTo>
                  <a:cubicBezTo>
                    <a:pt x="2" y="3"/>
                    <a:pt x="3" y="2"/>
                    <a:pt x="3" y="0"/>
                  </a:cubicBezTo>
                  <a:cubicBezTo>
                    <a:pt x="5" y="0"/>
                    <a:pt x="7" y="0"/>
                    <a:pt x="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8" name="Freeform 60"/>
            <p:cNvSpPr/>
            <p:nvPr/>
          </p:nvSpPr>
          <p:spPr bwMode="auto">
            <a:xfrm>
              <a:off x="2719562" y="3068192"/>
              <a:ext cx="25400" cy="19050"/>
            </a:xfrm>
            <a:custGeom>
              <a:avLst/>
              <a:gdLst>
                <a:gd name="T0" fmla="*/ 6 w 8"/>
                <a:gd name="T1" fmla="*/ 6 h 6"/>
                <a:gd name="T2" fmla="*/ 0 w 8"/>
                <a:gd name="T3" fmla="*/ 5 h 6"/>
                <a:gd name="T4" fmla="*/ 6 w 8"/>
                <a:gd name="T5" fmla="*/ 6 h 6"/>
              </a:gdLst>
              <a:ahLst/>
              <a:cxnLst>
                <a:cxn ang="0">
                  <a:pos x="T0" y="T1"/>
                </a:cxn>
                <a:cxn ang="0">
                  <a:pos x="T2" y="T3"/>
                </a:cxn>
                <a:cxn ang="0">
                  <a:pos x="T4" y="T5"/>
                </a:cxn>
              </a:cxnLst>
              <a:rect l="0" t="0" r="r" b="b"/>
              <a:pathLst>
                <a:path w="8" h="6">
                  <a:moveTo>
                    <a:pt x="6" y="6"/>
                  </a:moveTo>
                  <a:cubicBezTo>
                    <a:pt x="4" y="5"/>
                    <a:pt x="2" y="4"/>
                    <a:pt x="0" y="5"/>
                  </a:cubicBezTo>
                  <a:cubicBezTo>
                    <a:pt x="0" y="2"/>
                    <a:pt x="8" y="0"/>
                    <a:pt x="6" y="6"/>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59" name="Freeform 61"/>
            <p:cNvSpPr/>
            <p:nvPr/>
          </p:nvSpPr>
          <p:spPr bwMode="auto">
            <a:xfrm>
              <a:off x="2648124" y="3071367"/>
              <a:ext cx="31750" cy="22225"/>
            </a:xfrm>
            <a:custGeom>
              <a:avLst/>
              <a:gdLst>
                <a:gd name="T0" fmla="*/ 1 w 10"/>
                <a:gd name="T1" fmla="*/ 2 h 7"/>
                <a:gd name="T2" fmla="*/ 9 w 10"/>
                <a:gd name="T3" fmla="*/ 5 h 7"/>
                <a:gd name="T4" fmla="*/ 1 w 10"/>
                <a:gd name="T5" fmla="*/ 2 h 7"/>
              </a:gdLst>
              <a:ahLst/>
              <a:cxnLst>
                <a:cxn ang="0">
                  <a:pos x="T0" y="T1"/>
                </a:cxn>
                <a:cxn ang="0">
                  <a:pos x="T2" y="T3"/>
                </a:cxn>
                <a:cxn ang="0">
                  <a:pos x="T4" y="T5"/>
                </a:cxn>
              </a:cxnLst>
              <a:rect l="0" t="0" r="r" b="b"/>
              <a:pathLst>
                <a:path w="10" h="7">
                  <a:moveTo>
                    <a:pt x="1" y="2"/>
                  </a:moveTo>
                  <a:cubicBezTo>
                    <a:pt x="4" y="3"/>
                    <a:pt x="10" y="0"/>
                    <a:pt x="9" y="5"/>
                  </a:cubicBezTo>
                  <a:cubicBezTo>
                    <a:pt x="6" y="4"/>
                    <a:pt x="0" y="7"/>
                    <a:pt x="1"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0" name="Freeform 62"/>
            <p:cNvSpPr/>
            <p:nvPr/>
          </p:nvSpPr>
          <p:spPr bwMode="auto">
            <a:xfrm>
              <a:off x="5912024" y="3084067"/>
              <a:ext cx="46038" cy="77788"/>
            </a:xfrm>
            <a:custGeom>
              <a:avLst/>
              <a:gdLst>
                <a:gd name="T0" fmla="*/ 6 w 14"/>
                <a:gd name="T1" fmla="*/ 0 h 24"/>
                <a:gd name="T2" fmla="*/ 11 w 14"/>
                <a:gd name="T3" fmla="*/ 0 h 24"/>
                <a:gd name="T4" fmla="*/ 14 w 14"/>
                <a:gd name="T5" fmla="*/ 8 h 24"/>
                <a:gd name="T6" fmla="*/ 10 w 14"/>
                <a:gd name="T7" fmla="*/ 12 h 24"/>
                <a:gd name="T8" fmla="*/ 9 w 14"/>
                <a:gd name="T9" fmla="*/ 16 h 24"/>
                <a:gd name="T10" fmla="*/ 8 w 14"/>
                <a:gd name="T11" fmla="*/ 22 h 24"/>
                <a:gd name="T12" fmla="*/ 4 w 14"/>
                <a:gd name="T13" fmla="*/ 18 h 24"/>
                <a:gd name="T14" fmla="*/ 0 w 14"/>
                <a:gd name="T15" fmla="*/ 13 h 24"/>
                <a:gd name="T16" fmla="*/ 3 w 14"/>
                <a:gd name="T17" fmla="*/ 6 h 24"/>
                <a:gd name="T18" fmla="*/ 6 w 1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4">
                  <a:moveTo>
                    <a:pt x="6" y="0"/>
                  </a:moveTo>
                  <a:cubicBezTo>
                    <a:pt x="8" y="0"/>
                    <a:pt x="10" y="0"/>
                    <a:pt x="11" y="0"/>
                  </a:cubicBezTo>
                  <a:cubicBezTo>
                    <a:pt x="13" y="2"/>
                    <a:pt x="13" y="6"/>
                    <a:pt x="14" y="8"/>
                  </a:cubicBezTo>
                  <a:cubicBezTo>
                    <a:pt x="12" y="9"/>
                    <a:pt x="13" y="13"/>
                    <a:pt x="10" y="12"/>
                  </a:cubicBezTo>
                  <a:cubicBezTo>
                    <a:pt x="10" y="14"/>
                    <a:pt x="10" y="16"/>
                    <a:pt x="9" y="16"/>
                  </a:cubicBezTo>
                  <a:cubicBezTo>
                    <a:pt x="8" y="18"/>
                    <a:pt x="10" y="22"/>
                    <a:pt x="8" y="22"/>
                  </a:cubicBezTo>
                  <a:cubicBezTo>
                    <a:pt x="3" y="24"/>
                    <a:pt x="7" y="19"/>
                    <a:pt x="4" y="18"/>
                  </a:cubicBezTo>
                  <a:cubicBezTo>
                    <a:pt x="2" y="18"/>
                    <a:pt x="2" y="15"/>
                    <a:pt x="0" y="13"/>
                  </a:cubicBezTo>
                  <a:cubicBezTo>
                    <a:pt x="0" y="10"/>
                    <a:pt x="4" y="11"/>
                    <a:pt x="3" y="6"/>
                  </a:cubicBezTo>
                  <a:cubicBezTo>
                    <a:pt x="6" y="9"/>
                    <a:pt x="6" y="3"/>
                    <a:pt x="6"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1" name="Freeform 63"/>
            <p:cNvSpPr/>
            <p:nvPr/>
          </p:nvSpPr>
          <p:spPr bwMode="auto">
            <a:xfrm>
              <a:off x="5958062" y="3149155"/>
              <a:ext cx="60325" cy="63500"/>
            </a:xfrm>
            <a:custGeom>
              <a:avLst/>
              <a:gdLst>
                <a:gd name="T0" fmla="*/ 10 w 19"/>
                <a:gd name="T1" fmla="*/ 2 h 20"/>
                <a:gd name="T2" fmla="*/ 14 w 19"/>
                <a:gd name="T3" fmla="*/ 6 h 20"/>
                <a:gd name="T4" fmla="*/ 13 w 19"/>
                <a:gd name="T5" fmla="*/ 7 h 20"/>
                <a:gd name="T6" fmla="*/ 14 w 19"/>
                <a:gd name="T7" fmla="*/ 10 h 20"/>
                <a:gd name="T8" fmla="*/ 19 w 19"/>
                <a:gd name="T9" fmla="*/ 16 h 20"/>
                <a:gd name="T10" fmla="*/ 16 w 19"/>
                <a:gd name="T11" fmla="*/ 20 h 20"/>
                <a:gd name="T12" fmla="*/ 13 w 19"/>
                <a:gd name="T13" fmla="*/ 20 h 20"/>
                <a:gd name="T14" fmla="*/ 6 w 19"/>
                <a:gd name="T15" fmla="*/ 14 h 20"/>
                <a:gd name="T16" fmla="*/ 9 w 19"/>
                <a:gd name="T17" fmla="*/ 11 h 20"/>
                <a:gd name="T18" fmla="*/ 0 w 19"/>
                <a:gd name="T19" fmla="*/ 3 h 20"/>
                <a:gd name="T20" fmla="*/ 10 w 19"/>
                <a:gd name="T2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0" y="2"/>
                  </a:moveTo>
                  <a:cubicBezTo>
                    <a:pt x="7" y="6"/>
                    <a:pt x="13" y="5"/>
                    <a:pt x="14" y="6"/>
                  </a:cubicBezTo>
                  <a:cubicBezTo>
                    <a:pt x="15" y="7"/>
                    <a:pt x="13" y="7"/>
                    <a:pt x="13" y="7"/>
                  </a:cubicBezTo>
                  <a:cubicBezTo>
                    <a:pt x="12" y="7"/>
                    <a:pt x="14" y="9"/>
                    <a:pt x="14" y="10"/>
                  </a:cubicBezTo>
                  <a:cubicBezTo>
                    <a:pt x="15" y="12"/>
                    <a:pt x="19" y="12"/>
                    <a:pt x="19" y="16"/>
                  </a:cubicBezTo>
                  <a:cubicBezTo>
                    <a:pt x="16" y="15"/>
                    <a:pt x="16" y="18"/>
                    <a:pt x="16" y="20"/>
                  </a:cubicBezTo>
                  <a:cubicBezTo>
                    <a:pt x="15" y="19"/>
                    <a:pt x="13" y="18"/>
                    <a:pt x="13" y="20"/>
                  </a:cubicBezTo>
                  <a:cubicBezTo>
                    <a:pt x="9" y="19"/>
                    <a:pt x="10" y="14"/>
                    <a:pt x="6" y="14"/>
                  </a:cubicBezTo>
                  <a:cubicBezTo>
                    <a:pt x="7" y="12"/>
                    <a:pt x="9" y="13"/>
                    <a:pt x="9" y="11"/>
                  </a:cubicBezTo>
                  <a:cubicBezTo>
                    <a:pt x="6" y="9"/>
                    <a:pt x="4" y="5"/>
                    <a:pt x="0" y="3"/>
                  </a:cubicBezTo>
                  <a:cubicBezTo>
                    <a:pt x="3" y="0"/>
                    <a:pt x="6" y="2"/>
                    <a:pt x="10"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2" name="Freeform 64"/>
            <p:cNvSpPr/>
            <p:nvPr/>
          </p:nvSpPr>
          <p:spPr bwMode="auto">
            <a:xfrm>
              <a:off x="5931074" y="3177730"/>
              <a:ext cx="12700" cy="6350"/>
            </a:xfrm>
            <a:custGeom>
              <a:avLst/>
              <a:gdLst>
                <a:gd name="T0" fmla="*/ 0 w 4"/>
                <a:gd name="T1" fmla="*/ 0 h 2"/>
                <a:gd name="T2" fmla="*/ 4 w 4"/>
                <a:gd name="T3" fmla="*/ 0 h 2"/>
                <a:gd name="T4" fmla="*/ 4 w 4"/>
                <a:gd name="T5" fmla="*/ 2 h 2"/>
                <a:gd name="T6" fmla="*/ 0 w 4"/>
                <a:gd name="T7" fmla="*/ 2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2" y="0"/>
                    <a:pt x="3" y="0"/>
                    <a:pt x="4" y="0"/>
                  </a:cubicBezTo>
                  <a:cubicBezTo>
                    <a:pt x="4" y="0"/>
                    <a:pt x="4" y="1"/>
                    <a:pt x="4" y="2"/>
                  </a:cubicBezTo>
                  <a:cubicBezTo>
                    <a:pt x="3" y="2"/>
                    <a:pt x="2" y="2"/>
                    <a:pt x="0" y="2"/>
                  </a:cubicBezTo>
                  <a:cubicBezTo>
                    <a:pt x="0" y="1"/>
                    <a:pt x="0" y="0"/>
                    <a:pt x="0"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3" name="Freeform 65"/>
            <p:cNvSpPr/>
            <p:nvPr/>
          </p:nvSpPr>
          <p:spPr bwMode="auto">
            <a:xfrm>
              <a:off x="5954887" y="3187255"/>
              <a:ext cx="31750" cy="50800"/>
            </a:xfrm>
            <a:custGeom>
              <a:avLst/>
              <a:gdLst>
                <a:gd name="T0" fmla="*/ 10 w 10"/>
                <a:gd name="T1" fmla="*/ 13 h 16"/>
                <a:gd name="T2" fmla="*/ 3 w 10"/>
                <a:gd name="T3" fmla="*/ 14 h 16"/>
                <a:gd name="T4" fmla="*/ 0 w 10"/>
                <a:gd name="T5" fmla="*/ 8 h 16"/>
                <a:gd name="T6" fmla="*/ 10 w 10"/>
                <a:gd name="T7" fmla="*/ 13 h 16"/>
              </a:gdLst>
              <a:ahLst/>
              <a:cxnLst>
                <a:cxn ang="0">
                  <a:pos x="T0" y="T1"/>
                </a:cxn>
                <a:cxn ang="0">
                  <a:pos x="T2" y="T3"/>
                </a:cxn>
                <a:cxn ang="0">
                  <a:pos x="T4" y="T5"/>
                </a:cxn>
                <a:cxn ang="0">
                  <a:pos x="T6" y="T7"/>
                </a:cxn>
              </a:cxnLst>
              <a:rect l="0" t="0" r="r" b="b"/>
              <a:pathLst>
                <a:path w="10" h="16">
                  <a:moveTo>
                    <a:pt x="10" y="13"/>
                  </a:moveTo>
                  <a:cubicBezTo>
                    <a:pt x="10" y="16"/>
                    <a:pt x="5" y="13"/>
                    <a:pt x="3" y="14"/>
                  </a:cubicBezTo>
                  <a:cubicBezTo>
                    <a:pt x="3" y="11"/>
                    <a:pt x="5" y="6"/>
                    <a:pt x="0" y="8"/>
                  </a:cubicBezTo>
                  <a:cubicBezTo>
                    <a:pt x="4" y="0"/>
                    <a:pt x="4" y="14"/>
                    <a:pt x="10" y="1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4" name="Freeform 66"/>
            <p:cNvSpPr/>
            <p:nvPr/>
          </p:nvSpPr>
          <p:spPr bwMode="auto">
            <a:xfrm>
              <a:off x="5256387" y="3228530"/>
              <a:ext cx="34925" cy="61913"/>
            </a:xfrm>
            <a:custGeom>
              <a:avLst/>
              <a:gdLst>
                <a:gd name="T0" fmla="*/ 2 w 11"/>
                <a:gd name="T1" fmla="*/ 1 h 19"/>
                <a:gd name="T2" fmla="*/ 6 w 11"/>
                <a:gd name="T3" fmla="*/ 5 h 19"/>
                <a:gd name="T4" fmla="*/ 7 w 11"/>
                <a:gd name="T5" fmla="*/ 6 h 19"/>
                <a:gd name="T6" fmla="*/ 10 w 11"/>
                <a:gd name="T7" fmla="*/ 9 h 19"/>
                <a:gd name="T8" fmla="*/ 8 w 11"/>
                <a:gd name="T9" fmla="*/ 10 h 19"/>
                <a:gd name="T10" fmla="*/ 10 w 11"/>
                <a:gd name="T11" fmla="*/ 16 h 19"/>
                <a:gd name="T12" fmla="*/ 7 w 11"/>
                <a:gd name="T13" fmla="*/ 19 h 19"/>
                <a:gd name="T14" fmla="*/ 2 w 11"/>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2" y="1"/>
                  </a:moveTo>
                  <a:cubicBezTo>
                    <a:pt x="5" y="0"/>
                    <a:pt x="5" y="4"/>
                    <a:pt x="6" y="5"/>
                  </a:cubicBezTo>
                  <a:cubicBezTo>
                    <a:pt x="6" y="6"/>
                    <a:pt x="7" y="5"/>
                    <a:pt x="7" y="6"/>
                  </a:cubicBezTo>
                  <a:cubicBezTo>
                    <a:pt x="7" y="8"/>
                    <a:pt x="9" y="8"/>
                    <a:pt x="10" y="9"/>
                  </a:cubicBezTo>
                  <a:cubicBezTo>
                    <a:pt x="10" y="10"/>
                    <a:pt x="8" y="9"/>
                    <a:pt x="8" y="10"/>
                  </a:cubicBezTo>
                  <a:cubicBezTo>
                    <a:pt x="8" y="11"/>
                    <a:pt x="11" y="13"/>
                    <a:pt x="10" y="16"/>
                  </a:cubicBezTo>
                  <a:cubicBezTo>
                    <a:pt x="7" y="16"/>
                    <a:pt x="7" y="17"/>
                    <a:pt x="7" y="19"/>
                  </a:cubicBezTo>
                  <a:cubicBezTo>
                    <a:pt x="0" y="16"/>
                    <a:pt x="1" y="9"/>
                    <a:pt x="2"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5" name="Freeform 67"/>
            <p:cNvSpPr/>
            <p:nvPr/>
          </p:nvSpPr>
          <p:spPr bwMode="auto">
            <a:xfrm>
              <a:off x="5983462" y="3231705"/>
              <a:ext cx="41275" cy="65088"/>
            </a:xfrm>
            <a:custGeom>
              <a:avLst/>
              <a:gdLst>
                <a:gd name="T0" fmla="*/ 11 w 13"/>
                <a:gd name="T1" fmla="*/ 0 h 20"/>
                <a:gd name="T2" fmla="*/ 13 w 13"/>
                <a:gd name="T3" fmla="*/ 10 h 20"/>
                <a:gd name="T4" fmla="*/ 10 w 13"/>
                <a:gd name="T5" fmla="*/ 11 h 20"/>
                <a:gd name="T6" fmla="*/ 10 w 13"/>
                <a:gd name="T7" fmla="*/ 20 h 20"/>
                <a:gd name="T8" fmla="*/ 3 w 13"/>
                <a:gd name="T9" fmla="*/ 16 h 20"/>
                <a:gd name="T10" fmla="*/ 5 w 13"/>
                <a:gd name="T11" fmla="*/ 11 h 20"/>
                <a:gd name="T12" fmla="*/ 5 w 13"/>
                <a:gd name="T13" fmla="*/ 9 h 20"/>
                <a:gd name="T14" fmla="*/ 3 w 13"/>
                <a:gd name="T15" fmla="*/ 9 h 20"/>
                <a:gd name="T16" fmla="*/ 6 w 13"/>
                <a:gd name="T17" fmla="*/ 5 h 20"/>
                <a:gd name="T18" fmla="*/ 8 w 13"/>
                <a:gd name="T19" fmla="*/ 1 h 20"/>
                <a:gd name="T20" fmla="*/ 11 w 13"/>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0">
                  <a:moveTo>
                    <a:pt x="11" y="0"/>
                  </a:moveTo>
                  <a:cubicBezTo>
                    <a:pt x="11" y="4"/>
                    <a:pt x="10" y="9"/>
                    <a:pt x="13" y="10"/>
                  </a:cubicBezTo>
                  <a:cubicBezTo>
                    <a:pt x="13" y="12"/>
                    <a:pt x="11" y="11"/>
                    <a:pt x="10" y="11"/>
                  </a:cubicBezTo>
                  <a:cubicBezTo>
                    <a:pt x="12" y="14"/>
                    <a:pt x="8" y="16"/>
                    <a:pt x="10" y="20"/>
                  </a:cubicBezTo>
                  <a:cubicBezTo>
                    <a:pt x="6" y="20"/>
                    <a:pt x="7" y="16"/>
                    <a:pt x="3" y="16"/>
                  </a:cubicBezTo>
                  <a:cubicBezTo>
                    <a:pt x="3" y="14"/>
                    <a:pt x="4" y="13"/>
                    <a:pt x="5" y="11"/>
                  </a:cubicBezTo>
                  <a:cubicBezTo>
                    <a:pt x="5" y="10"/>
                    <a:pt x="2" y="9"/>
                    <a:pt x="5" y="9"/>
                  </a:cubicBezTo>
                  <a:cubicBezTo>
                    <a:pt x="4" y="7"/>
                    <a:pt x="3" y="8"/>
                    <a:pt x="3" y="9"/>
                  </a:cubicBezTo>
                  <a:cubicBezTo>
                    <a:pt x="0" y="8"/>
                    <a:pt x="3" y="4"/>
                    <a:pt x="6" y="5"/>
                  </a:cubicBezTo>
                  <a:cubicBezTo>
                    <a:pt x="6" y="3"/>
                    <a:pt x="7" y="2"/>
                    <a:pt x="8" y="1"/>
                  </a:cubicBezTo>
                  <a:cubicBezTo>
                    <a:pt x="9" y="1"/>
                    <a:pt x="9" y="0"/>
                    <a:pt x="11"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6" name="Freeform 68"/>
            <p:cNvSpPr/>
            <p:nvPr/>
          </p:nvSpPr>
          <p:spPr bwMode="auto">
            <a:xfrm>
              <a:off x="5950124" y="3244405"/>
              <a:ext cx="33338" cy="30163"/>
            </a:xfrm>
            <a:custGeom>
              <a:avLst/>
              <a:gdLst>
                <a:gd name="T0" fmla="*/ 6 w 10"/>
                <a:gd name="T1" fmla="*/ 0 h 9"/>
                <a:gd name="T2" fmla="*/ 10 w 10"/>
                <a:gd name="T3" fmla="*/ 4 h 9"/>
                <a:gd name="T4" fmla="*/ 8 w 10"/>
                <a:gd name="T5" fmla="*/ 5 h 9"/>
                <a:gd name="T6" fmla="*/ 1 w 10"/>
                <a:gd name="T7" fmla="*/ 9 h 9"/>
                <a:gd name="T8" fmla="*/ 6 w 10"/>
                <a:gd name="T9" fmla="*/ 0 h 9"/>
              </a:gdLst>
              <a:ahLst/>
              <a:cxnLst>
                <a:cxn ang="0">
                  <a:pos x="T0" y="T1"/>
                </a:cxn>
                <a:cxn ang="0">
                  <a:pos x="T2" y="T3"/>
                </a:cxn>
                <a:cxn ang="0">
                  <a:pos x="T4" y="T5"/>
                </a:cxn>
                <a:cxn ang="0">
                  <a:pos x="T6" y="T7"/>
                </a:cxn>
                <a:cxn ang="0">
                  <a:pos x="T8" y="T9"/>
                </a:cxn>
              </a:cxnLst>
              <a:rect l="0" t="0" r="r" b="b"/>
              <a:pathLst>
                <a:path w="10" h="9">
                  <a:moveTo>
                    <a:pt x="6" y="0"/>
                  </a:moveTo>
                  <a:cubicBezTo>
                    <a:pt x="8" y="0"/>
                    <a:pt x="10" y="1"/>
                    <a:pt x="10" y="4"/>
                  </a:cubicBezTo>
                  <a:cubicBezTo>
                    <a:pt x="7" y="3"/>
                    <a:pt x="7" y="5"/>
                    <a:pt x="8" y="5"/>
                  </a:cubicBezTo>
                  <a:cubicBezTo>
                    <a:pt x="7" y="6"/>
                    <a:pt x="4" y="8"/>
                    <a:pt x="1" y="9"/>
                  </a:cubicBezTo>
                  <a:cubicBezTo>
                    <a:pt x="0" y="3"/>
                    <a:pt x="6" y="5"/>
                    <a:pt x="6"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7" name="Freeform 69"/>
            <p:cNvSpPr/>
            <p:nvPr/>
          </p:nvSpPr>
          <p:spPr bwMode="auto">
            <a:xfrm>
              <a:off x="6040612" y="3347592"/>
              <a:ext cx="22225" cy="41275"/>
            </a:xfrm>
            <a:custGeom>
              <a:avLst/>
              <a:gdLst>
                <a:gd name="T0" fmla="*/ 2 w 7"/>
                <a:gd name="T1" fmla="*/ 1 h 13"/>
                <a:gd name="T2" fmla="*/ 7 w 7"/>
                <a:gd name="T3" fmla="*/ 4 h 13"/>
                <a:gd name="T4" fmla="*/ 0 w 7"/>
                <a:gd name="T5" fmla="*/ 12 h 13"/>
                <a:gd name="T6" fmla="*/ 3 w 7"/>
                <a:gd name="T7" fmla="*/ 11 h 13"/>
                <a:gd name="T8" fmla="*/ 2 w 7"/>
                <a:gd name="T9" fmla="*/ 1 h 13"/>
              </a:gdLst>
              <a:ahLst/>
              <a:cxnLst>
                <a:cxn ang="0">
                  <a:pos x="T0" y="T1"/>
                </a:cxn>
                <a:cxn ang="0">
                  <a:pos x="T2" y="T3"/>
                </a:cxn>
                <a:cxn ang="0">
                  <a:pos x="T4" y="T5"/>
                </a:cxn>
                <a:cxn ang="0">
                  <a:pos x="T6" y="T7"/>
                </a:cxn>
                <a:cxn ang="0">
                  <a:pos x="T8" y="T9"/>
                </a:cxn>
              </a:cxnLst>
              <a:rect l="0" t="0" r="r" b="b"/>
              <a:pathLst>
                <a:path w="7" h="13">
                  <a:moveTo>
                    <a:pt x="2" y="1"/>
                  </a:moveTo>
                  <a:cubicBezTo>
                    <a:pt x="5" y="0"/>
                    <a:pt x="3" y="5"/>
                    <a:pt x="7" y="4"/>
                  </a:cubicBezTo>
                  <a:cubicBezTo>
                    <a:pt x="6" y="8"/>
                    <a:pt x="6" y="13"/>
                    <a:pt x="0" y="12"/>
                  </a:cubicBezTo>
                  <a:cubicBezTo>
                    <a:pt x="0" y="11"/>
                    <a:pt x="2" y="11"/>
                    <a:pt x="3" y="11"/>
                  </a:cubicBezTo>
                  <a:cubicBezTo>
                    <a:pt x="1" y="6"/>
                    <a:pt x="1" y="7"/>
                    <a:pt x="2"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8" name="Freeform 70"/>
            <p:cNvSpPr/>
            <p:nvPr/>
          </p:nvSpPr>
          <p:spPr bwMode="auto">
            <a:xfrm>
              <a:off x="5915199" y="3360292"/>
              <a:ext cx="84138" cy="25400"/>
            </a:xfrm>
            <a:custGeom>
              <a:avLst/>
              <a:gdLst>
                <a:gd name="T0" fmla="*/ 26 w 26"/>
                <a:gd name="T1" fmla="*/ 3 h 8"/>
                <a:gd name="T2" fmla="*/ 18 w 26"/>
                <a:gd name="T3" fmla="*/ 7 h 8"/>
                <a:gd name="T4" fmla="*/ 0 w 26"/>
                <a:gd name="T5" fmla="*/ 8 h 8"/>
                <a:gd name="T6" fmla="*/ 22 w 26"/>
                <a:gd name="T7" fmla="*/ 2 h 8"/>
                <a:gd name="T8" fmla="*/ 26 w 26"/>
                <a:gd name="T9" fmla="*/ 3 h 8"/>
              </a:gdLst>
              <a:ahLst/>
              <a:cxnLst>
                <a:cxn ang="0">
                  <a:pos x="T0" y="T1"/>
                </a:cxn>
                <a:cxn ang="0">
                  <a:pos x="T2" y="T3"/>
                </a:cxn>
                <a:cxn ang="0">
                  <a:pos x="T4" y="T5"/>
                </a:cxn>
                <a:cxn ang="0">
                  <a:pos x="T6" y="T7"/>
                </a:cxn>
                <a:cxn ang="0">
                  <a:pos x="T8" y="T9"/>
                </a:cxn>
              </a:cxnLst>
              <a:rect l="0" t="0" r="r" b="b"/>
              <a:pathLst>
                <a:path w="26" h="8">
                  <a:moveTo>
                    <a:pt x="26" y="3"/>
                  </a:moveTo>
                  <a:cubicBezTo>
                    <a:pt x="26" y="6"/>
                    <a:pt x="21" y="6"/>
                    <a:pt x="18" y="7"/>
                  </a:cubicBezTo>
                  <a:cubicBezTo>
                    <a:pt x="12" y="7"/>
                    <a:pt x="5" y="6"/>
                    <a:pt x="0" y="8"/>
                  </a:cubicBezTo>
                  <a:cubicBezTo>
                    <a:pt x="1" y="0"/>
                    <a:pt x="19" y="8"/>
                    <a:pt x="22" y="2"/>
                  </a:cubicBezTo>
                  <a:cubicBezTo>
                    <a:pt x="23" y="2"/>
                    <a:pt x="24" y="3"/>
                    <a:pt x="26"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69" name="Freeform 71"/>
            <p:cNvSpPr/>
            <p:nvPr/>
          </p:nvSpPr>
          <p:spPr bwMode="auto">
            <a:xfrm>
              <a:off x="6094587" y="3392042"/>
              <a:ext cx="52388" cy="33338"/>
            </a:xfrm>
            <a:custGeom>
              <a:avLst/>
              <a:gdLst>
                <a:gd name="T0" fmla="*/ 16 w 16"/>
                <a:gd name="T1" fmla="*/ 7 h 10"/>
                <a:gd name="T2" fmla="*/ 14 w 16"/>
                <a:gd name="T3" fmla="*/ 9 h 10"/>
                <a:gd name="T4" fmla="*/ 6 w 16"/>
                <a:gd name="T5" fmla="*/ 9 h 10"/>
                <a:gd name="T6" fmla="*/ 5 w 16"/>
                <a:gd name="T7" fmla="*/ 8 h 10"/>
                <a:gd name="T8" fmla="*/ 0 w 16"/>
                <a:gd name="T9" fmla="*/ 4 h 10"/>
                <a:gd name="T10" fmla="*/ 6 w 16"/>
                <a:gd name="T11" fmla="*/ 2 h 10"/>
                <a:gd name="T12" fmla="*/ 10 w 16"/>
                <a:gd name="T13" fmla="*/ 0 h 10"/>
                <a:gd name="T14" fmla="*/ 10 w 16"/>
                <a:gd name="T15" fmla="*/ 2 h 10"/>
                <a:gd name="T16" fmla="*/ 11 w 16"/>
                <a:gd name="T17" fmla="*/ 0 h 10"/>
                <a:gd name="T18" fmla="*/ 16 w 16"/>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6" y="7"/>
                  </a:moveTo>
                  <a:cubicBezTo>
                    <a:pt x="15" y="7"/>
                    <a:pt x="14" y="8"/>
                    <a:pt x="14" y="9"/>
                  </a:cubicBezTo>
                  <a:cubicBezTo>
                    <a:pt x="11" y="7"/>
                    <a:pt x="9" y="10"/>
                    <a:pt x="6" y="9"/>
                  </a:cubicBezTo>
                  <a:cubicBezTo>
                    <a:pt x="6" y="9"/>
                    <a:pt x="6" y="8"/>
                    <a:pt x="5" y="8"/>
                  </a:cubicBezTo>
                  <a:cubicBezTo>
                    <a:pt x="4" y="8"/>
                    <a:pt x="2" y="5"/>
                    <a:pt x="0" y="4"/>
                  </a:cubicBezTo>
                  <a:cubicBezTo>
                    <a:pt x="0" y="2"/>
                    <a:pt x="4" y="3"/>
                    <a:pt x="6" y="2"/>
                  </a:cubicBezTo>
                  <a:cubicBezTo>
                    <a:pt x="6" y="2"/>
                    <a:pt x="9" y="0"/>
                    <a:pt x="10" y="0"/>
                  </a:cubicBezTo>
                  <a:cubicBezTo>
                    <a:pt x="10" y="2"/>
                    <a:pt x="10" y="2"/>
                    <a:pt x="10" y="2"/>
                  </a:cubicBezTo>
                  <a:cubicBezTo>
                    <a:pt x="11" y="2"/>
                    <a:pt x="12" y="1"/>
                    <a:pt x="11" y="0"/>
                  </a:cubicBezTo>
                  <a:cubicBezTo>
                    <a:pt x="14" y="1"/>
                    <a:pt x="16" y="4"/>
                    <a:pt x="16" y="7"/>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0" name="Freeform 72"/>
            <p:cNvSpPr/>
            <p:nvPr/>
          </p:nvSpPr>
          <p:spPr bwMode="auto">
            <a:xfrm>
              <a:off x="6123162" y="3407917"/>
              <a:ext cx="295275" cy="157163"/>
            </a:xfrm>
            <a:custGeom>
              <a:avLst/>
              <a:gdLst>
                <a:gd name="T0" fmla="*/ 30 w 92"/>
                <a:gd name="T1" fmla="*/ 24 h 49"/>
                <a:gd name="T2" fmla="*/ 25 w 92"/>
                <a:gd name="T3" fmla="*/ 22 h 49"/>
                <a:gd name="T4" fmla="*/ 22 w 92"/>
                <a:gd name="T5" fmla="*/ 17 h 49"/>
                <a:gd name="T6" fmla="*/ 8 w 92"/>
                <a:gd name="T7" fmla="*/ 13 h 49"/>
                <a:gd name="T8" fmla="*/ 1 w 92"/>
                <a:gd name="T9" fmla="*/ 13 h 49"/>
                <a:gd name="T10" fmla="*/ 0 w 92"/>
                <a:gd name="T11" fmla="*/ 8 h 49"/>
                <a:gd name="T12" fmla="*/ 3 w 92"/>
                <a:gd name="T13" fmla="*/ 8 h 49"/>
                <a:gd name="T14" fmla="*/ 7 w 92"/>
                <a:gd name="T15" fmla="*/ 7 h 49"/>
                <a:gd name="T16" fmla="*/ 14 w 92"/>
                <a:gd name="T17" fmla="*/ 9 h 49"/>
                <a:gd name="T18" fmla="*/ 19 w 92"/>
                <a:gd name="T19" fmla="*/ 6 h 49"/>
                <a:gd name="T20" fmla="*/ 29 w 92"/>
                <a:gd name="T21" fmla="*/ 2 h 49"/>
                <a:gd name="T22" fmla="*/ 31 w 92"/>
                <a:gd name="T23" fmla="*/ 4 h 49"/>
                <a:gd name="T24" fmla="*/ 41 w 92"/>
                <a:gd name="T25" fmla="*/ 8 h 49"/>
                <a:gd name="T26" fmla="*/ 44 w 92"/>
                <a:gd name="T27" fmla="*/ 7 h 49"/>
                <a:gd name="T28" fmla="*/ 46 w 92"/>
                <a:gd name="T29" fmla="*/ 9 h 49"/>
                <a:gd name="T30" fmla="*/ 53 w 92"/>
                <a:gd name="T31" fmla="*/ 9 h 49"/>
                <a:gd name="T32" fmla="*/ 58 w 92"/>
                <a:gd name="T33" fmla="*/ 12 h 49"/>
                <a:gd name="T34" fmla="*/ 58 w 92"/>
                <a:gd name="T35" fmla="*/ 16 h 49"/>
                <a:gd name="T36" fmla="*/ 60 w 92"/>
                <a:gd name="T37" fmla="*/ 14 h 49"/>
                <a:gd name="T38" fmla="*/ 61 w 92"/>
                <a:gd name="T39" fmla="*/ 18 h 49"/>
                <a:gd name="T40" fmla="*/ 68 w 92"/>
                <a:gd name="T41" fmla="*/ 22 h 49"/>
                <a:gd name="T42" fmla="*/ 78 w 92"/>
                <a:gd name="T43" fmla="*/ 26 h 49"/>
                <a:gd name="T44" fmla="*/ 77 w 92"/>
                <a:gd name="T45" fmla="*/ 29 h 49"/>
                <a:gd name="T46" fmla="*/ 80 w 92"/>
                <a:gd name="T47" fmla="*/ 32 h 49"/>
                <a:gd name="T48" fmla="*/ 80 w 92"/>
                <a:gd name="T49" fmla="*/ 34 h 49"/>
                <a:gd name="T50" fmla="*/ 85 w 92"/>
                <a:gd name="T51" fmla="*/ 39 h 49"/>
                <a:gd name="T52" fmla="*/ 92 w 92"/>
                <a:gd name="T53" fmla="*/ 46 h 49"/>
                <a:gd name="T54" fmla="*/ 83 w 92"/>
                <a:gd name="T55" fmla="*/ 46 h 49"/>
                <a:gd name="T56" fmla="*/ 75 w 92"/>
                <a:gd name="T57" fmla="*/ 41 h 49"/>
                <a:gd name="T58" fmla="*/ 73 w 92"/>
                <a:gd name="T59" fmla="*/ 38 h 49"/>
                <a:gd name="T60" fmla="*/ 72 w 92"/>
                <a:gd name="T61" fmla="*/ 37 h 49"/>
                <a:gd name="T62" fmla="*/ 68 w 92"/>
                <a:gd name="T63" fmla="*/ 33 h 49"/>
                <a:gd name="T64" fmla="*/ 58 w 92"/>
                <a:gd name="T65" fmla="*/ 32 h 49"/>
                <a:gd name="T66" fmla="*/ 53 w 92"/>
                <a:gd name="T67" fmla="*/ 43 h 49"/>
                <a:gd name="T68" fmla="*/ 45 w 92"/>
                <a:gd name="T69" fmla="*/ 41 h 49"/>
                <a:gd name="T70" fmla="*/ 41 w 92"/>
                <a:gd name="T71" fmla="*/ 39 h 49"/>
                <a:gd name="T72" fmla="*/ 36 w 92"/>
                <a:gd name="T73" fmla="*/ 33 h 49"/>
                <a:gd name="T74" fmla="*/ 31 w 92"/>
                <a:gd name="T75" fmla="*/ 38 h 49"/>
                <a:gd name="T76" fmla="*/ 27 w 92"/>
                <a:gd name="T77" fmla="*/ 36 h 49"/>
                <a:gd name="T78" fmla="*/ 31 w 92"/>
                <a:gd name="T79" fmla="*/ 32 h 49"/>
                <a:gd name="T80" fmla="*/ 34 w 92"/>
                <a:gd name="T81" fmla="*/ 27 h 49"/>
                <a:gd name="T82" fmla="*/ 32 w 92"/>
                <a:gd name="T83" fmla="*/ 29 h 49"/>
                <a:gd name="T84" fmla="*/ 30 w 92"/>
                <a:gd name="T8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49">
                  <a:moveTo>
                    <a:pt x="30" y="24"/>
                  </a:moveTo>
                  <a:cubicBezTo>
                    <a:pt x="27" y="24"/>
                    <a:pt x="28" y="21"/>
                    <a:pt x="25" y="22"/>
                  </a:cubicBezTo>
                  <a:cubicBezTo>
                    <a:pt x="24" y="20"/>
                    <a:pt x="23" y="19"/>
                    <a:pt x="22" y="17"/>
                  </a:cubicBezTo>
                  <a:cubicBezTo>
                    <a:pt x="17" y="16"/>
                    <a:pt x="12" y="16"/>
                    <a:pt x="8" y="13"/>
                  </a:cubicBezTo>
                  <a:cubicBezTo>
                    <a:pt x="5" y="14"/>
                    <a:pt x="6" y="13"/>
                    <a:pt x="1" y="13"/>
                  </a:cubicBezTo>
                  <a:cubicBezTo>
                    <a:pt x="1" y="11"/>
                    <a:pt x="2" y="8"/>
                    <a:pt x="0" y="8"/>
                  </a:cubicBezTo>
                  <a:cubicBezTo>
                    <a:pt x="1" y="6"/>
                    <a:pt x="2" y="8"/>
                    <a:pt x="3" y="8"/>
                  </a:cubicBezTo>
                  <a:cubicBezTo>
                    <a:pt x="5" y="8"/>
                    <a:pt x="6" y="7"/>
                    <a:pt x="7" y="7"/>
                  </a:cubicBezTo>
                  <a:cubicBezTo>
                    <a:pt x="10" y="7"/>
                    <a:pt x="11" y="9"/>
                    <a:pt x="14" y="9"/>
                  </a:cubicBezTo>
                  <a:cubicBezTo>
                    <a:pt x="16" y="11"/>
                    <a:pt x="17" y="6"/>
                    <a:pt x="19" y="6"/>
                  </a:cubicBezTo>
                  <a:cubicBezTo>
                    <a:pt x="22" y="4"/>
                    <a:pt x="26" y="4"/>
                    <a:pt x="29" y="2"/>
                  </a:cubicBezTo>
                  <a:cubicBezTo>
                    <a:pt x="31" y="0"/>
                    <a:pt x="30" y="4"/>
                    <a:pt x="31" y="4"/>
                  </a:cubicBezTo>
                  <a:cubicBezTo>
                    <a:pt x="33" y="6"/>
                    <a:pt x="41" y="4"/>
                    <a:pt x="41" y="8"/>
                  </a:cubicBezTo>
                  <a:cubicBezTo>
                    <a:pt x="43" y="9"/>
                    <a:pt x="44" y="7"/>
                    <a:pt x="44" y="7"/>
                  </a:cubicBezTo>
                  <a:cubicBezTo>
                    <a:pt x="45" y="7"/>
                    <a:pt x="45" y="9"/>
                    <a:pt x="46" y="9"/>
                  </a:cubicBezTo>
                  <a:cubicBezTo>
                    <a:pt x="48" y="10"/>
                    <a:pt x="51" y="9"/>
                    <a:pt x="53" y="9"/>
                  </a:cubicBezTo>
                  <a:cubicBezTo>
                    <a:pt x="53" y="10"/>
                    <a:pt x="54" y="13"/>
                    <a:pt x="58" y="12"/>
                  </a:cubicBezTo>
                  <a:cubicBezTo>
                    <a:pt x="59" y="13"/>
                    <a:pt x="58" y="14"/>
                    <a:pt x="58" y="16"/>
                  </a:cubicBezTo>
                  <a:cubicBezTo>
                    <a:pt x="59" y="16"/>
                    <a:pt x="60" y="15"/>
                    <a:pt x="60" y="14"/>
                  </a:cubicBezTo>
                  <a:cubicBezTo>
                    <a:pt x="62" y="15"/>
                    <a:pt x="61" y="17"/>
                    <a:pt x="61" y="18"/>
                  </a:cubicBezTo>
                  <a:cubicBezTo>
                    <a:pt x="62" y="20"/>
                    <a:pt x="65" y="20"/>
                    <a:pt x="68" y="22"/>
                  </a:cubicBezTo>
                  <a:cubicBezTo>
                    <a:pt x="69" y="23"/>
                    <a:pt x="74" y="26"/>
                    <a:pt x="78" y="26"/>
                  </a:cubicBezTo>
                  <a:cubicBezTo>
                    <a:pt x="78" y="28"/>
                    <a:pt x="77" y="28"/>
                    <a:pt x="77" y="29"/>
                  </a:cubicBezTo>
                  <a:cubicBezTo>
                    <a:pt x="77" y="31"/>
                    <a:pt x="79" y="31"/>
                    <a:pt x="80" y="32"/>
                  </a:cubicBezTo>
                  <a:cubicBezTo>
                    <a:pt x="81" y="32"/>
                    <a:pt x="80" y="34"/>
                    <a:pt x="80" y="34"/>
                  </a:cubicBezTo>
                  <a:cubicBezTo>
                    <a:pt x="82" y="36"/>
                    <a:pt x="83" y="37"/>
                    <a:pt x="85" y="39"/>
                  </a:cubicBezTo>
                  <a:cubicBezTo>
                    <a:pt x="87" y="42"/>
                    <a:pt x="88" y="45"/>
                    <a:pt x="92" y="46"/>
                  </a:cubicBezTo>
                  <a:cubicBezTo>
                    <a:pt x="89" y="49"/>
                    <a:pt x="84" y="46"/>
                    <a:pt x="83" y="46"/>
                  </a:cubicBezTo>
                  <a:cubicBezTo>
                    <a:pt x="81" y="45"/>
                    <a:pt x="79" y="44"/>
                    <a:pt x="75" y="41"/>
                  </a:cubicBezTo>
                  <a:cubicBezTo>
                    <a:pt x="75" y="40"/>
                    <a:pt x="74" y="39"/>
                    <a:pt x="73" y="38"/>
                  </a:cubicBezTo>
                  <a:cubicBezTo>
                    <a:pt x="72" y="38"/>
                    <a:pt x="72" y="38"/>
                    <a:pt x="72" y="37"/>
                  </a:cubicBezTo>
                  <a:cubicBezTo>
                    <a:pt x="68" y="33"/>
                    <a:pt x="68" y="33"/>
                    <a:pt x="68" y="33"/>
                  </a:cubicBezTo>
                  <a:cubicBezTo>
                    <a:pt x="65" y="32"/>
                    <a:pt x="61" y="34"/>
                    <a:pt x="58" y="32"/>
                  </a:cubicBezTo>
                  <a:cubicBezTo>
                    <a:pt x="55" y="35"/>
                    <a:pt x="54" y="39"/>
                    <a:pt x="53" y="43"/>
                  </a:cubicBezTo>
                  <a:cubicBezTo>
                    <a:pt x="52" y="41"/>
                    <a:pt x="47" y="42"/>
                    <a:pt x="45" y="41"/>
                  </a:cubicBezTo>
                  <a:cubicBezTo>
                    <a:pt x="43" y="40"/>
                    <a:pt x="46" y="37"/>
                    <a:pt x="41" y="39"/>
                  </a:cubicBezTo>
                  <a:cubicBezTo>
                    <a:pt x="44" y="33"/>
                    <a:pt x="35" y="38"/>
                    <a:pt x="36" y="33"/>
                  </a:cubicBezTo>
                  <a:cubicBezTo>
                    <a:pt x="33" y="34"/>
                    <a:pt x="30" y="34"/>
                    <a:pt x="31" y="38"/>
                  </a:cubicBezTo>
                  <a:cubicBezTo>
                    <a:pt x="30" y="37"/>
                    <a:pt x="30" y="35"/>
                    <a:pt x="27" y="36"/>
                  </a:cubicBezTo>
                  <a:cubicBezTo>
                    <a:pt x="28" y="34"/>
                    <a:pt x="30" y="33"/>
                    <a:pt x="31" y="32"/>
                  </a:cubicBezTo>
                  <a:cubicBezTo>
                    <a:pt x="33" y="30"/>
                    <a:pt x="35" y="30"/>
                    <a:pt x="34" y="27"/>
                  </a:cubicBezTo>
                  <a:cubicBezTo>
                    <a:pt x="33" y="26"/>
                    <a:pt x="32" y="29"/>
                    <a:pt x="32" y="29"/>
                  </a:cubicBezTo>
                  <a:cubicBezTo>
                    <a:pt x="30" y="28"/>
                    <a:pt x="31" y="21"/>
                    <a:pt x="30" y="2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1" name="Freeform 73"/>
            <p:cNvSpPr/>
            <p:nvPr/>
          </p:nvSpPr>
          <p:spPr bwMode="auto">
            <a:xfrm>
              <a:off x="6053312" y="3428555"/>
              <a:ext cx="28575" cy="28575"/>
            </a:xfrm>
            <a:custGeom>
              <a:avLst/>
              <a:gdLst>
                <a:gd name="T0" fmla="*/ 9 w 9"/>
                <a:gd name="T1" fmla="*/ 3 h 9"/>
                <a:gd name="T2" fmla="*/ 0 w 9"/>
                <a:gd name="T3" fmla="*/ 5 h 9"/>
                <a:gd name="T4" fmla="*/ 9 w 9"/>
                <a:gd name="T5" fmla="*/ 3 h 9"/>
              </a:gdLst>
              <a:ahLst/>
              <a:cxnLst>
                <a:cxn ang="0">
                  <a:pos x="T0" y="T1"/>
                </a:cxn>
                <a:cxn ang="0">
                  <a:pos x="T2" y="T3"/>
                </a:cxn>
                <a:cxn ang="0">
                  <a:pos x="T4" y="T5"/>
                </a:cxn>
              </a:cxnLst>
              <a:rect l="0" t="0" r="r" b="b"/>
              <a:pathLst>
                <a:path w="9" h="9">
                  <a:moveTo>
                    <a:pt x="9" y="3"/>
                  </a:moveTo>
                  <a:cubicBezTo>
                    <a:pt x="9" y="9"/>
                    <a:pt x="2" y="5"/>
                    <a:pt x="0" y="5"/>
                  </a:cubicBezTo>
                  <a:cubicBezTo>
                    <a:pt x="1" y="3"/>
                    <a:pt x="7" y="0"/>
                    <a:pt x="9"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2" name="Freeform 74"/>
            <p:cNvSpPr/>
            <p:nvPr/>
          </p:nvSpPr>
          <p:spPr bwMode="auto">
            <a:xfrm>
              <a:off x="6015212" y="3434905"/>
              <a:ext cx="22225" cy="12700"/>
            </a:xfrm>
            <a:custGeom>
              <a:avLst/>
              <a:gdLst>
                <a:gd name="T0" fmla="*/ 1 w 7"/>
                <a:gd name="T1" fmla="*/ 3 h 4"/>
                <a:gd name="T2" fmla="*/ 5 w 7"/>
                <a:gd name="T3" fmla="*/ 4 h 4"/>
                <a:gd name="T4" fmla="*/ 2 w 7"/>
                <a:gd name="T5" fmla="*/ 4 h 4"/>
                <a:gd name="T6" fmla="*/ 1 w 7"/>
                <a:gd name="T7" fmla="*/ 3 h 4"/>
              </a:gdLst>
              <a:ahLst/>
              <a:cxnLst>
                <a:cxn ang="0">
                  <a:pos x="T0" y="T1"/>
                </a:cxn>
                <a:cxn ang="0">
                  <a:pos x="T2" y="T3"/>
                </a:cxn>
                <a:cxn ang="0">
                  <a:pos x="T4" y="T5"/>
                </a:cxn>
                <a:cxn ang="0">
                  <a:pos x="T6" y="T7"/>
                </a:cxn>
              </a:cxnLst>
              <a:rect l="0" t="0" r="r" b="b"/>
              <a:pathLst>
                <a:path w="7" h="4">
                  <a:moveTo>
                    <a:pt x="1" y="3"/>
                  </a:moveTo>
                  <a:cubicBezTo>
                    <a:pt x="0" y="0"/>
                    <a:pt x="7" y="1"/>
                    <a:pt x="5" y="4"/>
                  </a:cubicBezTo>
                  <a:cubicBezTo>
                    <a:pt x="4" y="4"/>
                    <a:pt x="3" y="4"/>
                    <a:pt x="2" y="4"/>
                  </a:cubicBezTo>
                  <a:cubicBezTo>
                    <a:pt x="2" y="3"/>
                    <a:pt x="2" y="3"/>
                    <a:pt x="1"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3" name="Freeform 75"/>
            <p:cNvSpPr/>
            <p:nvPr/>
          </p:nvSpPr>
          <p:spPr bwMode="auto">
            <a:xfrm>
              <a:off x="6393037" y="3460305"/>
              <a:ext cx="57150" cy="41275"/>
            </a:xfrm>
            <a:custGeom>
              <a:avLst/>
              <a:gdLst>
                <a:gd name="T0" fmla="*/ 14 w 18"/>
                <a:gd name="T1" fmla="*/ 0 h 13"/>
                <a:gd name="T2" fmla="*/ 18 w 18"/>
                <a:gd name="T3" fmla="*/ 0 h 13"/>
                <a:gd name="T4" fmla="*/ 18 w 18"/>
                <a:gd name="T5" fmla="*/ 3 h 13"/>
                <a:gd name="T6" fmla="*/ 15 w 18"/>
                <a:gd name="T7" fmla="*/ 5 h 13"/>
                <a:gd name="T8" fmla="*/ 15 w 18"/>
                <a:gd name="T9" fmla="*/ 8 h 13"/>
                <a:gd name="T10" fmla="*/ 13 w 18"/>
                <a:gd name="T11" fmla="*/ 10 h 13"/>
                <a:gd name="T12" fmla="*/ 1 w 18"/>
                <a:gd name="T13" fmla="*/ 6 h 13"/>
                <a:gd name="T14" fmla="*/ 14 w 1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3">
                  <a:moveTo>
                    <a:pt x="14" y="0"/>
                  </a:moveTo>
                  <a:cubicBezTo>
                    <a:pt x="15" y="0"/>
                    <a:pt x="17" y="0"/>
                    <a:pt x="18" y="0"/>
                  </a:cubicBezTo>
                  <a:cubicBezTo>
                    <a:pt x="17" y="1"/>
                    <a:pt x="18" y="2"/>
                    <a:pt x="18" y="3"/>
                  </a:cubicBezTo>
                  <a:cubicBezTo>
                    <a:pt x="17" y="4"/>
                    <a:pt x="15" y="4"/>
                    <a:pt x="15" y="5"/>
                  </a:cubicBezTo>
                  <a:cubicBezTo>
                    <a:pt x="15" y="6"/>
                    <a:pt x="17" y="7"/>
                    <a:pt x="15" y="8"/>
                  </a:cubicBezTo>
                  <a:cubicBezTo>
                    <a:pt x="14" y="7"/>
                    <a:pt x="13" y="7"/>
                    <a:pt x="13" y="10"/>
                  </a:cubicBezTo>
                  <a:cubicBezTo>
                    <a:pt x="9" y="9"/>
                    <a:pt x="0" y="13"/>
                    <a:pt x="1" y="6"/>
                  </a:cubicBezTo>
                  <a:cubicBezTo>
                    <a:pt x="8" y="8"/>
                    <a:pt x="12" y="5"/>
                    <a:pt x="14"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4" name="Freeform 76"/>
            <p:cNvSpPr/>
            <p:nvPr/>
          </p:nvSpPr>
          <p:spPr bwMode="auto">
            <a:xfrm>
              <a:off x="5867574" y="3520630"/>
              <a:ext cx="31750" cy="15875"/>
            </a:xfrm>
            <a:custGeom>
              <a:avLst/>
              <a:gdLst>
                <a:gd name="T0" fmla="*/ 10 w 10"/>
                <a:gd name="T1" fmla="*/ 1 h 5"/>
                <a:gd name="T2" fmla="*/ 0 w 10"/>
                <a:gd name="T3" fmla="*/ 4 h 5"/>
                <a:gd name="T4" fmla="*/ 10 w 10"/>
                <a:gd name="T5" fmla="*/ 1 h 5"/>
              </a:gdLst>
              <a:ahLst/>
              <a:cxnLst>
                <a:cxn ang="0">
                  <a:pos x="T0" y="T1"/>
                </a:cxn>
                <a:cxn ang="0">
                  <a:pos x="T2" y="T3"/>
                </a:cxn>
                <a:cxn ang="0">
                  <a:pos x="T4" y="T5"/>
                </a:cxn>
              </a:cxnLst>
              <a:rect l="0" t="0" r="r" b="b"/>
              <a:pathLst>
                <a:path w="10" h="5">
                  <a:moveTo>
                    <a:pt x="10" y="1"/>
                  </a:moveTo>
                  <a:cubicBezTo>
                    <a:pt x="8" y="3"/>
                    <a:pt x="6" y="5"/>
                    <a:pt x="0" y="4"/>
                  </a:cubicBezTo>
                  <a:cubicBezTo>
                    <a:pt x="1" y="0"/>
                    <a:pt x="6" y="1"/>
                    <a:pt x="10"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5" name="Freeform 77"/>
            <p:cNvSpPr/>
            <p:nvPr/>
          </p:nvSpPr>
          <p:spPr bwMode="auto">
            <a:xfrm>
              <a:off x="5915199" y="3520630"/>
              <a:ext cx="31750" cy="12700"/>
            </a:xfrm>
            <a:custGeom>
              <a:avLst/>
              <a:gdLst>
                <a:gd name="T0" fmla="*/ 10 w 10"/>
                <a:gd name="T1" fmla="*/ 1 h 4"/>
                <a:gd name="T2" fmla="*/ 0 w 10"/>
                <a:gd name="T3" fmla="*/ 3 h 4"/>
                <a:gd name="T4" fmla="*/ 10 w 10"/>
                <a:gd name="T5" fmla="*/ 1 h 4"/>
              </a:gdLst>
              <a:ahLst/>
              <a:cxnLst>
                <a:cxn ang="0">
                  <a:pos x="T0" y="T1"/>
                </a:cxn>
                <a:cxn ang="0">
                  <a:pos x="T2" y="T3"/>
                </a:cxn>
                <a:cxn ang="0">
                  <a:pos x="T4" y="T5"/>
                </a:cxn>
              </a:cxnLst>
              <a:rect l="0" t="0" r="r" b="b"/>
              <a:pathLst>
                <a:path w="10" h="4">
                  <a:moveTo>
                    <a:pt x="10" y="1"/>
                  </a:moveTo>
                  <a:cubicBezTo>
                    <a:pt x="9" y="4"/>
                    <a:pt x="5" y="3"/>
                    <a:pt x="0" y="3"/>
                  </a:cubicBezTo>
                  <a:cubicBezTo>
                    <a:pt x="2" y="0"/>
                    <a:pt x="6" y="1"/>
                    <a:pt x="10"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6" name="Freeform 78"/>
            <p:cNvSpPr/>
            <p:nvPr/>
          </p:nvSpPr>
          <p:spPr bwMode="auto">
            <a:xfrm>
              <a:off x="5977112" y="3520630"/>
              <a:ext cx="53975" cy="34925"/>
            </a:xfrm>
            <a:custGeom>
              <a:avLst/>
              <a:gdLst>
                <a:gd name="T0" fmla="*/ 17 w 17"/>
                <a:gd name="T1" fmla="*/ 1 h 11"/>
                <a:gd name="T2" fmla="*/ 15 w 17"/>
                <a:gd name="T3" fmla="*/ 6 h 11"/>
                <a:gd name="T4" fmla="*/ 13 w 17"/>
                <a:gd name="T5" fmla="*/ 6 h 11"/>
                <a:gd name="T6" fmla="*/ 2 w 17"/>
                <a:gd name="T7" fmla="*/ 11 h 11"/>
                <a:gd name="T8" fmla="*/ 5 w 17"/>
                <a:gd name="T9" fmla="*/ 7 h 11"/>
                <a:gd name="T10" fmla="*/ 8 w 17"/>
                <a:gd name="T11" fmla="*/ 4 h 11"/>
                <a:gd name="T12" fmla="*/ 10 w 17"/>
                <a:gd name="T13" fmla="*/ 2 h 11"/>
                <a:gd name="T14" fmla="*/ 1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17" y="1"/>
                  </a:moveTo>
                  <a:cubicBezTo>
                    <a:pt x="17" y="3"/>
                    <a:pt x="16" y="5"/>
                    <a:pt x="15" y="6"/>
                  </a:cubicBezTo>
                  <a:cubicBezTo>
                    <a:pt x="15" y="6"/>
                    <a:pt x="13" y="5"/>
                    <a:pt x="13" y="6"/>
                  </a:cubicBezTo>
                  <a:cubicBezTo>
                    <a:pt x="11" y="8"/>
                    <a:pt x="7" y="11"/>
                    <a:pt x="2" y="11"/>
                  </a:cubicBezTo>
                  <a:cubicBezTo>
                    <a:pt x="0" y="8"/>
                    <a:pt x="4" y="8"/>
                    <a:pt x="5" y="7"/>
                  </a:cubicBezTo>
                  <a:cubicBezTo>
                    <a:pt x="6" y="6"/>
                    <a:pt x="7" y="5"/>
                    <a:pt x="8" y="4"/>
                  </a:cubicBezTo>
                  <a:cubicBezTo>
                    <a:pt x="9" y="4"/>
                    <a:pt x="10" y="4"/>
                    <a:pt x="10" y="2"/>
                  </a:cubicBezTo>
                  <a:cubicBezTo>
                    <a:pt x="14" y="3"/>
                    <a:pt x="14" y="0"/>
                    <a:pt x="17"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7" name="Freeform 79"/>
            <p:cNvSpPr/>
            <p:nvPr/>
          </p:nvSpPr>
          <p:spPr bwMode="auto">
            <a:xfrm>
              <a:off x="6796262" y="3982592"/>
              <a:ext cx="28575" cy="41275"/>
            </a:xfrm>
            <a:custGeom>
              <a:avLst/>
              <a:gdLst>
                <a:gd name="T0" fmla="*/ 2 w 9"/>
                <a:gd name="T1" fmla="*/ 0 h 13"/>
                <a:gd name="T2" fmla="*/ 3 w 9"/>
                <a:gd name="T3" fmla="*/ 3 h 13"/>
                <a:gd name="T4" fmla="*/ 7 w 9"/>
                <a:gd name="T5" fmla="*/ 6 h 13"/>
                <a:gd name="T6" fmla="*/ 8 w 9"/>
                <a:gd name="T7" fmla="*/ 13 h 13"/>
                <a:gd name="T8" fmla="*/ 4 w 9"/>
                <a:gd name="T9" fmla="*/ 13 h 13"/>
                <a:gd name="T10" fmla="*/ 0 w 9"/>
                <a:gd name="T11" fmla="*/ 3 h 13"/>
                <a:gd name="T12" fmla="*/ 2 w 9"/>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2" y="0"/>
                  </a:moveTo>
                  <a:cubicBezTo>
                    <a:pt x="3" y="0"/>
                    <a:pt x="2" y="2"/>
                    <a:pt x="3" y="3"/>
                  </a:cubicBezTo>
                  <a:cubicBezTo>
                    <a:pt x="1" y="4"/>
                    <a:pt x="8" y="5"/>
                    <a:pt x="7" y="6"/>
                  </a:cubicBezTo>
                  <a:cubicBezTo>
                    <a:pt x="4" y="9"/>
                    <a:pt x="9" y="7"/>
                    <a:pt x="8" y="13"/>
                  </a:cubicBezTo>
                  <a:cubicBezTo>
                    <a:pt x="6" y="13"/>
                    <a:pt x="5" y="11"/>
                    <a:pt x="4" y="13"/>
                  </a:cubicBezTo>
                  <a:cubicBezTo>
                    <a:pt x="2" y="11"/>
                    <a:pt x="2" y="6"/>
                    <a:pt x="0" y="3"/>
                  </a:cubicBezTo>
                  <a:cubicBezTo>
                    <a:pt x="1" y="3"/>
                    <a:pt x="1" y="1"/>
                    <a:pt x="2"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79" name="Freeform 80"/>
            <p:cNvSpPr/>
            <p:nvPr/>
          </p:nvSpPr>
          <p:spPr bwMode="auto">
            <a:xfrm>
              <a:off x="6805787" y="4017517"/>
              <a:ext cx="65088" cy="90488"/>
            </a:xfrm>
            <a:custGeom>
              <a:avLst/>
              <a:gdLst>
                <a:gd name="T0" fmla="*/ 6 w 20"/>
                <a:gd name="T1" fmla="*/ 0 h 28"/>
                <a:gd name="T2" fmla="*/ 7 w 20"/>
                <a:gd name="T3" fmla="*/ 2 h 28"/>
                <a:gd name="T4" fmla="*/ 10 w 20"/>
                <a:gd name="T5" fmla="*/ 2 h 28"/>
                <a:gd name="T6" fmla="*/ 20 w 20"/>
                <a:gd name="T7" fmla="*/ 7 h 28"/>
                <a:gd name="T8" fmla="*/ 20 w 20"/>
                <a:gd name="T9" fmla="*/ 13 h 28"/>
                <a:gd name="T10" fmla="*/ 16 w 20"/>
                <a:gd name="T11" fmla="*/ 13 h 28"/>
                <a:gd name="T12" fmla="*/ 15 w 20"/>
                <a:gd name="T13" fmla="*/ 16 h 28"/>
                <a:gd name="T14" fmla="*/ 14 w 20"/>
                <a:gd name="T15" fmla="*/ 23 h 28"/>
                <a:gd name="T16" fmla="*/ 12 w 20"/>
                <a:gd name="T17" fmla="*/ 26 h 28"/>
                <a:gd name="T18" fmla="*/ 6 w 20"/>
                <a:gd name="T19" fmla="*/ 27 h 28"/>
                <a:gd name="T20" fmla="*/ 5 w 20"/>
                <a:gd name="T21" fmla="*/ 23 h 28"/>
                <a:gd name="T22" fmla="*/ 7 w 20"/>
                <a:gd name="T23" fmla="*/ 21 h 28"/>
                <a:gd name="T24" fmla="*/ 0 w 20"/>
                <a:gd name="T25" fmla="*/ 17 h 28"/>
                <a:gd name="T26" fmla="*/ 5 w 20"/>
                <a:gd name="T27" fmla="*/ 12 h 28"/>
                <a:gd name="T28" fmla="*/ 6 w 20"/>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0"/>
                  </a:moveTo>
                  <a:cubicBezTo>
                    <a:pt x="7" y="0"/>
                    <a:pt x="7" y="1"/>
                    <a:pt x="7" y="2"/>
                  </a:cubicBezTo>
                  <a:cubicBezTo>
                    <a:pt x="7" y="4"/>
                    <a:pt x="10" y="2"/>
                    <a:pt x="10" y="2"/>
                  </a:cubicBezTo>
                  <a:cubicBezTo>
                    <a:pt x="14" y="4"/>
                    <a:pt x="12" y="8"/>
                    <a:pt x="20" y="7"/>
                  </a:cubicBezTo>
                  <a:cubicBezTo>
                    <a:pt x="20" y="9"/>
                    <a:pt x="20" y="11"/>
                    <a:pt x="20" y="13"/>
                  </a:cubicBezTo>
                  <a:cubicBezTo>
                    <a:pt x="19" y="13"/>
                    <a:pt x="17" y="13"/>
                    <a:pt x="16" y="13"/>
                  </a:cubicBezTo>
                  <a:cubicBezTo>
                    <a:pt x="16" y="15"/>
                    <a:pt x="16" y="15"/>
                    <a:pt x="15" y="16"/>
                  </a:cubicBezTo>
                  <a:cubicBezTo>
                    <a:pt x="17" y="19"/>
                    <a:pt x="14" y="20"/>
                    <a:pt x="14" y="23"/>
                  </a:cubicBezTo>
                  <a:cubicBezTo>
                    <a:pt x="14" y="24"/>
                    <a:pt x="10" y="25"/>
                    <a:pt x="12" y="26"/>
                  </a:cubicBezTo>
                  <a:cubicBezTo>
                    <a:pt x="13" y="28"/>
                    <a:pt x="8" y="26"/>
                    <a:pt x="6" y="27"/>
                  </a:cubicBezTo>
                  <a:cubicBezTo>
                    <a:pt x="6" y="25"/>
                    <a:pt x="5" y="25"/>
                    <a:pt x="5" y="23"/>
                  </a:cubicBezTo>
                  <a:cubicBezTo>
                    <a:pt x="4" y="21"/>
                    <a:pt x="6" y="21"/>
                    <a:pt x="7" y="21"/>
                  </a:cubicBezTo>
                  <a:cubicBezTo>
                    <a:pt x="5" y="19"/>
                    <a:pt x="5" y="16"/>
                    <a:pt x="0" y="17"/>
                  </a:cubicBezTo>
                  <a:cubicBezTo>
                    <a:pt x="0" y="13"/>
                    <a:pt x="3" y="14"/>
                    <a:pt x="5" y="12"/>
                  </a:cubicBezTo>
                  <a:cubicBezTo>
                    <a:pt x="5" y="6"/>
                    <a:pt x="5" y="6"/>
                    <a:pt x="6"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0" name="Freeform 81"/>
            <p:cNvSpPr/>
            <p:nvPr/>
          </p:nvSpPr>
          <p:spPr bwMode="auto">
            <a:xfrm>
              <a:off x="6332712" y="4092130"/>
              <a:ext cx="57150" cy="60325"/>
            </a:xfrm>
            <a:custGeom>
              <a:avLst/>
              <a:gdLst>
                <a:gd name="T0" fmla="*/ 17 w 18"/>
                <a:gd name="T1" fmla="*/ 1 h 19"/>
                <a:gd name="T2" fmla="*/ 17 w 18"/>
                <a:gd name="T3" fmla="*/ 9 h 19"/>
                <a:gd name="T4" fmla="*/ 15 w 18"/>
                <a:gd name="T5" fmla="*/ 6 h 19"/>
                <a:gd name="T6" fmla="*/ 14 w 18"/>
                <a:gd name="T7" fmla="*/ 8 h 19"/>
                <a:gd name="T8" fmla="*/ 14 w 18"/>
                <a:gd name="T9" fmla="*/ 14 h 19"/>
                <a:gd name="T10" fmla="*/ 12 w 18"/>
                <a:gd name="T11" fmla="*/ 14 h 19"/>
                <a:gd name="T12" fmla="*/ 12 w 18"/>
                <a:gd name="T13" fmla="*/ 16 h 19"/>
                <a:gd name="T14" fmla="*/ 8 w 18"/>
                <a:gd name="T15" fmla="*/ 19 h 19"/>
                <a:gd name="T16" fmla="*/ 5 w 18"/>
                <a:gd name="T17" fmla="*/ 15 h 19"/>
                <a:gd name="T18" fmla="*/ 3 w 18"/>
                <a:gd name="T19" fmla="*/ 13 h 19"/>
                <a:gd name="T20" fmla="*/ 0 w 18"/>
                <a:gd name="T21" fmla="*/ 5 h 19"/>
                <a:gd name="T22" fmla="*/ 10 w 18"/>
                <a:gd name="T23" fmla="*/ 3 h 19"/>
                <a:gd name="T24" fmla="*/ 17 w 18"/>
                <a:gd name="T2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9">
                  <a:moveTo>
                    <a:pt x="17" y="1"/>
                  </a:moveTo>
                  <a:cubicBezTo>
                    <a:pt x="16" y="4"/>
                    <a:pt x="18" y="6"/>
                    <a:pt x="17" y="9"/>
                  </a:cubicBezTo>
                  <a:cubicBezTo>
                    <a:pt x="16" y="9"/>
                    <a:pt x="15" y="7"/>
                    <a:pt x="15" y="6"/>
                  </a:cubicBezTo>
                  <a:cubicBezTo>
                    <a:pt x="15" y="7"/>
                    <a:pt x="14" y="7"/>
                    <a:pt x="14" y="8"/>
                  </a:cubicBezTo>
                  <a:cubicBezTo>
                    <a:pt x="14" y="9"/>
                    <a:pt x="15" y="12"/>
                    <a:pt x="14" y="14"/>
                  </a:cubicBezTo>
                  <a:cubicBezTo>
                    <a:pt x="12" y="14"/>
                    <a:pt x="12" y="14"/>
                    <a:pt x="12" y="14"/>
                  </a:cubicBezTo>
                  <a:cubicBezTo>
                    <a:pt x="11" y="14"/>
                    <a:pt x="12" y="16"/>
                    <a:pt x="12" y="16"/>
                  </a:cubicBezTo>
                  <a:cubicBezTo>
                    <a:pt x="10" y="18"/>
                    <a:pt x="8" y="17"/>
                    <a:pt x="8" y="19"/>
                  </a:cubicBezTo>
                  <a:cubicBezTo>
                    <a:pt x="6" y="18"/>
                    <a:pt x="6" y="17"/>
                    <a:pt x="5" y="15"/>
                  </a:cubicBezTo>
                  <a:cubicBezTo>
                    <a:pt x="5" y="15"/>
                    <a:pt x="3" y="13"/>
                    <a:pt x="3" y="13"/>
                  </a:cubicBezTo>
                  <a:cubicBezTo>
                    <a:pt x="2" y="10"/>
                    <a:pt x="3" y="7"/>
                    <a:pt x="0" y="5"/>
                  </a:cubicBezTo>
                  <a:cubicBezTo>
                    <a:pt x="2" y="3"/>
                    <a:pt x="6" y="4"/>
                    <a:pt x="10" y="3"/>
                  </a:cubicBezTo>
                  <a:cubicBezTo>
                    <a:pt x="12" y="2"/>
                    <a:pt x="14" y="0"/>
                    <a:pt x="17"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1" name="Freeform 82"/>
            <p:cNvSpPr/>
            <p:nvPr/>
          </p:nvSpPr>
          <p:spPr bwMode="auto">
            <a:xfrm>
              <a:off x="2744962" y="1515617"/>
              <a:ext cx="992188" cy="741363"/>
            </a:xfrm>
            <a:custGeom>
              <a:avLst/>
              <a:gdLst>
                <a:gd name="T0" fmla="*/ 220 w 310"/>
                <a:gd name="T1" fmla="*/ 26 h 231"/>
                <a:gd name="T2" fmla="*/ 232 w 310"/>
                <a:gd name="T3" fmla="*/ 27 h 231"/>
                <a:gd name="T4" fmla="*/ 251 w 310"/>
                <a:gd name="T5" fmla="*/ 22 h 231"/>
                <a:gd name="T6" fmla="*/ 253 w 310"/>
                <a:gd name="T7" fmla="*/ 31 h 231"/>
                <a:gd name="T8" fmla="*/ 272 w 310"/>
                <a:gd name="T9" fmla="*/ 26 h 231"/>
                <a:gd name="T10" fmla="*/ 293 w 310"/>
                <a:gd name="T11" fmla="*/ 23 h 231"/>
                <a:gd name="T12" fmla="*/ 309 w 310"/>
                <a:gd name="T13" fmla="*/ 26 h 231"/>
                <a:gd name="T14" fmla="*/ 285 w 310"/>
                <a:gd name="T15" fmla="*/ 39 h 231"/>
                <a:gd name="T16" fmla="*/ 277 w 310"/>
                <a:gd name="T17" fmla="*/ 49 h 231"/>
                <a:gd name="T18" fmla="*/ 266 w 310"/>
                <a:gd name="T19" fmla="*/ 67 h 231"/>
                <a:gd name="T20" fmla="*/ 264 w 310"/>
                <a:gd name="T21" fmla="*/ 81 h 231"/>
                <a:gd name="T22" fmla="*/ 277 w 310"/>
                <a:gd name="T23" fmla="*/ 102 h 231"/>
                <a:gd name="T24" fmla="*/ 268 w 310"/>
                <a:gd name="T25" fmla="*/ 111 h 231"/>
                <a:gd name="T26" fmla="*/ 256 w 310"/>
                <a:gd name="T27" fmla="*/ 117 h 231"/>
                <a:gd name="T28" fmla="*/ 267 w 310"/>
                <a:gd name="T29" fmla="*/ 140 h 231"/>
                <a:gd name="T30" fmla="*/ 245 w 310"/>
                <a:gd name="T31" fmla="*/ 138 h 231"/>
                <a:gd name="T32" fmla="*/ 248 w 310"/>
                <a:gd name="T33" fmla="*/ 145 h 231"/>
                <a:gd name="T34" fmla="*/ 239 w 310"/>
                <a:gd name="T35" fmla="*/ 158 h 231"/>
                <a:gd name="T36" fmla="*/ 222 w 310"/>
                <a:gd name="T37" fmla="*/ 163 h 231"/>
                <a:gd name="T38" fmla="*/ 208 w 310"/>
                <a:gd name="T39" fmla="*/ 169 h 231"/>
                <a:gd name="T40" fmla="*/ 201 w 310"/>
                <a:gd name="T41" fmla="*/ 177 h 231"/>
                <a:gd name="T42" fmla="*/ 167 w 310"/>
                <a:gd name="T43" fmla="*/ 189 h 231"/>
                <a:gd name="T44" fmla="*/ 164 w 310"/>
                <a:gd name="T45" fmla="*/ 202 h 231"/>
                <a:gd name="T46" fmla="*/ 156 w 310"/>
                <a:gd name="T47" fmla="*/ 213 h 231"/>
                <a:gd name="T48" fmla="*/ 140 w 310"/>
                <a:gd name="T49" fmla="*/ 226 h 231"/>
                <a:gd name="T50" fmla="*/ 123 w 310"/>
                <a:gd name="T51" fmla="*/ 217 h 231"/>
                <a:gd name="T52" fmla="*/ 112 w 310"/>
                <a:gd name="T53" fmla="*/ 204 h 231"/>
                <a:gd name="T54" fmla="*/ 106 w 310"/>
                <a:gd name="T55" fmla="*/ 195 h 231"/>
                <a:gd name="T56" fmla="*/ 101 w 310"/>
                <a:gd name="T57" fmla="*/ 177 h 231"/>
                <a:gd name="T58" fmla="*/ 104 w 310"/>
                <a:gd name="T59" fmla="*/ 170 h 231"/>
                <a:gd name="T60" fmla="*/ 111 w 310"/>
                <a:gd name="T61" fmla="*/ 158 h 231"/>
                <a:gd name="T62" fmla="*/ 115 w 310"/>
                <a:gd name="T63" fmla="*/ 144 h 231"/>
                <a:gd name="T64" fmla="*/ 103 w 310"/>
                <a:gd name="T65" fmla="*/ 130 h 231"/>
                <a:gd name="T66" fmla="*/ 90 w 310"/>
                <a:gd name="T67" fmla="*/ 115 h 231"/>
                <a:gd name="T68" fmla="*/ 81 w 310"/>
                <a:gd name="T69" fmla="*/ 106 h 231"/>
                <a:gd name="T70" fmla="*/ 71 w 310"/>
                <a:gd name="T71" fmla="*/ 93 h 231"/>
                <a:gd name="T72" fmla="*/ 36 w 310"/>
                <a:gd name="T73" fmla="*/ 88 h 231"/>
                <a:gd name="T74" fmla="*/ 19 w 310"/>
                <a:gd name="T75" fmla="*/ 86 h 231"/>
                <a:gd name="T76" fmla="*/ 12 w 310"/>
                <a:gd name="T77" fmla="*/ 80 h 231"/>
                <a:gd name="T78" fmla="*/ 12 w 310"/>
                <a:gd name="T79" fmla="*/ 72 h 231"/>
                <a:gd name="T80" fmla="*/ 23 w 310"/>
                <a:gd name="T81" fmla="*/ 57 h 231"/>
                <a:gd name="T82" fmla="*/ 39 w 310"/>
                <a:gd name="T83" fmla="*/ 43 h 231"/>
                <a:gd name="T84" fmla="*/ 31 w 310"/>
                <a:gd name="T85" fmla="*/ 42 h 231"/>
                <a:gd name="T86" fmla="*/ 36 w 310"/>
                <a:gd name="T87" fmla="*/ 39 h 231"/>
                <a:gd name="T88" fmla="*/ 47 w 310"/>
                <a:gd name="T89" fmla="*/ 32 h 231"/>
                <a:gd name="T90" fmla="*/ 75 w 310"/>
                <a:gd name="T91" fmla="*/ 20 h 231"/>
                <a:gd name="T92" fmla="*/ 108 w 310"/>
                <a:gd name="T93" fmla="*/ 18 h 231"/>
                <a:gd name="T94" fmla="*/ 123 w 310"/>
                <a:gd name="T95" fmla="*/ 15 h 231"/>
                <a:gd name="T96" fmla="*/ 140 w 310"/>
                <a:gd name="T97" fmla="*/ 19 h 231"/>
                <a:gd name="T98" fmla="*/ 138 w 310"/>
                <a:gd name="T99" fmla="*/ 8 h 231"/>
                <a:gd name="T100" fmla="*/ 177 w 310"/>
                <a:gd name="T101" fmla="*/ 5 h 231"/>
                <a:gd name="T102" fmla="*/ 192 w 310"/>
                <a:gd name="T103" fmla="*/ 1 h 231"/>
                <a:gd name="T104" fmla="*/ 240 w 310"/>
                <a:gd name="T105" fmla="*/ 6 h 231"/>
                <a:gd name="T106" fmla="*/ 259 w 310"/>
                <a:gd name="T107" fmla="*/ 12 h 231"/>
                <a:gd name="T108" fmla="*/ 219 w 310"/>
                <a:gd name="T109" fmla="*/ 22 h 231"/>
                <a:gd name="T110" fmla="*/ 210 w 310"/>
                <a:gd name="T111" fmla="*/ 2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31">
                  <a:moveTo>
                    <a:pt x="210" y="23"/>
                  </a:moveTo>
                  <a:cubicBezTo>
                    <a:pt x="210" y="24"/>
                    <a:pt x="212" y="24"/>
                    <a:pt x="212" y="26"/>
                  </a:cubicBezTo>
                  <a:cubicBezTo>
                    <a:pt x="214" y="27"/>
                    <a:pt x="216" y="24"/>
                    <a:pt x="216" y="24"/>
                  </a:cubicBezTo>
                  <a:cubicBezTo>
                    <a:pt x="217" y="24"/>
                    <a:pt x="218" y="25"/>
                    <a:pt x="218" y="25"/>
                  </a:cubicBezTo>
                  <a:cubicBezTo>
                    <a:pt x="219" y="25"/>
                    <a:pt x="219" y="26"/>
                    <a:pt x="220" y="26"/>
                  </a:cubicBezTo>
                  <a:cubicBezTo>
                    <a:pt x="221" y="25"/>
                    <a:pt x="221" y="25"/>
                    <a:pt x="222" y="24"/>
                  </a:cubicBezTo>
                  <a:cubicBezTo>
                    <a:pt x="223" y="24"/>
                    <a:pt x="224" y="24"/>
                    <a:pt x="224" y="24"/>
                  </a:cubicBezTo>
                  <a:cubicBezTo>
                    <a:pt x="225" y="24"/>
                    <a:pt x="226" y="24"/>
                    <a:pt x="226" y="24"/>
                  </a:cubicBezTo>
                  <a:cubicBezTo>
                    <a:pt x="231" y="23"/>
                    <a:pt x="236" y="21"/>
                    <a:pt x="240" y="23"/>
                  </a:cubicBezTo>
                  <a:cubicBezTo>
                    <a:pt x="239" y="26"/>
                    <a:pt x="234" y="24"/>
                    <a:pt x="232" y="27"/>
                  </a:cubicBezTo>
                  <a:cubicBezTo>
                    <a:pt x="233" y="29"/>
                    <a:pt x="235" y="27"/>
                    <a:pt x="235" y="27"/>
                  </a:cubicBezTo>
                  <a:cubicBezTo>
                    <a:pt x="237" y="27"/>
                    <a:pt x="237" y="28"/>
                    <a:pt x="241" y="27"/>
                  </a:cubicBezTo>
                  <a:cubicBezTo>
                    <a:pt x="242" y="26"/>
                    <a:pt x="243" y="26"/>
                    <a:pt x="244" y="26"/>
                  </a:cubicBezTo>
                  <a:cubicBezTo>
                    <a:pt x="250" y="23"/>
                    <a:pt x="250" y="23"/>
                    <a:pt x="250" y="23"/>
                  </a:cubicBezTo>
                  <a:cubicBezTo>
                    <a:pt x="253" y="26"/>
                    <a:pt x="249" y="22"/>
                    <a:pt x="251" y="22"/>
                  </a:cubicBezTo>
                  <a:cubicBezTo>
                    <a:pt x="252" y="22"/>
                    <a:pt x="255" y="22"/>
                    <a:pt x="255" y="22"/>
                  </a:cubicBezTo>
                  <a:cubicBezTo>
                    <a:pt x="256" y="21"/>
                    <a:pt x="258" y="20"/>
                    <a:pt x="261" y="20"/>
                  </a:cubicBezTo>
                  <a:cubicBezTo>
                    <a:pt x="262" y="22"/>
                    <a:pt x="262" y="24"/>
                    <a:pt x="260" y="24"/>
                  </a:cubicBezTo>
                  <a:cubicBezTo>
                    <a:pt x="260" y="25"/>
                    <a:pt x="258" y="26"/>
                    <a:pt x="258" y="27"/>
                  </a:cubicBezTo>
                  <a:cubicBezTo>
                    <a:pt x="256" y="28"/>
                    <a:pt x="256" y="31"/>
                    <a:pt x="253" y="31"/>
                  </a:cubicBezTo>
                  <a:cubicBezTo>
                    <a:pt x="253" y="33"/>
                    <a:pt x="254" y="32"/>
                    <a:pt x="255" y="31"/>
                  </a:cubicBezTo>
                  <a:cubicBezTo>
                    <a:pt x="256" y="31"/>
                    <a:pt x="257" y="30"/>
                    <a:pt x="258" y="31"/>
                  </a:cubicBezTo>
                  <a:cubicBezTo>
                    <a:pt x="259" y="31"/>
                    <a:pt x="258" y="29"/>
                    <a:pt x="259" y="28"/>
                  </a:cubicBezTo>
                  <a:cubicBezTo>
                    <a:pt x="260" y="27"/>
                    <a:pt x="265" y="28"/>
                    <a:pt x="265" y="26"/>
                  </a:cubicBezTo>
                  <a:cubicBezTo>
                    <a:pt x="267" y="28"/>
                    <a:pt x="270" y="27"/>
                    <a:pt x="272" y="26"/>
                  </a:cubicBezTo>
                  <a:cubicBezTo>
                    <a:pt x="275" y="26"/>
                    <a:pt x="277" y="25"/>
                    <a:pt x="278" y="27"/>
                  </a:cubicBezTo>
                  <a:cubicBezTo>
                    <a:pt x="279" y="26"/>
                    <a:pt x="280" y="24"/>
                    <a:pt x="282" y="23"/>
                  </a:cubicBezTo>
                  <a:cubicBezTo>
                    <a:pt x="284" y="24"/>
                    <a:pt x="286" y="23"/>
                    <a:pt x="288" y="23"/>
                  </a:cubicBezTo>
                  <a:cubicBezTo>
                    <a:pt x="289" y="22"/>
                    <a:pt x="290" y="22"/>
                    <a:pt x="292" y="22"/>
                  </a:cubicBezTo>
                  <a:cubicBezTo>
                    <a:pt x="291" y="22"/>
                    <a:pt x="292" y="23"/>
                    <a:pt x="293" y="23"/>
                  </a:cubicBezTo>
                  <a:cubicBezTo>
                    <a:pt x="293" y="23"/>
                    <a:pt x="294" y="23"/>
                    <a:pt x="295" y="23"/>
                  </a:cubicBezTo>
                  <a:cubicBezTo>
                    <a:pt x="297" y="23"/>
                    <a:pt x="299" y="23"/>
                    <a:pt x="299" y="23"/>
                  </a:cubicBezTo>
                  <a:cubicBezTo>
                    <a:pt x="300" y="24"/>
                    <a:pt x="300" y="24"/>
                    <a:pt x="300" y="23"/>
                  </a:cubicBezTo>
                  <a:cubicBezTo>
                    <a:pt x="301" y="23"/>
                    <a:pt x="301" y="23"/>
                    <a:pt x="302" y="23"/>
                  </a:cubicBezTo>
                  <a:cubicBezTo>
                    <a:pt x="304" y="24"/>
                    <a:pt x="306" y="26"/>
                    <a:pt x="309" y="26"/>
                  </a:cubicBezTo>
                  <a:cubicBezTo>
                    <a:pt x="310" y="28"/>
                    <a:pt x="308" y="27"/>
                    <a:pt x="307" y="28"/>
                  </a:cubicBezTo>
                  <a:cubicBezTo>
                    <a:pt x="306" y="29"/>
                    <a:pt x="305" y="30"/>
                    <a:pt x="304" y="31"/>
                  </a:cubicBezTo>
                  <a:cubicBezTo>
                    <a:pt x="301" y="32"/>
                    <a:pt x="296" y="31"/>
                    <a:pt x="295" y="36"/>
                  </a:cubicBezTo>
                  <a:cubicBezTo>
                    <a:pt x="292" y="36"/>
                    <a:pt x="288" y="35"/>
                    <a:pt x="287" y="37"/>
                  </a:cubicBezTo>
                  <a:cubicBezTo>
                    <a:pt x="288" y="39"/>
                    <a:pt x="291" y="40"/>
                    <a:pt x="285" y="39"/>
                  </a:cubicBezTo>
                  <a:cubicBezTo>
                    <a:pt x="286" y="41"/>
                    <a:pt x="288" y="40"/>
                    <a:pt x="289" y="41"/>
                  </a:cubicBezTo>
                  <a:cubicBezTo>
                    <a:pt x="287" y="44"/>
                    <a:pt x="281" y="43"/>
                    <a:pt x="280" y="48"/>
                  </a:cubicBezTo>
                  <a:cubicBezTo>
                    <a:pt x="278" y="48"/>
                    <a:pt x="281" y="46"/>
                    <a:pt x="280" y="46"/>
                  </a:cubicBezTo>
                  <a:cubicBezTo>
                    <a:pt x="280" y="45"/>
                    <a:pt x="276" y="48"/>
                    <a:pt x="274" y="48"/>
                  </a:cubicBezTo>
                  <a:cubicBezTo>
                    <a:pt x="274" y="49"/>
                    <a:pt x="276" y="49"/>
                    <a:pt x="277" y="49"/>
                  </a:cubicBezTo>
                  <a:cubicBezTo>
                    <a:pt x="274" y="52"/>
                    <a:pt x="275" y="51"/>
                    <a:pt x="274" y="56"/>
                  </a:cubicBezTo>
                  <a:cubicBezTo>
                    <a:pt x="274" y="57"/>
                    <a:pt x="270" y="57"/>
                    <a:pt x="269" y="58"/>
                  </a:cubicBezTo>
                  <a:cubicBezTo>
                    <a:pt x="269" y="59"/>
                    <a:pt x="270" y="61"/>
                    <a:pt x="269" y="62"/>
                  </a:cubicBezTo>
                  <a:cubicBezTo>
                    <a:pt x="268" y="63"/>
                    <a:pt x="266" y="63"/>
                    <a:pt x="264" y="63"/>
                  </a:cubicBezTo>
                  <a:cubicBezTo>
                    <a:pt x="264" y="65"/>
                    <a:pt x="266" y="65"/>
                    <a:pt x="266" y="67"/>
                  </a:cubicBezTo>
                  <a:cubicBezTo>
                    <a:pt x="267" y="70"/>
                    <a:pt x="270" y="69"/>
                    <a:pt x="272" y="70"/>
                  </a:cubicBezTo>
                  <a:cubicBezTo>
                    <a:pt x="272" y="70"/>
                    <a:pt x="271" y="72"/>
                    <a:pt x="272" y="72"/>
                  </a:cubicBezTo>
                  <a:cubicBezTo>
                    <a:pt x="273" y="73"/>
                    <a:pt x="274" y="72"/>
                    <a:pt x="275" y="73"/>
                  </a:cubicBezTo>
                  <a:cubicBezTo>
                    <a:pt x="275" y="76"/>
                    <a:pt x="277" y="76"/>
                    <a:pt x="277" y="78"/>
                  </a:cubicBezTo>
                  <a:cubicBezTo>
                    <a:pt x="273" y="80"/>
                    <a:pt x="269" y="79"/>
                    <a:pt x="264" y="81"/>
                  </a:cubicBezTo>
                  <a:cubicBezTo>
                    <a:pt x="267" y="84"/>
                    <a:pt x="270" y="88"/>
                    <a:pt x="277" y="87"/>
                  </a:cubicBezTo>
                  <a:cubicBezTo>
                    <a:pt x="276" y="89"/>
                    <a:pt x="278" y="90"/>
                    <a:pt x="279" y="90"/>
                  </a:cubicBezTo>
                  <a:cubicBezTo>
                    <a:pt x="280" y="92"/>
                    <a:pt x="277" y="91"/>
                    <a:pt x="277" y="93"/>
                  </a:cubicBezTo>
                  <a:cubicBezTo>
                    <a:pt x="276" y="95"/>
                    <a:pt x="275" y="96"/>
                    <a:pt x="273" y="96"/>
                  </a:cubicBezTo>
                  <a:cubicBezTo>
                    <a:pt x="271" y="101"/>
                    <a:pt x="278" y="98"/>
                    <a:pt x="277" y="102"/>
                  </a:cubicBezTo>
                  <a:cubicBezTo>
                    <a:pt x="274" y="102"/>
                    <a:pt x="274" y="103"/>
                    <a:pt x="275" y="104"/>
                  </a:cubicBezTo>
                  <a:cubicBezTo>
                    <a:pt x="275" y="106"/>
                    <a:pt x="273" y="105"/>
                    <a:pt x="272" y="104"/>
                  </a:cubicBezTo>
                  <a:cubicBezTo>
                    <a:pt x="271" y="104"/>
                    <a:pt x="270" y="103"/>
                    <a:pt x="269" y="104"/>
                  </a:cubicBezTo>
                  <a:cubicBezTo>
                    <a:pt x="267" y="104"/>
                    <a:pt x="268" y="108"/>
                    <a:pt x="265" y="107"/>
                  </a:cubicBezTo>
                  <a:cubicBezTo>
                    <a:pt x="265" y="109"/>
                    <a:pt x="266" y="111"/>
                    <a:pt x="268" y="111"/>
                  </a:cubicBezTo>
                  <a:cubicBezTo>
                    <a:pt x="268" y="112"/>
                    <a:pt x="266" y="112"/>
                    <a:pt x="265" y="112"/>
                  </a:cubicBezTo>
                  <a:cubicBezTo>
                    <a:pt x="264" y="112"/>
                    <a:pt x="263" y="112"/>
                    <a:pt x="263" y="112"/>
                  </a:cubicBezTo>
                  <a:cubicBezTo>
                    <a:pt x="259" y="113"/>
                    <a:pt x="256" y="116"/>
                    <a:pt x="253" y="116"/>
                  </a:cubicBezTo>
                  <a:cubicBezTo>
                    <a:pt x="253" y="117"/>
                    <a:pt x="254" y="117"/>
                    <a:pt x="255" y="117"/>
                  </a:cubicBezTo>
                  <a:cubicBezTo>
                    <a:pt x="255" y="117"/>
                    <a:pt x="256" y="117"/>
                    <a:pt x="256" y="117"/>
                  </a:cubicBezTo>
                  <a:cubicBezTo>
                    <a:pt x="258" y="118"/>
                    <a:pt x="258" y="122"/>
                    <a:pt x="261" y="121"/>
                  </a:cubicBezTo>
                  <a:cubicBezTo>
                    <a:pt x="262" y="124"/>
                    <a:pt x="259" y="124"/>
                    <a:pt x="259" y="125"/>
                  </a:cubicBezTo>
                  <a:cubicBezTo>
                    <a:pt x="258" y="127"/>
                    <a:pt x="261" y="130"/>
                    <a:pt x="258" y="131"/>
                  </a:cubicBezTo>
                  <a:cubicBezTo>
                    <a:pt x="259" y="136"/>
                    <a:pt x="268" y="134"/>
                    <a:pt x="269" y="140"/>
                  </a:cubicBezTo>
                  <a:cubicBezTo>
                    <a:pt x="269" y="140"/>
                    <a:pt x="268" y="140"/>
                    <a:pt x="267" y="140"/>
                  </a:cubicBezTo>
                  <a:cubicBezTo>
                    <a:pt x="266" y="140"/>
                    <a:pt x="264" y="140"/>
                    <a:pt x="264" y="139"/>
                  </a:cubicBezTo>
                  <a:cubicBezTo>
                    <a:pt x="263" y="139"/>
                    <a:pt x="263" y="140"/>
                    <a:pt x="264" y="140"/>
                  </a:cubicBezTo>
                  <a:cubicBezTo>
                    <a:pt x="261" y="144"/>
                    <a:pt x="259" y="143"/>
                    <a:pt x="253" y="143"/>
                  </a:cubicBezTo>
                  <a:cubicBezTo>
                    <a:pt x="254" y="138"/>
                    <a:pt x="247" y="142"/>
                    <a:pt x="249" y="138"/>
                  </a:cubicBezTo>
                  <a:cubicBezTo>
                    <a:pt x="247" y="137"/>
                    <a:pt x="246" y="138"/>
                    <a:pt x="245" y="138"/>
                  </a:cubicBezTo>
                  <a:cubicBezTo>
                    <a:pt x="244" y="139"/>
                    <a:pt x="243" y="139"/>
                    <a:pt x="241" y="139"/>
                  </a:cubicBezTo>
                  <a:cubicBezTo>
                    <a:pt x="243" y="140"/>
                    <a:pt x="242" y="141"/>
                    <a:pt x="240" y="141"/>
                  </a:cubicBezTo>
                  <a:cubicBezTo>
                    <a:pt x="240" y="143"/>
                    <a:pt x="247" y="143"/>
                    <a:pt x="241" y="144"/>
                  </a:cubicBezTo>
                  <a:cubicBezTo>
                    <a:pt x="242" y="146"/>
                    <a:pt x="244" y="145"/>
                    <a:pt x="245" y="145"/>
                  </a:cubicBezTo>
                  <a:cubicBezTo>
                    <a:pt x="246" y="145"/>
                    <a:pt x="247" y="145"/>
                    <a:pt x="248" y="145"/>
                  </a:cubicBezTo>
                  <a:cubicBezTo>
                    <a:pt x="251" y="145"/>
                    <a:pt x="254" y="147"/>
                    <a:pt x="258" y="146"/>
                  </a:cubicBezTo>
                  <a:cubicBezTo>
                    <a:pt x="255" y="150"/>
                    <a:pt x="252" y="153"/>
                    <a:pt x="249" y="156"/>
                  </a:cubicBezTo>
                  <a:cubicBezTo>
                    <a:pt x="246" y="156"/>
                    <a:pt x="244" y="157"/>
                    <a:pt x="241" y="158"/>
                  </a:cubicBezTo>
                  <a:cubicBezTo>
                    <a:pt x="241" y="158"/>
                    <a:pt x="241" y="158"/>
                    <a:pt x="240" y="158"/>
                  </a:cubicBezTo>
                  <a:cubicBezTo>
                    <a:pt x="240" y="158"/>
                    <a:pt x="239" y="157"/>
                    <a:pt x="239" y="158"/>
                  </a:cubicBezTo>
                  <a:cubicBezTo>
                    <a:pt x="238" y="159"/>
                    <a:pt x="238" y="158"/>
                    <a:pt x="236" y="158"/>
                  </a:cubicBezTo>
                  <a:cubicBezTo>
                    <a:pt x="235" y="158"/>
                    <a:pt x="233" y="158"/>
                    <a:pt x="231" y="159"/>
                  </a:cubicBezTo>
                  <a:cubicBezTo>
                    <a:pt x="229" y="160"/>
                    <a:pt x="227" y="160"/>
                    <a:pt x="225" y="160"/>
                  </a:cubicBezTo>
                  <a:cubicBezTo>
                    <a:pt x="223" y="160"/>
                    <a:pt x="225" y="162"/>
                    <a:pt x="225" y="161"/>
                  </a:cubicBezTo>
                  <a:cubicBezTo>
                    <a:pt x="224" y="163"/>
                    <a:pt x="223" y="163"/>
                    <a:pt x="222" y="163"/>
                  </a:cubicBezTo>
                  <a:cubicBezTo>
                    <a:pt x="221" y="163"/>
                    <a:pt x="220" y="162"/>
                    <a:pt x="219" y="163"/>
                  </a:cubicBezTo>
                  <a:cubicBezTo>
                    <a:pt x="219" y="164"/>
                    <a:pt x="220" y="164"/>
                    <a:pt x="221" y="164"/>
                  </a:cubicBezTo>
                  <a:cubicBezTo>
                    <a:pt x="221" y="166"/>
                    <a:pt x="212" y="167"/>
                    <a:pt x="214" y="163"/>
                  </a:cubicBezTo>
                  <a:cubicBezTo>
                    <a:pt x="213" y="163"/>
                    <a:pt x="209" y="163"/>
                    <a:pt x="208" y="164"/>
                  </a:cubicBezTo>
                  <a:cubicBezTo>
                    <a:pt x="208" y="165"/>
                    <a:pt x="209" y="168"/>
                    <a:pt x="208" y="169"/>
                  </a:cubicBezTo>
                  <a:cubicBezTo>
                    <a:pt x="209" y="169"/>
                    <a:pt x="205" y="167"/>
                    <a:pt x="205" y="169"/>
                  </a:cubicBezTo>
                  <a:cubicBezTo>
                    <a:pt x="204" y="170"/>
                    <a:pt x="207" y="171"/>
                    <a:pt x="206" y="173"/>
                  </a:cubicBezTo>
                  <a:cubicBezTo>
                    <a:pt x="204" y="174"/>
                    <a:pt x="204" y="173"/>
                    <a:pt x="202" y="173"/>
                  </a:cubicBezTo>
                  <a:cubicBezTo>
                    <a:pt x="202" y="174"/>
                    <a:pt x="202" y="175"/>
                    <a:pt x="202" y="177"/>
                  </a:cubicBezTo>
                  <a:cubicBezTo>
                    <a:pt x="202" y="177"/>
                    <a:pt x="201" y="177"/>
                    <a:pt x="201" y="177"/>
                  </a:cubicBezTo>
                  <a:cubicBezTo>
                    <a:pt x="201" y="176"/>
                    <a:pt x="200" y="176"/>
                    <a:pt x="200" y="177"/>
                  </a:cubicBezTo>
                  <a:cubicBezTo>
                    <a:pt x="198" y="177"/>
                    <a:pt x="199" y="179"/>
                    <a:pt x="198" y="179"/>
                  </a:cubicBezTo>
                  <a:cubicBezTo>
                    <a:pt x="197" y="180"/>
                    <a:pt x="191" y="179"/>
                    <a:pt x="192" y="183"/>
                  </a:cubicBezTo>
                  <a:cubicBezTo>
                    <a:pt x="187" y="184"/>
                    <a:pt x="181" y="184"/>
                    <a:pt x="174" y="184"/>
                  </a:cubicBezTo>
                  <a:cubicBezTo>
                    <a:pt x="172" y="186"/>
                    <a:pt x="170" y="192"/>
                    <a:pt x="167" y="189"/>
                  </a:cubicBezTo>
                  <a:cubicBezTo>
                    <a:pt x="167" y="190"/>
                    <a:pt x="169" y="191"/>
                    <a:pt x="168" y="193"/>
                  </a:cubicBezTo>
                  <a:cubicBezTo>
                    <a:pt x="166" y="193"/>
                    <a:pt x="166" y="193"/>
                    <a:pt x="166" y="193"/>
                  </a:cubicBezTo>
                  <a:cubicBezTo>
                    <a:pt x="165" y="193"/>
                    <a:pt x="167" y="195"/>
                    <a:pt x="167" y="195"/>
                  </a:cubicBezTo>
                  <a:cubicBezTo>
                    <a:pt x="167" y="195"/>
                    <a:pt x="166" y="196"/>
                    <a:pt x="166" y="197"/>
                  </a:cubicBezTo>
                  <a:cubicBezTo>
                    <a:pt x="166" y="198"/>
                    <a:pt x="162" y="201"/>
                    <a:pt x="164" y="202"/>
                  </a:cubicBezTo>
                  <a:cubicBezTo>
                    <a:pt x="165" y="203"/>
                    <a:pt x="162" y="202"/>
                    <a:pt x="162" y="203"/>
                  </a:cubicBezTo>
                  <a:cubicBezTo>
                    <a:pt x="161" y="203"/>
                    <a:pt x="160" y="205"/>
                    <a:pt x="159" y="205"/>
                  </a:cubicBezTo>
                  <a:cubicBezTo>
                    <a:pt x="159" y="206"/>
                    <a:pt x="160" y="208"/>
                    <a:pt x="159" y="208"/>
                  </a:cubicBezTo>
                  <a:cubicBezTo>
                    <a:pt x="158" y="209"/>
                    <a:pt x="159" y="211"/>
                    <a:pt x="158" y="213"/>
                  </a:cubicBezTo>
                  <a:cubicBezTo>
                    <a:pt x="156" y="213"/>
                    <a:pt x="156" y="213"/>
                    <a:pt x="156" y="213"/>
                  </a:cubicBezTo>
                  <a:cubicBezTo>
                    <a:pt x="155" y="214"/>
                    <a:pt x="157" y="215"/>
                    <a:pt x="157" y="216"/>
                  </a:cubicBezTo>
                  <a:cubicBezTo>
                    <a:pt x="157" y="218"/>
                    <a:pt x="156" y="218"/>
                    <a:pt x="156" y="219"/>
                  </a:cubicBezTo>
                  <a:cubicBezTo>
                    <a:pt x="155" y="220"/>
                    <a:pt x="157" y="222"/>
                    <a:pt x="157" y="222"/>
                  </a:cubicBezTo>
                  <a:cubicBezTo>
                    <a:pt x="155" y="226"/>
                    <a:pt x="153" y="228"/>
                    <a:pt x="149" y="231"/>
                  </a:cubicBezTo>
                  <a:cubicBezTo>
                    <a:pt x="145" y="230"/>
                    <a:pt x="143" y="228"/>
                    <a:pt x="140" y="226"/>
                  </a:cubicBezTo>
                  <a:cubicBezTo>
                    <a:pt x="138" y="228"/>
                    <a:pt x="135" y="227"/>
                    <a:pt x="132" y="225"/>
                  </a:cubicBezTo>
                  <a:cubicBezTo>
                    <a:pt x="131" y="224"/>
                    <a:pt x="130" y="223"/>
                    <a:pt x="130" y="223"/>
                  </a:cubicBezTo>
                  <a:cubicBezTo>
                    <a:pt x="129" y="223"/>
                    <a:pt x="129" y="225"/>
                    <a:pt x="129" y="226"/>
                  </a:cubicBezTo>
                  <a:cubicBezTo>
                    <a:pt x="128" y="225"/>
                    <a:pt x="128" y="223"/>
                    <a:pt x="127" y="222"/>
                  </a:cubicBezTo>
                  <a:cubicBezTo>
                    <a:pt x="125" y="220"/>
                    <a:pt x="122" y="221"/>
                    <a:pt x="123" y="217"/>
                  </a:cubicBezTo>
                  <a:cubicBezTo>
                    <a:pt x="121" y="215"/>
                    <a:pt x="119" y="214"/>
                    <a:pt x="118" y="213"/>
                  </a:cubicBezTo>
                  <a:cubicBezTo>
                    <a:pt x="118" y="212"/>
                    <a:pt x="119" y="212"/>
                    <a:pt x="120" y="212"/>
                  </a:cubicBezTo>
                  <a:cubicBezTo>
                    <a:pt x="120" y="209"/>
                    <a:pt x="117" y="210"/>
                    <a:pt x="115" y="208"/>
                  </a:cubicBezTo>
                  <a:cubicBezTo>
                    <a:pt x="114" y="207"/>
                    <a:pt x="114" y="205"/>
                    <a:pt x="113" y="204"/>
                  </a:cubicBezTo>
                  <a:cubicBezTo>
                    <a:pt x="111" y="206"/>
                    <a:pt x="111" y="205"/>
                    <a:pt x="112" y="204"/>
                  </a:cubicBezTo>
                  <a:cubicBezTo>
                    <a:pt x="112" y="203"/>
                    <a:pt x="113" y="203"/>
                    <a:pt x="113" y="203"/>
                  </a:cubicBezTo>
                  <a:cubicBezTo>
                    <a:pt x="112" y="202"/>
                    <a:pt x="112" y="202"/>
                    <a:pt x="111" y="202"/>
                  </a:cubicBezTo>
                  <a:cubicBezTo>
                    <a:pt x="111" y="202"/>
                    <a:pt x="110" y="202"/>
                    <a:pt x="110" y="202"/>
                  </a:cubicBezTo>
                  <a:cubicBezTo>
                    <a:pt x="109" y="200"/>
                    <a:pt x="111" y="198"/>
                    <a:pt x="109" y="198"/>
                  </a:cubicBezTo>
                  <a:cubicBezTo>
                    <a:pt x="107" y="198"/>
                    <a:pt x="108" y="192"/>
                    <a:pt x="106" y="195"/>
                  </a:cubicBezTo>
                  <a:cubicBezTo>
                    <a:pt x="105" y="195"/>
                    <a:pt x="105" y="192"/>
                    <a:pt x="103" y="193"/>
                  </a:cubicBezTo>
                  <a:cubicBezTo>
                    <a:pt x="103" y="191"/>
                    <a:pt x="105" y="191"/>
                    <a:pt x="105" y="189"/>
                  </a:cubicBezTo>
                  <a:cubicBezTo>
                    <a:pt x="105" y="188"/>
                    <a:pt x="103" y="188"/>
                    <a:pt x="102" y="188"/>
                  </a:cubicBezTo>
                  <a:cubicBezTo>
                    <a:pt x="101" y="188"/>
                    <a:pt x="101" y="188"/>
                    <a:pt x="100" y="188"/>
                  </a:cubicBezTo>
                  <a:cubicBezTo>
                    <a:pt x="99" y="183"/>
                    <a:pt x="99" y="181"/>
                    <a:pt x="101" y="177"/>
                  </a:cubicBezTo>
                  <a:cubicBezTo>
                    <a:pt x="98" y="175"/>
                    <a:pt x="104" y="173"/>
                    <a:pt x="99" y="173"/>
                  </a:cubicBezTo>
                  <a:cubicBezTo>
                    <a:pt x="98" y="171"/>
                    <a:pt x="101" y="172"/>
                    <a:pt x="101" y="171"/>
                  </a:cubicBezTo>
                  <a:cubicBezTo>
                    <a:pt x="101" y="169"/>
                    <a:pt x="101" y="169"/>
                    <a:pt x="101" y="169"/>
                  </a:cubicBezTo>
                  <a:cubicBezTo>
                    <a:pt x="102" y="169"/>
                    <a:pt x="102" y="169"/>
                    <a:pt x="102" y="170"/>
                  </a:cubicBezTo>
                  <a:cubicBezTo>
                    <a:pt x="103" y="170"/>
                    <a:pt x="103" y="170"/>
                    <a:pt x="104" y="170"/>
                  </a:cubicBezTo>
                  <a:cubicBezTo>
                    <a:pt x="104" y="168"/>
                    <a:pt x="104" y="165"/>
                    <a:pt x="104" y="163"/>
                  </a:cubicBezTo>
                  <a:cubicBezTo>
                    <a:pt x="106" y="163"/>
                    <a:pt x="107" y="162"/>
                    <a:pt x="108" y="160"/>
                  </a:cubicBezTo>
                  <a:cubicBezTo>
                    <a:pt x="109" y="160"/>
                    <a:pt x="109" y="162"/>
                    <a:pt x="109" y="163"/>
                  </a:cubicBezTo>
                  <a:cubicBezTo>
                    <a:pt x="110" y="162"/>
                    <a:pt x="110" y="160"/>
                    <a:pt x="113" y="160"/>
                  </a:cubicBezTo>
                  <a:cubicBezTo>
                    <a:pt x="114" y="159"/>
                    <a:pt x="111" y="158"/>
                    <a:pt x="111" y="158"/>
                  </a:cubicBezTo>
                  <a:cubicBezTo>
                    <a:pt x="111" y="156"/>
                    <a:pt x="115" y="156"/>
                    <a:pt x="115" y="155"/>
                  </a:cubicBezTo>
                  <a:cubicBezTo>
                    <a:pt x="116" y="153"/>
                    <a:pt x="111" y="152"/>
                    <a:pt x="114" y="149"/>
                  </a:cubicBezTo>
                  <a:cubicBezTo>
                    <a:pt x="111" y="151"/>
                    <a:pt x="112" y="150"/>
                    <a:pt x="112" y="149"/>
                  </a:cubicBezTo>
                  <a:cubicBezTo>
                    <a:pt x="112" y="148"/>
                    <a:pt x="112" y="147"/>
                    <a:pt x="108" y="148"/>
                  </a:cubicBezTo>
                  <a:cubicBezTo>
                    <a:pt x="107" y="143"/>
                    <a:pt x="111" y="144"/>
                    <a:pt x="115" y="144"/>
                  </a:cubicBezTo>
                  <a:cubicBezTo>
                    <a:pt x="115" y="142"/>
                    <a:pt x="113" y="143"/>
                    <a:pt x="113" y="141"/>
                  </a:cubicBezTo>
                  <a:cubicBezTo>
                    <a:pt x="113" y="140"/>
                    <a:pt x="111" y="141"/>
                    <a:pt x="110" y="140"/>
                  </a:cubicBezTo>
                  <a:cubicBezTo>
                    <a:pt x="110" y="140"/>
                    <a:pt x="110" y="138"/>
                    <a:pt x="110" y="138"/>
                  </a:cubicBezTo>
                  <a:cubicBezTo>
                    <a:pt x="110" y="137"/>
                    <a:pt x="107" y="135"/>
                    <a:pt x="106" y="135"/>
                  </a:cubicBezTo>
                  <a:cubicBezTo>
                    <a:pt x="105" y="135"/>
                    <a:pt x="104" y="132"/>
                    <a:pt x="103" y="130"/>
                  </a:cubicBezTo>
                  <a:cubicBezTo>
                    <a:pt x="101" y="132"/>
                    <a:pt x="100" y="134"/>
                    <a:pt x="99" y="130"/>
                  </a:cubicBezTo>
                  <a:cubicBezTo>
                    <a:pt x="97" y="130"/>
                    <a:pt x="98" y="132"/>
                    <a:pt x="98" y="134"/>
                  </a:cubicBezTo>
                  <a:cubicBezTo>
                    <a:pt x="95" y="134"/>
                    <a:pt x="93" y="134"/>
                    <a:pt x="91" y="134"/>
                  </a:cubicBezTo>
                  <a:cubicBezTo>
                    <a:pt x="87" y="129"/>
                    <a:pt x="90" y="125"/>
                    <a:pt x="91" y="119"/>
                  </a:cubicBezTo>
                  <a:cubicBezTo>
                    <a:pt x="91" y="118"/>
                    <a:pt x="90" y="117"/>
                    <a:pt x="90" y="115"/>
                  </a:cubicBezTo>
                  <a:cubicBezTo>
                    <a:pt x="89" y="115"/>
                    <a:pt x="89" y="116"/>
                    <a:pt x="89" y="117"/>
                  </a:cubicBezTo>
                  <a:cubicBezTo>
                    <a:pt x="87" y="118"/>
                    <a:pt x="87" y="116"/>
                    <a:pt x="87" y="115"/>
                  </a:cubicBezTo>
                  <a:cubicBezTo>
                    <a:pt x="87" y="113"/>
                    <a:pt x="88" y="111"/>
                    <a:pt x="85" y="112"/>
                  </a:cubicBezTo>
                  <a:cubicBezTo>
                    <a:pt x="86" y="110"/>
                    <a:pt x="86" y="109"/>
                    <a:pt x="85" y="107"/>
                  </a:cubicBezTo>
                  <a:cubicBezTo>
                    <a:pt x="85" y="106"/>
                    <a:pt x="83" y="106"/>
                    <a:pt x="81" y="106"/>
                  </a:cubicBezTo>
                  <a:cubicBezTo>
                    <a:pt x="80" y="104"/>
                    <a:pt x="81" y="102"/>
                    <a:pt x="80" y="100"/>
                  </a:cubicBezTo>
                  <a:cubicBezTo>
                    <a:pt x="79" y="98"/>
                    <a:pt x="76" y="98"/>
                    <a:pt x="77" y="95"/>
                  </a:cubicBezTo>
                  <a:cubicBezTo>
                    <a:pt x="75" y="96"/>
                    <a:pt x="74" y="94"/>
                    <a:pt x="74" y="93"/>
                  </a:cubicBezTo>
                  <a:cubicBezTo>
                    <a:pt x="73" y="93"/>
                    <a:pt x="73" y="93"/>
                    <a:pt x="72" y="94"/>
                  </a:cubicBezTo>
                  <a:cubicBezTo>
                    <a:pt x="72" y="94"/>
                    <a:pt x="71" y="94"/>
                    <a:pt x="71" y="93"/>
                  </a:cubicBezTo>
                  <a:cubicBezTo>
                    <a:pt x="69" y="92"/>
                    <a:pt x="60" y="93"/>
                    <a:pt x="57" y="88"/>
                  </a:cubicBezTo>
                  <a:cubicBezTo>
                    <a:pt x="55" y="89"/>
                    <a:pt x="51" y="89"/>
                    <a:pt x="48" y="88"/>
                  </a:cubicBezTo>
                  <a:cubicBezTo>
                    <a:pt x="44" y="88"/>
                    <a:pt x="41" y="87"/>
                    <a:pt x="39" y="88"/>
                  </a:cubicBezTo>
                  <a:cubicBezTo>
                    <a:pt x="38" y="90"/>
                    <a:pt x="38" y="89"/>
                    <a:pt x="37" y="89"/>
                  </a:cubicBezTo>
                  <a:cubicBezTo>
                    <a:pt x="37" y="89"/>
                    <a:pt x="36" y="88"/>
                    <a:pt x="36" y="88"/>
                  </a:cubicBezTo>
                  <a:cubicBezTo>
                    <a:pt x="33" y="89"/>
                    <a:pt x="30" y="91"/>
                    <a:pt x="27" y="91"/>
                  </a:cubicBezTo>
                  <a:cubicBezTo>
                    <a:pt x="27" y="91"/>
                    <a:pt x="26" y="90"/>
                    <a:pt x="26" y="90"/>
                  </a:cubicBezTo>
                  <a:cubicBezTo>
                    <a:pt x="25" y="90"/>
                    <a:pt x="24" y="90"/>
                    <a:pt x="24" y="90"/>
                  </a:cubicBezTo>
                  <a:cubicBezTo>
                    <a:pt x="23" y="90"/>
                    <a:pt x="23" y="90"/>
                    <a:pt x="22" y="90"/>
                  </a:cubicBezTo>
                  <a:cubicBezTo>
                    <a:pt x="22" y="88"/>
                    <a:pt x="21" y="86"/>
                    <a:pt x="19" y="86"/>
                  </a:cubicBezTo>
                  <a:cubicBezTo>
                    <a:pt x="19" y="85"/>
                    <a:pt x="20" y="85"/>
                    <a:pt x="21" y="85"/>
                  </a:cubicBezTo>
                  <a:cubicBezTo>
                    <a:pt x="22" y="85"/>
                    <a:pt x="23" y="85"/>
                    <a:pt x="23" y="85"/>
                  </a:cubicBezTo>
                  <a:cubicBezTo>
                    <a:pt x="24" y="84"/>
                    <a:pt x="20" y="81"/>
                    <a:pt x="26" y="82"/>
                  </a:cubicBezTo>
                  <a:cubicBezTo>
                    <a:pt x="25" y="80"/>
                    <a:pt x="22" y="81"/>
                    <a:pt x="19" y="81"/>
                  </a:cubicBezTo>
                  <a:cubicBezTo>
                    <a:pt x="16" y="81"/>
                    <a:pt x="13" y="81"/>
                    <a:pt x="12" y="80"/>
                  </a:cubicBezTo>
                  <a:cubicBezTo>
                    <a:pt x="13" y="76"/>
                    <a:pt x="16" y="77"/>
                    <a:pt x="19" y="77"/>
                  </a:cubicBezTo>
                  <a:cubicBezTo>
                    <a:pt x="22" y="77"/>
                    <a:pt x="25" y="77"/>
                    <a:pt x="27" y="75"/>
                  </a:cubicBezTo>
                  <a:cubicBezTo>
                    <a:pt x="24" y="72"/>
                    <a:pt x="16" y="74"/>
                    <a:pt x="13" y="75"/>
                  </a:cubicBezTo>
                  <a:cubicBezTo>
                    <a:pt x="12" y="73"/>
                    <a:pt x="13" y="73"/>
                    <a:pt x="13" y="71"/>
                  </a:cubicBezTo>
                  <a:cubicBezTo>
                    <a:pt x="12" y="71"/>
                    <a:pt x="12" y="71"/>
                    <a:pt x="12" y="72"/>
                  </a:cubicBezTo>
                  <a:cubicBezTo>
                    <a:pt x="11" y="72"/>
                    <a:pt x="11" y="71"/>
                    <a:pt x="11" y="70"/>
                  </a:cubicBezTo>
                  <a:cubicBezTo>
                    <a:pt x="6" y="70"/>
                    <a:pt x="3" y="68"/>
                    <a:pt x="0" y="67"/>
                  </a:cubicBezTo>
                  <a:cubicBezTo>
                    <a:pt x="3" y="59"/>
                    <a:pt x="13" y="61"/>
                    <a:pt x="19" y="59"/>
                  </a:cubicBezTo>
                  <a:cubicBezTo>
                    <a:pt x="21" y="59"/>
                    <a:pt x="21" y="59"/>
                    <a:pt x="22" y="58"/>
                  </a:cubicBezTo>
                  <a:cubicBezTo>
                    <a:pt x="23" y="57"/>
                    <a:pt x="23" y="57"/>
                    <a:pt x="23" y="57"/>
                  </a:cubicBezTo>
                  <a:cubicBezTo>
                    <a:pt x="26" y="56"/>
                    <a:pt x="31" y="57"/>
                    <a:pt x="33" y="56"/>
                  </a:cubicBezTo>
                  <a:cubicBezTo>
                    <a:pt x="35" y="55"/>
                    <a:pt x="33" y="54"/>
                    <a:pt x="34" y="53"/>
                  </a:cubicBezTo>
                  <a:cubicBezTo>
                    <a:pt x="35" y="52"/>
                    <a:pt x="37" y="53"/>
                    <a:pt x="38" y="52"/>
                  </a:cubicBezTo>
                  <a:cubicBezTo>
                    <a:pt x="40" y="51"/>
                    <a:pt x="40" y="50"/>
                    <a:pt x="42" y="48"/>
                  </a:cubicBezTo>
                  <a:cubicBezTo>
                    <a:pt x="44" y="44"/>
                    <a:pt x="38" y="47"/>
                    <a:pt x="39" y="43"/>
                  </a:cubicBezTo>
                  <a:cubicBezTo>
                    <a:pt x="37" y="42"/>
                    <a:pt x="38" y="45"/>
                    <a:pt x="37" y="46"/>
                  </a:cubicBezTo>
                  <a:cubicBezTo>
                    <a:pt x="37" y="46"/>
                    <a:pt x="35" y="45"/>
                    <a:pt x="34" y="45"/>
                  </a:cubicBezTo>
                  <a:cubicBezTo>
                    <a:pt x="32" y="44"/>
                    <a:pt x="29" y="44"/>
                    <a:pt x="27" y="44"/>
                  </a:cubicBezTo>
                  <a:cubicBezTo>
                    <a:pt x="26" y="42"/>
                    <a:pt x="27" y="42"/>
                    <a:pt x="29" y="42"/>
                  </a:cubicBezTo>
                  <a:cubicBezTo>
                    <a:pt x="30" y="42"/>
                    <a:pt x="30" y="42"/>
                    <a:pt x="31" y="42"/>
                  </a:cubicBezTo>
                  <a:cubicBezTo>
                    <a:pt x="31" y="41"/>
                    <a:pt x="31" y="41"/>
                    <a:pt x="31" y="41"/>
                  </a:cubicBezTo>
                  <a:cubicBezTo>
                    <a:pt x="31" y="40"/>
                    <a:pt x="31" y="41"/>
                    <a:pt x="32" y="41"/>
                  </a:cubicBezTo>
                  <a:cubicBezTo>
                    <a:pt x="32" y="41"/>
                    <a:pt x="33" y="41"/>
                    <a:pt x="33" y="41"/>
                  </a:cubicBezTo>
                  <a:cubicBezTo>
                    <a:pt x="34" y="38"/>
                    <a:pt x="34" y="38"/>
                    <a:pt x="34" y="38"/>
                  </a:cubicBezTo>
                  <a:cubicBezTo>
                    <a:pt x="36" y="37"/>
                    <a:pt x="35" y="39"/>
                    <a:pt x="36" y="39"/>
                  </a:cubicBezTo>
                  <a:cubicBezTo>
                    <a:pt x="36" y="39"/>
                    <a:pt x="40" y="38"/>
                    <a:pt x="39" y="36"/>
                  </a:cubicBezTo>
                  <a:cubicBezTo>
                    <a:pt x="41" y="36"/>
                    <a:pt x="41" y="36"/>
                    <a:pt x="42" y="36"/>
                  </a:cubicBezTo>
                  <a:cubicBezTo>
                    <a:pt x="43" y="37"/>
                    <a:pt x="43" y="37"/>
                    <a:pt x="45" y="37"/>
                  </a:cubicBezTo>
                  <a:cubicBezTo>
                    <a:pt x="46" y="37"/>
                    <a:pt x="45" y="35"/>
                    <a:pt x="45" y="36"/>
                  </a:cubicBezTo>
                  <a:cubicBezTo>
                    <a:pt x="45" y="34"/>
                    <a:pt x="48" y="34"/>
                    <a:pt x="47" y="32"/>
                  </a:cubicBezTo>
                  <a:cubicBezTo>
                    <a:pt x="50" y="32"/>
                    <a:pt x="53" y="32"/>
                    <a:pt x="56" y="32"/>
                  </a:cubicBezTo>
                  <a:cubicBezTo>
                    <a:pt x="59" y="32"/>
                    <a:pt x="56" y="26"/>
                    <a:pt x="57" y="24"/>
                  </a:cubicBezTo>
                  <a:cubicBezTo>
                    <a:pt x="62" y="25"/>
                    <a:pt x="66" y="26"/>
                    <a:pt x="70" y="24"/>
                  </a:cubicBezTo>
                  <a:cubicBezTo>
                    <a:pt x="70" y="23"/>
                    <a:pt x="68" y="23"/>
                    <a:pt x="67" y="23"/>
                  </a:cubicBezTo>
                  <a:cubicBezTo>
                    <a:pt x="68" y="21"/>
                    <a:pt x="73" y="22"/>
                    <a:pt x="75" y="20"/>
                  </a:cubicBezTo>
                  <a:cubicBezTo>
                    <a:pt x="77" y="19"/>
                    <a:pt x="81" y="19"/>
                    <a:pt x="86" y="19"/>
                  </a:cubicBezTo>
                  <a:cubicBezTo>
                    <a:pt x="89" y="19"/>
                    <a:pt x="92" y="20"/>
                    <a:pt x="95" y="19"/>
                  </a:cubicBezTo>
                  <a:cubicBezTo>
                    <a:pt x="97" y="19"/>
                    <a:pt x="97" y="18"/>
                    <a:pt x="99" y="18"/>
                  </a:cubicBezTo>
                  <a:cubicBezTo>
                    <a:pt x="100" y="18"/>
                    <a:pt x="101" y="18"/>
                    <a:pt x="103" y="18"/>
                  </a:cubicBezTo>
                  <a:cubicBezTo>
                    <a:pt x="105" y="19"/>
                    <a:pt x="106" y="19"/>
                    <a:pt x="108" y="18"/>
                  </a:cubicBezTo>
                  <a:cubicBezTo>
                    <a:pt x="107" y="19"/>
                    <a:pt x="108" y="22"/>
                    <a:pt x="109" y="22"/>
                  </a:cubicBezTo>
                  <a:cubicBezTo>
                    <a:pt x="111" y="20"/>
                    <a:pt x="109" y="21"/>
                    <a:pt x="113" y="24"/>
                  </a:cubicBezTo>
                  <a:cubicBezTo>
                    <a:pt x="115" y="24"/>
                    <a:pt x="111" y="21"/>
                    <a:pt x="116" y="22"/>
                  </a:cubicBezTo>
                  <a:cubicBezTo>
                    <a:pt x="114" y="20"/>
                    <a:pt x="118" y="17"/>
                    <a:pt x="113" y="17"/>
                  </a:cubicBezTo>
                  <a:cubicBezTo>
                    <a:pt x="113" y="14"/>
                    <a:pt x="122" y="10"/>
                    <a:pt x="123" y="15"/>
                  </a:cubicBezTo>
                  <a:cubicBezTo>
                    <a:pt x="124" y="16"/>
                    <a:pt x="125" y="15"/>
                    <a:pt x="126" y="15"/>
                  </a:cubicBezTo>
                  <a:cubicBezTo>
                    <a:pt x="127" y="15"/>
                    <a:pt x="127" y="14"/>
                    <a:pt x="129" y="15"/>
                  </a:cubicBezTo>
                  <a:cubicBezTo>
                    <a:pt x="130" y="16"/>
                    <a:pt x="131" y="17"/>
                    <a:pt x="133" y="18"/>
                  </a:cubicBezTo>
                  <a:cubicBezTo>
                    <a:pt x="134" y="19"/>
                    <a:pt x="138" y="19"/>
                    <a:pt x="143" y="20"/>
                  </a:cubicBezTo>
                  <a:cubicBezTo>
                    <a:pt x="143" y="19"/>
                    <a:pt x="141" y="20"/>
                    <a:pt x="140" y="19"/>
                  </a:cubicBezTo>
                  <a:cubicBezTo>
                    <a:pt x="141" y="18"/>
                    <a:pt x="142" y="17"/>
                    <a:pt x="144" y="17"/>
                  </a:cubicBezTo>
                  <a:cubicBezTo>
                    <a:pt x="142" y="14"/>
                    <a:pt x="137" y="14"/>
                    <a:pt x="133" y="13"/>
                  </a:cubicBezTo>
                  <a:cubicBezTo>
                    <a:pt x="133" y="10"/>
                    <a:pt x="136" y="10"/>
                    <a:pt x="139" y="10"/>
                  </a:cubicBezTo>
                  <a:cubicBezTo>
                    <a:pt x="140" y="10"/>
                    <a:pt x="141" y="10"/>
                    <a:pt x="142" y="10"/>
                  </a:cubicBezTo>
                  <a:cubicBezTo>
                    <a:pt x="142" y="8"/>
                    <a:pt x="140" y="8"/>
                    <a:pt x="138" y="8"/>
                  </a:cubicBezTo>
                  <a:cubicBezTo>
                    <a:pt x="141" y="3"/>
                    <a:pt x="145" y="7"/>
                    <a:pt x="149" y="8"/>
                  </a:cubicBezTo>
                  <a:cubicBezTo>
                    <a:pt x="150" y="8"/>
                    <a:pt x="151" y="8"/>
                    <a:pt x="152" y="7"/>
                  </a:cubicBezTo>
                  <a:cubicBezTo>
                    <a:pt x="152" y="7"/>
                    <a:pt x="153" y="7"/>
                    <a:pt x="154" y="7"/>
                  </a:cubicBezTo>
                  <a:cubicBezTo>
                    <a:pt x="161" y="7"/>
                    <a:pt x="165" y="10"/>
                    <a:pt x="169" y="7"/>
                  </a:cubicBezTo>
                  <a:cubicBezTo>
                    <a:pt x="171" y="5"/>
                    <a:pt x="174" y="6"/>
                    <a:pt x="177" y="5"/>
                  </a:cubicBezTo>
                  <a:cubicBezTo>
                    <a:pt x="178" y="5"/>
                    <a:pt x="178" y="3"/>
                    <a:pt x="178" y="2"/>
                  </a:cubicBezTo>
                  <a:cubicBezTo>
                    <a:pt x="179" y="2"/>
                    <a:pt x="180" y="2"/>
                    <a:pt x="181" y="2"/>
                  </a:cubicBezTo>
                  <a:cubicBezTo>
                    <a:pt x="182" y="2"/>
                    <a:pt x="183" y="2"/>
                    <a:pt x="185" y="2"/>
                  </a:cubicBezTo>
                  <a:cubicBezTo>
                    <a:pt x="186" y="1"/>
                    <a:pt x="187" y="0"/>
                    <a:pt x="188" y="0"/>
                  </a:cubicBezTo>
                  <a:cubicBezTo>
                    <a:pt x="189" y="0"/>
                    <a:pt x="191" y="1"/>
                    <a:pt x="192" y="1"/>
                  </a:cubicBezTo>
                  <a:cubicBezTo>
                    <a:pt x="194" y="2"/>
                    <a:pt x="197" y="2"/>
                    <a:pt x="200" y="2"/>
                  </a:cubicBezTo>
                  <a:cubicBezTo>
                    <a:pt x="203" y="1"/>
                    <a:pt x="211" y="0"/>
                    <a:pt x="219" y="0"/>
                  </a:cubicBezTo>
                  <a:cubicBezTo>
                    <a:pt x="221" y="1"/>
                    <a:pt x="221" y="1"/>
                    <a:pt x="222" y="2"/>
                  </a:cubicBezTo>
                  <a:cubicBezTo>
                    <a:pt x="230" y="3"/>
                    <a:pt x="236" y="0"/>
                    <a:pt x="236" y="7"/>
                  </a:cubicBezTo>
                  <a:cubicBezTo>
                    <a:pt x="238" y="7"/>
                    <a:pt x="239" y="7"/>
                    <a:pt x="240" y="6"/>
                  </a:cubicBezTo>
                  <a:cubicBezTo>
                    <a:pt x="240" y="6"/>
                    <a:pt x="241" y="5"/>
                    <a:pt x="243" y="5"/>
                  </a:cubicBezTo>
                  <a:cubicBezTo>
                    <a:pt x="242" y="9"/>
                    <a:pt x="247" y="8"/>
                    <a:pt x="249" y="10"/>
                  </a:cubicBezTo>
                  <a:cubicBezTo>
                    <a:pt x="251" y="11"/>
                    <a:pt x="252" y="10"/>
                    <a:pt x="252" y="10"/>
                  </a:cubicBezTo>
                  <a:cubicBezTo>
                    <a:pt x="253" y="9"/>
                    <a:pt x="254" y="9"/>
                    <a:pt x="255" y="9"/>
                  </a:cubicBezTo>
                  <a:cubicBezTo>
                    <a:pt x="254" y="12"/>
                    <a:pt x="257" y="12"/>
                    <a:pt x="259" y="12"/>
                  </a:cubicBezTo>
                  <a:cubicBezTo>
                    <a:pt x="261" y="12"/>
                    <a:pt x="262" y="11"/>
                    <a:pt x="263" y="12"/>
                  </a:cubicBezTo>
                  <a:cubicBezTo>
                    <a:pt x="260" y="14"/>
                    <a:pt x="260" y="13"/>
                    <a:pt x="261" y="17"/>
                  </a:cubicBezTo>
                  <a:cubicBezTo>
                    <a:pt x="260" y="15"/>
                    <a:pt x="259" y="16"/>
                    <a:pt x="259" y="18"/>
                  </a:cubicBezTo>
                  <a:cubicBezTo>
                    <a:pt x="246" y="19"/>
                    <a:pt x="229" y="19"/>
                    <a:pt x="220" y="20"/>
                  </a:cubicBezTo>
                  <a:cubicBezTo>
                    <a:pt x="219" y="20"/>
                    <a:pt x="219" y="21"/>
                    <a:pt x="219" y="22"/>
                  </a:cubicBezTo>
                  <a:cubicBezTo>
                    <a:pt x="217" y="21"/>
                    <a:pt x="218" y="20"/>
                    <a:pt x="219" y="20"/>
                  </a:cubicBezTo>
                  <a:cubicBezTo>
                    <a:pt x="219" y="20"/>
                    <a:pt x="216" y="19"/>
                    <a:pt x="216" y="19"/>
                  </a:cubicBezTo>
                  <a:cubicBezTo>
                    <a:pt x="216" y="22"/>
                    <a:pt x="216" y="22"/>
                    <a:pt x="216" y="22"/>
                  </a:cubicBezTo>
                  <a:cubicBezTo>
                    <a:pt x="215" y="22"/>
                    <a:pt x="214" y="22"/>
                    <a:pt x="213" y="22"/>
                  </a:cubicBezTo>
                  <a:cubicBezTo>
                    <a:pt x="212" y="22"/>
                    <a:pt x="210" y="22"/>
                    <a:pt x="210" y="23"/>
                  </a:cubicBezTo>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2" name="Freeform 83"/>
            <p:cNvSpPr/>
            <p:nvPr/>
          </p:nvSpPr>
          <p:spPr bwMode="auto">
            <a:xfrm>
              <a:off x="2443337" y="1534667"/>
              <a:ext cx="490538" cy="266700"/>
            </a:xfrm>
            <a:custGeom>
              <a:avLst/>
              <a:gdLst>
                <a:gd name="T0" fmla="*/ 142 w 153"/>
                <a:gd name="T1" fmla="*/ 8 h 83"/>
                <a:gd name="T2" fmla="*/ 151 w 153"/>
                <a:gd name="T3" fmla="*/ 13 h 83"/>
                <a:gd name="T4" fmla="*/ 147 w 153"/>
                <a:gd name="T5" fmla="*/ 16 h 83"/>
                <a:gd name="T6" fmla="*/ 141 w 153"/>
                <a:gd name="T7" fmla="*/ 18 h 83"/>
                <a:gd name="T8" fmla="*/ 123 w 153"/>
                <a:gd name="T9" fmla="*/ 22 h 83"/>
                <a:gd name="T10" fmla="*/ 131 w 153"/>
                <a:gd name="T11" fmla="*/ 25 h 83"/>
                <a:gd name="T12" fmla="*/ 116 w 153"/>
                <a:gd name="T13" fmla="*/ 31 h 83"/>
                <a:gd name="T14" fmla="*/ 111 w 153"/>
                <a:gd name="T15" fmla="*/ 33 h 83"/>
                <a:gd name="T16" fmla="*/ 103 w 153"/>
                <a:gd name="T17" fmla="*/ 37 h 83"/>
                <a:gd name="T18" fmla="*/ 91 w 153"/>
                <a:gd name="T19" fmla="*/ 42 h 83"/>
                <a:gd name="T20" fmla="*/ 87 w 153"/>
                <a:gd name="T21" fmla="*/ 46 h 83"/>
                <a:gd name="T22" fmla="*/ 78 w 153"/>
                <a:gd name="T23" fmla="*/ 47 h 83"/>
                <a:gd name="T24" fmla="*/ 83 w 153"/>
                <a:gd name="T25" fmla="*/ 55 h 83"/>
                <a:gd name="T26" fmla="*/ 74 w 153"/>
                <a:gd name="T27" fmla="*/ 61 h 83"/>
                <a:gd name="T28" fmla="*/ 68 w 153"/>
                <a:gd name="T29" fmla="*/ 65 h 83"/>
                <a:gd name="T30" fmla="*/ 57 w 153"/>
                <a:gd name="T31" fmla="*/ 72 h 83"/>
                <a:gd name="T32" fmla="*/ 60 w 153"/>
                <a:gd name="T33" fmla="*/ 79 h 83"/>
                <a:gd name="T34" fmla="*/ 50 w 153"/>
                <a:gd name="T35" fmla="*/ 81 h 83"/>
                <a:gd name="T36" fmla="*/ 31 w 153"/>
                <a:gd name="T37" fmla="*/ 77 h 83"/>
                <a:gd name="T38" fmla="*/ 25 w 153"/>
                <a:gd name="T39" fmla="*/ 79 h 83"/>
                <a:gd name="T40" fmla="*/ 16 w 153"/>
                <a:gd name="T41" fmla="*/ 72 h 83"/>
                <a:gd name="T42" fmla="*/ 25 w 153"/>
                <a:gd name="T43" fmla="*/ 65 h 83"/>
                <a:gd name="T44" fmla="*/ 35 w 153"/>
                <a:gd name="T45" fmla="*/ 65 h 83"/>
                <a:gd name="T46" fmla="*/ 17 w 153"/>
                <a:gd name="T47" fmla="*/ 61 h 83"/>
                <a:gd name="T48" fmla="*/ 28 w 153"/>
                <a:gd name="T49" fmla="*/ 53 h 83"/>
                <a:gd name="T50" fmla="*/ 36 w 153"/>
                <a:gd name="T51" fmla="*/ 53 h 83"/>
                <a:gd name="T52" fmla="*/ 36 w 153"/>
                <a:gd name="T53" fmla="*/ 48 h 83"/>
                <a:gd name="T54" fmla="*/ 34 w 153"/>
                <a:gd name="T55" fmla="*/ 42 h 83"/>
                <a:gd name="T56" fmla="*/ 28 w 153"/>
                <a:gd name="T57" fmla="*/ 40 h 83"/>
                <a:gd name="T58" fmla="*/ 41 w 153"/>
                <a:gd name="T59" fmla="*/ 38 h 83"/>
                <a:gd name="T60" fmla="*/ 46 w 153"/>
                <a:gd name="T61" fmla="*/ 36 h 83"/>
                <a:gd name="T62" fmla="*/ 57 w 153"/>
                <a:gd name="T63" fmla="*/ 28 h 83"/>
                <a:gd name="T64" fmla="*/ 35 w 153"/>
                <a:gd name="T65" fmla="*/ 32 h 83"/>
                <a:gd name="T66" fmla="*/ 20 w 153"/>
                <a:gd name="T67" fmla="*/ 28 h 83"/>
                <a:gd name="T68" fmla="*/ 5 w 153"/>
                <a:gd name="T69" fmla="*/ 25 h 83"/>
                <a:gd name="T70" fmla="*/ 2 w 153"/>
                <a:gd name="T71" fmla="*/ 17 h 83"/>
                <a:gd name="T72" fmla="*/ 28 w 153"/>
                <a:gd name="T73" fmla="*/ 11 h 83"/>
                <a:gd name="T74" fmla="*/ 45 w 153"/>
                <a:gd name="T75" fmla="*/ 7 h 83"/>
                <a:gd name="T76" fmla="*/ 67 w 153"/>
                <a:gd name="T77" fmla="*/ 3 h 83"/>
                <a:gd name="T78" fmla="*/ 88 w 153"/>
                <a:gd name="T79" fmla="*/ 2 h 83"/>
                <a:gd name="T80" fmla="*/ 99 w 153"/>
                <a:gd name="T81" fmla="*/ 2 h 83"/>
                <a:gd name="T82" fmla="*/ 121 w 153"/>
                <a:gd name="T83" fmla="*/ 2 h 83"/>
                <a:gd name="T84" fmla="*/ 142 w 153"/>
                <a:gd name="T85"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 h="83">
                  <a:moveTo>
                    <a:pt x="142" y="3"/>
                  </a:moveTo>
                  <a:cubicBezTo>
                    <a:pt x="140" y="6"/>
                    <a:pt x="142" y="5"/>
                    <a:pt x="142" y="8"/>
                  </a:cubicBezTo>
                  <a:cubicBezTo>
                    <a:pt x="146" y="8"/>
                    <a:pt x="149" y="8"/>
                    <a:pt x="152" y="8"/>
                  </a:cubicBezTo>
                  <a:cubicBezTo>
                    <a:pt x="153" y="10"/>
                    <a:pt x="151" y="11"/>
                    <a:pt x="151" y="13"/>
                  </a:cubicBezTo>
                  <a:cubicBezTo>
                    <a:pt x="150" y="14"/>
                    <a:pt x="148" y="13"/>
                    <a:pt x="147" y="13"/>
                  </a:cubicBezTo>
                  <a:cubicBezTo>
                    <a:pt x="147" y="16"/>
                    <a:pt x="147" y="16"/>
                    <a:pt x="147" y="16"/>
                  </a:cubicBezTo>
                  <a:cubicBezTo>
                    <a:pt x="145" y="17"/>
                    <a:pt x="143" y="17"/>
                    <a:pt x="142" y="16"/>
                  </a:cubicBezTo>
                  <a:cubicBezTo>
                    <a:pt x="141" y="15"/>
                    <a:pt x="142" y="18"/>
                    <a:pt x="141" y="18"/>
                  </a:cubicBezTo>
                  <a:cubicBezTo>
                    <a:pt x="140" y="19"/>
                    <a:pt x="136" y="17"/>
                    <a:pt x="136" y="20"/>
                  </a:cubicBezTo>
                  <a:cubicBezTo>
                    <a:pt x="132" y="19"/>
                    <a:pt x="126" y="18"/>
                    <a:pt x="123" y="22"/>
                  </a:cubicBezTo>
                  <a:cubicBezTo>
                    <a:pt x="124" y="25"/>
                    <a:pt x="130" y="22"/>
                    <a:pt x="131" y="21"/>
                  </a:cubicBezTo>
                  <a:cubicBezTo>
                    <a:pt x="133" y="21"/>
                    <a:pt x="130" y="22"/>
                    <a:pt x="131" y="25"/>
                  </a:cubicBezTo>
                  <a:cubicBezTo>
                    <a:pt x="126" y="25"/>
                    <a:pt x="124" y="27"/>
                    <a:pt x="120" y="27"/>
                  </a:cubicBezTo>
                  <a:cubicBezTo>
                    <a:pt x="118" y="28"/>
                    <a:pt x="117" y="29"/>
                    <a:pt x="116" y="31"/>
                  </a:cubicBezTo>
                  <a:cubicBezTo>
                    <a:pt x="115" y="31"/>
                    <a:pt x="113" y="30"/>
                    <a:pt x="112" y="31"/>
                  </a:cubicBezTo>
                  <a:cubicBezTo>
                    <a:pt x="111" y="31"/>
                    <a:pt x="112" y="33"/>
                    <a:pt x="111" y="33"/>
                  </a:cubicBezTo>
                  <a:cubicBezTo>
                    <a:pt x="109" y="34"/>
                    <a:pt x="107" y="32"/>
                    <a:pt x="107" y="35"/>
                  </a:cubicBezTo>
                  <a:cubicBezTo>
                    <a:pt x="107" y="36"/>
                    <a:pt x="103" y="35"/>
                    <a:pt x="103" y="37"/>
                  </a:cubicBezTo>
                  <a:cubicBezTo>
                    <a:pt x="103" y="40"/>
                    <a:pt x="100" y="38"/>
                    <a:pt x="98" y="40"/>
                  </a:cubicBezTo>
                  <a:cubicBezTo>
                    <a:pt x="97" y="41"/>
                    <a:pt x="94" y="41"/>
                    <a:pt x="91" y="42"/>
                  </a:cubicBezTo>
                  <a:cubicBezTo>
                    <a:pt x="90" y="42"/>
                    <a:pt x="91" y="43"/>
                    <a:pt x="89" y="43"/>
                  </a:cubicBezTo>
                  <a:cubicBezTo>
                    <a:pt x="86" y="44"/>
                    <a:pt x="88" y="45"/>
                    <a:pt x="87" y="46"/>
                  </a:cubicBezTo>
                  <a:cubicBezTo>
                    <a:pt x="86" y="46"/>
                    <a:pt x="86" y="46"/>
                    <a:pt x="86" y="46"/>
                  </a:cubicBezTo>
                  <a:cubicBezTo>
                    <a:pt x="85" y="46"/>
                    <a:pt x="82" y="48"/>
                    <a:pt x="78" y="47"/>
                  </a:cubicBezTo>
                  <a:cubicBezTo>
                    <a:pt x="78" y="49"/>
                    <a:pt x="83" y="50"/>
                    <a:pt x="78" y="50"/>
                  </a:cubicBezTo>
                  <a:cubicBezTo>
                    <a:pt x="79" y="52"/>
                    <a:pt x="84" y="50"/>
                    <a:pt x="83" y="55"/>
                  </a:cubicBezTo>
                  <a:cubicBezTo>
                    <a:pt x="80" y="52"/>
                    <a:pt x="80" y="55"/>
                    <a:pt x="81" y="59"/>
                  </a:cubicBezTo>
                  <a:cubicBezTo>
                    <a:pt x="78" y="55"/>
                    <a:pt x="77" y="60"/>
                    <a:pt x="74" y="61"/>
                  </a:cubicBezTo>
                  <a:cubicBezTo>
                    <a:pt x="72" y="63"/>
                    <a:pt x="68" y="61"/>
                    <a:pt x="67" y="64"/>
                  </a:cubicBezTo>
                  <a:cubicBezTo>
                    <a:pt x="66" y="65"/>
                    <a:pt x="68" y="65"/>
                    <a:pt x="68" y="65"/>
                  </a:cubicBezTo>
                  <a:cubicBezTo>
                    <a:pt x="68" y="66"/>
                    <a:pt x="64" y="67"/>
                    <a:pt x="67" y="67"/>
                  </a:cubicBezTo>
                  <a:cubicBezTo>
                    <a:pt x="65" y="71"/>
                    <a:pt x="58" y="69"/>
                    <a:pt x="57" y="72"/>
                  </a:cubicBezTo>
                  <a:cubicBezTo>
                    <a:pt x="59" y="75"/>
                    <a:pt x="62" y="75"/>
                    <a:pt x="67" y="75"/>
                  </a:cubicBezTo>
                  <a:cubicBezTo>
                    <a:pt x="67" y="79"/>
                    <a:pt x="61" y="76"/>
                    <a:pt x="60" y="79"/>
                  </a:cubicBezTo>
                  <a:cubicBezTo>
                    <a:pt x="60" y="80"/>
                    <a:pt x="59" y="79"/>
                    <a:pt x="58" y="79"/>
                  </a:cubicBezTo>
                  <a:cubicBezTo>
                    <a:pt x="55" y="79"/>
                    <a:pt x="53" y="83"/>
                    <a:pt x="50" y="81"/>
                  </a:cubicBezTo>
                  <a:cubicBezTo>
                    <a:pt x="49" y="80"/>
                    <a:pt x="47" y="80"/>
                    <a:pt x="48" y="77"/>
                  </a:cubicBezTo>
                  <a:cubicBezTo>
                    <a:pt x="42" y="76"/>
                    <a:pt x="37" y="79"/>
                    <a:pt x="31" y="77"/>
                  </a:cubicBezTo>
                  <a:cubicBezTo>
                    <a:pt x="31" y="77"/>
                    <a:pt x="30" y="76"/>
                    <a:pt x="30" y="76"/>
                  </a:cubicBezTo>
                  <a:cubicBezTo>
                    <a:pt x="28" y="76"/>
                    <a:pt x="27" y="78"/>
                    <a:pt x="25" y="79"/>
                  </a:cubicBezTo>
                  <a:cubicBezTo>
                    <a:pt x="19" y="80"/>
                    <a:pt x="14" y="77"/>
                    <a:pt x="7" y="76"/>
                  </a:cubicBezTo>
                  <a:cubicBezTo>
                    <a:pt x="10" y="74"/>
                    <a:pt x="12" y="72"/>
                    <a:pt x="16" y="72"/>
                  </a:cubicBezTo>
                  <a:cubicBezTo>
                    <a:pt x="19" y="72"/>
                    <a:pt x="17" y="67"/>
                    <a:pt x="19" y="66"/>
                  </a:cubicBezTo>
                  <a:cubicBezTo>
                    <a:pt x="22" y="67"/>
                    <a:pt x="22" y="64"/>
                    <a:pt x="25" y="65"/>
                  </a:cubicBezTo>
                  <a:cubicBezTo>
                    <a:pt x="25" y="69"/>
                    <a:pt x="30" y="69"/>
                    <a:pt x="34" y="69"/>
                  </a:cubicBezTo>
                  <a:cubicBezTo>
                    <a:pt x="37" y="68"/>
                    <a:pt x="32" y="67"/>
                    <a:pt x="35" y="65"/>
                  </a:cubicBezTo>
                  <a:cubicBezTo>
                    <a:pt x="35" y="62"/>
                    <a:pt x="28" y="65"/>
                    <a:pt x="30" y="60"/>
                  </a:cubicBezTo>
                  <a:cubicBezTo>
                    <a:pt x="25" y="61"/>
                    <a:pt x="23" y="63"/>
                    <a:pt x="17" y="61"/>
                  </a:cubicBezTo>
                  <a:cubicBezTo>
                    <a:pt x="18" y="59"/>
                    <a:pt x="21" y="58"/>
                    <a:pt x="24" y="57"/>
                  </a:cubicBezTo>
                  <a:cubicBezTo>
                    <a:pt x="25" y="56"/>
                    <a:pt x="26" y="55"/>
                    <a:pt x="28" y="53"/>
                  </a:cubicBezTo>
                  <a:cubicBezTo>
                    <a:pt x="29" y="54"/>
                    <a:pt x="30" y="53"/>
                    <a:pt x="30" y="52"/>
                  </a:cubicBezTo>
                  <a:cubicBezTo>
                    <a:pt x="33" y="52"/>
                    <a:pt x="35" y="52"/>
                    <a:pt x="36" y="53"/>
                  </a:cubicBezTo>
                  <a:cubicBezTo>
                    <a:pt x="38" y="53"/>
                    <a:pt x="39" y="52"/>
                    <a:pt x="40" y="50"/>
                  </a:cubicBezTo>
                  <a:cubicBezTo>
                    <a:pt x="40" y="48"/>
                    <a:pt x="37" y="49"/>
                    <a:pt x="36" y="48"/>
                  </a:cubicBezTo>
                  <a:cubicBezTo>
                    <a:pt x="36" y="48"/>
                    <a:pt x="35" y="45"/>
                    <a:pt x="35" y="45"/>
                  </a:cubicBezTo>
                  <a:cubicBezTo>
                    <a:pt x="35" y="44"/>
                    <a:pt x="33" y="44"/>
                    <a:pt x="34" y="42"/>
                  </a:cubicBezTo>
                  <a:cubicBezTo>
                    <a:pt x="33" y="43"/>
                    <a:pt x="32" y="43"/>
                    <a:pt x="30" y="43"/>
                  </a:cubicBezTo>
                  <a:cubicBezTo>
                    <a:pt x="31" y="41"/>
                    <a:pt x="30" y="39"/>
                    <a:pt x="28" y="40"/>
                  </a:cubicBezTo>
                  <a:cubicBezTo>
                    <a:pt x="29" y="37"/>
                    <a:pt x="30" y="35"/>
                    <a:pt x="34" y="36"/>
                  </a:cubicBezTo>
                  <a:cubicBezTo>
                    <a:pt x="37" y="36"/>
                    <a:pt x="36" y="40"/>
                    <a:pt x="41" y="38"/>
                  </a:cubicBezTo>
                  <a:cubicBezTo>
                    <a:pt x="41" y="40"/>
                    <a:pt x="42" y="41"/>
                    <a:pt x="43" y="41"/>
                  </a:cubicBezTo>
                  <a:cubicBezTo>
                    <a:pt x="47" y="42"/>
                    <a:pt x="44" y="37"/>
                    <a:pt x="46" y="36"/>
                  </a:cubicBezTo>
                  <a:cubicBezTo>
                    <a:pt x="53" y="34"/>
                    <a:pt x="58" y="33"/>
                    <a:pt x="62" y="28"/>
                  </a:cubicBezTo>
                  <a:cubicBezTo>
                    <a:pt x="61" y="25"/>
                    <a:pt x="59" y="30"/>
                    <a:pt x="57" y="28"/>
                  </a:cubicBezTo>
                  <a:cubicBezTo>
                    <a:pt x="55" y="30"/>
                    <a:pt x="51" y="30"/>
                    <a:pt x="50" y="32"/>
                  </a:cubicBezTo>
                  <a:cubicBezTo>
                    <a:pt x="47" y="31"/>
                    <a:pt x="41" y="33"/>
                    <a:pt x="35" y="32"/>
                  </a:cubicBezTo>
                  <a:cubicBezTo>
                    <a:pt x="32" y="32"/>
                    <a:pt x="30" y="30"/>
                    <a:pt x="26" y="32"/>
                  </a:cubicBezTo>
                  <a:cubicBezTo>
                    <a:pt x="25" y="28"/>
                    <a:pt x="22" y="33"/>
                    <a:pt x="20" y="28"/>
                  </a:cubicBezTo>
                  <a:cubicBezTo>
                    <a:pt x="18" y="30"/>
                    <a:pt x="15" y="27"/>
                    <a:pt x="10" y="28"/>
                  </a:cubicBezTo>
                  <a:cubicBezTo>
                    <a:pt x="11" y="24"/>
                    <a:pt x="6" y="27"/>
                    <a:pt x="5" y="25"/>
                  </a:cubicBezTo>
                  <a:cubicBezTo>
                    <a:pt x="4" y="21"/>
                    <a:pt x="7" y="22"/>
                    <a:pt x="9" y="21"/>
                  </a:cubicBezTo>
                  <a:cubicBezTo>
                    <a:pt x="9" y="17"/>
                    <a:pt x="0" y="22"/>
                    <a:pt x="2" y="17"/>
                  </a:cubicBezTo>
                  <a:cubicBezTo>
                    <a:pt x="8" y="15"/>
                    <a:pt x="17" y="15"/>
                    <a:pt x="26" y="13"/>
                  </a:cubicBezTo>
                  <a:cubicBezTo>
                    <a:pt x="28" y="13"/>
                    <a:pt x="27" y="12"/>
                    <a:pt x="28" y="11"/>
                  </a:cubicBezTo>
                  <a:cubicBezTo>
                    <a:pt x="34" y="12"/>
                    <a:pt x="39" y="9"/>
                    <a:pt x="43" y="11"/>
                  </a:cubicBezTo>
                  <a:cubicBezTo>
                    <a:pt x="44" y="10"/>
                    <a:pt x="45" y="8"/>
                    <a:pt x="45" y="7"/>
                  </a:cubicBezTo>
                  <a:cubicBezTo>
                    <a:pt x="53" y="6"/>
                    <a:pt x="60" y="4"/>
                    <a:pt x="65" y="6"/>
                  </a:cubicBezTo>
                  <a:cubicBezTo>
                    <a:pt x="67" y="6"/>
                    <a:pt x="66" y="4"/>
                    <a:pt x="67" y="3"/>
                  </a:cubicBezTo>
                  <a:cubicBezTo>
                    <a:pt x="72" y="4"/>
                    <a:pt x="79" y="2"/>
                    <a:pt x="82" y="4"/>
                  </a:cubicBezTo>
                  <a:cubicBezTo>
                    <a:pt x="83" y="2"/>
                    <a:pt x="88" y="5"/>
                    <a:pt x="88" y="2"/>
                  </a:cubicBezTo>
                  <a:cubicBezTo>
                    <a:pt x="91" y="3"/>
                    <a:pt x="96" y="3"/>
                    <a:pt x="101" y="3"/>
                  </a:cubicBezTo>
                  <a:cubicBezTo>
                    <a:pt x="101" y="2"/>
                    <a:pt x="100" y="2"/>
                    <a:pt x="99" y="2"/>
                  </a:cubicBezTo>
                  <a:cubicBezTo>
                    <a:pt x="100" y="0"/>
                    <a:pt x="101" y="1"/>
                    <a:pt x="101" y="2"/>
                  </a:cubicBezTo>
                  <a:cubicBezTo>
                    <a:pt x="106" y="3"/>
                    <a:pt x="115" y="1"/>
                    <a:pt x="121" y="2"/>
                  </a:cubicBezTo>
                  <a:cubicBezTo>
                    <a:pt x="121" y="4"/>
                    <a:pt x="121" y="4"/>
                    <a:pt x="121" y="4"/>
                  </a:cubicBezTo>
                  <a:cubicBezTo>
                    <a:pt x="130" y="5"/>
                    <a:pt x="131" y="3"/>
                    <a:pt x="142"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3" name="Freeform 84"/>
            <p:cNvSpPr/>
            <p:nvPr/>
          </p:nvSpPr>
          <p:spPr bwMode="auto">
            <a:xfrm>
              <a:off x="4246737" y="1634680"/>
              <a:ext cx="141288" cy="50800"/>
            </a:xfrm>
            <a:custGeom>
              <a:avLst/>
              <a:gdLst>
                <a:gd name="T0" fmla="*/ 12 w 44"/>
                <a:gd name="T1" fmla="*/ 2 h 16"/>
                <a:gd name="T2" fmla="*/ 12 w 44"/>
                <a:gd name="T3" fmla="*/ 4 h 16"/>
                <a:gd name="T4" fmla="*/ 16 w 44"/>
                <a:gd name="T5" fmla="*/ 7 h 16"/>
                <a:gd name="T6" fmla="*/ 19 w 44"/>
                <a:gd name="T7" fmla="*/ 5 h 16"/>
                <a:gd name="T8" fmla="*/ 26 w 44"/>
                <a:gd name="T9" fmla="*/ 7 h 16"/>
                <a:gd name="T10" fmla="*/ 37 w 44"/>
                <a:gd name="T11" fmla="*/ 5 h 16"/>
                <a:gd name="T12" fmla="*/ 42 w 44"/>
                <a:gd name="T13" fmla="*/ 7 h 16"/>
                <a:gd name="T14" fmla="*/ 40 w 44"/>
                <a:gd name="T15" fmla="*/ 12 h 16"/>
                <a:gd name="T16" fmla="*/ 28 w 44"/>
                <a:gd name="T17" fmla="*/ 14 h 16"/>
                <a:gd name="T18" fmla="*/ 21 w 44"/>
                <a:gd name="T19" fmla="*/ 16 h 16"/>
                <a:gd name="T20" fmla="*/ 8 w 44"/>
                <a:gd name="T21" fmla="*/ 7 h 16"/>
                <a:gd name="T22" fmla="*/ 2 w 44"/>
                <a:gd name="T23" fmla="*/ 6 h 16"/>
                <a:gd name="T24" fmla="*/ 12 w 44"/>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12" y="2"/>
                  </a:moveTo>
                  <a:cubicBezTo>
                    <a:pt x="13" y="3"/>
                    <a:pt x="13" y="4"/>
                    <a:pt x="12" y="4"/>
                  </a:cubicBezTo>
                  <a:cubicBezTo>
                    <a:pt x="11" y="7"/>
                    <a:pt x="18" y="3"/>
                    <a:pt x="16" y="7"/>
                  </a:cubicBezTo>
                  <a:cubicBezTo>
                    <a:pt x="18" y="8"/>
                    <a:pt x="17" y="5"/>
                    <a:pt x="19" y="5"/>
                  </a:cubicBezTo>
                  <a:cubicBezTo>
                    <a:pt x="22" y="7"/>
                    <a:pt x="25" y="2"/>
                    <a:pt x="26" y="7"/>
                  </a:cubicBezTo>
                  <a:cubicBezTo>
                    <a:pt x="29" y="6"/>
                    <a:pt x="34" y="6"/>
                    <a:pt x="37" y="5"/>
                  </a:cubicBezTo>
                  <a:cubicBezTo>
                    <a:pt x="36" y="8"/>
                    <a:pt x="43" y="4"/>
                    <a:pt x="42" y="7"/>
                  </a:cubicBezTo>
                  <a:cubicBezTo>
                    <a:pt x="44" y="11"/>
                    <a:pt x="34" y="10"/>
                    <a:pt x="40" y="12"/>
                  </a:cubicBezTo>
                  <a:cubicBezTo>
                    <a:pt x="38" y="15"/>
                    <a:pt x="32" y="13"/>
                    <a:pt x="28" y="14"/>
                  </a:cubicBezTo>
                  <a:cubicBezTo>
                    <a:pt x="25" y="14"/>
                    <a:pt x="23" y="15"/>
                    <a:pt x="21" y="16"/>
                  </a:cubicBezTo>
                  <a:cubicBezTo>
                    <a:pt x="16" y="14"/>
                    <a:pt x="11" y="12"/>
                    <a:pt x="8" y="7"/>
                  </a:cubicBezTo>
                  <a:cubicBezTo>
                    <a:pt x="6" y="7"/>
                    <a:pt x="2" y="9"/>
                    <a:pt x="2" y="6"/>
                  </a:cubicBezTo>
                  <a:cubicBezTo>
                    <a:pt x="0" y="0"/>
                    <a:pt x="11" y="6"/>
                    <a:pt x="12"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4" name="Freeform 85"/>
            <p:cNvSpPr/>
            <p:nvPr/>
          </p:nvSpPr>
          <p:spPr bwMode="auto">
            <a:xfrm>
              <a:off x="2071862" y="1704530"/>
              <a:ext cx="63500" cy="20638"/>
            </a:xfrm>
            <a:custGeom>
              <a:avLst/>
              <a:gdLst>
                <a:gd name="T0" fmla="*/ 19 w 20"/>
                <a:gd name="T1" fmla="*/ 0 h 6"/>
                <a:gd name="T2" fmla="*/ 11 w 20"/>
                <a:gd name="T3" fmla="*/ 4 h 6"/>
                <a:gd name="T4" fmla="*/ 9 w 20"/>
                <a:gd name="T5" fmla="*/ 6 h 6"/>
                <a:gd name="T6" fmla="*/ 4 w 20"/>
                <a:gd name="T7" fmla="*/ 6 h 6"/>
                <a:gd name="T8" fmla="*/ 6 w 20"/>
                <a:gd name="T9" fmla="*/ 2 h 6"/>
                <a:gd name="T10" fmla="*/ 19 w 20"/>
                <a:gd name="T11" fmla="*/ 0 h 6"/>
              </a:gdLst>
              <a:ahLst/>
              <a:cxnLst>
                <a:cxn ang="0">
                  <a:pos x="T0" y="T1"/>
                </a:cxn>
                <a:cxn ang="0">
                  <a:pos x="T2" y="T3"/>
                </a:cxn>
                <a:cxn ang="0">
                  <a:pos x="T4" y="T5"/>
                </a:cxn>
                <a:cxn ang="0">
                  <a:pos x="T6" y="T7"/>
                </a:cxn>
                <a:cxn ang="0">
                  <a:pos x="T8" y="T9"/>
                </a:cxn>
                <a:cxn ang="0">
                  <a:pos x="T10" y="T11"/>
                </a:cxn>
              </a:cxnLst>
              <a:rect l="0" t="0" r="r" b="b"/>
              <a:pathLst>
                <a:path w="20" h="6">
                  <a:moveTo>
                    <a:pt x="19" y="0"/>
                  </a:moveTo>
                  <a:cubicBezTo>
                    <a:pt x="20" y="4"/>
                    <a:pt x="14" y="4"/>
                    <a:pt x="11" y="4"/>
                  </a:cubicBezTo>
                  <a:cubicBezTo>
                    <a:pt x="10" y="4"/>
                    <a:pt x="10" y="5"/>
                    <a:pt x="9" y="6"/>
                  </a:cubicBezTo>
                  <a:cubicBezTo>
                    <a:pt x="7" y="6"/>
                    <a:pt x="4" y="4"/>
                    <a:pt x="4" y="6"/>
                  </a:cubicBezTo>
                  <a:cubicBezTo>
                    <a:pt x="0" y="6"/>
                    <a:pt x="6" y="1"/>
                    <a:pt x="6" y="2"/>
                  </a:cubicBezTo>
                  <a:cubicBezTo>
                    <a:pt x="8" y="4"/>
                    <a:pt x="14" y="0"/>
                    <a:pt x="1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5" name="Freeform 86"/>
            <p:cNvSpPr/>
            <p:nvPr/>
          </p:nvSpPr>
          <p:spPr bwMode="auto">
            <a:xfrm>
              <a:off x="2324274" y="1704530"/>
              <a:ext cx="61913" cy="39688"/>
            </a:xfrm>
            <a:custGeom>
              <a:avLst/>
              <a:gdLst>
                <a:gd name="T0" fmla="*/ 9 w 19"/>
                <a:gd name="T1" fmla="*/ 0 h 12"/>
                <a:gd name="T2" fmla="*/ 7 w 19"/>
                <a:gd name="T3" fmla="*/ 2 h 12"/>
                <a:gd name="T4" fmla="*/ 13 w 19"/>
                <a:gd name="T5" fmla="*/ 6 h 12"/>
                <a:gd name="T6" fmla="*/ 15 w 19"/>
                <a:gd name="T7" fmla="*/ 4 h 12"/>
                <a:gd name="T8" fmla="*/ 8 w 19"/>
                <a:gd name="T9" fmla="*/ 12 h 12"/>
                <a:gd name="T10" fmla="*/ 0 w 19"/>
                <a:gd name="T11" fmla="*/ 3 h 12"/>
                <a:gd name="T12" fmla="*/ 9 w 1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9" h="12">
                  <a:moveTo>
                    <a:pt x="9" y="0"/>
                  </a:moveTo>
                  <a:cubicBezTo>
                    <a:pt x="9" y="2"/>
                    <a:pt x="8" y="1"/>
                    <a:pt x="7" y="2"/>
                  </a:cubicBezTo>
                  <a:cubicBezTo>
                    <a:pt x="6" y="5"/>
                    <a:pt x="15" y="0"/>
                    <a:pt x="13" y="6"/>
                  </a:cubicBezTo>
                  <a:cubicBezTo>
                    <a:pt x="14" y="6"/>
                    <a:pt x="15" y="5"/>
                    <a:pt x="15" y="4"/>
                  </a:cubicBezTo>
                  <a:cubicBezTo>
                    <a:pt x="19" y="8"/>
                    <a:pt x="9" y="9"/>
                    <a:pt x="8" y="12"/>
                  </a:cubicBezTo>
                  <a:cubicBezTo>
                    <a:pt x="5" y="10"/>
                    <a:pt x="5" y="4"/>
                    <a:pt x="0" y="3"/>
                  </a:cubicBezTo>
                  <a:cubicBezTo>
                    <a:pt x="2" y="1"/>
                    <a:pt x="7" y="2"/>
                    <a:pt x="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6" name="Freeform 87"/>
            <p:cNvSpPr>
              <a:spLocks noEditPoints="1"/>
            </p:cNvSpPr>
            <p:nvPr/>
          </p:nvSpPr>
          <p:spPr bwMode="auto">
            <a:xfrm>
              <a:off x="3651424" y="1747392"/>
              <a:ext cx="3411538" cy="2235200"/>
            </a:xfrm>
            <a:custGeom>
              <a:avLst/>
              <a:gdLst>
                <a:gd name="T0" fmla="*/ 633 w 1065"/>
                <a:gd name="T1" fmla="*/ 49 h 697"/>
                <a:gd name="T2" fmla="*/ 743 w 1065"/>
                <a:gd name="T3" fmla="*/ 47 h 697"/>
                <a:gd name="T4" fmla="*/ 819 w 1065"/>
                <a:gd name="T5" fmla="*/ 52 h 697"/>
                <a:gd name="T6" fmla="*/ 939 w 1065"/>
                <a:gd name="T7" fmla="*/ 81 h 697"/>
                <a:gd name="T8" fmla="*/ 1033 w 1065"/>
                <a:gd name="T9" fmla="*/ 94 h 697"/>
                <a:gd name="T10" fmla="*/ 1035 w 1065"/>
                <a:gd name="T11" fmla="*/ 117 h 697"/>
                <a:gd name="T12" fmla="*/ 973 w 1065"/>
                <a:gd name="T13" fmla="*/ 154 h 697"/>
                <a:gd name="T14" fmla="*/ 908 w 1065"/>
                <a:gd name="T15" fmla="*/ 214 h 697"/>
                <a:gd name="T16" fmla="*/ 913 w 1065"/>
                <a:gd name="T17" fmla="*/ 162 h 697"/>
                <a:gd name="T18" fmla="*/ 893 w 1065"/>
                <a:gd name="T19" fmla="*/ 151 h 697"/>
                <a:gd name="T20" fmla="*/ 787 w 1065"/>
                <a:gd name="T21" fmla="*/ 195 h 697"/>
                <a:gd name="T22" fmla="*/ 794 w 1065"/>
                <a:gd name="T23" fmla="*/ 259 h 697"/>
                <a:gd name="T24" fmla="*/ 751 w 1065"/>
                <a:gd name="T25" fmla="*/ 325 h 697"/>
                <a:gd name="T26" fmla="*/ 702 w 1065"/>
                <a:gd name="T27" fmla="*/ 301 h 697"/>
                <a:gd name="T28" fmla="*/ 710 w 1065"/>
                <a:gd name="T29" fmla="*/ 367 h 697"/>
                <a:gd name="T30" fmla="*/ 634 w 1065"/>
                <a:gd name="T31" fmla="*/ 409 h 697"/>
                <a:gd name="T32" fmla="*/ 627 w 1065"/>
                <a:gd name="T33" fmla="*/ 457 h 697"/>
                <a:gd name="T34" fmla="*/ 622 w 1065"/>
                <a:gd name="T35" fmla="*/ 486 h 697"/>
                <a:gd name="T36" fmla="*/ 598 w 1065"/>
                <a:gd name="T37" fmla="*/ 434 h 697"/>
                <a:gd name="T38" fmla="*/ 540 w 1065"/>
                <a:gd name="T39" fmla="*/ 400 h 697"/>
                <a:gd name="T40" fmla="*/ 471 w 1065"/>
                <a:gd name="T41" fmla="*/ 435 h 697"/>
                <a:gd name="T42" fmla="*/ 387 w 1065"/>
                <a:gd name="T43" fmla="*/ 374 h 697"/>
                <a:gd name="T44" fmla="*/ 387 w 1065"/>
                <a:gd name="T45" fmla="*/ 386 h 697"/>
                <a:gd name="T46" fmla="*/ 324 w 1065"/>
                <a:gd name="T47" fmla="*/ 443 h 697"/>
                <a:gd name="T48" fmla="*/ 281 w 1065"/>
                <a:gd name="T49" fmla="*/ 375 h 697"/>
                <a:gd name="T50" fmla="*/ 289 w 1065"/>
                <a:gd name="T51" fmla="*/ 418 h 697"/>
                <a:gd name="T52" fmla="*/ 329 w 1065"/>
                <a:gd name="T53" fmla="*/ 497 h 697"/>
                <a:gd name="T54" fmla="*/ 286 w 1065"/>
                <a:gd name="T55" fmla="*/ 602 h 697"/>
                <a:gd name="T56" fmla="*/ 247 w 1065"/>
                <a:gd name="T57" fmla="*/ 675 h 697"/>
                <a:gd name="T58" fmla="*/ 188 w 1065"/>
                <a:gd name="T59" fmla="*/ 695 h 697"/>
                <a:gd name="T60" fmla="*/ 159 w 1065"/>
                <a:gd name="T61" fmla="*/ 561 h 697"/>
                <a:gd name="T62" fmla="*/ 74 w 1065"/>
                <a:gd name="T63" fmla="*/ 486 h 697"/>
                <a:gd name="T64" fmla="*/ 11 w 1065"/>
                <a:gd name="T65" fmla="*/ 449 h 697"/>
                <a:gd name="T66" fmla="*/ 42 w 1065"/>
                <a:gd name="T67" fmla="*/ 347 h 697"/>
                <a:gd name="T68" fmla="*/ 145 w 1065"/>
                <a:gd name="T69" fmla="*/ 318 h 697"/>
                <a:gd name="T70" fmla="*/ 188 w 1065"/>
                <a:gd name="T71" fmla="*/ 350 h 697"/>
                <a:gd name="T72" fmla="*/ 256 w 1065"/>
                <a:gd name="T73" fmla="*/ 346 h 697"/>
                <a:gd name="T74" fmla="*/ 214 w 1065"/>
                <a:gd name="T75" fmla="*/ 293 h 697"/>
                <a:gd name="T76" fmla="*/ 185 w 1065"/>
                <a:gd name="T77" fmla="*/ 276 h 697"/>
                <a:gd name="T78" fmla="*/ 176 w 1065"/>
                <a:gd name="T79" fmla="*/ 286 h 697"/>
                <a:gd name="T80" fmla="*/ 134 w 1065"/>
                <a:gd name="T81" fmla="*/ 271 h 697"/>
                <a:gd name="T82" fmla="*/ 44 w 1065"/>
                <a:gd name="T83" fmla="*/ 277 h 697"/>
                <a:gd name="T84" fmla="*/ 90 w 1065"/>
                <a:gd name="T85" fmla="*/ 236 h 697"/>
                <a:gd name="T86" fmla="*/ 146 w 1065"/>
                <a:gd name="T87" fmla="*/ 180 h 697"/>
                <a:gd name="T88" fmla="*/ 208 w 1065"/>
                <a:gd name="T89" fmla="*/ 181 h 697"/>
                <a:gd name="T90" fmla="*/ 214 w 1065"/>
                <a:gd name="T91" fmla="*/ 159 h 697"/>
                <a:gd name="T92" fmla="*/ 182 w 1065"/>
                <a:gd name="T93" fmla="*/ 144 h 697"/>
                <a:gd name="T94" fmla="*/ 135 w 1065"/>
                <a:gd name="T95" fmla="*/ 169 h 697"/>
                <a:gd name="T96" fmla="*/ 147 w 1065"/>
                <a:gd name="T97" fmla="*/ 125 h 697"/>
                <a:gd name="T98" fmla="*/ 212 w 1065"/>
                <a:gd name="T99" fmla="*/ 71 h 697"/>
                <a:gd name="T100" fmla="*/ 287 w 1065"/>
                <a:gd name="T101" fmla="*/ 93 h 697"/>
                <a:gd name="T102" fmla="*/ 279 w 1065"/>
                <a:gd name="T103" fmla="*/ 122 h 697"/>
                <a:gd name="T104" fmla="*/ 339 w 1065"/>
                <a:gd name="T105" fmla="*/ 97 h 697"/>
                <a:gd name="T106" fmla="*/ 424 w 1065"/>
                <a:gd name="T107" fmla="*/ 83 h 697"/>
                <a:gd name="T108" fmla="*/ 466 w 1065"/>
                <a:gd name="T109" fmla="*/ 88 h 697"/>
                <a:gd name="T110" fmla="*/ 475 w 1065"/>
                <a:gd name="T111" fmla="*/ 57 h 697"/>
                <a:gd name="T112" fmla="*/ 530 w 1065"/>
                <a:gd name="T113" fmla="*/ 40 h 697"/>
                <a:gd name="T114" fmla="*/ 944 w 1065"/>
                <a:gd name="T115" fmla="*/ 161 h 697"/>
                <a:gd name="T116" fmla="*/ 248 w 1065"/>
                <a:gd name="T117" fmla="*/ 287 h 697"/>
                <a:gd name="T118" fmla="*/ 369 w 1065"/>
                <a:gd name="T119" fmla="*/ 311 h 697"/>
                <a:gd name="T120" fmla="*/ 332 w 1065"/>
                <a:gd name="T121" fmla="*/ 263 h 697"/>
                <a:gd name="T122" fmla="*/ 403 w 1065"/>
                <a:gd name="T123" fmla="*/ 257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5" h="697">
                  <a:moveTo>
                    <a:pt x="642" y="8"/>
                  </a:moveTo>
                  <a:cubicBezTo>
                    <a:pt x="642" y="9"/>
                    <a:pt x="644" y="9"/>
                    <a:pt x="646" y="9"/>
                  </a:cubicBezTo>
                  <a:cubicBezTo>
                    <a:pt x="645" y="10"/>
                    <a:pt x="643" y="10"/>
                    <a:pt x="642" y="10"/>
                  </a:cubicBezTo>
                  <a:cubicBezTo>
                    <a:pt x="645" y="13"/>
                    <a:pt x="648" y="12"/>
                    <a:pt x="652" y="11"/>
                  </a:cubicBezTo>
                  <a:cubicBezTo>
                    <a:pt x="655" y="10"/>
                    <a:pt x="658" y="9"/>
                    <a:pt x="662" y="10"/>
                  </a:cubicBezTo>
                  <a:cubicBezTo>
                    <a:pt x="664" y="13"/>
                    <a:pt x="668" y="15"/>
                    <a:pt x="672" y="16"/>
                  </a:cubicBezTo>
                  <a:cubicBezTo>
                    <a:pt x="672" y="18"/>
                    <a:pt x="672" y="20"/>
                    <a:pt x="672" y="21"/>
                  </a:cubicBezTo>
                  <a:cubicBezTo>
                    <a:pt x="672" y="23"/>
                    <a:pt x="675" y="23"/>
                    <a:pt x="675" y="25"/>
                  </a:cubicBezTo>
                  <a:cubicBezTo>
                    <a:pt x="672" y="25"/>
                    <a:pt x="672" y="27"/>
                    <a:pt x="672" y="29"/>
                  </a:cubicBezTo>
                  <a:cubicBezTo>
                    <a:pt x="671" y="28"/>
                    <a:pt x="669" y="28"/>
                    <a:pt x="667" y="28"/>
                  </a:cubicBezTo>
                  <a:cubicBezTo>
                    <a:pt x="665" y="28"/>
                    <a:pt x="667" y="30"/>
                    <a:pt x="666" y="30"/>
                  </a:cubicBezTo>
                  <a:cubicBezTo>
                    <a:pt x="665" y="30"/>
                    <a:pt x="665" y="30"/>
                    <a:pt x="665" y="30"/>
                  </a:cubicBezTo>
                  <a:cubicBezTo>
                    <a:pt x="664" y="29"/>
                    <a:pt x="664" y="29"/>
                    <a:pt x="663" y="29"/>
                  </a:cubicBezTo>
                  <a:cubicBezTo>
                    <a:pt x="662" y="29"/>
                    <a:pt x="659" y="31"/>
                    <a:pt x="656" y="30"/>
                  </a:cubicBezTo>
                  <a:cubicBezTo>
                    <a:pt x="654" y="30"/>
                    <a:pt x="655" y="32"/>
                    <a:pt x="654" y="33"/>
                  </a:cubicBezTo>
                  <a:cubicBezTo>
                    <a:pt x="652" y="33"/>
                    <a:pt x="652" y="33"/>
                    <a:pt x="652" y="33"/>
                  </a:cubicBezTo>
                  <a:cubicBezTo>
                    <a:pt x="651" y="34"/>
                    <a:pt x="654" y="35"/>
                    <a:pt x="652" y="38"/>
                  </a:cubicBezTo>
                  <a:cubicBezTo>
                    <a:pt x="651" y="35"/>
                    <a:pt x="645" y="38"/>
                    <a:pt x="648" y="39"/>
                  </a:cubicBezTo>
                  <a:cubicBezTo>
                    <a:pt x="645" y="42"/>
                    <a:pt x="641" y="40"/>
                    <a:pt x="638" y="42"/>
                  </a:cubicBezTo>
                  <a:cubicBezTo>
                    <a:pt x="636" y="43"/>
                    <a:pt x="634" y="46"/>
                    <a:pt x="632" y="45"/>
                  </a:cubicBezTo>
                  <a:cubicBezTo>
                    <a:pt x="632" y="47"/>
                    <a:pt x="632" y="49"/>
                    <a:pt x="630" y="49"/>
                  </a:cubicBezTo>
                  <a:cubicBezTo>
                    <a:pt x="631" y="50"/>
                    <a:pt x="631" y="50"/>
                    <a:pt x="632" y="50"/>
                  </a:cubicBezTo>
                  <a:cubicBezTo>
                    <a:pt x="632" y="49"/>
                    <a:pt x="632" y="49"/>
                    <a:pt x="633" y="49"/>
                  </a:cubicBezTo>
                  <a:cubicBezTo>
                    <a:pt x="637" y="49"/>
                    <a:pt x="638" y="46"/>
                    <a:pt x="640" y="45"/>
                  </a:cubicBezTo>
                  <a:cubicBezTo>
                    <a:pt x="642" y="45"/>
                    <a:pt x="642" y="46"/>
                    <a:pt x="643" y="46"/>
                  </a:cubicBezTo>
                  <a:cubicBezTo>
                    <a:pt x="643" y="46"/>
                    <a:pt x="644" y="47"/>
                    <a:pt x="644" y="47"/>
                  </a:cubicBezTo>
                  <a:cubicBezTo>
                    <a:pt x="646" y="46"/>
                    <a:pt x="646" y="45"/>
                    <a:pt x="647" y="44"/>
                  </a:cubicBezTo>
                  <a:cubicBezTo>
                    <a:pt x="649" y="43"/>
                    <a:pt x="653" y="44"/>
                    <a:pt x="656" y="43"/>
                  </a:cubicBezTo>
                  <a:cubicBezTo>
                    <a:pt x="658" y="42"/>
                    <a:pt x="655" y="41"/>
                    <a:pt x="657" y="40"/>
                  </a:cubicBezTo>
                  <a:cubicBezTo>
                    <a:pt x="657" y="40"/>
                    <a:pt x="658" y="40"/>
                    <a:pt x="658" y="40"/>
                  </a:cubicBezTo>
                  <a:cubicBezTo>
                    <a:pt x="659" y="40"/>
                    <a:pt x="659" y="41"/>
                    <a:pt x="659" y="40"/>
                  </a:cubicBezTo>
                  <a:cubicBezTo>
                    <a:pt x="661" y="38"/>
                    <a:pt x="661" y="38"/>
                    <a:pt x="661" y="38"/>
                  </a:cubicBezTo>
                  <a:cubicBezTo>
                    <a:pt x="661" y="38"/>
                    <a:pt x="664" y="39"/>
                    <a:pt x="666" y="39"/>
                  </a:cubicBezTo>
                  <a:cubicBezTo>
                    <a:pt x="669" y="39"/>
                    <a:pt x="669" y="38"/>
                    <a:pt x="672" y="38"/>
                  </a:cubicBezTo>
                  <a:cubicBezTo>
                    <a:pt x="672" y="39"/>
                    <a:pt x="672" y="40"/>
                    <a:pt x="672" y="42"/>
                  </a:cubicBezTo>
                  <a:cubicBezTo>
                    <a:pt x="674" y="40"/>
                    <a:pt x="675" y="41"/>
                    <a:pt x="675" y="43"/>
                  </a:cubicBezTo>
                  <a:cubicBezTo>
                    <a:pt x="678" y="42"/>
                    <a:pt x="683" y="43"/>
                    <a:pt x="688" y="43"/>
                  </a:cubicBezTo>
                  <a:cubicBezTo>
                    <a:pt x="693" y="43"/>
                    <a:pt x="698" y="43"/>
                    <a:pt x="702" y="43"/>
                  </a:cubicBezTo>
                  <a:cubicBezTo>
                    <a:pt x="702" y="48"/>
                    <a:pt x="711" y="44"/>
                    <a:pt x="710" y="50"/>
                  </a:cubicBezTo>
                  <a:cubicBezTo>
                    <a:pt x="711" y="48"/>
                    <a:pt x="713" y="50"/>
                    <a:pt x="715" y="50"/>
                  </a:cubicBezTo>
                  <a:cubicBezTo>
                    <a:pt x="716" y="50"/>
                    <a:pt x="718" y="50"/>
                    <a:pt x="719" y="50"/>
                  </a:cubicBezTo>
                  <a:cubicBezTo>
                    <a:pt x="722" y="50"/>
                    <a:pt x="724" y="50"/>
                    <a:pt x="725" y="50"/>
                  </a:cubicBezTo>
                  <a:cubicBezTo>
                    <a:pt x="728" y="50"/>
                    <a:pt x="725" y="45"/>
                    <a:pt x="728" y="44"/>
                  </a:cubicBezTo>
                  <a:cubicBezTo>
                    <a:pt x="732" y="45"/>
                    <a:pt x="736" y="44"/>
                    <a:pt x="740" y="45"/>
                  </a:cubicBezTo>
                  <a:cubicBezTo>
                    <a:pt x="740" y="47"/>
                    <a:pt x="740" y="47"/>
                    <a:pt x="740" y="47"/>
                  </a:cubicBezTo>
                  <a:cubicBezTo>
                    <a:pt x="741" y="47"/>
                    <a:pt x="742" y="47"/>
                    <a:pt x="743" y="47"/>
                  </a:cubicBezTo>
                  <a:cubicBezTo>
                    <a:pt x="744" y="46"/>
                    <a:pt x="745" y="46"/>
                    <a:pt x="746" y="47"/>
                  </a:cubicBezTo>
                  <a:cubicBezTo>
                    <a:pt x="747" y="47"/>
                    <a:pt x="747" y="49"/>
                    <a:pt x="748" y="49"/>
                  </a:cubicBezTo>
                  <a:cubicBezTo>
                    <a:pt x="749" y="50"/>
                    <a:pt x="750" y="49"/>
                    <a:pt x="751" y="49"/>
                  </a:cubicBezTo>
                  <a:cubicBezTo>
                    <a:pt x="752" y="49"/>
                    <a:pt x="753" y="49"/>
                    <a:pt x="754" y="50"/>
                  </a:cubicBezTo>
                  <a:cubicBezTo>
                    <a:pt x="753" y="53"/>
                    <a:pt x="754" y="56"/>
                    <a:pt x="750" y="55"/>
                  </a:cubicBezTo>
                  <a:cubicBezTo>
                    <a:pt x="750" y="58"/>
                    <a:pt x="752" y="58"/>
                    <a:pt x="755" y="58"/>
                  </a:cubicBezTo>
                  <a:cubicBezTo>
                    <a:pt x="754" y="65"/>
                    <a:pt x="760" y="66"/>
                    <a:pt x="763" y="69"/>
                  </a:cubicBezTo>
                  <a:cubicBezTo>
                    <a:pt x="765" y="68"/>
                    <a:pt x="767" y="67"/>
                    <a:pt x="769" y="66"/>
                  </a:cubicBezTo>
                  <a:cubicBezTo>
                    <a:pt x="770" y="65"/>
                    <a:pt x="769" y="62"/>
                    <a:pt x="770" y="62"/>
                  </a:cubicBezTo>
                  <a:cubicBezTo>
                    <a:pt x="771" y="61"/>
                    <a:pt x="771" y="61"/>
                    <a:pt x="772" y="61"/>
                  </a:cubicBezTo>
                  <a:cubicBezTo>
                    <a:pt x="772" y="62"/>
                    <a:pt x="773" y="62"/>
                    <a:pt x="773" y="60"/>
                  </a:cubicBezTo>
                  <a:cubicBezTo>
                    <a:pt x="776" y="60"/>
                    <a:pt x="775" y="63"/>
                    <a:pt x="777" y="64"/>
                  </a:cubicBezTo>
                  <a:cubicBezTo>
                    <a:pt x="780" y="64"/>
                    <a:pt x="783" y="64"/>
                    <a:pt x="786" y="64"/>
                  </a:cubicBezTo>
                  <a:cubicBezTo>
                    <a:pt x="787" y="63"/>
                    <a:pt x="790" y="64"/>
                    <a:pt x="789" y="60"/>
                  </a:cubicBezTo>
                  <a:cubicBezTo>
                    <a:pt x="791" y="61"/>
                    <a:pt x="793" y="61"/>
                    <a:pt x="795" y="60"/>
                  </a:cubicBezTo>
                  <a:cubicBezTo>
                    <a:pt x="799" y="60"/>
                    <a:pt x="803" y="60"/>
                    <a:pt x="803" y="63"/>
                  </a:cubicBezTo>
                  <a:cubicBezTo>
                    <a:pt x="805" y="63"/>
                    <a:pt x="805" y="62"/>
                    <a:pt x="806" y="62"/>
                  </a:cubicBezTo>
                  <a:cubicBezTo>
                    <a:pt x="807" y="61"/>
                    <a:pt x="808" y="59"/>
                    <a:pt x="811" y="60"/>
                  </a:cubicBezTo>
                  <a:cubicBezTo>
                    <a:pt x="811" y="59"/>
                    <a:pt x="809" y="59"/>
                    <a:pt x="808" y="59"/>
                  </a:cubicBezTo>
                  <a:cubicBezTo>
                    <a:pt x="809" y="58"/>
                    <a:pt x="809" y="56"/>
                    <a:pt x="811" y="55"/>
                  </a:cubicBezTo>
                  <a:cubicBezTo>
                    <a:pt x="812" y="56"/>
                    <a:pt x="813" y="55"/>
                    <a:pt x="814" y="54"/>
                  </a:cubicBezTo>
                  <a:cubicBezTo>
                    <a:pt x="814" y="53"/>
                    <a:pt x="815" y="52"/>
                    <a:pt x="818" y="53"/>
                  </a:cubicBezTo>
                  <a:cubicBezTo>
                    <a:pt x="819" y="53"/>
                    <a:pt x="819" y="53"/>
                    <a:pt x="819" y="52"/>
                  </a:cubicBezTo>
                  <a:cubicBezTo>
                    <a:pt x="819" y="52"/>
                    <a:pt x="818" y="51"/>
                    <a:pt x="818" y="52"/>
                  </a:cubicBezTo>
                  <a:cubicBezTo>
                    <a:pt x="820" y="50"/>
                    <a:pt x="822" y="50"/>
                    <a:pt x="824" y="50"/>
                  </a:cubicBezTo>
                  <a:cubicBezTo>
                    <a:pt x="825" y="51"/>
                    <a:pt x="827" y="51"/>
                    <a:pt x="828" y="50"/>
                  </a:cubicBezTo>
                  <a:cubicBezTo>
                    <a:pt x="828" y="54"/>
                    <a:pt x="830" y="53"/>
                    <a:pt x="831" y="53"/>
                  </a:cubicBezTo>
                  <a:cubicBezTo>
                    <a:pt x="833" y="52"/>
                    <a:pt x="834" y="51"/>
                    <a:pt x="833" y="54"/>
                  </a:cubicBezTo>
                  <a:cubicBezTo>
                    <a:pt x="839" y="55"/>
                    <a:pt x="843" y="54"/>
                    <a:pt x="847" y="53"/>
                  </a:cubicBezTo>
                  <a:cubicBezTo>
                    <a:pt x="848" y="56"/>
                    <a:pt x="842" y="54"/>
                    <a:pt x="844" y="58"/>
                  </a:cubicBezTo>
                  <a:cubicBezTo>
                    <a:pt x="844" y="60"/>
                    <a:pt x="847" y="60"/>
                    <a:pt x="849" y="59"/>
                  </a:cubicBezTo>
                  <a:cubicBezTo>
                    <a:pt x="850" y="59"/>
                    <a:pt x="850" y="59"/>
                    <a:pt x="851" y="59"/>
                  </a:cubicBezTo>
                  <a:cubicBezTo>
                    <a:pt x="856" y="59"/>
                    <a:pt x="860" y="59"/>
                    <a:pt x="864" y="58"/>
                  </a:cubicBezTo>
                  <a:cubicBezTo>
                    <a:pt x="865" y="63"/>
                    <a:pt x="871" y="63"/>
                    <a:pt x="873" y="67"/>
                  </a:cubicBezTo>
                  <a:cubicBezTo>
                    <a:pt x="875" y="66"/>
                    <a:pt x="876" y="68"/>
                    <a:pt x="879" y="68"/>
                  </a:cubicBezTo>
                  <a:cubicBezTo>
                    <a:pt x="883" y="68"/>
                    <a:pt x="887" y="68"/>
                    <a:pt x="890" y="68"/>
                  </a:cubicBezTo>
                  <a:cubicBezTo>
                    <a:pt x="895" y="68"/>
                    <a:pt x="899" y="67"/>
                    <a:pt x="903" y="68"/>
                  </a:cubicBezTo>
                  <a:cubicBezTo>
                    <a:pt x="906" y="69"/>
                    <a:pt x="909" y="72"/>
                    <a:pt x="912" y="71"/>
                  </a:cubicBezTo>
                  <a:cubicBezTo>
                    <a:pt x="911" y="73"/>
                    <a:pt x="913" y="73"/>
                    <a:pt x="914" y="73"/>
                  </a:cubicBezTo>
                  <a:cubicBezTo>
                    <a:pt x="914" y="75"/>
                    <a:pt x="914" y="76"/>
                    <a:pt x="914" y="78"/>
                  </a:cubicBezTo>
                  <a:cubicBezTo>
                    <a:pt x="914" y="79"/>
                    <a:pt x="915" y="79"/>
                    <a:pt x="917" y="79"/>
                  </a:cubicBezTo>
                  <a:cubicBezTo>
                    <a:pt x="918" y="79"/>
                    <a:pt x="919" y="79"/>
                    <a:pt x="919" y="79"/>
                  </a:cubicBezTo>
                  <a:cubicBezTo>
                    <a:pt x="920" y="80"/>
                    <a:pt x="920" y="80"/>
                    <a:pt x="920" y="80"/>
                  </a:cubicBezTo>
                  <a:cubicBezTo>
                    <a:pt x="921" y="79"/>
                    <a:pt x="921" y="79"/>
                    <a:pt x="922" y="79"/>
                  </a:cubicBezTo>
                  <a:cubicBezTo>
                    <a:pt x="922" y="79"/>
                    <a:pt x="922" y="81"/>
                    <a:pt x="923" y="81"/>
                  </a:cubicBezTo>
                  <a:cubicBezTo>
                    <a:pt x="925" y="81"/>
                    <a:pt x="938" y="82"/>
                    <a:pt x="939" y="81"/>
                  </a:cubicBezTo>
                  <a:cubicBezTo>
                    <a:pt x="939" y="79"/>
                    <a:pt x="939" y="79"/>
                    <a:pt x="939" y="79"/>
                  </a:cubicBezTo>
                  <a:cubicBezTo>
                    <a:pt x="940" y="79"/>
                    <a:pt x="941" y="80"/>
                    <a:pt x="941" y="80"/>
                  </a:cubicBezTo>
                  <a:cubicBezTo>
                    <a:pt x="942" y="80"/>
                    <a:pt x="943" y="81"/>
                    <a:pt x="943" y="81"/>
                  </a:cubicBezTo>
                  <a:cubicBezTo>
                    <a:pt x="944" y="80"/>
                    <a:pt x="946" y="78"/>
                    <a:pt x="947" y="81"/>
                  </a:cubicBezTo>
                  <a:cubicBezTo>
                    <a:pt x="949" y="78"/>
                    <a:pt x="953" y="78"/>
                    <a:pt x="957" y="77"/>
                  </a:cubicBezTo>
                  <a:cubicBezTo>
                    <a:pt x="956" y="81"/>
                    <a:pt x="958" y="83"/>
                    <a:pt x="958" y="86"/>
                  </a:cubicBezTo>
                  <a:cubicBezTo>
                    <a:pt x="960" y="86"/>
                    <a:pt x="962" y="86"/>
                    <a:pt x="963" y="86"/>
                  </a:cubicBezTo>
                  <a:cubicBezTo>
                    <a:pt x="965" y="87"/>
                    <a:pt x="967" y="87"/>
                    <a:pt x="970" y="86"/>
                  </a:cubicBezTo>
                  <a:cubicBezTo>
                    <a:pt x="970" y="83"/>
                    <a:pt x="969" y="83"/>
                    <a:pt x="967" y="83"/>
                  </a:cubicBezTo>
                  <a:cubicBezTo>
                    <a:pt x="968" y="82"/>
                    <a:pt x="968" y="80"/>
                    <a:pt x="968" y="78"/>
                  </a:cubicBezTo>
                  <a:cubicBezTo>
                    <a:pt x="971" y="76"/>
                    <a:pt x="979" y="77"/>
                    <a:pt x="981" y="79"/>
                  </a:cubicBezTo>
                  <a:cubicBezTo>
                    <a:pt x="984" y="79"/>
                    <a:pt x="986" y="79"/>
                    <a:pt x="989" y="79"/>
                  </a:cubicBezTo>
                  <a:cubicBezTo>
                    <a:pt x="992" y="79"/>
                    <a:pt x="994" y="79"/>
                    <a:pt x="997" y="79"/>
                  </a:cubicBezTo>
                  <a:cubicBezTo>
                    <a:pt x="999" y="79"/>
                    <a:pt x="1003" y="82"/>
                    <a:pt x="1004" y="79"/>
                  </a:cubicBezTo>
                  <a:cubicBezTo>
                    <a:pt x="1006" y="81"/>
                    <a:pt x="1006" y="82"/>
                    <a:pt x="1010" y="83"/>
                  </a:cubicBezTo>
                  <a:cubicBezTo>
                    <a:pt x="1011" y="83"/>
                    <a:pt x="1012" y="86"/>
                    <a:pt x="1012" y="86"/>
                  </a:cubicBezTo>
                  <a:cubicBezTo>
                    <a:pt x="1013" y="86"/>
                    <a:pt x="1014" y="85"/>
                    <a:pt x="1014" y="84"/>
                  </a:cubicBezTo>
                  <a:cubicBezTo>
                    <a:pt x="1015" y="85"/>
                    <a:pt x="1014" y="86"/>
                    <a:pt x="1015" y="87"/>
                  </a:cubicBezTo>
                  <a:cubicBezTo>
                    <a:pt x="1015" y="87"/>
                    <a:pt x="1016" y="87"/>
                    <a:pt x="1016" y="87"/>
                  </a:cubicBezTo>
                  <a:cubicBezTo>
                    <a:pt x="1017" y="87"/>
                    <a:pt x="1017" y="87"/>
                    <a:pt x="1018" y="87"/>
                  </a:cubicBezTo>
                  <a:cubicBezTo>
                    <a:pt x="1018" y="88"/>
                    <a:pt x="1021" y="88"/>
                    <a:pt x="1024" y="89"/>
                  </a:cubicBezTo>
                  <a:cubicBezTo>
                    <a:pt x="1026" y="90"/>
                    <a:pt x="1029" y="91"/>
                    <a:pt x="1031" y="92"/>
                  </a:cubicBezTo>
                  <a:cubicBezTo>
                    <a:pt x="1032" y="92"/>
                    <a:pt x="1032" y="94"/>
                    <a:pt x="1033" y="94"/>
                  </a:cubicBezTo>
                  <a:cubicBezTo>
                    <a:pt x="1033" y="95"/>
                    <a:pt x="1033" y="94"/>
                    <a:pt x="1034" y="94"/>
                  </a:cubicBezTo>
                  <a:cubicBezTo>
                    <a:pt x="1034" y="94"/>
                    <a:pt x="1035" y="94"/>
                    <a:pt x="1035" y="94"/>
                  </a:cubicBezTo>
                  <a:cubicBezTo>
                    <a:pt x="1036" y="95"/>
                    <a:pt x="1035" y="97"/>
                    <a:pt x="1035" y="97"/>
                  </a:cubicBezTo>
                  <a:cubicBezTo>
                    <a:pt x="1035" y="97"/>
                    <a:pt x="1036" y="97"/>
                    <a:pt x="1036" y="97"/>
                  </a:cubicBezTo>
                  <a:cubicBezTo>
                    <a:pt x="1037" y="97"/>
                    <a:pt x="1038" y="97"/>
                    <a:pt x="1038" y="97"/>
                  </a:cubicBezTo>
                  <a:cubicBezTo>
                    <a:pt x="1039" y="98"/>
                    <a:pt x="1036" y="102"/>
                    <a:pt x="1042" y="101"/>
                  </a:cubicBezTo>
                  <a:cubicBezTo>
                    <a:pt x="1042" y="104"/>
                    <a:pt x="1042" y="107"/>
                    <a:pt x="1042" y="110"/>
                  </a:cubicBezTo>
                  <a:cubicBezTo>
                    <a:pt x="1046" y="109"/>
                    <a:pt x="1050" y="108"/>
                    <a:pt x="1050" y="105"/>
                  </a:cubicBezTo>
                  <a:cubicBezTo>
                    <a:pt x="1054" y="106"/>
                    <a:pt x="1059" y="106"/>
                    <a:pt x="1062" y="107"/>
                  </a:cubicBezTo>
                  <a:cubicBezTo>
                    <a:pt x="1062" y="110"/>
                    <a:pt x="1062" y="110"/>
                    <a:pt x="1062" y="110"/>
                  </a:cubicBezTo>
                  <a:cubicBezTo>
                    <a:pt x="1062" y="110"/>
                    <a:pt x="1063" y="110"/>
                    <a:pt x="1064" y="110"/>
                  </a:cubicBezTo>
                  <a:cubicBezTo>
                    <a:pt x="1064" y="109"/>
                    <a:pt x="1065" y="109"/>
                    <a:pt x="1065" y="110"/>
                  </a:cubicBezTo>
                  <a:cubicBezTo>
                    <a:pt x="1065" y="111"/>
                    <a:pt x="1063" y="111"/>
                    <a:pt x="1063" y="113"/>
                  </a:cubicBezTo>
                  <a:cubicBezTo>
                    <a:pt x="1061" y="114"/>
                    <a:pt x="1061" y="112"/>
                    <a:pt x="1059" y="112"/>
                  </a:cubicBezTo>
                  <a:cubicBezTo>
                    <a:pt x="1058" y="113"/>
                    <a:pt x="1058" y="115"/>
                    <a:pt x="1055" y="115"/>
                  </a:cubicBezTo>
                  <a:cubicBezTo>
                    <a:pt x="1056" y="117"/>
                    <a:pt x="1059" y="116"/>
                    <a:pt x="1058" y="120"/>
                  </a:cubicBezTo>
                  <a:cubicBezTo>
                    <a:pt x="1053" y="116"/>
                    <a:pt x="1057" y="122"/>
                    <a:pt x="1054" y="122"/>
                  </a:cubicBezTo>
                  <a:cubicBezTo>
                    <a:pt x="1053" y="122"/>
                    <a:pt x="1052" y="124"/>
                    <a:pt x="1052" y="125"/>
                  </a:cubicBezTo>
                  <a:cubicBezTo>
                    <a:pt x="1050" y="124"/>
                    <a:pt x="1049" y="124"/>
                    <a:pt x="1048" y="123"/>
                  </a:cubicBezTo>
                  <a:cubicBezTo>
                    <a:pt x="1047" y="123"/>
                    <a:pt x="1046" y="121"/>
                    <a:pt x="1045" y="121"/>
                  </a:cubicBezTo>
                  <a:cubicBezTo>
                    <a:pt x="1043" y="120"/>
                    <a:pt x="1042" y="120"/>
                    <a:pt x="1040" y="120"/>
                  </a:cubicBezTo>
                  <a:cubicBezTo>
                    <a:pt x="1039" y="119"/>
                    <a:pt x="1038" y="117"/>
                    <a:pt x="1038" y="117"/>
                  </a:cubicBezTo>
                  <a:cubicBezTo>
                    <a:pt x="1037" y="117"/>
                    <a:pt x="1036" y="117"/>
                    <a:pt x="1035" y="117"/>
                  </a:cubicBezTo>
                  <a:cubicBezTo>
                    <a:pt x="1034" y="117"/>
                    <a:pt x="1033" y="117"/>
                    <a:pt x="1033" y="117"/>
                  </a:cubicBezTo>
                  <a:cubicBezTo>
                    <a:pt x="1032" y="117"/>
                    <a:pt x="1033" y="116"/>
                    <a:pt x="1031" y="116"/>
                  </a:cubicBezTo>
                  <a:cubicBezTo>
                    <a:pt x="1030" y="116"/>
                    <a:pt x="1028" y="111"/>
                    <a:pt x="1026" y="115"/>
                  </a:cubicBezTo>
                  <a:cubicBezTo>
                    <a:pt x="1025" y="114"/>
                    <a:pt x="1025" y="112"/>
                    <a:pt x="1025" y="111"/>
                  </a:cubicBezTo>
                  <a:cubicBezTo>
                    <a:pt x="1023" y="111"/>
                    <a:pt x="1020" y="111"/>
                    <a:pt x="1018" y="111"/>
                  </a:cubicBezTo>
                  <a:cubicBezTo>
                    <a:pt x="1015" y="111"/>
                    <a:pt x="1018" y="114"/>
                    <a:pt x="1018" y="113"/>
                  </a:cubicBezTo>
                  <a:cubicBezTo>
                    <a:pt x="1017" y="115"/>
                    <a:pt x="1015" y="115"/>
                    <a:pt x="1015" y="118"/>
                  </a:cubicBezTo>
                  <a:cubicBezTo>
                    <a:pt x="1013" y="118"/>
                    <a:pt x="1011" y="119"/>
                    <a:pt x="1010" y="120"/>
                  </a:cubicBezTo>
                  <a:cubicBezTo>
                    <a:pt x="1008" y="121"/>
                    <a:pt x="1006" y="122"/>
                    <a:pt x="1002" y="121"/>
                  </a:cubicBezTo>
                  <a:cubicBezTo>
                    <a:pt x="1001" y="122"/>
                    <a:pt x="1001" y="124"/>
                    <a:pt x="999" y="123"/>
                  </a:cubicBezTo>
                  <a:cubicBezTo>
                    <a:pt x="999" y="125"/>
                    <a:pt x="1000" y="125"/>
                    <a:pt x="1002" y="125"/>
                  </a:cubicBezTo>
                  <a:cubicBezTo>
                    <a:pt x="1003" y="125"/>
                    <a:pt x="1003" y="125"/>
                    <a:pt x="1004" y="125"/>
                  </a:cubicBezTo>
                  <a:cubicBezTo>
                    <a:pt x="1005" y="125"/>
                    <a:pt x="1006" y="127"/>
                    <a:pt x="1007" y="127"/>
                  </a:cubicBezTo>
                  <a:cubicBezTo>
                    <a:pt x="1006" y="131"/>
                    <a:pt x="1006" y="130"/>
                    <a:pt x="1009" y="132"/>
                  </a:cubicBezTo>
                  <a:cubicBezTo>
                    <a:pt x="1010" y="135"/>
                    <a:pt x="1013" y="135"/>
                    <a:pt x="1015" y="137"/>
                  </a:cubicBezTo>
                  <a:cubicBezTo>
                    <a:pt x="1011" y="141"/>
                    <a:pt x="1011" y="141"/>
                    <a:pt x="1011" y="141"/>
                  </a:cubicBezTo>
                  <a:cubicBezTo>
                    <a:pt x="1009" y="141"/>
                    <a:pt x="1009" y="141"/>
                    <a:pt x="1008" y="140"/>
                  </a:cubicBezTo>
                  <a:cubicBezTo>
                    <a:pt x="1007" y="139"/>
                    <a:pt x="1007" y="138"/>
                    <a:pt x="1006" y="138"/>
                  </a:cubicBezTo>
                  <a:cubicBezTo>
                    <a:pt x="1007" y="138"/>
                    <a:pt x="1008" y="141"/>
                    <a:pt x="1006" y="141"/>
                  </a:cubicBezTo>
                  <a:cubicBezTo>
                    <a:pt x="1003" y="141"/>
                    <a:pt x="996" y="141"/>
                    <a:pt x="992" y="142"/>
                  </a:cubicBezTo>
                  <a:cubicBezTo>
                    <a:pt x="990" y="143"/>
                    <a:pt x="985" y="145"/>
                    <a:pt x="986" y="147"/>
                  </a:cubicBezTo>
                  <a:cubicBezTo>
                    <a:pt x="980" y="146"/>
                    <a:pt x="980" y="150"/>
                    <a:pt x="976" y="151"/>
                  </a:cubicBezTo>
                  <a:cubicBezTo>
                    <a:pt x="975" y="152"/>
                    <a:pt x="974" y="153"/>
                    <a:pt x="973" y="154"/>
                  </a:cubicBezTo>
                  <a:cubicBezTo>
                    <a:pt x="972" y="154"/>
                    <a:pt x="971" y="156"/>
                    <a:pt x="970" y="156"/>
                  </a:cubicBezTo>
                  <a:cubicBezTo>
                    <a:pt x="968" y="156"/>
                    <a:pt x="967" y="158"/>
                    <a:pt x="967" y="159"/>
                  </a:cubicBezTo>
                  <a:cubicBezTo>
                    <a:pt x="966" y="158"/>
                    <a:pt x="964" y="158"/>
                    <a:pt x="962" y="159"/>
                  </a:cubicBezTo>
                  <a:cubicBezTo>
                    <a:pt x="959" y="159"/>
                    <a:pt x="956" y="159"/>
                    <a:pt x="954" y="157"/>
                  </a:cubicBezTo>
                  <a:cubicBezTo>
                    <a:pt x="953" y="159"/>
                    <a:pt x="950" y="158"/>
                    <a:pt x="951" y="161"/>
                  </a:cubicBezTo>
                  <a:cubicBezTo>
                    <a:pt x="944" y="162"/>
                    <a:pt x="943" y="162"/>
                    <a:pt x="936" y="161"/>
                  </a:cubicBezTo>
                  <a:cubicBezTo>
                    <a:pt x="935" y="161"/>
                    <a:pt x="934" y="162"/>
                    <a:pt x="933" y="162"/>
                  </a:cubicBezTo>
                  <a:cubicBezTo>
                    <a:pt x="932" y="163"/>
                    <a:pt x="929" y="164"/>
                    <a:pt x="929" y="166"/>
                  </a:cubicBezTo>
                  <a:cubicBezTo>
                    <a:pt x="929" y="170"/>
                    <a:pt x="923" y="168"/>
                    <a:pt x="924" y="174"/>
                  </a:cubicBezTo>
                  <a:cubicBezTo>
                    <a:pt x="924" y="178"/>
                    <a:pt x="927" y="177"/>
                    <a:pt x="929" y="179"/>
                  </a:cubicBezTo>
                  <a:cubicBezTo>
                    <a:pt x="929" y="182"/>
                    <a:pt x="928" y="185"/>
                    <a:pt x="924" y="185"/>
                  </a:cubicBezTo>
                  <a:cubicBezTo>
                    <a:pt x="925" y="188"/>
                    <a:pt x="924" y="189"/>
                    <a:pt x="922" y="189"/>
                  </a:cubicBezTo>
                  <a:cubicBezTo>
                    <a:pt x="922" y="190"/>
                    <a:pt x="922" y="192"/>
                    <a:pt x="922" y="194"/>
                  </a:cubicBezTo>
                  <a:cubicBezTo>
                    <a:pt x="922" y="195"/>
                    <a:pt x="922" y="195"/>
                    <a:pt x="923" y="194"/>
                  </a:cubicBezTo>
                  <a:cubicBezTo>
                    <a:pt x="924" y="194"/>
                    <a:pt x="924" y="194"/>
                    <a:pt x="924" y="195"/>
                  </a:cubicBezTo>
                  <a:cubicBezTo>
                    <a:pt x="925" y="198"/>
                    <a:pt x="922" y="197"/>
                    <a:pt x="922" y="198"/>
                  </a:cubicBezTo>
                  <a:cubicBezTo>
                    <a:pt x="921" y="198"/>
                    <a:pt x="921" y="201"/>
                    <a:pt x="920" y="201"/>
                  </a:cubicBezTo>
                  <a:cubicBezTo>
                    <a:pt x="919" y="202"/>
                    <a:pt x="916" y="202"/>
                    <a:pt x="914" y="203"/>
                  </a:cubicBezTo>
                  <a:cubicBezTo>
                    <a:pt x="914" y="204"/>
                    <a:pt x="915" y="207"/>
                    <a:pt x="914" y="208"/>
                  </a:cubicBezTo>
                  <a:cubicBezTo>
                    <a:pt x="913" y="209"/>
                    <a:pt x="913" y="205"/>
                    <a:pt x="913" y="205"/>
                  </a:cubicBezTo>
                  <a:cubicBezTo>
                    <a:pt x="912" y="205"/>
                    <a:pt x="909" y="206"/>
                    <a:pt x="912" y="211"/>
                  </a:cubicBezTo>
                  <a:cubicBezTo>
                    <a:pt x="909" y="210"/>
                    <a:pt x="910" y="213"/>
                    <a:pt x="909" y="214"/>
                  </a:cubicBezTo>
                  <a:cubicBezTo>
                    <a:pt x="909" y="214"/>
                    <a:pt x="908" y="214"/>
                    <a:pt x="908" y="214"/>
                  </a:cubicBezTo>
                  <a:cubicBezTo>
                    <a:pt x="907" y="214"/>
                    <a:pt x="907" y="214"/>
                    <a:pt x="907" y="214"/>
                  </a:cubicBezTo>
                  <a:cubicBezTo>
                    <a:pt x="906" y="215"/>
                    <a:pt x="906" y="218"/>
                    <a:pt x="904" y="217"/>
                  </a:cubicBezTo>
                  <a:cubicBezTo>
                    <a:pt x="904" y="219"/>
                    <a:pt x="903" y="219"/>
                    <a:pt x="903" y="222"/>
                  </a:cubicBezTo>
                  <a:cubicBezTo>
                    <a:pt x="902" y="222"/>
                    <a:pt x="902" y="222"/>
                    <a:pt x="901" y="222"/>
                  </a:cubicBezTo>
                  <a:cubicBezTo>
                    <a:pt x="900" y="221"/>
                    <a:pt x="898" y="221"/>
                    <a:pt x="898" y="223"/>
                  </a:cubicBezTo>
                  <a:cubicBezTo>
                    <a:pt x="896" y="222"/>
                    <a:pt x="898" y="221"/>
                    <a:pt x="898" y="219"/>
                  </a:cubicBezTo>
                  <a:cubicBezTo>
                    <a:pt x="898" y="219"/>
                    <a:pt x="897" y="218"/>
                    <a:pt x="896" y="218"/>
                  </a:cubicBezTo>
                  <a:cubicBezTo>
                    <a:pt x="896" y="217"/>
                    <a:pt x="897" y="216"/>
                    <a:pt x="896" y="215"/>
                  </a:cubicBezTo>
                  <a:cubicBezTo>
                    <a:pt x="896" y="215"/>
                    <a:pt x="895" y="213"/>
                    <a:pt x="894" y="213"/>
                  </a:cubicBezTo>
                  <a:cubicBezTo>
                    <a:pt x="893" y="212"/>
                    <a:pt x="893" y="211"/>
                    <a:pt x="891" y="211"/>
                  </a:cubicBezTo>
                  <a:cubicBezTo>
                    <a:pt x="893" y="210"/>
                    <a:pt x="893" y="206"/>
                    <a:pt x="893" y="204"/>
                  </a:cubicBezTo>
                  <a:cubicBezTo>
                    <a:pt x="893" y="202"/>
                    <a:pt x="892" y="202"/>
                    <a:pt x="891" y="200"/>
                  </a:cubicBezTo>
                  <a:cubicBezTo>
                    <a:pt x="891" y="195"/>
                    <a:pt x="893" y="190"/>
                    <a:pt x="891" y="186"/>
                  </a:cubicBezTo>
                  <a:cubicBezTo>
                    <a:pt x="896" y="190"/>
                    <a:pt x="892" y="184"/>
                    <a:pt x="894" y="181"/>
                  </a:cubicBezTo>
                  <a:cubicBezTo>
                    <a:pt x="894" y="181"/>
                    <a:pt x="894" y="182"/>
                    <a:pt x="895" y="182"/>
                  </a:cubicBezTo>
                  <a:cubicBezTo>
                    <a:pt x="895" y="183"/>
                    <a:pt x="896" y="184"/>
                    <a:pt x="896" y="183"/>
                  </a:cubicBezTo>
                  <a:cubicBezTo>
                    <a:pt x="897" y="182"/>
                    <a:pt x="896" y="181"/>
                    <a:pt x="896" y="180"/>
                  </a:cubicBezTo>
                  <a:cubicBezTo>
                    <a:pt x="898" y="178"/>
                    <a:pt x="903" y="175"/>
                    <a:pt x="904" y="174"/>
                  </a:cubicBezTo>
                  <a:cubicBezTo>
                    <a:pt x="904" y="174"/>
                    <a:pt x="906" y="173"/>
                    <a:pt x="905" y="172"/>
                  </a:cubicBezTo>
                  <a:cubicBezTo>
                    <a:pt x="903" y="171"/>
                    <a:pt x="906" y="172"/>
                    <a:pt x="908" y="171"/>
                  </a:cubicBezTo>
                  <a:cubicBezTo>
                    <a:pt x="910" y="170"/>
                    <a:pt x="911" y="168"/>
                    <a:pt x="910" y="165"/>
                  </a:cubicBezTo>
                  <a:cubicBezTo>
                    <a:pt x="911" y="165"/>
                    <a:pt x="915" y="163"/>
                    <a:pt x="914" y="162"/>
                  </a:cubicBezTo>
                  <a:cubicBezTo>
                    <a:pt x="913" y="162"/>
                    <a:pt x="913" y="162"/>
                    <a:pt x="913" y="162"/>
                  </a:cubicBezTo>
                  <a:cubicBezTo>
                    <a:pt x="914" y="160"/>
                    <a:pt x="914" y="160"/>
                    <a:pt x="914" y="160"/>
                  </a:cubicBezTo>
                  <a:cubicBezTo>
                    <a:pt x="915" y="160"/>
                    <a:pt x="915" y="160"/>
                    <a:pt x="915" y="160"/>
                  </a:cubicBezTo>
                  <a:cubicBezTo>
                    <a:pt x="916" y="161"/>
                    <a:pt x="917" y="161"/>
                    <a:pt x="917" y="157"/>
                  </a:cubicBezTo>
                  <a:cubicBezTo>
                    <a:pt x="919" y="157"/>
                    <a:pt x="921" y="157"/>
                    <a:pt x="923" y="156"/>
                  </a:cubicBezTo>
                  <a:cubicBezTo>
                    <a:pt x="924" y="156"/>
                    <a:pt x="924" y="154"/>
                    <a:pt x="924" y="154"/>
                  </a:cubicBezTo>
                  <a:cubicBezTo>
                    <a:pt x="925" y="153"/>
                    <a:pt x="925" y="154"/>
                    <a:pt x="925" y="154"/>
                  </a:cubicBezTo>
                  <a:cubicBezTo>
                    <a:pt x="926" y="154"/>
                    <a:pt x="926" y="154"/>
                    <a:pt x="927" y="154"/>
                  </a:cubicBezTo>
                  <a:cubicBezTo>
                    <a:pt x="927" y="153"/>
                    <a:pt x="929" y="152"/>
                    <a:pt x="929" y="151"/>
                  </a:cubicBezTo>
                  <a:cubicBezTo>
                    <a:pt x="930" y="150"/>
                    <a:pt x="930" y="151"/>
                    <a:pt x="931" y="150"/>
                  </a:cubicBezTo>
                  <a:cubicBezTo>
                    <a:pt x="931" y="148"/>
                    <a:pt x="932" y="145"/>
                    <a:pt x="934" y="147"/>
                  </a:cubicBezTo>
                  <a:cubicBezTo>
                    <a:pt x="934" y="145"/>
                    <a:pt x="934" y="143"/>
                    <a:pt x="934" y="141"/>
                  </a:cubicBezTo>
                  <a:cubicBezTo>
                    <a:pt x="931" y="141"/>
                    <a:pt x="929" y="141"/>
                    <a:pt x="928" y="142"/>
                  </a:cubicBezTo>
                  <a:cubicBezTo>
                    <a:pt x="927" y="143"/>
                    <a:pt x="926" y="144"/>
                    <a:pt x="925" y="145"/>
                  </a:cubicBezTo>
                  <a:cubicBezTo>
                    <a:pt x="925" y="145"/>
                    <a:pt x="924" y="145"/>
                    <a:pt x="924" y="146"/>
                  </a:cubicBezTo>
                  <a:cubicBezTo>
                    <a:pt x="924" y="148"/>
                    <a:pt x="919" y="148"/>
                    <a:pt x="919" y="151"/>
                  </a:cubicBezTo>
                  <a:cubicBezTo>
                    <a:pt x="917" y="151"/>
                    <a:pt x="915" y="151"/>
                    <a:pt x="915" y="154"/>
                  </a:cubicBezTo>
                  <a:cubicBezTo>
                    <a:pt x="914" y="154"/>
                    <a:pt x="915" y="152"/>
                    <a:pt x="914" y="151"/>
                  </a:cubicBezTo>
                  <a:cubicBezTo>
                    <a:pt x="912" y="151"/>
                    <a:pt x="912" y="151"/>
                    <a:pt x="912" y="151"/>
                  </a:cubicBezTo>
                  <a:cubicBezTo>
                    <a:pt x="911" y="150"/>
                    <a:pt x="912" y="148"/>
                    <a:pt x="912" y="147"/>
                  </a:cubicBezTo>
                  <a:cubicBezTo>
                    <a:pt x="909" y="148"/>
                    <a:pt x="907" y="147"/>
                    <a:pt x="905" y="147"/>
                  </a:cubicBezTo>
                  <a:cubicBezTo>
                    <a:pt x="903" y="147"/>
                    <a:pt x="901" y="147"/>
                    <a:pt x="899" y="147"/>
                  </a:cubicBezTo>
                  <a:cubicBezTo>
                    <a:pt x="897" y="148"/>
                    <a:pt x="899" y="149"/>
                    <a:pt x="898" y="150"/>
                  </a:cubicBezTo>
                  <a:cubicBezTo>
                    <a:pt x="896" y="151"/>
                    <a:pt x="894" y="150"/>
                    <a:pt x="893" y="151"/>
                  </a:cubicBezTo>
                  <a:cubicBezTo>
                    <a:pt x="891" y="152"/>
                    <a:pt x="890" y="153"/>
                    <a:pt x="889" y="155"/>
                  </a:cubicBezTo>
                  <a:cubicBezTo>
                    <a:pt x="888" y="156"/>
                    <a:pt x="887" y="158"/>
                    <a:pt x="885" y="157"/>
                  </a:cubicBezTo>
                  <a:cubicBezTo>
                    <a:pt x="884" y="161"/>
                    <a:pt x="887" y="161"/>
                    <a:pt x="886" y="164"/>
                  </a:cubicBezTo>
                  <a:cubicBezTo>
                    <a:pt x="885" y="164"/>
                    <a:pt x="884" y="165"/>
                    <a:pt x="884" y="167"/>
                  </a:cubicBezTo>
                  <a:cubicBezTo>
                    <a:pt x="881" y="167"/>
                    <a:pt x="880" y="167"/>
                    <a:pt x="878" y="168"/>
                  </a:cubicBezTo>
                  <a:cubicBezTo>
                    <a:pt x="876" y="169"/>
                    <a:pt x="875" y="169"/>
                    <a:pt x="873" y="169"/>
                  </a:cubicBezTo>
                  <a:cubicBezTo>
                    <a:pt x="871" y="167"/>
                    <a:pt x="872" y="167"/>
                    <a:pt x="873" y="165"/>
                  </a:cubicBezTo>
                  <a:cubicBezTo>
                    <a:pt x="870" y="165"/>
                    <a:pt x="870" y="164"/>
                    <a:pt x="870" y="162"/>
                  </a:cubicBezTo>
                  <a:cubicBezTo>
                    <a:pt x="869" y="162"/>
                    <a:pt x="869" y="162"/>
                    <a:pt x="868" y="162"/>
                  </a:cubicBezTo>
                  <a:cubicBezTo>
                    <a:pt x="867" y="162"/>
                    <a:pt x="865" y="163"/>
                    <a:pt x="865" y="161"/>
                  </a:cubicBezTo>
                  <a:cubicBezTo>
                    <a:pt x="859" y="164"/>
                    <a:pt x="852" y="166"/>
                    <a:pt x="844" y="167"/>
                  </a:cubicBezTo>
                  <a:cubicBezTo>
                    <a:pt x="843" y="165"/>
                    <a:pt x="840" y="166"/>
                    <a:pt x="841" y="162"/>
                  </a:cubicBezTo>
                  <a:cubicBezTo>
                    <a:pt x="839" y="162"/>
                    <a:pt x="838" y="162"/>
                    <a:pt x="836" y="162"/>
                  </a:cubicBezTo>
                  <a:cubicBezTo>
                    <a:pt x="831" y="164"/>
                    <a:pt x="826" y="165"/>
                    <a:pt x="822" y="167"/>
                  </a:cubicBezTo>
                  <a:cubicBezTo>
                    <a:pt x="819" y="169"/>
                    <a:pt x="816" y="173"/>
                    <a:pt x="812" y="174"/>
                  </a:cubicBezTo>
                  <a:cubicBezTo>
                    <a:pt x="812" y="176"/>
                    <a:pt x="812" y="178"/>
                    <a:pt x="809" y="177"/>
                  </a:cubicBezTo>
                  <a:cubicBezTo>
                    <a:pt x="811" y="181"/>
                    <a:pt x="808" y="181"/>
                    <a:pt x="808" y="184"/>
                  </a:cubicBezTo>
                  <a:cubicBezTo>
                    <a:pt x="807" y="183"/>
                    <a:pt x="806" y="184"/>
                    <a:pt x="804" y="186"/>
                  </a:cubicBezTo>
                  <a:cubicBezTo>
                    <a:pt x="803" y="187"/>
                    <a:pt x="803" y="188"/>
                    <a:pt x="802" y="188"/>
                  </a:cubicBezTo>
                  <a:cubicBezTo>
                    <a:pt x="799" y="185"/>
                    <a:pt x="802" y="189"/>
                    <a:pt x="798" y="189"/>
                  </a:cubicBezTo>
                  <a:cubicBezTo>
                    <a:pt x="796" y="189"/>
                    <a:pt x="796" y="189"/>
                    <a:pt x="796" y="191"/>
                  </a:cubicBezTo>
                  <a:cubicBezTo>
                    <a:pt x="792" y="190"/>
                    <a:pt x="791" y="192"/>
                    <a:pt x="790" y="193"/>
                  </a:cubicBezTo>
                  <a:cubicBezTo>
                    <a:pt x="790" y="194"/>
                    <a:pt x="789" y="195"/>
                    <a:pt x="787" y="195"/>
                  </a:cubicBezTo>
                  <a:cubicBezTo>
                    <a:pt x="788" y="196"/>
                    <a:pt x="791" y="202"/>
                    <a:pt x="792" y="199"/>
                  </a:cubicBezTo>
                  <a:cubicBezTo>
                    <a:pt x="794" y="199"/>
                    <a:pt x="793" y="202"/>
                    <a:pt x="793" y="204"/>
                  </a:cubicBezTo>
                  <a:cubicBezTo>
                    <a:pt x="795" y="203"/>
                    <a:pt x="797" y="205"/>
                    <a:pt x="797" y="205"/>
                  </a:cubicBezTo>
                  <a:cubicBezTo>
                    <a:pt x="797" y="205"/>
                    <a:pt x="798" y="205"/>
                    <a:pt x="799" y="204"/>
                  </a:cubicBezTo>
                  <a:cubicBezTo>
                    <a:pt x="800" y="204"/>
                    <a:pt x="801" y="204"/>
                    <a:pt x="802" y="204"/>
                  </a:cubicBezTo>
                  <a:cubicBezTo>
                    <a:pt x="802" y="204"/>
                    <a:pt x="804" y="205"/>
                    <a:pt x="803" y="205"/>
                  </a:cubicBezTo>
                  <a:cubicBezTo>
                    <a:pt x="805" y="205"/>
                    <a:pt x="806" y="201"/>
                    <a:pt x="807" y="204"/>
                  </a:cubicBezTo>
                  <a:cubicBezTo>
                    <a:pt x="808" y="204"/>
                    <a:pt x="808" y="202"/>
                    <a:pt x="808" y="201"/>
                  </a:cubicBezTo>
                  <a:cubicBezTo>
                    <a:pt x="810" y="202"/>
                    <a:pt x="810" y="211"/>
                    <a:pt x="813" y="206"/>
                  </a:cubicBezTo>
                  <a:cubicBezTo>
                    <a:pt x="815" y="206"/>
                    <a:pt x="815" y="207"/>
                    <a:pt x="815" y="208"/>
                  </a:cubicBezTo>
                  <a:cubicBezTo>
                    <a:pt x="815" y="210"/>
                    <a:pt x="815" y="211"/>
                    <a:pt x="817" y="210"/>
                  </a:cubicBezTo>
                  <a:cubicBezTo>
                    <a:pt x="817" y="212"/>
                    <a:pt x="815" y="211"/>
                    <a:pt x="815" y="211"/>
                  </a:cubicBezTo>
                  <a:cubicBezTo>
                    <a:pt x="814" y="212"/>
                    <a:pt x="816" y="215"/>
                    <a:pt x="816" y="217"/>
                  </a:cubicBezTo>
                  <a:cubicBezTo>
                    <a:pt x="816" y="217"/>
                    <a:pt x="815" y="217"/>
                    <a:pt x="815" y="218"/>
                  </a:cubicBezTo>
                  <a:cubicBezTo>
                    <a:pt x="814" y="219"/>
                    <a:pt x="813" y="219"/>
                    <a:pt x="813" y="220"/>
                  </a:cubicBezTo>
                  <a:cubicBezTo>
                    <a:pt x="813" y="224"/>
                    <a:pt x="815" y="232"/>
                    <a:pt x="811" y="228"/>
                  </a:cubicBezTo>
                  <a:cubicBezTo>
                    <a:pt x="812" y="239"/>
                    <a:pt x="807" y="244"/>
                    <a:pt x="804" y="252"/>
                  </a:cubicBezTo>
                  <a:cubicBezTo>
                    <a:pt x="803" y="253"/>
                    <a:pt x="802" y="252"/>
                    <a:pt x="801" y="252"/>
                  </a:cubicBezTo>
                  <a:cubicBezTo>
                    <a:pt x="800" y="253"/>
                    <a:pt x="801" y="255"/>
                    <a:pt x="801" y="256"/>
                  </a:cubicBezTo>
                  <a:cubicBezTo>
                    <a:pt x="800" y="257"/>
                    <a:pt x="798" y="256"/>
                    <a:pt x="797" y="257"/>
                  </a:cubicBezTo>
                  <a:cubicBezTo>
                    <a:pt x="796" y="257"/>
                    <a:pt x="797" y="259"/>
                    <a:pt x="797" y="259"/>
                  </a:cubicBezTo>
                  <a:cubicBezTo>
                    <a:pt x="797" y="259"/>
                    <a:pt x="796" y="259"/>
                    <a:pt x="796" y="259"/>
                  </a:cubicBezTo>
                  <a:cubicBezTo>
                    <a:pt x="795" y="259"/>
                    <a:pt x="795" y="259"/>
                    <a:pt x="794" y="259"/>
                  </a:cubicBezTo>
                  <a:cubicBezTo>
                    <a:pt x="794" y="260"/>
                    <a:pt x="795" y="261"/>
                    <a:pt x="796" y="261"/>
                  </a:cubicBezTo>
                  <a:cubicBezTo>
                    <a:pt x="795" y="262"/>
                    <a:pt x="793" y="262"/>
                    <a:pt x="792" y="263"/>
                  </a:cubicBezTo>
                  <a:cubicBezTo>
                    <a:pt x="791" y="264"/>
                    <a:pt x="791" y="266"/>
                    <a:pt x="791" y="267"/>
                  </a:cubicBezTo>
                  <a:cubicBezTo>
                    <a:pt x="790" y="268"/>
                    <a:pt x="788" y="267"/>
                    <a:pt x="787" y="268"/>
                  </a:cubicBezTo>
                  <a:cubicBezTo>
                    <a:pt x="786" y="269"/>
                    <a:pt x="786" y="271"/>
                    <a:pt x="786" y="272"/>
                  </a:cubicBezTo>
                  <a:cubicBezTo>
                    <a:pt x="785" y="272"/>
                    <a:pt x="785" y="272"/>
                    <a:pt x="784" y="272"/>
                  </a:cubicBezTo>
                  <a:cubicBezTo>
                    <a:pt x="784" y="272"/>
                    <a:pt x="783" y="272"/>
                    <a:pt x="783" y="272"/>
                  </a:cubicBezTo>
                  <a:cubicBezTo>
                    <a:pt x="783" y="272"/>
                    <a:pt x="783" y="275"/>
                    <a:pt x="782" y="274"/>
                  </a:cubicBezTo>
                  <a:cubicBezTo>
                    <a:pt x="781" y="273"/>
                    <a:pt x="780" y="273"/>
                    <a:pt x="779" y="277"/>
                  </a:cubicBezTo>
                  <a:cubicBezTo>
                    <a:pt x="773" y="278"/>
                    <a:pt x="773" y="277"/>
                    <a:pt x="767" y="277"/>
                  </a:cubicBezTo>
                  <a:cubicBezTo>
                    <a:pt x="766" y="278"/>
                    <a:pt x="761" y="280"/>
                    <a:pt x="764" y="281"/>
                  </a:cubicBezTo>
                  <a:cubicBezTo>
                    <a:pt x="765" y="283"/>
                    <a:pt x="756" y="281"/>
                    <a:pt x="760" y="283"/>
                  </a:cubicBezTo>
                  <a:cubicBezTo>
                    <a:pt x="760" y="285"/>
                    <a:pt x="758" y="284"/>
                    <a:pt x="758" y="283"/>
                  </a:cubicBezTo>
                  <a:cubicBezTo>
                    <a:pt x="755" y="286"/>
                    <a:pt x="756" y="289"/>
                    <a:pt x="757" y="293"/>
                  </a:cubicBezTo>
                  <a:cubicBezTo>
                    <a:pt x="753" y="294"/>
                    <a:pt x="754" y="294"/>
                    <a:pt x="750" y="293"/>
                  </a:cubicBezTo>
                  <a:cubicBezTo>
                    <a:pt x="752" y="295"/>
                    <a:pt x="751" y="296"/>
                    <a:pt x="749" y="296"/>
                  </a:cubicBezTo>
                  <a:cubicBezTo>
                    <a:pt x="749" y="298"/>
                    <a:pt x="750" y="309"/>
                    <a:pt x="751" y="306"/>
                  </a:cubicBezTo>
                  <a:cubicBezTo>
                    <a:pt x="754" y="306"/>
                    <a:pt x="752" y="316"/>
                    <a:pt x="755" y="316"/>
                  </a:cubicBezTo>
                  <a:cubicBezTo>
                    <a:pt x="758" y="316"/>
                    <a:pt x="755" y="320"/>
                    <a:pt x="758" y="321"/>
                  </a:cubicBezTo>
                  <a:cubicBezTo>
                    <a:pt x="757" y="321"/>
                    <a:pt x="757" y="323"/>
                    <a:pt x="757" y="323"/>
                  </a:cubicBezTo>
                  <a:cubicBezTo>
                    <a:pt x="755" y="324"/>
                    <a:pt x="754" y="322"/>
                    <a:pt x="754" y="322"/>
                  </a:cubicBezTo>
                  <a:cubicBezTo>
                    <a:pt x="753" y="323"/>
                    <a:pt x="754" y="324"/>
                    <a:pt x="753" y="325"/>
                  </a:cubicBezTo>
                  <a:cubicBezTo>
                    <a:pt x="752" y="325"/>
                    <a:pt x="751" y="325"/>
                    <a:pt x="751" y="325"/>
                  </a:cubicBezTo>
                  <a:cubicBezTo>
                    <a:pt x="750" y="325"/>
                    <a:pt x="749" y="325"/>
                    <a:pt x="749" y="325"/>
                  </a:cubicBezTo>
                  <a:cubicBezTo>
                    <a:pt x="746" y="326"/>
                    <a:pt x="743" y="328"/>
                    <a:pt x="740" y="326"/>
                  </a:cubicBezTo>
                  <a:cubicBezTo>
                    <a:pt x="740" y="323"/>
                    <a:pt x="741" y="323"/>
                    <a:pt x="741" y="321"/>
                  </a:cubicBezTo>
                  <a:cubicBezTo>
                    <a:pt x="742" y="318"/>
                    <a:pt x="740" y="314"/>
                    <a:pt x="743" y="313"/>
                  </a:cubicBezTo>
                  <a:cubicBezTo>
                    <a:pt x="742" y="311"/>
                    <a:pt x="739" y="312"/>
                    <a:pt x="740" y="308"/>
                  </a:cubicBezTo>
                  <a:cubicBezTo>
                    <a:pt x="739" y="308"/>
                    <a:pt x="738" y="308"/>
                    <a:pt x="737" y="308"/>
                  </a:cubicBezTo>
                  <a:cubicBezTo>
                    <a:pt x="736" y="308"/>
                    <a:pt x="734" y="308"/>
                    <a:pt x="733" y="306"/>
                  </a:cubicBezTo>
                  <a:cubicBezTo>
                    <a:pt x="732" y="302"/>
                    <a:pt x="737" y="304"/>
                    <a:pt x="735" y="300"/>
                  </a:cubicBezTo>
                  <a:cubicBezTo>
                    <a:pt x="735" y="298"/>
                    <a:pt x="734" y="299"/>
                    <a:pt x="734" y="300"/>
                  </a:cubicBezTo>
                  <a:cubicBezTo>
                    <a:pt x="732" y="299"/>
                    <a:pt x="732" y="298"/>
                    <a:pt x="731" y="297"/>
                  </a:cubicBezTo>
                  <a:cubicBezTo>
                    <a:pt x="730" y="296"/>
                    <a:pt x="729" y="296"/>
                    <a:pt x="729" y="295"/>
                  </a:cubicBezTo>
                  <a:cubicBezTo>
                    <a:pt x="728" y="295"/>
                    <a:pt x="727" y="296"/>
                    <a:pt x="725" y="296"/>
                  </a:cubicBezTo>
                  <a:cubicBezTo>
                    <a:pt x="724" y="296"/>
                    <a:pt x="724" y="297"/>
                    <a:pt x="725" y="297"/>
                  </a:cubicBezTo>
                  <a:cubicBezTo>
                    <a:pt x="725" y="299"/>
                    <a:pt x="724" y="298"/>
                    <a:pt x="724" y="298"/>
                  </a:cubicBezTo>
                  <a:cubicBezTo>
                    <a:pt x="723" y="297"/>
                    <a:pt x="722" y="297"/>
                    <a:pt x="722" y="300"/>
                  </a:cubicBezTo>
                  <a:cubicBezTo>
                    <a:pt x="721" y="298"/>
                    <a:pt x="720" y="299"/>
                    <a:pt x="719" y="300"/>
                  </a:cubicBezTo>
                  <a:cubicBezTo>
                    <a:pt x="718" y="300"/>
                    <a:pt x="717" y="301"/>
                    <a:pt x="715" y="300"/>
                  </a:cubicBezTo>
                  <a:cubicBezTo>
                    <a:pt x="718" y="297"/>
                    <a:pt x="715" y="295"/>
                    <a:pt x="719" y="292"/>
                  </a:cubicBezTo>
                  <a:cubicBezTo>
                    <a:pt x="721" y="291"/>
                    <a:pt x="712" y="291"/>
                    <a:pt x="712" y="293"/>
                  </a:cubicBezTo>
                  <a:cubicBezTo>
                    <a:pt x="712" y="296"/>
                    <a:pt x="711" y="292"/>
                    <a:pt x="711" y="292"/>
                  </a:cubicBezTo>
                  <a:cubicBezTo>
                    <a:pt x="709" y="292"/>
                    <a:pt x="710" y="296"/>
                    <a:pt x="707" y="296"/>
                  </a:cubicBezTo>
                  <a:cubicBezTo>
                    <a:pt x="707" y="296"/>
                    <a:pt x="704" y="298"/>
                    <a:pt x="704" y="298"/>
                  </a:cubicBezTo>
                  <a:cubicBezTo>
                    <a:pt x="703" y="299"/>
                    <a:pt x="702" y="299"/>
                    <a:pt x="702" y="301"/>
                  </a:cubicBezTo>
                  <a:cubicBezTo>
                    <a:pt x="697" y="300"/>
                    <a:pt x="698" y="300"/>
                    <a:pt x="693" y="301"/>
                  </a:cubicBezTo>
                  <a:cubicBezTo>
                    <a:pt x="695" y="301"/>
                    <a:pt x="694" y="304"/>
                    <a:pt x="695" y="305"/>
                  </a:cubicBezTo>
                  <a:cubicBezTo>
                    <a:pt x="695" y="305"/>
                    <a:pt x="696" y="305"/>
                    <a:pt x="697" y="305"/>
                  </a:cubicBezTo>
                  <a:cubicBezTo>
                    <a:pt x="697" y="304"/>
                    <a:pt x="698" y="304"/>
                    <a:pt x="698" y="305"/>
                  </a:cubicBezTo>
                  <a:cubicBezTo>
                    <a:pt x="699" y="305"/>
                    <a:pt x="698" y="307"/>
                    <a:pt x="698" y="307"/>
                  </a:cubicBezTo>
                  <a:cubicBezTo>
                    <a:pt x="699" y="307"/>
                    <a:pt x="700" y="307"/>
                    <a:pt x="700" y="307"/>
                  </a:cubicBezTo>
                  <a:cubicBezTo>
                    <a:pt x="701" y="307"/>
                    <a:pt x="702" y="307"/>
                    <a:pt x="702" y="307"/>
                  </a:cubicBezTo>
                  <a:cubicBezTo>
                    <a:pt x="703" y="307"/>
                    <a:pt x="702" y="309"/>
                    <a:pt x="702" y="310"/>
                  </a:cubicBezTo>
                  <a:cubicBezTo>
                    <a:pt x="703" y="310"/>
                    <a:pt x="705" y="310"/>
                    <a:pt x="706" y="311"/>
                  </a:cubicBezTo>
                  <a:cubicBezTo>
                    <a:pt x="707" y="311"/>
                    <a:pt x="707" y="308"/>
                    <a:pt x="709" y="308"/>
                  </a:cubicBezTo>
                  <a:cubicBezTo>
                    <a:pt x="714" y="308"/>
                    <a:pt x="717" y="309"/>
                    <a:pt x="717" y="313"/>
                  </a:cubicBezTo>
                  <a:cubicBezTo>
                    <a:pt x="716" y="315"/>
                    <a:pt x="713" y="315"/>
                    <a:pt x="711" y="313"/>
                  </a:cubicBezTo>
                  <a:cubicBezTo>
                    <a:pt x="710" y="315"/>
                    <a:pt x="709" y="317"/>
                    <a:pt x="710" y="320"/>
                  </a:cubicBezTo>
                  <a:cubicBezTo>
                    <a:pt x="708" y="319"/>
                    <a:pt x="707" y="321"/>
                    <a:pt x="709" y="321"/>
                  </a:cubicBezTo>
                  <a:cubicBezTo>
                    <a:pt x="708" y="322"/>
                    <a:pt x="707" y="322"/>
                    <a:pt x="705" y="322"/>
                  </a:cubicBezTo>
                  <a:cubicBezTo>
                    <a:pt x="705" y="322"/>
                    <a:pt x="704" y="322"/>
                    <a:pt x="704" y="322"/>
                  </a:cubicBezTo>
                  <a:cubicBezTo>
                    <a:pt x="705" y="327"/>
                    <a:pt x="710" y="328"/>
                    <a:pt x="710" y="335"/>
                  </a:cubicBezTo>
                  <a:cubicBezTo>
                    <a:pt x="713" y="331"/>
                    <a:pt x="711" y="334"/>
                    <a:pt x="714" y="336"/>
                  </a:cubicBezTo>
                  <a:cubicBezTo>
                    <a:pt x="713" y="341"/>
                    <a:pt x="715" y="347"/>
                    <a:pt x="712" y="350"/>
                  </a:cubicBezTo>
                  <a:cubicBezTo>
                    <a:pt x="715" y="353"/>
                    <a:pt x="715" y="357"/>
                    <a:pt x="715" y="362"/>
                  </a:cubicBezTo>
                  <a:cubicBezTo>
                    <a:pt x="713" y="361"/>
                    <a:pt x="712" y="363"/>
                    <a:pt x="712" y="364"/>
                  </a:cubicBezTo>
                  <a:cubicBezTo>
                    <a:pt x="712" y="366"/>
                    <a:pt x="712" y="367"/>
                    <a:pt x="711" y="366"/>
                  </a:cubicBezTo>
                  <a:cubicBezTo>
                    <a:pt x="709" y="365"/>
                    <a:pt x="711" y="366"/>
                    <a:pt x="710" y="367"/>
                  </a:cubicBezTo>
                  <a:cubicBezTo>
                    <a:pt x="709" y="369"/>
                    <a:pt x="706" y="368"/>
                    <a:pt x="707" y="373"/>
                  </a:cubicBezTo>
                  <a:cubicBezTo>
                    <a:pt x="705" y="372"/>
                    <a:pt x="705" y="373"/>
                    <a:pt x="705" y="374"/>
                  </a:cubicBezTo>
                  <a:cubicBezTo>
                    <a:pt x="705" y="375"/>
                    <a:pt x="704" y="376"/>
                    <a:pt x="702" y="375"/>
                  </a:cubicBezTo>
                  <a:cubicBezTo>
                    <a:pt x="706" y="378"/>
                    <a:pt x="697" y="380"/>
                    <a:pt x="698" y="381"/>
                  </a:cubicBezTo>
                  <a:cubicBezTo>
                    <a:pt x="701" y="384"/>
                    <a:pt x="698" y="382"/>
                    <a:pt x="696" y="384"/>
                  </a:cubicBezTo>
                  <a:cubicBezTo>
                    <a:pt x="695" y="385"/>
                    <a:pt x="696" y="387"/>
                    <a:pt x="695" y="388"/>
                  </a:cubicBezTo>
                  <a:cubicBezTo>
                    <a:pt x="695" y="388"/>
                    <a:pt x="694" y="388"/>
                    <a:pt x="693" y="388"/>
                  </a:cubicBezTo>
                  <a:cubicBezTo>
                    <a:pt x="693" y="388"/>
                    <a:pt x="692" y="387"/>
                    <a:pt x="692" y="388"/>
                  </a:cubicBezTo>
                  <a:cubicBezTo>
                    <a:pt x="692" y="388"/>
                    <a:pt x="693" y="390"/>
                    <a:pt x="692" y="390"/>
                  </a:cubicBezTo>
                  <a:cubicBezTo>
                    <a:pt x="692" y="391"/>
                    <a:pt x="691" y="391"/>
                    <a:pt x="690" y="391"/>
                  </a:cubicBezTo>
                  <a:cubicBezTo>
                    <a:pt x="689" y="390"/>
                    <a:pt x="688" y="390"/>
                    <a:pt x="688" y="393"/>
                  </a:cubicBezTo>
                  <a:cubicBezTo>
                    <a:pt x="681" y="393"/>
                    <a:pt x="682" y="394"/>
                    <a:pt x="673" y="393"/>
                  </a:cubicBezTo>
                  <a:cubicBezTo>
                    <a:pt x="672" y="393"/>
                    <a:pt x="672" y="395"/>
                    <a:pt x="672" y="396"/>
                  </a:cubicBezTo>
                  <a:cubicBezTo>
                    <a:pt x="670" y="395"/>
                    <a:pt x="668" y="396"/>
                    <a:pt x="667" y="397"/>
                  </a:cubicBezTo>
                  <a:cubicBezTo>
                    <a:pt x="666" y="398"/>
                    <a:pt x="665" y="399"/>
                    <a:pt x="664" y="399"/>
                  </a:cubicBezTo>
                  <a:cubicBezTo>
                    <a:pt x="663" y="398"/>
                    <a:pt x="663" y="398"/>
                    <a:pt x="662" y="399"/>
                  </a:cubicBezTo>
                  <a:cubicBezTo>
                    <a:pt x="662" y="400"/>
                    <a:pt x="661" y="400"/>
                    <a:pt x="659" y="400"/>
                  </a:cubicBezTo>
                  <a:cubicBezTo>
                    <a:pt x="657" y="401"/>
                    <a:pt x="661" y="402"/>
                    <a:pt x="658" y="403"/>
                  </a:cubicBezTo>
                  <a:cubicBezTo>
                    <a:pt x="655" y="406"/>
                    <a:pt x="654" y="400"/>
                    <a:pt x="651" y="400"/>
                  </a:cubicBezTo>
                  <a:cubicBezTo>
                    <a:pt x="648" y="400"/>
                    <a:pt x="647" y="400"/>
                    <a:pt x="646" y="401"/>
                  </a:cubicBezTo>
                  <a:cubicBezTo>
                    <a:pt x="645" y="401"/>
                    <a:pt x="644" y="401"/>
                    <a:pt x="643" y="401"/>
                  </a:cubicBezTo>
                  <a:cubicBezTo>
                    <a:pt x="641" y="402"/>
                    <a:pt x="641" y="404"/>
                    <a:pt x="640" y="406"/>
                  </a:cubicBezTo>
                  <a:cubicBezTo>
                    <a:pt x="636" y="405"/>
                    <a:pt x="637" y="408"/>
                    <a:pt x="634" y="409"/>
                  </a:cubicBezTo>
                  <a:cubicBezTo>
                    <a:pt x="633" y="412"/>
                    <a:pt x="637" y="411"/>
                    <a:pt x="637" y="414"/>
                  </a:cubicBezTo>
                  <a:cubicBezTo>
                    <a:pt x="637" y="415"/>
                    <a:pt x="637" y="416"/>
                    <a:pt x="638" y="417"/>
                  </a:cubicBezTo>
                  <a:cubicBezTo>
                    <a:pt x="640" y="417"/>
                    <a:pt x="638" y="418"/>
                    <a:pt x="639" y="419"/>
                  </a:cubicBezTo>
                  <a:cubicBezTo>
                    <a:pt x="640" y="420"/>
                    <a:pt x="642" y="419"/>
                    <a:pt x="643" y="420"/>
                  </a:cubicBezTo>
                  <a:cubicBezTo>
                    <a:pt x="643" y="421"/>
                    <a:pt x="643" y="422"/>
                    <a:pt x="643" y="423"/>
                  </a:cubicBezTo>
                  <a:cubicBezTo>
                    <a:pt x="643" y="423"/>
                    <a:pt x="644" y="423"/>
                    <a:pt x="644" y="423"/>
                  </a:cubicBezTo>
                  <a:cubicBezTo>
                    <a:pt x="645" y="423"/>
                    <a:pt x="645" y="423"/>
                    <a:pt x="646" y="423"/>
                  </a:cubicBezTo>
                  <a:cubicBezTo>
                    <a:pt x="646" y="424"/>
                    <a:pt x="647" y="427"/>
                    <a:pt x="648" y="429"/>
                  </a:cubicBezTo>
                  <a:cubicBezTo>
                    <a:pt x="649" y="431"/>
                    <a:pt x="652" y="433"/>
                    <a:pt x="652" y="433"/>
                  </a:cubicBezTo>
                  <a:cubicBezTo>
                    <a:pt x="652" y="434"/>
                    <a:pt x="652" y="436"/>
                    <a:pt x="652" y="438"/>
                  </a:cubicBezTo>
                  <a:cubicBezTo>
                    <a:pt x="652" y="440"/>
                    <a:pt x="653" y="441"/>
                    <a:pt x="653" y="443"/>
                  </a:cubicBezTo>
                  <a:cubicBezTo>
                    <a:pt x="653" y="445"/>
                    <a:pt x="652" y="445"/>
                    <a:pt x="652" y="447"/>
                  </a:cubicBezTo>
                  <a:cubicBezTo>
                    <a:pt x="651" y="449"/>
                    <a:pt x="653" y="452"/>
                    <a:pt x="649" y="449"/>
                  </a:cubicBezTo>
                  <a:cubicBezTo>
                    <a:pt x="651" y="454"/>
                    <a:pt x="646" y="452"/>
                    <a:pt x="647" y="456"/>
                  </a:cubicBezTo>
                  <a:cubicBezTo>
                    <a:pt x="644" y="455"/>
                    <a:pt x="643" y="456"/>
                    <a:pt x="642" y="457"/>
                  </a:cubicBezTo>
                  <a:cubicBezTo>
                    <a:pt x="641" y="457"/>
                    <a:pt x="641" y="458"/>
                    <a:pt x="639" y="458"/>
                  </a:cubicBezTo>
                  <a:cubicBezTo>
                    <a:pt x="638" y="458"/>
                    <a:pt x="639" y="460"/>
                    <a:pt x="638" y="461"/>
                  </a:cubicBezTo>
                  <a:cubicBezTo>
                    <a:pt x="638" y="461"/>
                    <a:pt x="634" y="461"/>
                    <a:pt x="635" y="462"/>
                  </a:cubicBezTo>
                  <a:cubicBezTo>
                    <a:pt x="637" y="463"/>
                    <a:pt x="636" y="462"/>
                    <a:pt x="635" y="463"/>
                  </a:cubicBezTo>
                  <a:cubicBezTo>
                    <a:pt x="634" y="464"/>
                    <a:pt x="634" y="466"/>
                    <a:pt x="632" y="466"/>
                  </a:cubicBezTo>
                  <a:cubicBezTo>
                    <a:pt x="632" y="462"/>
                    <a:pt x="632" y="462"/>
                    <a:pt x="631" y="463"/>
                  </a:cubicBezTo>
                  <a:cubicBezTo>
                    <a:pt x="630" y="463"/>
                    <a:pt x="629" y="463"/>
                    <a:pt x="629" y="462"/>
                  </a:cubicBezTo>
                  <a:cubicBezTo>
                    <a:pt x="629" y="461"/>
                    <a:pt x="628" y="458"/>
                    <a:pt x="627" y="457"/>
                  </a:cubicBezTo>
                  <a:cubicBezTo>
                    <a:pt x="626" y="457"/>
                    <a:pt x="626" y="457"/>
                    <a:pt x="625" y="457"/>
                  </a:cubicBezTo>
                  <a:cubicBezTo>
                    <a:pt x="625" y="457"/>
                    <a:pt x="624" y="457"/>
                    <a:pt x="624" y="457"/>
                  </a:cubicBezTo>
                  <a:cubicBezTo>
                    <a:pt x="624" y="456"/>
                    <a:pt x="625" y="455"/>
                    <a:pt x="624" y="454"/>
                  </a:cubicBezTo>
                  <a:cubicBezTo>
                    <a:pt x="623" y="454"/>
                    <a:pt x="620" y="454"/>
                    <a:pt x="619" y="453"/>
                  </a:cubicBezTo>
                  <a:cubicBezTo>
                    <a:pt x="619" y="453"/>
                    <a:pt x="619" y="451"/>
                    <a:pt x="619" y="451"/>
                  </a:cubicBezTo>
                  <a:cubicBezTo>
                    <a:pt x="619" y="450"/>
                    <a:pt x="618" y="450"/>
                    <a:pt x="617" y="451"/>
                  </a:cubicBezTo>
                  <a:cubicBezTo>
                    <a:pt x="616" y="451"/>
                    <a:pt x="616" y="451"/>
                    <a:pt x="615" y="451"/>
                  </a:cubicBezTo>
                  <a:cubicBezTo>
                    <a:pt x="614" y="451"/>
                    <a:pt x="615" y="447"/>
                    <a:pt x="614" y="447"/>
                  </a:cubicBezTo>
                  <a:cubicBezTo>
                    <a:pt x="613" y="446"/>
                    <a:pt x="612" y="448"/>
                    <a:pt x="613" y="448"/>
                  </a:cubicBezTo>
                  <a:cubicBezTo>
                    <a:pt x="610" y="446"/>
                    <a:pt x="612" y="445"/>
                    <a:pt x="609" y="443"/>
                  </a:cubicBezTo>
                  <a:cubicBezTo>
                    <a:pt x="605" y="442"/>
                    <a:pt x="606" y="447"/>
                    <a:pt x="605" y="449"/>
                  </a:cubicBezTo>
                  <a:cubicBezTo>
                    <a:pt x="605" y="450"/>
                    <a:pt x="603" y="450"/>
                    <a:pt x="603" y="451"/>
                  </a:cubicBezTo>
                  <a:cubicBezTo>
                    <a:pt x="602" y="453"/>
                    <a:pt x="604" y="456"/>
                    <a:pt x="601" y="458"/>
                  </a:cubicBezTo>
                  <a:cubicBezTo>
                    <a:pt x="602" y="459"/>
                    <a:pt x="603" y="460"/>
                    <a:pt x="603" y="462"/>
                  </a:cubicBezTo>
                  <a:cubicBezTo>
                    <a:pt x="603" y="463"/>
                    <a:pt x="605" y="465"/>
                    <a:pt x="605" y="463"/>
                  </a:cubicBezTo>
                  <a:cubicBezTo>
                    <a:pt x="608" y="466"/>
                    <a:pt x="607" y="468"/>
                    <a:pt x="606" y="472"/>
                  </a:cubicBezTo>
                  <a:cubicBezTo>
                    <a:pt x="607" y="473"/>
                    <a:pt x="608" y="473"/>
                    <a:pt x="608" y="474"/>
                  </a:cubicBezTo>
                  <a:cubicBezTo>
                    <a:pt x="609" y="475"/>
                    <a:pt x="609" y="476"/>
                    <a:pt x="610" y="477"/>
                  </a:cubicBezTo>
                  <a:cubicBezTo>
                    <a:pt x="612" y="478"/>
                    <a:pt x="614" y="479"/>
                    <a:pt x="617" y="481"/>
                  </a:cubicBezTo>
                  <a:cubicBezTo>
                    <a:pt x="617" y="481"/>
                    <a:pt x="616" y="482"/>
                    <a:pt x="618" y="482"/>
                  </a:cubicBezTo>
                  <a:cubicBezTo>
                    <a:pt x="619" y="482"/>
                    <a:pt x="619" y="484"/>
                    <a:pt x="619" y="485"/>
                  </a:cubicBezTo>
                  <a:cubicBezTo>
                    <a:pt x="619" y="485"/>
                    <a:pt x="620" y="485"/>
                    <a:pt x="620" y="485"/>
                  </a:cubicBezTo>
                  <a:cubicBezTo>
                    <a:pt x="621" y="485"/>
                    <a:pt x="621" y="485"/>
                    <a:pt x="622" y="486"/>
                  </a:cubicBezTo>
                  <a:cubicBezTo>
                    <a:pt x="622" y="487"/>
                    <a:pt x="621" y="489"/>
                    <a:pt x="622" y="491"/>
                  </a:cubicBezTo>
                  <a:cubicBezTo>
                    <a:pt x="622" y="491"/>
                    <a:pt x="624" y="493"/>
                    <a:pt x="624" y="493"/>
                  </a:cubicBezTo>
                  <a:cubicBezTo>
                    <a:pt x="624" y="494"/>
                    <a:pt x="621" y="498"/>
                    <a:pt x="625" y="498"/>
                  </a:cubicBezTo>
                  <a:cubicBezTo>
                    <a:pt x="625" y="501"/>
                    <a:pt x="622" y="500"/>
                    <a:pt x="620" y="500"/>
                  </a:cubicBezTo>
                  <a:cubicBezTo>
                    <a:pt x="619" y="499"/>
                    <a:pt x="615" y="499"/>
                    <a:pt x="614" y="498"/>
                  </a:cubicBezTo>
                  <a:cubicBezTo>
                    <a:pt x="614" y="499"/>
                    <a:pt x="614" y="498"/>
                    <a:pt x="615" y="497"/>
                  </a:cubicBezTo>
                  <a:cubicBezTo>
                    <a:pt x="615" y="496"/>
                    <a:pt x="614" y="494"/>
                    <a:pt x="613" y="497"/>
                  </a:cubicBezTo>
                  <a:cubicBezTo>
                    <a:pt x="610" y="496"/>
                    <a:pt x="611" y="493"/>
                    <a:pt x="610" y="491"/>
                  </a:cubicBezTo>
                  <a:cubicBezTo>
                    <a:pt x="609" y="489"/>
                    <a:pt x="608" y="489"/>
                    <a:pt x="606" y="487"/>
                  </a:cubicBezTo>
                  <a:cubicBezTo>
                    <a:pt x="606" y="485"/>
                    <a:pt x="606" y="483"/>
                    <a:pt x="608" y="483"/>
                  </a:cubicBezTo>
                  <a:cubicBezTo>
                    <a:pt x="606" y="481"/>
                    <a:pt x="605" y="477"/>
                    <a:pt x="601" y="476"/>
                  </a:cubicBezTo>
                  <a:cubicBezTo>
                    <a:pt x="602" y="474"/>
                    <a:pt x="599" y="472"/>
                    <a:pt x="601" y="472"/>
                  </a:cubicBezTo>
                  <a:cubicBezTo>
                    <a:pt x="600" y="471"/>
                    <a:pt x="599" y="470"/>
                    <a:pt x="598" y="469"/>
                  </a:cubicBezTo>
                  <a:cubicBezTo>
                    <a:pt x="598" y="468"/>
                    <a:pt x="598" y="466"/>
                    <a:pt x="596" y="466"/>
                  </a:cubicBezTo>
                  <a:cubicBezTo>
                    <a:pt x="596" y="463"/>
                    <a:pt x="597" y="462"/>
                    <a:pt x="598" y="461"/>
                  </a:cubicBezTo>
                  <a:cubicBezTo>
                    <a:pt x="598" y="458"/>
                    <a:pt x="597" y="457"/>
                    <a:pt x="595" y="457"/>
                  </a:cubicBezTo>
                  <a:cubicBezTo>
                    <a:pt x="596" y="456"/>
                    <a:pt x="597" y="455"/>
                    <a:pt x="595" y="454"/>
                  </a:cubicBezTo>
                  <a:cubicBezTo>
                    <a:pt x="595" y="453"/>
                    <a:pt x="597" y="453"/>
                    <a:pt x="599" y="453"/>
                  </a:cubicBezTo>
                  <a:cubicBezTo>
                    <a:pt x="599" y="453"/>
                    <a:pt x="600" y="453"/>
                    <a:pt x="600" y="453"/>
                  </a:cubicBezTo>
                  <a:cubicBezTo>
                    <a:pt x="600" y="452"/>
                    <a:pt x="599" y="452"/>
                    <a:pt x="599" y="451"/>
                  </a:cubicBezTo>
                  <a:cubicBezTo>
                    <a:pt x="599" y="450"/>
                    <a:pt x="600" y="449"/>
                    <a:pt x="600" y="448"/>
                  </a:cubicBezTo>
                  <a:cubicBezTo>
                    <a:pt x="600" y="446"/>
                    <a:pt x="598" y="444"/>
                    <a:pt x="598" y="442"/>
                  </a:cubicBezTo>
                  <a:cubicBezTo>
                    <a:pt x="597" y="439"/>
                    <a:pt x="598" y="436"/>
                    <a:pt x="598" y="434"/>
                  </a:cubicBezTo>
                  <a:cubicBezTo>
                    <a:pt x="597" y="433"/>
                    <a:pt x="596" y="433"/>
                    <a:pt x="595" y="432"/>
                  </a:cubicBezTo>
                  <a:cubicBezTo>
                    <a:pt x="594" y="430"/>
                    <a:pt x="595" y="429"/>
                    <a:pt x="594" y="428"/>
                  </a:cubicBezTo>
                  <a:cubicBezTo>
                    <a:pt x="593" y="426"/>
                    <a:pt x="592" y="424"/>
                    <a:pt x="590" y="423"/>
                  </a:cubicBezTo>
                  <a:cubicBezTo>
                    <a:pt x="588" y="423"/>
                    <a:pt x="588" y="423"/>
                    <a:pt x="587" y="424"/>
                  </a:cubicBezTo>
                  <a:cubicBezTo>
                    <a:pt x="587" y="425"/>
                    <a:pt x="587" y="426"/>
                    <a:pt x="585" y="424"/>
                  </a:cubicBezTo>
                  <a:cubicBezTo>
                    <a:pt x="583" y="424"/>
                    <a:pt x="584" y="427"/>
                    <a:pt x="584" y="428"/>
                  </a:cubicBezTo>
                  <a:cubicBezTo>
                    <a:pt x="584" y="428"/>
                    <a:pt x="583" y="428"/>
                    <a:pt x="582" y="428"/>
                  </a:cubicBezTo>
                  <a:cubicBezTo>
                    <a:pt x="582" y="428"/>
                    <a:pt x="581" y="428"/>
                    <a:pt x="581" y="428"/>
                  </a:cubicBezTo>
                  <a:cubicBezTo>
                    <a:pt x="581" y="429"/>
                    <a:pt x="582" y="431"/>
                    <a:pt x="580" y="430"/>
                  </a:cubicBezTo>
                  <a:cubicBezTo>
                    <a:pt x="577" y="431"/>
                    <a:pt x="577" y="430"/>
                    <a:pt x="576" y="427"/>
                  </a:cubicBezTo>
                  <a:cubicBezTo>
                    <a:pt x="576" y="426"/>
                    <a:pt x="575" y="426"/>
                    <a:pt x="575" y="425"/>
                  </a:cubicBezTo>
                  <a:cubicBezTo>
                    <a:pt x="574" y="423"/>
                    <a:pt x="576" y="424"/>
                    <a:pt x="576" y="423"/>
                  </a:cubicBezTo>
                  <a:cubicBezTo>
                    <a:pt x="576" y="422"/>
                    <a:pt x="573" y="416"/>
                    <a:pt x="576" y="414"/>
                  </a:cubicBezTo>
                  <a:cubicBezTo>
                    <a:pt x="575" y="413"/>
                    <a:pt x="573" y="412"/>
                    <a:pt x="574" y="406"/>
                  </a:cubicBezTo>
                  <a:cubicBezTo>
                    <a:pt x="572" y="407"/>
                    <a:pt x="573" y="408"/>
                    <a:pt x="572" y="409"/>
                  </a:cubicBezTo>
                  <a:cubicBezTo>
                    <a:pt x="570" y="408"/>
                    <a:pt x="572" y="404"/>
                    <a:pt x="570" y="401"/>
                  </a:cubicBezTo>
                  <a:cubicBezTo>
                    <a:pt x="569" y="400"/>
                    <a:pt x="568" y="400"/>
                    <a:pt x="567" y="399"/>
                  </a:cubicBezTo>
                  <a:cubicBezTo>
                    <a:pt x="567" y="398"/>
                    <a:pt x="567" y="397"/>
                    <a:pt x="566" y="396"/>
                  </a:cubicBezTo>
                  <a:cubicBezTo>
                    <a:pt x="565" y="395"/>
                    <a:pt x="561" y="396"/>
                    <a:pt x="562" y="393"/>
                  </a:cubicBezTo>
                  <a:cubicBezTo>
                    <a:pt x="558" y="392"/>
                    <a:pt x="557" y="395"/>
                    <a:pt x="555" y="396"/>
                  </a:cubicBezTo>
                  <a:cubicBezTo>
                    <a:pt x="553" y="396"/>
                    <a:pt x="551" y="396"/>
                    <a:pt x="551" y="398"/>
                  </a:cubicBezTo>
                  <a:cubicBezTo>
                    <a:pt x="548" y="398"/>
                    <a:pt x="545" y="398"/>
                    <a:pt x="542" y="398"/>
                  </a:cubicBezTo>
                  <a:cubicBezTo>
                    <a:pt x="542" y="399"/>
                    <a:pt x="540" y="399"/>
                    <a:pt x="540" y="400"/>
                  </a:cubicBezTo>
                  <a:cubicBezTo>
                    <a:pt x="539" y="401"/>
                    <a:pt x="538" y="400"/>
                    <a:pt x="538" y="401"/>
                  </a:cubicBezTo>
                  <a:cubicBezTo>
                    <a:pt x="538" y="403"/>
                    <a:pt x="535" y="403"/>
                    <a:pt x="535" y="404"/>
                  </a:cubicBezTo>
                  <a:cubicBezTo>
                    <a:pt x="532" y="406"/>
                    <a:pt x="529" y="411"/>
                    <a:pt x="524" y="413"/>
                  </a:cubicBezTo>
                  <a:cubicBezTo>
                    <a:pt x="521" y="415"/>
                    <a:pt x="521" y="420"/>
                    <a:pt x="516" y="420"/>
                  </a:cubicBezTo>
                  <a:cubicBezTo>
                    <a:pt x="517" y="423"/>
                    <a:pt x="517" y="423"/>
                    <a:pt x="513" y="423"/>
                  </a:cubicBezTo>
                  <a:cubicBezTo>
                    <a:pt x="513" y="424"/>
                    <a:pt x="513" y="425"/>
                    <a:pt x="514" y="425"/>
                  </a:cubicBezTo>
                  <a:cubicBezTo>
                    <a:pt x="514" y="427"/>
                    <a:pt x="512" y="427"/>
                    <a:pt x="512" y="425"/>
                  </a:cubicBezTo>
                  <a:cubicBezTo>
                    <a:pt x="510" y="426"/>
                    <a:pt x="511" y="429"/>
                    <a:pt x="507" y="428"/>
                  </a:cubicBezTo>
                  <a:cubicBezTo>
                    <a:pt x="506" y="429"/>
                    <a:pt x="506" y="431"/>
                    <a:pt x="503" y="430"/>
                  </a:cubicBezTo>
                  <a:cubicBezTo>
                    <a:pt x="503" y="432"/>
                    <a:pt x="504" y="433"/>
                    <a:pt x="504" y="434"/>
                  </a:cubicBezTo>
                  <a:cubicBezTo>
                    <a:pt x="504" y="437"/>
                    <a:pt x="502" y="440"/>
                    <a:pt x="502" y="444"/>
                  </a:cubicBezTo>
                  <a:cubicBezTo>
                    <a:pt x="501" y="450"/>
                    <a:pt x="502" y="456"/>
                    <a:pt x="501" y="458"/>
                  </a:cubicBezTo>
                  <a:cubicBezTo>
                    <a:pt x="500" y="458"/>
                    <a:pt x="500" y="458"/>
                    <a:pt x="499" y="458"/>
                  </a:cubicBezTo>
                  <a:cubicBezTo>
                    <a:pt x="499" y="458"/>
                    <a:pt x="498" y="458"/>
                    <a:pt x="498" y="458"/>
                  </a:cubicBezTo>
                  <a:cubicBezTo>
                    <a:pt x="497" y="459"/>
                    <a:pt x="498" y="462"/>
                    <a:pt x="497" y="463"/>
                  </a:cubicBezTo>
                  <a:cubicBezTo>
                    <a:pt x="496" y="464"/>
                    <a:pt x="493" y="464"/>
                    <a:pt x="492" y="464"/>
                  </a:cubicBezTo>
                  <a:cubicBezTo>
                    <a:pt x="491" y="465"/>
                    <a:pt x="490" y="468"/>
                    <a:pt x="488" y="467"/>
                  </a:cubicBezTo>
                  <a:cubicBezTo>
                    <a:pt x="485" y="464"/>
                    <a:pt x="483" y="459"/>
                    <a:pt x="482" y="454"/>
                  </a:cubicBezTo>
                  <a:cubicBezTo>
                    <a:pt x="481" y="454"/>
                    <a:pt x="480" y="452"/>
                    <a:pt x="479" y="452"/>
                  </a:cubicBezTo>
                  <a:cubicBezTo>
                    <a:pt x="478" y="451"/>
                    <a:pt x="478" y="450"/>
                    <a:pt x="477" y="451"/>
                  </a:cubicBezTo>
                  <a:cubicBezTo>
                    <a:pt x="475" y="446"/>
                    <a:pt x="479" y="447"/>
                    <a:pt x="479" y="444"/>
                  </a:cubicBezTo>
                  <a:cubicBezTo>
                    <a:pt x="479" y="442"/>
                    <a:pt x="477" y="441"/>
                    <a:pt x="475" y="439"/>
                  </a:cubicBezTo>
                  <a:cubicBezTo>
                    <a:pt x="474" y="438"/>
                    <a:pt x="474" y="436"/>
                    <a:pt x="471" y="435"/>
                  </a:cubicBezTo>
                  <a:cubicBezTo>
                    <a:pt x="471" y="433"/>
                    <a:pt x="471" y="430"/>
                    <a:pt x="469" y="428"/>
                  </a:cubicBezTo>
                  <a:cubicBezTo>
                    <a:pt x="467" y="425"/>
                    <a:pt x="467" y="417"/>
                    <a:pt x="466" y="410"/>
                  </a:cubicBezTo>
                  <a:cubicBezTo>
                    <a:pt x="466" y="407"/>
                    <a:pt x="465" y="400"/>
                    <a:pt x="464" y="395"/>
                  </a:cubicBezTo>
                  <a:cubicBezTo>
                    <a:pt x="462" y="396"/>
                    <a:pt x="459" y="400"/>
                    <a:pt x="461" y="401"/>
                  </a:cubicBezTo>
                  <a:cubicBezTo>
                    <a:pt x="461" y="405"/>
                    <a:pt x="456" y="402"/>
                    <a:pt x="455" y="401"/>
                  </a:cubicBezTo>
                  <a:cubicBezTo>
                    <a:pt x="455" y="401"/>
                    <a:pt x="454" y="401"/>
                    <a:pt x="454" y="401"/>
                  </a:cubicBezTo>
                  <a:cubicBezTo>
                    <a:pt x="453" y="402"/>
                    <a:pt x="453" y="402"/>
                    <a:pt x="453" y="401"/>
                  </a:cubicBezTo>
                  <a:cubicBezTo>
                    <a:pt x="451" y="401"/>
                    <a:pt x="450" y="396"/>
                    <a:pt x="448" y="398"/>
                  </a:cubicBezTo>
                  <a:cubicBezTo>
                    <a:pt x="447" y="396"/>
                    <a:pt x="449" y="395"/>
                    <a:pt x="450" y="395"/>
                  </a:cubicBezTo>
                  <a:cubicBezTo>
                    <a:pt x="449" y="394"/>
                    <a:pt x="450" y="393"/>
                    <a:pt x="450" y="391"/>
                  </a:cubicBezTo>
                  <a:cubicBezTo>
                    <a:pt x="450" y="390"/>
                    <a:pt x="449" y="390"/>
                    <a:pt x="447" y="390"/>
                  </a:cubicBezTo>
                  <a:cubicBezTo>
                    <a:pt x="447" y="390"/>
                    <a:pt x="446" y="390"/>
                    <a:pt x="445" y="390"/>
                  </a:cubicBezTo>
                  <a:cubicBezTo>
                    <a:pt x="444" y="390"/>
                    <a:pt x="442" y="384"/>
                    <a:pt x="441" y="388"/>
                  </a:cubicBezTo>
                  <a:cubicBezTo>
                    <a:pt x="438" y="388"/>
                    <a:pt x="440" y="383"/>
                    <a:pt x="440" y="384"/>
                  </a:cubicBezTo>
                  <a:cubicBezTo>
                    <a:pt x="439" y="382"/>
                    <a:pt x="437" y="383"/>
                    <a:pt x="437" y="380"/>
                  </a:cubicBezTo>
                  <a:cubicBezTo>
                    <a:pt x="437" y="380"/>
                    <a:pt x="436" y="380"/>
                    <a:pt x="435" y="380"/>
                  </a:cubicBezTo>
                  <a:cubicBezTo>
                    <a:pt x="434" y="380"/>
                    <a:pt x="433" y="381"/>
                    <a:pt x="432" y="380"/>
                  </a:cubicBezTo>
                  <a:cubicBezTo>
                    <a:pt x="432" y="378"/>
                    <a:pt x="432" y="378"/>
                    <a:pt x="432" y="378"/>
                  </a:cubicBezTo>
                  <a:cubicBezTo>
                    <a:pt x="429" y="377"/>
                    <a:pt x="427" y="379"/>
                    <a:pt x="425" y="379"/>
                  </a:cubicBezTo>
                  <a:cubicBezTo>
                    <a:pt x="424" y="379"/>
                    <a:pt x="423" y="379"/>
                    <a:pt x="422" y="379"/>
                  </a:cubicBezTo>
                  <a:cubicBezTo>
                    <a:pt x="421" y="378"/>
                    <a:pt x="420" y="377"/>
                    <a:pt x="420" y="380"/>
                  </a:cubicBezTo>
                  <a:cubicBezTo>
                    <a:pt x="408" y="381"/>
                    <a:pt x="399" y="379"/>
                    <a:pt x="390" y="378"/>
                  </a:cubicBezTo>
                  <a:cubicBezTo>
                    <a:pt x="390" y="375"/>
                    <a:pt x="387" y="376"/>
                    <a:pt x="387" y="374"/>
                  </a:cubicBezTo>
                  <a:cubicBezTo>
                    <a:pt x="387" y="373"/>
                    <a:pt x="386" y="373"/>
                    <a:pt x="385" y="373"/>
                  </a:cubicBezTo>
                  <a:cubicBezTo>
                    <a:pt x="384" y="374"/>
                    <a:pt x="383" y="374"/>
                    <a:pt x="384" y="371"/>
                  </a:cubicBezTo>
                  <a:cubicBezTo>
                    <a:pt x="383" y="371"/>
                    <a:pt x="382" y="371"/>
                    <a:pt x="382" y="370"/>
                  </a:cubicBezTo>
                  <a:cubicBezTo>
                    <a:pt x="379" y="372"/>
                    <a:pt x="369" y="370"/>
                    <a:pt x="366" y="369"/>
                  </a:cubicBezTo>
                  <a:cubicBezTo>
                    <a:pt x="364" y="368"/>
                    <a:pt x="363" y="368"/>
                    <a:pt x="363" y="366"/>
                  </a:cubicBezTo>
                  <a:cubicBezTo>
                    <a:pt x="360" y="367"/>
                    <a:pt x="359" y="366"/>
                    <a:pt x="358" y="364"/>
                  </a:cubicBezTo>
                  <a:cubicBezTo>
                    <a:pt x="357" y="363"/>
                    <a:pt x="356" y="362"/>
                    <a:pt x="354" y="362"/>
                  </a:cubicBezTo>
                  <a:cubicBezTo>
                    <a:pt x="353" y="358"/>
                    <a:pt x="351" y="355"/>
                    <a:pt x="349" y="351"/>
                  </a:cubicBezTo>
                  <a:cubicBezTo>
                    <a:pt x="338" y="349"/>
                    <a:pt x="338" y="355"/>
                    <a:pt x="339" y="361"/>
                  </a:cubicBezTo>
                  <a:cubicBezTo>
                    <a:pt x="339" y="363"/>
                    <a:pt x="344" y="365"/>
                    <a:pt x="348" y="370"/>
                  </a:cubicBezTo>
                  <a:cubicBezTo>
                    <a:pt x="349" y="371"/>
                    <a:pt x="351" y="378"/>
                    <a:pt x="354" y="376"/>
                  </a:cubicBezTo>
                  <a:cubicBezTo>
                    <a:pt x="354" y="379"/>
                    <a:pt x="357" y="379"/>
                    <a:pt x="355" y="383"/>
                  </a:cubicBezTo>
                  <a:cubicBezTo>
                    <a:pt x="356" y="383"/>
                    <a:pt x="357" y="383"/>
                    <a:pt x="358" y="383"/>
                  </a:cubicBezTo>
                  <a:cubicBezTo>
                    <a:pt x="361" y="382"/>
                    <a:pt x="365" y="382"/>
                    <a:pt x="362" y="385"/>
                  </a:cubicBezTo>
                  <a:cubicBezTo>
                    <a:pt x="364" y="386"/>
                    <a:pt x="363" y="383"/>
                    <a:pt x="364" y="383"/>
                  </a:cubicBezTo>
                  <a:cubicBezTo>
                    <a:pt x="366" y="382"/>
                    <a:pt x="369" y="383"/>
                    <a:pt x="369" y="380"/>
                  </a:cubicBezTo>
                  <a:cubicBezTo>
                    <a:pt x="369" y="379"/>
                    <a:pt x="371" y="379"/>
                    <a:pt x="372" y="379"/>
                  </a:cubicBezTo>
                  <a:cubicBezTo>
                    <a:pt x="373" y="378"/>
                    <a:pt x="372" y="377"/>
                    <a:pt x="373" y="376"/>
                  </a:cubicBezTo>
                  <a:cubicBezTo>
                    <a:pt x="375" y="375"/>
                    <a:pt x="378" y="376"/>
                    <a:pt x="381" y="375"/>
                  </a:cubicBezTo>
                  <a:cubicBezTo>
                    <a:pt x="381" y="375"/>
                    <a:pt x="379" y="377"/>
                    <a:pt x="379" y="378"/>
                  </a:cubicBezTo>
                  <a:cubicBezTo>
                    <a:pt x="382" y="378"/>
                    <a:pt x="382" y="378"/>
                    <a:pt x="382" y="378"/>
                  </a:cubicBezTo>
                  <a:cubicBezTo>
                    <a:pt x="383" y="380"/>
                    <a:pt x="382" y="381"/>
                    <a:pt x="383" y="383"/>
                  </a:cubicBezTo>
                  <a:cubicBezTo>
                    <a:pt x="382" y="385"/>
                    <a:pt x="387" y="384"/>
                    <a:pt x="387" y="386"/>
                  </a:cubicBezTo>
                  <a:cubicBezTo>
                    <a:pt x="387" y="390"/>
                    <a:pt x="390" y="387"/>
                    <a:pt x="392" y="389"/>
                  </a:cubicBezTo>
                  <a:cubicBezTo>
                    <a:pt x="394" y="390"/>
                    <a:pt x="393" y="392"/>
                    <a:pt x="396" y="393"/>
                  </a:cubicBezTo>
                  <a:cubicBezTo>
                    <a:pt x="393" y="396"/>
                    <a:pt x="396" y="399"/>
                    <a:pt x="396" y="403"/>
                  </a:cubicBezTo>
                  <a:cubicBezTo>
                    <a:pt x="395" y="403"/>
                    <a:pt x="393" y="403"/>
                    <a:pt x="392" y="403"/>
                  </a:cubicBezTo>
                  <a:cubicBezTo>
                    <a:pt x="393" y="407"/>
                    <a:pt x="389" y="406"/>
                    <a:pt x="390" y="410"/>
                  </a:cubicBezTo>
                  <a:cubicBezTo>
                    <a:pt x="387" y="410"/>
                    <a:pt x="386" y="411"/>
                    <a:pt x="386" y="413"/>
                  </a:cubicBezTo>
                  <a:cubicBezTo>
                    <a:pt x="384" y="413"/>
                    <a:pt x="382" y="413"/>
                    <a:pt x="381" y="413"/>
                  </a:cubicBezTo>
                  <a:cubicBezTo>
                    <a:pt x="379" y="413"/>
                    <a:pt x="380" y="415"/>
                    <a:pt x="379" y="417"/>
                  </a:cubicBezTo>
                  <a:cubicBezTo>
                    <a:pt x="379" y="417"/>
                    <a:pt x="379" y="417"/>
                    <a:pt x="378" y="417"/>
                  </a:cubicBezTo>
                  <a:cubicBezTo>
                    <a:pt x="378" y="416"/>
                    <a:pt x="377" y="416"/>
                    <a:pt x="377" y="417"/>
                  </a:cubicBezTo>
                  <a:cubicBezTo>
                    <a:pt x="376" y="417"/>
                    <a:pt x="377" y="420"/>
                    <a:pt x="377" y="420"/>
                  </a:cubicBezTo>
                  <a:cubicBezTo>
                    <a:pt x="374" y="420"/>
                    <a:pt x="373" y="421"/>
                    <a:pt x="373" y="423"/>
                  </a:cubicBezTo>
                  <a:cubicBezTo>
                    <a:pt x="371" y="423"/>
                    <a:pt x="370" y="423"/>
                    <a:pt x="368" y="424"/>
                  </a:cubicBezTo>
                  <a:cubicBezTo>
                    <a:pt x="366" y="425"/>
                    <a:pt x="367" y="426"/>
                    <a:pt x="363" y="427"/>
                  </a:cubicBezTo>
                  <a:cubicBezTo>
                    <a:pt x="362" y="427"/>
                    <a:pt x="355" y="429"/>
                    <a:pt x="355" y="433"/>
                  </a:cubicBezTo>
                  <a:cubicBezTo>
                    <a:pt x="355" y="433"/>
                    <a:pt x="354" y="433"/>
                    <a:pt x="353" y="433"/>
                  </a:cubicBezTo>
                  <a:cubicBezTo>
                    <a:pt x="352" y="433"/>
                    <a:pt x="351" y="433"/>
                    <a:pt x="350" y="433"/>
                  </a:cubicBezTo>
                  <a:cubicBezTo>
                    <a:pt x="349" y="434"/>
                    <a:pt x="350" y="435"/>
                    <a:pt x="349" y="435"/>
                  </a:cubicBezTo>
                  <a:cubicBezTo>
                    <a:pt x="349" y="436"/>
                    <a:pt x="348" y="436"/>
                    <a:pt x="348" y="435"/>
                  </a:cubicBezTo>
                  <a:cubicBezTo>
                    <a:pt x="347" y="435"/>
                    <a:pt x="347" y="435"/>
                    <a:pt x="347" y="435"/>
                  </a:cubicBezTo>
                  <a:cubicBezTo>
                    <a:pt x="343" y="437"/>
                    <a:pt x="343" y="437"/>
                    <a:pt x="343" y="437"/>
                  </a:cubicBezTo>
                  <a:cubicBezTo>
                    <a:pt x="341" y="439"/>
                    <a:pt x="331" y="438"/>
                    <a:pt x="326" y="440"/>
                  </a:cubicBezTo>
                  <a:cubicBezTo>
                    <a:pt x="323" y="441"/>
                    <a:pt x="330" y="443"/>
                    <a:pt x="324" y="443"/>
                  </a:cubicBezTo>
                  <a:cubicBezTo>
                    <a:pt x="324" y="443"/>
                    <a:pt x="323" y="443"/>
                    <a:pt x="323" y="443"/>
                  </a:cubicBezTo>
                  <a:cubicBezTo>
                    <a:pt x="322" y="443"/>
                    <a:pt x="322" y="443"/>
                    <a:pt x="321" y="443"/>
                  </a:cubicBezTo>
                  <a:cubicBezTo>
                    <a:pt x="320" y="444"/>
                    <a:pt x="320" y="446"/>
                    <a:pt x="318" y="446"/>
                  </a:cubicBezTo>
                  <a:cubicBezTo>
                    <a:pt x="319" y="443"/>
                    <a:pt x="316" y="444"/>
                    <a:pt x="315" y="443"/>
                  </a:cubicBezTo>
                  <a:cubicBezTo>
                    <a:pt x="314" y="442"/>
                    <a:pt x="316" y="438"/>
                    <a:pt x="313" y="438"/>
                  </a:cubicBezTo>
                  <a:cubicBezTo>
                    <a:pt x="312" y="436"/>
                    <a:pt x="314" y="436"/>
                    <a:pt x="314" y="434"/>
                  </a:cubicBezTo>
                  <a:cubicBezTo>
                    <a:pt x="313" y="433"/>
                    <a:pt x="310" y="432"/>
                    <a:pt x="313" y="432"/>
                  </a:cubicBezTo>
                  <a:cubicBezTo>
                    <a:pt x="312" y="430"/>
                    <a:pt x="311" y="429"/>
                    <a:pt x="309" y="429"/>
                  </a:cubicBezTo>
                  <a:cubicBezTo>
                    <a:pt x="310" y="426"/>
                    <a:pt x="306" y="422"/>
                    <a:pt x="309" y="422"/>
                  </a:cubicBezTo>
                  <a:cubicBezTo>
                    <a:pt x="309" y="420"/>
                    <a:pt x="307" y="421"/>
                    <a:pt x="306" y="420"/>
                  </a:cubicBezTo>
                  <a:cubicBezTo>
                    <a:pt x="305" y="419"/>
                    <a:pt x="306" y="416"/>
                    <a:pt x="306" y="417"/>
                  </a:cubicBezTo>
                  <a:cubicBezTo>
                    <a:pt x="306" y="416"/>
                    <a:pt x="304" y="415"/>
                    <a:pt x="304" y="414"/>
                  </a:cubicBezTo>
                  <a:cubicBezTo>
                    <a:pt x="303" y="413"/>
                    <a:pt x="304" y="413"/>
                    <a:pt x="303" y="413"/>
                  </a:cubicBezTo>
                  <a:cubicBezTo>
                    <a:pt x="302" y="413"/>
                    <a:pt x="301" y="408"/>
                    <a:pt x="300" y="409"/>
                  </a:cubicBezTo>
                  <a:cubicBezTo>
                    <a:pt x="300" y="410"/>
                    <a:pt x="300" y="410"/>
                    <a:pt x="300" y="410"/>
                  </a:cubicBezTo>
                  <a:cubicBezTo>
                    <a:pt x="297" y="408"/>
                    <a:pt x="298" y="404"/>
                    <a:pt x="294" y="404"/>
                  </a:cubicBezTo>
                  <a:cubicBezTo>
                    <a:pt x="297" y="399"/>
                    <a:pt x="291" y="398"/>
                    <a:pt x="291" y="391"/>
                  </a:cubicBezTo>
                  <a:cubicBezTo>
                    <a:pt x="291" y="390"/>
                    <a:pt x="289" y="391"/>
                    <a:pt x="289" y="389"/>
                  </a:cubicBezTo>
                  <a:cubicBezTo>
                    <a:pt x="288" y="387"/>
                    <a:pt x="284" y="388"/>
                    <a:pt x="284" y="386"/>
                  </a:cubicBezTo>
                  <a:cubicBezTo>
                    <a:pt x="285" y="385"/>
                    <a:pt x="285" y="384"/>
                    <a:pt x="282" y="384"/>
                  </a:cubicBezTo>
                  <a:cubicBezTo>
                    <a:pt x="284" y="382"/>
                    <a:pt x="283" y="381"/>
                    <a:pt x="282" y="378"/>
                  </a:cubicBezTo>
                  <a:cubicBezTo>
                    <a:pt x="282" y="377"/>
                    <a:pt x="283" y="375"/>
                    <a:pt x="282" y="375"/>
                  </a:cubicBezTo>
                  <a:cubicBezTo>
                    <a:pt x="281" y="375"/>
                    <a:pt x="281" y="375"/>
                    <a:pt x="281" y="375"/>
                  </a:cubicBezTo>
                  <a:cubicBezTo>
                    <a:pt x="281" y="372"/>
                    <a:pt x="283" y="373"/>
                    <a:pt x="281" y="370"/>
                  </a:cubicBezTo>
                  <a:cubicBezTo>
                    <a:pt x="281" y="369"/>
                    <a:pt x="280" y="370"/>
                    <a:pt x="280" y="371"/>
                  </a:cubicBezTo>
                  <a:cubicBezTo>
                    <a:pt x="279" y="373"/>
                    <a:pt x="279" y="374"/>
                    <a:pt x="279" y="370"/>
                  </a:cubicBezTo>
                  <a:cubicBezTo>
                    <a:pt x="278" y="365"/>
                    <a:pt x="274" y="362"/>
                    <a:pt x="270" y="357"/>
                  </a:cubicBezTo>
                  <a:cubicBezTo>
                    <a:pt x="266" y="360"/>
                    <a:pt x="269" y="361"/>
                    <a:pt x="267" y="365"/>
                  </a:cubicBezTo>
                  <a:cubicBezTo>
                    <a:pt x="264" y="366"/>
                    <a:pt x="265" y="363"/>
                    <a:pt x="263" y="362"/>
                  </a:cubicBezTo>
                  <a:cubicBezTo>
                    <a:pt x="261" y="363"/>
                    <a:pt x="261" y="361"/>
                    <a:pt x="260" y="361"/>
                  </a:cubicBezTo>
                  <a:cubicBezTo>
                    <a:pt x="262" y="363"/>
                    <a:pt x="260" y="369"/>
                    <a:pt x="265" y="369"/>
                  </a:cubicBezTo>
                  <a:cubicBezTo>
                    <a:pt x="263" y="372"/>
                    <a:pt x="265" y="375"/>
                    <a:pt x="267" y="380"/>
                  </a:cubicBezTo>
                  <a:cubicBezTo>
                    <a:pt x="267" y="381"/>
                    <a:pt x="267" y="382"/>
                    <a:pt x="267" y="383"/>
                  </a:cubicBezTo>
                  <a:cubicBezTo>
                    <a:pt x="269" y="384"/>
                    <a:pt x="270" y="390"/>
                    <a:pt x="271" y="393"/>
                  </a:cubicBezTo>
                  <a:cubicBezTo>
                    <a:pt x="273" y="393"/>
                    <a:pt x="274" y="393"/>
                    <a:pt x="276" y="393"/>
                  </a:cubicBezTo>
                  <a:cubicBezTo>
                    <a:pt x="275" y="394"/>
                    <a:pt x="275" y="395"/>
                    <a:pt x="275" y="396"/>
                  </a:cubicBezTo>
                  <a:cubicBezTo>
                    <a:pt x="276" y="397"/>
                    <a:pt x="277" y="396"/>
                    <a:pt x="277" y="395"/>
                  </a:cubicBezTo>
                  <a:cubicBezTo>
                    <a:pt x="280" y="397"/>
                    <a:pt x="278" y="399"/>
                    <a:pt x="280" y="401"/>
                  </a:cubicBezTo>
                  <a:cubicBezTo>
                    <a:pt x="280" y="402"/>
                    <a:pt x="282" y="402"/>
                    <a:pt x="282" y="403"/>
                  </a:cubicBezTo>
                  <a:cubicBezTo>
                    <a:pt x="283" y="403"/>
                    <a:pt x="282" y="405"/>
                    <a:pt x="282" y="405"/>
                  </a:cubicBezTo>
                  <a:cubicBezTo>
                    <a:pt x="284" y="405"/>
                    <a:pt x="284" y="405"/>
                    <a:pt x="284" y="405"/>
                  </a:cubicBezTo>
                  <a:cubicBezTo>
                    <a:pt x="284" y="407"/>
                    <a:pt x="282" y="408"/>
                    <a:pt x="282" y="408"/>
                  </a:cubicBezTo>
                  <a:cubicBezTo>
                    <a:pt x="283" y="409"/>
                    <a:pt x="284" y="409"/>
                    <a:pt x="285" y="410"/>
                  </a:cubicBezTo>
                  <a:cubicBezTo>
                    <a:pt x="285" y="411"/>
                    <a:pt x="284" y="412"/>
                    <a:pt x="285" y="413"/>
                  </a:cubicBezTo>
                  <a:cubicBezTo>
                    <a:pt x="286" y="413"/>
                    <a:pt x="286" y="413"/>
                    <a:pt x="286" y="413"/>
                  </a:cubicBezTo>
                  <a:cubicBezTo>
                    <a:pt x="287" y="414"/>
                    <a:pt x="284" y="419"/>
                    <a:pt x="289" y="418"/>
                  </a:cubicBezTo>
                  <a:cubicBezTo>
                    <a:pt x="289" y="420"/>
                    <a:pt x="288" y="423"/>
                    <a:pt x="290" y="425"/>
                  </a:cubicBezTo>
                  <a:cubicBezTo>
                    <a:pt x="290" y="426"/>
                    <a:pt x="292" y="427"/>
                    <a:pt x="292" y="428"/>
                  </a:cubicBezTo>
                  <a:cubicBezTo>
                    <a:pt x="293" y="429"/>
                    <a:pt x="293" y="431"/>
                    <a:pt x="294" y="432"/>
                  </a:cubicBezTo>
                  <a:cubicBezTo>
                    <a:pt x="294" y="432"/>
                    <a:pt x="296" y="432"/>
                    <a:pt x="296" y="433"/>
                  </a:cubicBezTo>
                  <a:cubicBezTo>
                    <a:pt x="297" y="434"/>
                    <a:pt x="295" y="437"/>
                    <a:pt x="297" y="437"/>
                  </a:cubicBezTo>
                  <a:cubicBezTo>
                    <a:pt x="299" y="437"/>
                    <a:pt x="299" y="440"/>
                    <a:pt x="299" y="442"/>
                  </a:cubicBezTo>
                  <a:cubicBezTo>
                    <a:pt x="301" y="440"/>
                    <a:pt x="302" y="441"/>
                    <a:pt x="304" y="442"/>
                  </a:cubicBezTo>
                  <a:cubicBezTo>
                    <a:pt x="305" y="443"/>
                    <a:pt x="306" y="444"/>
                    <a:pt x="309" y="443"/>
                  </a:cubicBezTo>
                  <a:cubicBezTo>
                    <a:pt x="309" y="447"/>
                    <a:pt x="311" y="448"/>
                    <a:pt x="311" y="452"/>
                  </a:cubicBezTo>
                  <a:cubicBezTo>
                    <a:pt x="316" y="459"/>
                    <a:pt x="331" y="457"/>
                    <a:pt x="340" y="456"/>
                  </a:cubicBezTo>
                  <a:cubicBezTo>
                    <a:pt x="342" y="456"/>
                    <a:pt x="341" y="453"/>
                    <a:pt x="342" y="453"/>
                  </a:cubicBezTo>
                  <a:cubicBezTo>
                    <a:pt x="343" y="453"/>
                    <a:pt x="344" y="453"/>
                    <a:pt x="345" y="453"/>
                  </a:cubicBezTo>
                  <a:cubicBezTo>
                    <a:pt x="348" y="453"/>
                    <a:pt x="350" y="454"/>
                    <a:pt x="349" y="451"/>
                  </a:cubicBezTo>
                  <a:cubicBezTo>
                    <a:pt x="352" y="452"/>
                    <a:pt x="352" y="454"/>
                    <a:pt x="350" y="457"/>
                  </a:cubicBezTo>
                  <a:cubicBezTo>
                    <a:pt x="350" y="457"/>
                    <a:pt x="349" y="458"/>
                    <a:pt x="349" y="458"/>
                  </a:cubicBezTo>
                  <a:cubicBezTo>
                    <a:pt x="349" y="460"/>
                    <a:pt x="350" y="463"/>
                    <a:pt x="349" y="466"/>
                  </a:cubicBezTo>
                  <a:cubicBezTo>
                    <a:pt x="347" y="466"/>
                    <a:pt x="347" y="466"/>
                    <a:pt x="347" y="466"/>
                  </a:cubicBezTo>
                  <a:cubicBezTo>
                    <a:pt x="346" y="466"/>
                    <a:pt x="346" y="472"/>
                    <a:pt x="345" y="473"/>
                  </a:cubicBezTo>
                  <a:cubicBezTo>
                    <a:pt x="345" y="474"/>
                    <a:pt x="341" y="475"/>
                    <a:pt x="343" y="479"/>
                  </a:cubicBezTo>
                  <a:cubicBezTo>
                    <a:pt x="339" y="480"/>
                    <a:pt x="341" y="486"/>
                    <a:pt x="337" y="486"/>
                  </a:cubicBezTo>
                  <a:cubicBezTo>
                    <a:pt x="337" y="490"/>
                    <a:pt x="335" y="490"/>
                    <a:pt x="335" y="493"/>
                  </a:cubicBezTo>
                  <a:cubicBezTo>
                    <a:pt x="333" y="493"/>
                    <a:pt x="332" y="494"/>
                    <a:pt x="332" y="495"/>
                  </a:cubicBezTo>
                  <a:cubicBezTo>
                    <a:pt x="332" y="496"/>
                    <a:pt x="331" y="498"/>
                    <a:pt x="329" y="497"/>
                  </a:cubicBezTo>
                  <a:cubicBezTo>
                    <a:pt x="329" y="498"/>
                    <a:pt x="329" y="500"/>
                    <a:pt x="329" y="501"/>
                  </a:cubicBezTo>
                  <a:cubicBezTo>
                    <a:pt x="329" y="501"/>
                    <a:pt x="328" y="501"/>
                    <a:pt x="328" y="500"/>
                  </a:cubicBezTo>
                  <a:cubicBezTo>
                    <a:pt x="328" y="500"/>
                    <a:pt x="327" y="499"/>
                    <a:pt x="326" y="500"/>
                  </a:cubicBezTo>
                  <a:cubicBezTo>
                    <a:pt x="324" y="501"/>
                    <a:pt x="326" y="502"/>
                    <a:pt x="321" y="503"/>
                  </a:cubicBezTo>
                  <a:cubicBezTo>
                    <a:pt x="318" y="505"/>
                    <a:pt x="318" y="505"/>
                    <a:pt x="318" y="505"/>
                  </a:cubicBezTo>
                  <a:cubicBezTo>
                    <a:pt x="318" y="506"/>
                    <a:pt x="318" y="506"/>
                    <a:pt x="318" y="506"/>
                  </a:cubicBezTo>
                  <a:cubicBezTo>
                    <a:pt x="316" y="507"/>
                    <a:pt x="314" y="508"/>
                    <a:pt x="313" y="508"/>
                  </a:cubicBezTo>
                  <a:cubicBezTo>
                    <a:pt x="309" y="511"/>
                    <a:pt x="308" y="515"/>
                    <a:pt x="304" y="515"/>
                  </a:cubicBezTo>
                  <a:cubicBezTo>
                    <a:pt x="305" y="518"/>
                    <a:pt x="302" y="518"/>
                    <a:pt x="303" y="521"/>
                  </a:cubicBezTo>
                  <a:cubicBezTo>
                    <a:pt x="301" y="522"/>
                    <a:pt x="301" y="521"/>
                    <a:pt x="299" y="521"/>
                  </a:cubicBezTo>
                  <a:cubicBezTo>
                    <a:pt x="300" y="522"/>
                    <a:pt x="297" y="524"/>
                    <a:pt x="297" y="525"/>
                  </a:cubicBezTo>
                  <a:cubicBezTo>
                    <a:pt x="300" y="527"/>
                    <a:pt x="296" y="525"/>
                    <a:pt x="296" y="529"/>
                  </a:cubicBezTo>
                  <a:cubicBezTo>
                    <a:pt x="296" y="530"/>
                    <a:pt x="295" y="529"/>
                    <a:pt x="295" y="529"/>
                  </a:cubicBezTo>
                  <a:cubicBezTo>
                    <a:pt x="294" y="529"/>
                    <a:pt x="294" y="529"/>
                    <a:pt x="294" y="530"/>
                  </a:cubicBezTo>
                  <a:cubicBezTo>
                    <a:pt x="293" y="531"/>
                    <a:pt x="294" y="532"/>
                    <a:pt x="294" y="532"/>
                  </a:cubicBezTo>
                  <a:cubicBezTo>
                    <a:pt x="293" y="534"/>
                    <a:pt x="291" y="543"/>
                    <a:pt x="291" y="546"/>
                  </a:cubicBezTo>
                  <a:cubicBezTo>
                    <a:pt x="291" y="549"/>
                    <a:pt x="292" y="549"/>
                    <a:pt x="294" y="551"/>
                  </a:cubicBezTo>
                  <a:cubicBezTo>
                    <a:pt x="294" y="555"/>
                    <a:pt x="293" y="556"/>
                    <a:pt x="294" y="559"/>
                  </a:cubicBezTo>
                  <a:cubicBezTo>
                    <a:pt x="294" y="559"/>
                    <a:pt x="295" y="564"/>
                    <a:pt x="296" y="564"/>
                  </a:cubicBezTo>
                  <a:cubicBezTo>
                    <a:pt x="300" y="564"/>
                    <a:pt x="292" y="569"/>
                    <a:pt x="299" y="570"/>
                  </a:cubicBezTo>
                  <a:cubicBezTo>
                    <a:pt x="298" y="576"/>
                    <a:pt x="300" y="581"/>
                    <a:pt x="299" y="586"/>
                  </a:cubicBezTo>
                  <a:cubicBezTo>
                    <a:pt x="298" y="590"/>
                    <a:pt x="295" y="593"/>
                    <a:pt x="295" y="597"/>
                  </a:cubicBezTo>
                  <a:cubicBezTo>
                    <a:pt x="292" y="597"/>
                    <a:pt x="288" y="600"/>
                    <a:pt x="286" y="602"/>
                  </a:cubicBezTo>
                  <a:cubicBezTo>
                    <a:pt x="285" y="602"/>
                    <a:pt x="285" y="602"/>
                    <a:pt x="286" y="603"/>
                  </a:cubicBezTo>
                  <a:cubicBezTo>
                    <a:pt x="286" y="604"/>
                    <a:pt x="285" y="604"/>
                    <a:pt x="284" y="604"/>
                  </a:cubicBezTo>
                  <a:cubicBezTo>
                    <a:pt x="283" y="604"/>
                    <a:pt x="283" y="604"/>
                    <a:pt x="282" y="604"/>
                  </a:cubicBezTo>
                  <a:cubicBezTo>
                    <a:pt x="281" y="605"/>
                    <a:pt x="282" y="606"/>
                    <a:pt x="281" y="607"/>
                  </a:cubicBezTo>
                  <a:cubicBezTo>
                    <a:pt x="281" y="607"/>
                    <a:pt x="280" y="606"/>
                    <a:pt x="280" y="606"/>
                  </a:cubicBezTo>
                  <a:cubicBezTo>
                    <a:pt x="279" y="606"/>
                    <a:pt x="279" y="605"/>
                    <a:pt x="279" y="607"/>
                  </a:cubicBezTo>
                  <a:cubicBezTo>
                    <a:pt x="278" y="608"/>
                    <a:pt x="277" y="607"/>
                    <a:pt x="276" y="608"/>
                  </a:cubicBezTo>
                  <a:cubicBezTo>
                    <a:pt x="275" y="609"/>
                    <a:pt x="274" y="612"/>
                    <a:pt x="271" y="612"/>
                  </a:cubicBezTo>
                  <a:cubicBezTo>
                    <a:pt x="269" y="619"/>
                    <a:pt x="271" y="629"/>
                    <a:pt x="272" y="639"/>
                  </a:cubicBezTo>
                  <a:cubicBezTo>
                    <a:pt x="271" y="640"/>
                    <a:pt x="270" y="641"/>
                    <a:pt x="270" y="639"/>
                  </a:cubicBezTo>
                  <a:cubicBezTo>
                    <a:pt x="268" y="639"/>
                    <a:pt x="269" y="641"/>
                    <a:pt x="268" y="642"/>
                  </a:cubicBezTo>
                  <a:cubicBezTo>
                    <a:pt x="268" y="642"/>
                    <a:pt x="267" y="642"/>
                    <a:pt x="267" y="642"/>
                  </a:cubicBezTo>
                  <a:cubicBezTo>
                    <a:pt x="266" y="642"/>
                    <a:pt x="265" y="642"/>
                    <a:pt x="265" y="643"/>
                  </a:cubicBezTo>
                  <a:cubicBezTo>
                    <a:pt x="265" y="645"/>
                    <a:pt x="260" y="645"/>
                    <a:pt x="258" y="647"/>
                  </a:cubicBezTo>
                  <a:cubicBezTo>
                    <a:pt x="258" y="649"/>
                    <a:pt x="258" y="652"/>
                    <a:pt x="258" y="654"/>
                  </a:cubicBezTo>
                  <a:cubicBezTo>
                    <a:pt x="256" y="655"/>
                    <a:pt x="257" y="659"/>
                    <a:pt x="256" y="661"/>
                  </a:cubicBezTo>
                  <a:cubicBezTo>
                    <a:pt x="256" y="661"/>
                    <a:pt x="254" y="661"/>
                    <a:pt x="253" y="662"/>
                  </a:cubicBezTo>
                  <a:cubicBezTo>
                    <a:pt x="252" y="664"/>
                    <a:pt x="253" y="666"/>
                    <a:pt x="251" y="668"/>
                  </a:cubicBezTo>
                  <a:cubicBezTo>
                    <a:pt x="250" y="669"/>
                    <a:pt x="251" y="670"/>
                    <a:pt x="251" y="671"/>
                  </a:cubicBezTo>
                  <a:cubicBezTo>
                    <a:pt x="251" y="671"/>
                    <a:pt x="250" y="671"/>
                    <a:pt x="250" y="671"/>
                  </a:cubicBezTo>
                  <a:cubicBezTo>
                    <a:pt x="249" y="671"/>
                    <a:pt x="248" y="671"/>
                    <a:pt x="248" y="671"/>
                  </a:cubicBezTo>
                  <a:cubicBezTo>
                    <a:pt x="248" y="672"/>
                    <a:pt x="249" y="674"/>
                    <a:pt x="248" y="674"/>
                  </a:cubicBezTo>
                  <a:cubicBezTo>
                    <a:pt x="248" y="675"/>
                    <a:pt x="248" y="675"/>
                    <a:pt x="247" y="675"/>
                  </a:cubicBezTo>
                  <a:cubicBezTo>
                    <a:pt x="246" y="674"/>
                    <a:pt x="246" y="674"/>
                    <a:pt x="246" y="674"/>
                  </a:cubicBezTo>
                  <a:cubicBezTo>
                    <a:pt x="245" y="675"/>
                    <a:pt x="246" y="677"/>
                    <a:pt x="246" y="677"/>
                  </a:cubicBezTo>
                  <a:cubicBezTo>
                    <a:pt x="246" y="677"/>
                    <a:pt x="245" y="677"/>
                    <a:pt x="245" y="677"/>
                  </a:cubicBezTo>
                  <a:cubicBezTo>
                    <a:pt x="244" y="677"/>
                    <a:pt x="244" y="677"/>
                    <a:pt x="243" y="677"/>
                  </a:cubicBezTo>
                  <a:cubicBezTo>
                    <a:pt x="243" y="678"/>
                    <a:pt x="241" y="680"/>
                    <a:pt x="241" y="681"/>
                  </a:cubicBezTo>
                  <a:cubicBezTo>
                    <a:pt x="241" y="682"/>
                    <a:pt x="240" y="682"/>
                    <a:pt x="239" y="682"/>
                  </a:cubicBezTo>
                  <a:cubicBezTo>
                    <a:pt x="239" y="682"/>
                    <a:pt x="239" y="682"/>
                    <a:pt x="238" y="682"/>
                  </a:cubicBezTo>
                  <a:cubicBezTo>
                    <a:pt x="238" y="682"/>
                    <a:pt x="239" y="684"/>
                    <a:pt x="238" y="685"/>
                  </a:cubicBezTo>
                  <a:cubicBezTo>
                    <a:pt x="238" y="685"/>
                    <a:pt x="237" y="685"/>
                    <a:pt x="237" y="685"/>
                  </a:cubicBezTo>
                  <a:cubicBezTo>
                    <a:pt x="236" y="684"/>
                    <a:pt x="236" y="684"/>
                    <a:pt x="236" y="685"/>
                  </a:cubicBezTo>
                  <a:cubicBezTo>
                    <a:pt x="235" y="685"/>
                    <a:pt x="234" y="686"/>
                    <a:pt x="233" y="687"/>
                  </a:cubicBezTo>
                  <a:cubicBezTo>
                    <a:pt x="233" y="688"/>
                    <a:pt x="231" y="689"/>
                    <a:pt x="231" y="690"/>
                  </a:cubicBezTo>
                  <a:cubicBezTo>
                    <a:pt x="230" y="690"/>
                    <a:pt x="227" y="691"/>
                    <a:pt x="227" y="691"/>
                  </a:cubicBezTo>
                  <a:cubicBezTo>
                    <a:pt x="226" y="690"/>
                    <a:pt x="226" y="690"/>
                    <a:pt x="224" y="691"/>
                  </a:cubicBezTo>
                  <a:cubicBezTo>
                    <a:pt x="223" y="692"/>
                    <a:pt x="222" y="692"/>
                    <a:pt x="219" y="692"/>
                  </a:cubicBezTo>
                  <a:cubicBezTo>
                    <a:pt x="218" y="692"/>
                    <a:pt x="210" y="695"/>
                    <a:pt x="208" y="692"/>
                  </a:cubicBezTo>
                  <a:cubicBezTo>
                    <a:pt x="207" y="692"/>
                    <a:pt x="207" y="692"/>
                    <a:pt x="207" y="693"/>
                  </a:cubicBezTo>
                  <a:cubicBezTo>
                    <a:pt x="207" y="693"/>
                    <a:pt x="208" y="694"/>
                    <a:pt x="208" y="693"/>
                  </a:cubicBezTo>
                  <a:cubicBezTo>
                    <a:pt x="207" y="695"/>
                    <a:pt x="205" y="695"/>
                    <a:pt x="203" y="695"/>
                  </a:cubicBezTo>
                  <a:cubicBezTo>
                    <a:pt x="202" y="694"/>
                    <a:pt x="201" y="694"/>
                    <a:pt x="199" y="695"/>
                  </a:cubicBezTo>
                  <a:cubicBezTo>
                    <a:pt x="198" y="695"/>
                    <a:pt x="198" y="696"/>
                    <a:pt x="199" y="696"/>
                  </a:cubicBezTo>
                  <a:cubicBezTo>
                    <a:pt x="198" y="697"/>
                    <a:pt x="196" y="696"/>
                    <a:pt x="193" y="696"/>
                  </a:cubicBezTo>
                  <a:cubicBezTo>
                    <a:pt x="191" y="695"/>
                    <a:pt x="189" y="695"/>
                    <a:pt x="188" y="695"/>
                  </a:cubicBezTo>
                  <a:cubicBezTo>
                    <a:pt x="188" y="688"/>
                    <a:pt x="182" y="685"/>
                    <a:pt x="185" y="680"/>
                  </a:cubicBezTo>
                  <a:cubicBezTo>
                    <a:pt x="182" y="677"/>
                    <a:pt x="179" y="675"/>
                    <a:pt x="180" y="669"/>
                  </a:cubicBezTo>
                  <a:cubicBezTo>
                    <a:pt x="176" y="673"/>
                    <a:pt x="179" y="671"/>
                    <a:pt x="178" y="666"/>
                  </a:cubicBezTo>
                  <a:cubicBezTo>
                    <a:pt x="176" y="660"/>
                    <a:pt x="168" y="655"/>
                    <a:pt x="170" y="648"/>
                  </a:cubicBezTo>
                  <a:cubicBezTo>
                    <a:pt x="170" y="648"/>
                    <a:pt x="169" y="648"/>
                    <a:pt x="169" y="649"/>
                  </a:cubicBezTo>
                  <a:cubicBezTo>
                    <a:pt x="169" y="650"/>
                    <a:pt x="169" y="651"/>
                    <a:pt x="169" y="651"/>
                  </a:cubicBezTo>
                  <a:cubicBezTo>
                    <a:pt x="166" y="650"/>
                    <a:pt x="169" y="642"/>
                    <a:pt x="166" y="646"/>
                  </a:cubicBezTo>
                  <a:cubicBezTo>
                    <a:pt x="164" y="644"/>
                    <a:pt x="165" y="639"/>
                    <a:pt x="165" y="637"/>
                  </a:cubicBezTo>
                  <a:cubicBezTo>
                    <a:pt x="166" y="633"/>
                    <a:pt x="166" y="630"/>
                    <a:pt x="164" y="625"/>
                  </a:cubicBezTo>
                  <a:cubicBezTo>
                    <a:pt x="164" y="624"/>
                    <a:pt x="163" y="624"/>
                    <a:pt x="162" y="624"/>
                  </a:cubicBezTo>
                  <a:cubicBezTo>
                    <a:pt x="161" y="624"/>
                    <a:pt x="160" y="625"/>
                    <a:pt x="160" y="624"/>
                  </a:cubicBezTo>
                  <a:cubicBezTo>
                    <a:pt x="160" y="623"/>
                    <a:pt x="163" y="621"/>
                    <a:pt x="158" y="622"/>
                  </a:cubicBezTo>
                  <a:cubicBezTo>
                    <a:pt x="157" y="621"/>
                    <a:pt x="158" y="618"/>
                    <a:pt x="158" y="618"/>
                  </a:cubicBezTo>
                  <a:cubicBezTo>
                    <a:pt x="155" y="618"/>
                    <a:pt x="155" y="618"/>
                    <a:pt x="155" y="618"/>
                  </a:cubicBezTo>
                  <a:cubicBezTo>
                    <a:pt x="155" y="618"/>
                    <a:pt x="159" y="613"/>
                    <a:pt x="154" y="614"/>
                  </a:cubicBezTo>
                  <a:cubicBezTo>
                    <a:pt x="154" y="612"/>
                    <a:pt x="155" y="611"/>
                    <a:pt x="155" y="609"/>
                  </a:cubicBezTo>
                  <a:cubicBezTo>
                    <a:pt x="153" y="608"/>
                    <a:pt x="155" y="603"/>
                    <a:pt x="151" y="604"/>
                  </a:cubicBezTo>
                  <a:cubicBezTo>
                    <a:pt x="151" y="592"/>
                    <a:pt x="152" y="588"/>
                    <a:pt x="158" y="581"/>
                  </a:cubicBezTo>
                  <a:cubicBezTo>
                    <a:pt x="157" y="580"/>
                    <a:pt x="159" y="575"/>
                    <a:pt x="156" y="575"/>
                  </a:cubicBezTo>
                  <a:cubicBezTo>
                    <a:pt x="156" y="574"/>
                    <a:pt x="157" y="574"/>
                    <a:pt x="158" y="574"/>
                  </a:cubicBezTo>
                  <a:cubicBezTo>
                    <a:pt x="159" y="574"/>
                    <a:pt x="160" y="574"/>
                    <a:pt x="160" y="574"/>
                  </a:cubicBezTo>
                  <a:cubicBezTo>
                    <a:pt x="161" y="573"/>
                    <a:pt x="160" y="571"/>
                    <a:pt x="161" y="571"/>
                  </a:cubicBezTo>
                  <a:cubicBezTo>
                    <a:pt x="161" y="570"/>
                    <a:pt x="160" y="558"/>
                    <a:pt x="159" y="561"/>
                  </a:cubicBezTo>
                  <a:cubicBezTo>
                    <a:pt x="156" y="559"/>
                    <a:pt x="158" y="556"/>
                    <a:pt x="158" y="554"/>
                  </a:cubicBezTo>
                  <a:cubicBezTo>
                    <a:pt x="157" y="551"/>
                    <a:pt x="158" y="547"/>
                    <a:pt x="158" y="545"/>
                  </a:cubicBezTo>
                  <a:cubicBezTo>
                    <a:pt x="157" y="543"/>
                    <a:pt x="155" y="544"/>
                    <a:pt x="155" y="544"/>
                  </a:cubicBezTo>
                  <a:cubicBezTo>
                    <a:pt x="155" y="543"/>
                    <a:pt x="156" y="542"/>
                    <a:pt x="156" y="541"/>
                  </a:cubicBezTo>
                  <a:cubicBezTo>
                    <a:pt x="156" y="541"/>
                    <a:pt x="155" y="541"/>
                    <a:pt x="155" y="540"/>
                  </a:cubicBezTo>
                  <a:cubicBezTo>
                    <a:pt x="155" y="537"/>
                    <a:pt x="154" y="538"/>
                    <a:pt x="152" y="536"/>
                  </a:cubicBezTo>
                  <a:cubicBezTo>
                    <a:pt x="152" y="536"/>
                    <a:pt x="153" y="534"/>
                    <a:pt x="152" y="534"/>
                  </a:cubicBezTo>
                  <a:cubicBezTo>
                    <a:pt x="152" y="533"/>
                    <a:pt x="149" y="533"/>
                    <a:pt x="150" y="532"/>
                  </a:cubicBezTo>
                  <a:cubicBezTo>
                    <a:pt x="151" y="532"/>
                    <a:pt x="151" y="532"/>
                    <a:pt x="151" y="532"/>
                  </a:cubicBezTo>
                  <a:cubicBezTo>
                    <a:pt x="149" y="530"/>
                    <a:pt x="148" y="529"/>
                    <a:pt x="145" y="527"/>
                  </a:cubicBezTo>
                  <a:cubicBezTo>
                    <a:pt x="144" y="527"/>
                    <a:pt x="145" y="526"/>
                    <a:pt x="144" y="526"/>
                  </a:cubicBezTo>
                  <a:cubicBezTo>
                    <a:pt x="142" y="526"/>
                    <a:pt x="142" y="523"/>
                    <a:pt x="140" y="524"/>
                  </a:cubicBezTo>
                  <a:cubicBezTo>
                    <a:pt x="137" y="513"/>
                    <a:pt x="140" y="504"/>
                    <a:pt x="140" y="492"/>
                  </a:cubicBezTo>
                  <a:cubicBezTo>
                    <a:pt x="140" y="491"/>
                    <a:pt x="139" y="491"/>
                    <a:pt x="138" y="491"/>
                  </a:cubicBezTo>
                  <a:cubicBezTo>
                    <a:pt x="138" y="492"/>
                    <a:pt x="137" y="492"/>
                    <a:pt x="137" y="488"/>
                  </a:cubicBezTo>
                  <a:cubicBezTo>
                    <a:pt x="130" y="489"/>
                    <a:pt x="124" y="488"/>
                    <a:pt x="120" y="486"/>
                  </a:cubicBezTo>
                  <a:cubicBezTo>
                    <a:pt x="120" y="482"/>
                    <a:pt x="119" y="482"/>
                    <a:pt x="118" y="483"/>
                  </a:cubicBezTo>
                  <a:cubicBezTo>
                    <a:pt x="117" y="483"/>
                    <a:pt x="117" y="483"/>
                    <a:pt x="117" y="479"/>
                  </a:cubicBezTo>
                  <a:cubicBezTo>
                    <a:pt x="112" y="478"/>
                    <a:pt x="110" y="477"/>
                    <a:pt x="103" y="478"/>
                  </a:cubicBezTo>
                  <a:cubicBezTo>
                    <a:pt x="102" y="479"/>
                    <a:pt x="100" y="479"/>
                    <a:pt x="98" y="479"/>
                  </a:cubicBezTo>
                  <a:cubicBezTo>
                    <a:pt x="98" y="480"/>
                    <a:pt x="94" y="482"/>
                    <a:pt x="91" y="481"/>
                  </a:cubicBezTo>
                  <a:cubicBezTo>
                    <a:pt x="93" y="484"/>
                    <a:pt x="94" y="482"/>
                    <a:pt x="88" y="483"/>
                  </a:cubicBezTo>
                  <a:cubicBezTo>
                    <a:pt x="84" y="484"/>
                    <a:pt x="81" y="485"/>
                    <a:pt x="74" y="486"/>
                  </a:cubicBezTo>
                  <a:cubicBezTo>
                    <a:pt x="72" y="486"/>
                    <a:pt x="72" y="485"/>
                    <a:pt x="70" y="485"/>
                  </a:cubicBezTo>
                  <a:cubicBezTo>
                    <a:pt x="67" y="484"/>
                    <a:pt x="63" y="485"/>
                    <a:pt x="59" y="486"/>
                  </a:cubicBezTo>
                  <a:cubicBezTo>
                    <a:pt x="54" y="487"/>
                    <a:pt x="50" y="488"/>
                    <a:pt x="47" y="487"/>
                  </a:cubicBezTo>
                  <a:cubicBezTo>
                    <a:pt x="47" y="483"/>
                    <a:pt x="42" y="484"/>
                    <a:pt x="40" y="483"/>
                  </a:cubicBezTo>
                  <a:cubicBezTo>
                    <a:pt x="40" y="481"/>
                    <a:pt x="40" y="481"/>
                    <a:pt x="40" y="481"/>
                  </a:cubicBezTo>
                  <a:cubicBezTo>
                    <a:pt x="40" y="480"/>
                    <a:pt x="39" y="481"/>
                    <a:pt x="38" y="481"/>
                  </a:cubicBezTo>
                  <a:cubicBezTo>
                    <a:pt x="38" y="481"/>
                    <a:pt x="37" y="481"/>
                    <a:pt x="36" y="481"/>
                  </a:cubicBezTo>
                  <a:cubicBezTo>
                    <a:pt x="36" y="480"/>
                    <a:pt x="37" y="479"/>
                    <a:pt x="36" y="478"/>
                  </a:cubicBezTo>
                  <a:cubicBezTo>
                    <a:pt x="36" y="478"/>
                    <a:pt x="36" y="478"/>
                    <a:pt x="35" y="478"/>
                  </a:cubicBezTo>
                  <a:cubicBezTo>
                    <a:pt x="35" y="478"/>
                    <a:pt x="34" y="478"/>
                    <a:pt x="34" y="477"/>
                  </a:cubicBezTo>
                  <a:cubicBezTo>
                    <a:pt x="31" y="474"/>
                    <a:pt x="31" y="474"/>
                    <a:pt x="31" y="474"/>
                  </a:cubicBezTo>
                  <a:cubicBezTo>
                    <a:pt x="31" y="474"/>
                    <a:pt x="32" y="473"/>
                    <a:pt x="30" y="473"/>
                  </a:cubicBezTo>
                  <a:cubicBezTo>
                    <a:pt x="29" y="473"/>
                    <a:pt x="29" y="472"/>
                    <a:pt x="29" y="471"/>
                  </a:cubicBezTo>
                  <a:cubicBezTo>
                    <a:pt x="29" y="470"/>
                    <a:pt x="28" y="470"/>
                    <a:pt x="28" y="470"/>
                  </a:cubicBezTo>
                  <a:cubicBezTo>
                    <a:pt x="27" y="470"/>
                    <a:pt x="27" y="470"/>
                    <a:pt x="26" y="469"/>
                  </a:cubicBezTo>
                  <a:cubicBezTo>
                    <a:pt x="26" y="469"/>
                    <a:pt x="27" y="467"/>
                    <a:pt x="26" y="467"/>
                  </a:cubicBezTo>
                  <a:cubicBezTo>
                    <a:pt x="26" y="466"/>
                    <a:pt x="25" y="466"/>
                    <a:pt x="25" y="466"/>
                  </a:cubicBezTo>
                  <a:cubicBezTo>
                    <a:pt x="24" y="467"/>
                    <a:pt x="24" y="467"/>
                    <a:pt x="24" y="466"/>
                  </a:cubicBezTo>
                  <a:cubicBezTo>
                    <a:pt x="24" y="465"/>
                    <a:pt x="25" y="464"/>
                    <a:pt x="25" y="464"/>
                  </a:cubicBezTo>
                  <a:cubicBezTo>
                    <a:pt x="23" y="460"/>
                    <a:pt x="18" y="461"/>
                    <a:pt x="19" y="457"/>
                  </a:cubicBezTo>
                  <a:cubicBezTo>
                    <a:pt x="16" y="458"/>
                    <a:pt x="15" y="456"/>
                    <a:pt x="14" y="455"/>
                  </a:cubicBezTo>
                  <a:cubicBezTo>
                    <a:pt x="13" y="454"/>
                    <a:pt x="13" y="452"/>
                    <a:pt x="10" y="453"/>
                  </a:cubicBezTo>
                  <a:cubicBezTo>
                    <a:pt x="11" y="452"/>
                    <a:pt x="11" y="451"/>
                    <a:pt x="11" y="449"/>
                  </a:cubicBezTo>
                  <a:cubicBezTo>
                    <a:pt x="11" y="448"/>
                    <a:pt x="9" y="448"/>
                    <a:pt x="8" y="448"/>
                  </a:cubicBezTo>
                  <a:cubicBezTo>
                    <a:pt x="7" y="448"/>
                    <a:pt x="7" y="448"/>
                    <a:pt x="6" y="448"/>
                  </a:cubicBezTo>
                  <a:cubicBezTo>
                    <a:pt x="7" y="446"/>
                    <a:pt x="4" y="445"/>
                    <a:pt x="4" y="444"/>
                  </a:cubicBezTo>
                  <a:cubicBezTo>
                    <a:pt x="3" y="442"/>
                    <a:pt x="6" y="442"/>
                    <a:pt x="4" y="439"/>
                  </a:cubicBezTo>
                  <a:cubicBezTo>
                    <a:pt x="3" y="439"/>
                    <a:pt x="2" y="439"/>
                    <a:pt x="2" y="438"/>
                  </a:cubicBezTo>
                  <a:cubicBezTo>
                    <a:pt x="2" y="437"/>
                    <a:pt x="1" y="434"/>
                    <a:pt x="0" y="433"/>
                  </a:cubicBezTo>
                  <a:cubicBezTo>
                    <a:pt x="0" y="432"/>
                    <a:pt x="1" y="432"/>
                    <a:pt x="2" y="432"/>
                  </a:cubicBezTo>
                  <a:cubicBezTo>
                    <a:pt x="3" y="432"/>
                    <a:pt x="3" y="432"/>
                    <a:pt x="4" y="432"/>
                  </a:cubicBezTo>
                  <a:cubicBezTo>
                    <a:pt x="5" y="431"/>
                    <a:pt x="4" y="427"/>
                    <a:pt x="6" y="428"/>
                  </a:cubicBezTo>
                  <a:cubicBezTo>
                    <a:pt x="6" y="421"/>
                    <a:pt x="6" y="414"/>
                    <a:pt x="6" y="406"/>
                  </a:cubicBezTo>
                  <a:cubicBezTo>
                    <a:pt x="7" y="405"/>
                    <a:pt x="4" y="406"/>
                    <a:pt x="4" y="405"/>
                  </a:cubicBezTo>
                  <a:cubicBezTo>
                    <a:pt x="3" y="405"/>
                    <a:pt x="5" y="403"/>
                    <a:pt x="5" y="403"/>
                  </a:cubicBezTo>
                  <a:cubicBezTo>
                    <a:pt x="5" y="400"/>
                    <a:pt x="3" y="400"/>
                    <a:pt x="4" y="398"/>
                  </a:cubicBezTo>
                  <a:cubicBezTo>
                    <a:pt x="6" y="400"/>
                    <a:pt x="6" y="398"/>
                    <a:pt x="6" y="396"/>
                  </a:cubicBezTo>
                  <a:cubicBezTo>
                    <a:pt x="6" y="394"/>
                    <a:pt x="6" y="391"/>
                    <a:pt x="9" y="394"/>
                  </a:cubicBezTo>
                  <a:cubicBezTo>
                    <a:pt x="10" y="392"/>
                    <a:pt x="8" y="388"/>
                    <a:pt x="10" y="386"/>
                  </a:cubicBezTo>
                  <a:cubicBezTo>
                    <a:pt x="12" y="386"/>
                    <a:pt x="12" y="386"/>
                    <a:pt x="12" y="386"/>
                  </a:cubicBezTo>
                  <a:cubicBezTo>
                    <a:pt x="13" y="386"/>
                    <a:pt x="10" y="384"/>
                    <a:pt x="11" y="383"/>
                  </a:cubicBezTo>
                  <a:cubicBezTo>
                    <a:pt x="16" y="381"/>
                    <a:pt x="15" y="375"/>
                    <a:pt x="20" y="374"/>
                  </a:cubicBezTo>
                  <a:cubicBezTo>
                    <a:pt x="20" y="370"/>
                    <a:pt x="24" y="369"/>
                    <a:pt x="24" y="365"/>
                  </a:cubicBezTo>
                  <a:cubicBezTo>
                    <a:pt x="26" y="365"/>
                    <a:pt x="26" y="364"/>
                    <a:pt x="26" y="362"/>
                  </a:cubicBezTo>
                  <a:cubicBezTo>
                    <a:pt x="34" y="362"/>
                    <a:pt x="40" y="359"/>
                    <a:pt x="39" y="350"/>
                  </a:cubicBezTo>
                  <a:cubicBezTo>
                    <a:pt x="42" y="350"/>
                    <a:pt x="42" y="349"/>
                    <a:pt x="42" y="347"/>
                  </a:cubicBezTo>
                  <a:cubicBezTo>
                    <a:pt x="42" y="345"/>
                    <a:pt x="42" y="343"/>
                    <a:pt x="44" y="344"/>
                  </a:cubicBezTo>
                  <a:cubicBezTo>
                    <a:pt x="44" y="341"/>
                    <a:pt x="44" y="339"/>
                    <a:pt x="44" y="336"/>
                  </a:cubicBezTo>
                  <a:cubicBezTo>
                    <a:pt x="45" y="336"/>
                    <a:pt x="46" y="336"/>
                    <a:pt x="46" y="335"/>
                  </a:cubicBezTo>
                  <a:cubicBezTo>
                    <a:pt x="47" y="335"/>
                    <a:pt x="48" y="335"/>
                    <a:pt x="49" y="335"/>
                  </a:cubicBezTo>
                  <a:cubicBezTo>
                    <a:pt x="51" y="332"/>
                    <a:pt x="53" y="330"/>
                    <a:pt x="55" y="327"/>
                  </a:cubicBezTo>
                  <a:cubicBezTo>
                    <a:pt x="56" y="326"/>
                    <a:pt x="57" y="327"/>
                    <a:pt x="57" y="326"/>
                  </a:cubicBezTo>
                  <a:cubicBezTo>
                    <a:pt x="57" y="325"/>
                    <a:pt x="60" y="325"/>
                    <a:pt x="59" y="322"/>
                  </a:cubicBezTo>
                  <a:cubicBezTo>
                    <a:pt x="62" y="323"/>
                    <a:pt x="64" y="322"/>
                    <a:pt x="65" y="321"/>
                  </a:cubicBezTo>
                  <a:cubicBezTo>
                    <a:pt x="67" y="320"/>
                    <a:pt x="68" y="319"/>
                    <a:pt x="70" y="320"/>
                  </a:cubicBezTo>
                  <a:cubicBezTo>
                    <a:pt x="69" y="324"/>
                    <a:pt x="76" y="320"/>
                    <a:pt x="74" y="325"/>
                  </a:cubicBezTo>
                  <a:cubicBezTo>
                    <a:pt x="75" y="324"/>
                    <a:pt x="78" y="324"/>
                    <a:pt x="80" y="324"/>
                  </a:cubicBezTo>
                  <a:cubicBezTo>
                    <a:pt x="84" y="324"/>
                    <a:pt x="87" y="324"/>
                    <a:pt x="87" y="321"/>
                  </a:cubicBezTo>
                  <a:cubicBezTo>
                    <a:pt x="93" y="320"/>
                    <a:pt x="98" y="319"/>
                    <a:pt x="101" y="315"/>
                  </a:cubicBezTo>
                  <a:cubicBezTo>
                    <a:pt x="103" y="315"/>
                    <a:pt x="104" y="315"/>
                    <a:pt x="105" y="313"/>
                  </a:cubicBezTo>
                  <a:cubicBezTo>
                    <a:pt x="107" y="314"/>
                    <a:pt x="107" y="314"/>
                    <a:pt x="110" y="315"/>
                  </a:cubicBezTo>
                  <a:cubicBezTo>
                    <a:pt x="111" y="315"/>
                    <a:pt x="112" y="314"/>
                    <a:pt x="114" y="314"/>
                  </a:cubicBezTo>
                  <a:cubicBezTo>
                    <a:pt x="115" y="314"/>
                    <a:pt x="116" y="313"/>
                    <a:pt x="117" y="313"/>
                  </a:cubicBezTo>
                  <a:cubicBezTo>
                    <a:pt x="117" y="313"/>
                    <a:pt x="118" y="315"/>
                    <a:pt x="118" y="315"/>
                  </a:cubicBezTo>
                  <a:cubicBezTo>
                    <a:pt x="121" y="315"/>
                    <a:pt x="126" y="317"/>
                    <a:pt x="132" y="316"/>
                  </a:cubicBezTo>
                  <a:cubicBezTo>
                    <a:pt x="135" y="315"/>
                    <a:pt x="138" y="312"/>
                    <a:pt x="141" y="315"/>
                  </a:cubicBezTo>
                  <a:cubicBezTo>
                    <a:pt x="143" y="317"/>
                    <a:pt x="142" y="315"/>
                    <a:pt x="146" y="315"/>
                  </a:cubicBezTo>
                  <a:cubicBezTo>
                    <a:pt x="146" y="316"/>
                    <a:pt x="148" y="316"/>
                    <a:pt x="147" y="317"/>
                  </a:cubicBezTo>
                  <a:cubicBezTo>
                    <a:pt x="145" y="318"/>
                    <a:pt x="145" y="318"/>
                    <a:pt x="145" y="318"/>
                  </a:cubicBezTo>
                  <a:cubicBezTo>
                    <a:pt x="145" y="320"/>
                    <a:pt x="146" y="319"/>
                    <a:pt x="146" y="320"/>
                  </a:cubicBezTo>
                  <a:cubicBezTo>
                    <a:pt x="146" y="321"/>
                    <a:pt x="145" y="321"/>
                    <a:pt x="145" y="321"/>
                  </a:cubicBezTo>
                  <a:cubicBezTo>
                    <a:pt x="145" y="322"/>
                    <a:pt x="146" y="322"/>
                    <a:pt x="146" y="323"/>
                  </a:cubicBezTo>
                  <a:cubicBezTo>
                    <a:pt x="146" y="327"/>
                    <a:pt x="144" y="329"/>
                    <a:pt x="147" y="334"/>
                  </a:cubicBezTo>
                  <a:cubicBezTo>
                    <a:pt x="148" y="335"/>
                    <a:pt x="148" y="335"/>
                    <a:pt x="149" y="334"/>
                  </a:cubicBezTo>
                  <a:cubicBezTo>
                    <a:pt x="150" y="334"/>
                    <a:pt x="150" y="333"/>
                    <a:pt x="151" y="335"/>
                  </a:cubicBezTo>
                  <a:cubicBezTo>
                    <a:pt x="151" y="336"/>
                    <a:pt x="153" y="335"/>
                    <a:pt x="154" y="336"/>
                  </a:cubicBezTo>
                  <a:cubicBezTo>
                    <a:pt x="154" y="336"/>
                    <a:pt x="153" y="338"/>
                    <a:pt x="154" y="339"/>
                  </a:cubicBezTo>
                  <a:cubicBezTo>
                    <a:pt x="154" y="339"/>
                    <a:pt x="155" y="339"/>
                    <a:pt x="156" y="339"/>
                  </a:cubicBezTo>
                  <a:cubicBezTo>
                    <a:pt x="157" y="339"/>
                    <a:pt x="158" y="338"/>
                    <a:pt x="158" y="340"/>
                  </a:cubicBezTo>
                  <a:cubicBezTo>
                    <a:pt x="159" y="339"/>
                    <a:pt x="161" y="340"/>
                    <a:pt x="162" y="340"/>
                  </a:cubicBezTo>
                  <a:cubicBezTo>
                    <a:pt x="164" y="341"/>
                    <a:pt x="165" y="342"/>
                    <a:pt x="166" y="340"/>
                  </a:cubicBezTo>
                  <a:cubicBezTo>
                    <a:pt x="168" y="339"/>
                    <a:pt x="167" y="342"/>
                    <a:pt x="168" y="342"/>
                  </a:cubicBezTo>
                  <a:cubicBezTo>
                    <a:pt x="169" y="343"/>
                    <a:pt x="169" y="343"/>
                    <a:pt x="170" y="343"/>
                  </a:cubicBezTo>
                  <a:cubicBezTo>
                    <a:pt x="171" y="343"/>
                    <a:pt x="172" y="343"/>
                    <a:pt x="174" y="344"/>
                  </a:cubicBezTo>
                  <a:cubicBezTo>
                    <a:pt x="175" y="344"/>
                    <a:pt x="175" y="346"/>
                    <a:pt x="175" y="346"/>
                  </a:cubicBezTo>
                  <a:cubicBezTo>
                    <a:pt x="175" y="346"/>
                    <a:pt x="176" y="346"/>
                    <a:pt x="176" y="346"/>
                  </a:cubicBezTo>
                  <a:cubicBezTo>
                    <a:pt x="177" y="346"/>
                    <a:pt x="178" y="346"/>
                    <a:pt x="178" y="346"/>
                  </a:cubicBezTo>
                  <a:cubicBezTo>
                    <a:pt x="179" y="348"/>
                    <a:pt x="180" y="346"/>
                    <a:pt x="181" y="347"/>
                  </a:cubicBezTo>
                  <a:cubicBezTo>
                    <a:pt x="182" y="348"/>
                    <a:pt x="182" y="350"/>
                    <a:pt x="183" y="350"/>
                  </a:cubicBezTo>
                  <a:cubicBezTo>
                    <a:pt x="183" y="350"/>
                    <a:pt x="184" y="350"/>
                    <a:pt x="184" y="349"/>
                  </a:cubicBezTo>
                  <a:cubicBezTo>
                    <a:pt x="185" y="349"/>
                    <a:pt x="186" y="349"/>
                    <a:pt x="187" y="349"/>
                  </a:cubicBezTo>
                  <a:cubicBezTo>
                    <a:pt x="186" y="349"/>
                    <a:pt x="187" y="350"/>
                    <a:pt x="188" y="350"/>
                  </a:cubicBezTo>
                  <a:cubicBezTo>
                    <a:pt x="188" y="350"/>
                    <a:pt x="189" y="350"/>
                    <a:pt x="189" y="350"/>
                  </a:cubicBezTo>
                  <a:cubicBezTo>
                    <a:pt x="189" y="350"/>
                    <a:pt x="190" y="350"/>
                    <a:pt x="190" y="350"/>
                  </a:cubicBezTo>
                  <a:cubicBezTo>
                    <a:pt x="191" y="349"/>
                    <a:pt x="192" y="348"/>
                    <a:pt x="193" y="347"/>
                  </a:cubicBezTo>
                  <a:cubicBezTo>
                    <a:pt x="193" y="347"/>
                    <a:pt x="195" y="347"/>
                    <a:pt x="194" y="346"/>
                  </a:cubicBezTo>
                  <a:cubicBezTo>
                    <a:pt x="191" y="344"/>
                    <a:pt x="198" y="344"/>
                    <a:pt x="198" y="340"/>
                  </a:cubicBezTo>
                  <a:cubicBezTo>
                    <a:pt x="200" y="340"/>
                    <a:pt x="201" y="340"/>
                    <a:pt x="202" y="339"/>
                  </a:cubicBezTo>
                  <a:cubicBezTo>
                    <a:pt x="202" y="339"/>
                    <a:pt x="203" y="338"/>
                    <a:pt x="205" y="339"/>
                  </a:cubicBezTo>
                  <a:cubicBezTo>
                    <a:pt x="206" y="339"/>
                    <a:pt x="207" y="340"/>
                    <a:pt x="207" y="340"/>
                  </a:cubicBezTo>
                  <a:cubicBezTo>
                    <a:pt x="207" y="340"/>
                    <a:pt x="208" y="340"/>
                    <a:pt x="209" y="340"/>
                  </a:cubicBezTo>
                  <a:cubicBezTo>
                    <a:pt x="210" y="340"/>
                    <a:pt x="211" y="340"/>
                    <a:pt x="212" y="340"/>
                  </a:cubicBezTo>
                  <a:cubicBezTo>
                    <a:pt x="212" y="340"/>
                    <a:pt x="214" y="342"/>
                    <a:pt x="214" y="342"/>
                  </a:cubicBezTo>
                  <a:cubicBezTo>
                    <a:pt x="215" y="342"/>
                    <a:pt x="215" y="342"/>
                    <a:pt x="216" y="342"/>
                  </a:cubicBezTo>
                  <a:cubicBezTo>
                    <a:pt x="216" y="341"/>
                    <a:pt x="217" y="341"/>
                    <a:pt x="218" y="341"/>
                  </a:cubicBezTo>
                  <a:cubicBezTo>
                    <a:pt x="218" y="344"/>
                    <a:pt x="218" y="344"/>
                    <a:pt x="218" y="344"/>
                  </a:cubicBezTo>
                  <a:cubicBezTo>
                    <a:pt x="218" y="344"/>
                    <a:pt x="219" y="343"/>
                    <a:pt x="220" y="343"/>
                  </a:cubicBezTo>
                  <a:cubicBezTo>
                    <a:pt x="221" y="342"/>
                    <a:pt x="222" y="342"/>
                    <a:pt x="223" y="342"/>
                  </a:cubicBezTo>
                  <a:cubicBezTo>
                    <a:pt x="224" y="343"/>
                    <a:pt x="221" y="344"/>
                    <a:pt x="221" y="344"/>
                  </a:cubicBezTo>
                  <a:cubicBezTo>
                    <a:pt x="221" y="346"/>
                    <a:pt x="229" y="346"/>
                    <a:pt x="233" y="346"/>
                  </a:cubicBezTo>
                  <a:cubicBezTo>
                    <a:pt x="233" y="351"/>
                    <a:pt x="244" y="349"/>
                    <a:pt x="246" y="346"/>
                  </a:cubicBezTo>
                  <a:cubicBezTo>
                    <a:pt x="246" y="347"/>
                    <a:pt x="248" y="346"/>
                    <a:pt x="249" y="346"/>
                  </a:cubicBezTo>
                  <a:cubicBezTo>
                    <a:pt x="251" y="346"/>
                    <a:pt x="253" y="345"/>
                    <a:pt x="253" y="346"/>
                  </a:cubicBezTo>
                  <a:cubicBezTo>
                    <a:pt x="254" y="347"/>
                    <a:pt x="254" y="347"/>
                    <a:pt x="255" y="346"/>
                  </a:cubicBezTo>
                  <a:cubicBezTo>
                    <a:pt x="255" y="346"/>
                    <a:pt x="255" y="346"/>
                    <a:pt x="256" y="346"/>
                  </a:cubicBezTo>
                  <a:cubicBezTo>
                    <a:pt x="258" y="346"/>
                    <a:pt x="260" y="348"/>
                    <a:pt x="262" y="347"/>
                  </a:cubicBezTo>
                  <a:cubicBezTo>
                    <a:pt x="265" y="347"/>
                    <a:pt x="265" y="345"/>
                    <a:pt x="268" y="345"/>
                  </a:cubicBezTo>
                  <a:cubicBezTo>
                    <a:pt x="269" y="342"/>
                    <a:pt x="269" y="338"/>
                    <a:pt x="272" y="337"/>
                  </a:cubicBezTo>
                  <a:cubicBezTo>
                    <a:pt x="272" y="335"/>
                    <a:pt x="271" y="335"/>
                    <a:pt x="271" y="332"/>
                  </a:cubicBezTo>
                  <a:cubicBezTo>
                    <a:pt x="273" y="332"/>
                    <a:pt x="274" y="331"/>
                    <a:pt x="274" y="330"/>
                  </a:cubicBezTo>
                  <a:cubicBezTo>
                    <a:pt x="276" y="328"/>
                    <a:pt x="276" y="326"/>
                    <a:pt x="279" y="328"/>
                  </a:cubicBezTo>
                  <a:cubicBezTo>
                    <a:pt x="280" y="324"/>
                    <a:pt x="277" y="322"/>
                    <a:pt x="274" y="322"/>
                  </a:cubicBezTo>
                  <a:cubicBezTo>
                    <a:pt x="275" y="321"/>
                    <a:pt x="275" y="319"/>
                    <a:pt x="275" y="317"/>
                  </a:cubicBezTo>
                  <a:cubicBezTo>
                    <a:pt x="273" y="313"/>
                    <a:pt x="266" y="316"/>
                    <a:pt x="265" y="312"/>
                  </a:cubicBezTo>
                  <a:cubicBezTo>
                    <a:pt x="263" y="314"/>
                    <a:pt x="258" y="313"/>
                    <a:pt x="257" y="316"/>
                  </a:cubicBezTo>
                  <a:cubicBezTo>
                    <a:pt x="256" y="316"/>
                    <a:pt x="257" y="314"/>
                    <a:pt x="256" y="313"/>
                  </a:cubicBezTo>
                  <a:cubicBezTo>
                    <a:pt x="255" y="313"/>
                    <a:pt x="253" y="313"/>
                    <a:pt x="251" y="313"/>
                  </a:cubicBezTo>
                  <a:cubicBezTo>
                    <a:pt x="250" y="314"/>
                    <a:pt x="248" y="314"/>
                    <a:pt x="247" y="313"/>
                  </a:cubicBezTo>
                  <a:cubicBezTo>
                    <a:pt x="246" y="314"/>
                    <a:pt x="246" y="316"/>
                    <a:pt x="243" y="316"/>
                  </a:cubicBezTo>
                  <a:cubicBezTo>
                    <a:pt x="242" y="316"/>
                    <a:pt x="241" y="315"/>
                    <a:pt x="240" y="314"/>
                  </a:cubicBezTo>
                  <a:cubicBezTo>
                    <a:pt x="239" y="313"/>
                    <a:pt x="238" y="312"/>
                    <a:pt x="234" y="312"/>
                  </a:cubicBezTo>
                  <a:cubicBezTo>
                    <a:pt x="235" y="310"/>
                    <a:pt x="233" y="309"/>
                    <a:pt x="233" y="307"/>
                  </a:cubicBezTo>
                  <a:cubicBezTo>
                    <a:pt x="232" y="307"/>
                    <a:pt x="231" y="307"/>
                    <a:pt x="231" y="306"/>
                  </a:cubicBezTo>
                  <a:cubicBezTo>
                    <a:pt x="230" y="304"/>
                    <a:pt x="228" y="303"/>
                    <a:pt x="226" y="303"/>
                  </a:cubicBezTo>
                  <a:cubicBezTo>
                    <a:pt x="228" y="300"/>
                    <a:pt x="227" y="293"/>
                    <a:pt x="226" y="289"/>
                  </a:cubicBezTo>
                  <a:cubicBezTo>
                    <a:pt x="224" y="290"/>
                    <a:pt x="223" y="290"/>
                    <a:pt x="222" y="290"/>
                  </a:cubicBezTo>
                  <a:cubicBezTo>
                    <a:pt x="220" y="290"/>
                    <a:pt x="218" y="289"/>
                    <a:pt x="218" y="293"/>
                  </a:cubicBezTo>
                  <a:cubicBezTo>
                    <a:pt x="216" y="292"/>
                    <a:pt x="215" y="293"/>
                    <a:pt x="214" y="293"/>
                  </a:cubicBezTo>
                  <a:cubicBezTo>
                    <a:pt x="213" y="293"/>
                    <a:pt x="212" y="293"/>
                    <a:pt x="210" y="292"/>
                  </a:cubicBezTo>
                  <a:cubicBezTo>
                    <a:pt x="211" y="293"/>
                    <a:pt x="210" y="294"/>
                    <a:pt x="209" y="295"/>
                  </a:cubicBezTo>
                  <a:cubicBezTo>
                    <a:pt x="210" y="295"/>
                    <a:pt x="211" y="296"/>
                    <a:pt x="212" y="297"/>
                  </a:cubicBezTo>
                  <a:cubicBezTo>
                    <a:pt x="213" y="298"/>
                    <a:pt x="212" y="300"/>
                    <a:pt x="214" y="300"/>
                  </a:cubicBezTo>
                  <a:cubicBezTo>
                    <a:pt x="213" y="304"/>
                    <a:pt x="213" y="302"/>
                    <a:pt x="216" y="305"/>
                  </a:cubicBezTo>
                  <a:cubicBezTo>
                    <a:pt x="217" y="307"/>
                    <a:pt x="214" y="306"/>
                    <a:pt x="213" y="307"/>
                  </a:cubicBezTo>
                  <a:cubicBezTo>
                    <a:pt x="213" y="307"/>
                    <a:pt x="211" y="312"/>
                    <a:pt x="210" y="311"/>
                  </a:cubicBezTo>
                  <a:cubicBezTo>
                    <a:pt x="209" y="309"/>
                    <a:pt x="209" y="311"/>
                    <a:pt x="209" y="312"/>
                  </a:cubicBezTo>
                  <a:cubicBezTo>
                    <a:pt x="208" y="313"/>
                    <a:pt x="208" y="314"/>
                    <a:pt x="205" y="313"/>
                  </a:cubicBezTo>
                  <a:cubicBezTo>
                    <a:pt x="205" y="312"/>
                    <a:pt x="204" y="311"/>
                    <a:pt x="203" y="311"/>
                  </a:cubicBezTo>
                  <a:cubicBezTo>
                    <a:pt x="202" y="309"/>
                    <a:pt x="204" y="308"/>
                    <a:pt x="205" y="308"/>
                  </a:cubicBezTo>
                  <a:cubicBezTo>
                    <a:pt x="204" y="307"/>
                    <a:pt x="200" y="305"/>
                    <a:pt x="203" y="302"/>
                  </a:cubicBezTo>
                  <a:cubicBezTo>
                    <a:pt x="202" y="302"/>
                    <a:pt x="201" y="302"/>
                    <a:pt x="200" y="302"/>
                  </a:cubicBezTo>
                  <a:cubicBezTo>
                    <a:pt x="199" y="302"/>
                    <a:pt x="198" y="302"/>
                    <a:pt x="198" y="302"/>
                  </a:cubicBezTo>
                  <a:cubicBezTo>
                    <a:pt x="197" y="301"/>
                    <a:pt x="200" y="301"/>
                    <a:pt x="200" y="301"/>
                  </a:cubicBezTo>
                  <a:cubicBezTo>
                    <a:pt x="200" y="301"/>
                    <a:pt x="197" y="298"/>
                    <a:pt x="194" y="296"/>
                  </a:cubicBezTo>
                  <a:cubicBezTo>
                    <a:pt x="195" y="290"/>
                    <a:pt x="191" y="289"/>
                    <a:pt x="192" y="283"/>
                  </a:cubicBezTo>
                  <a:cubicBezTo>
                    <a:pt x="192" y="282"/>
                    <a:pt x="191" y="282"/>
                    <a:pt x="190" y="282"/>
                  </a:cubicBezTo>
                  <a:cubicBezTo>
                    <a:pt x="189" y="282"/>
                    <a:pt x="188" y="282"/>
                    <a:pt x="188" y="282"/>
                  </a:cubicBezTo>
                  <a:cubicBezTo>
                    <a:pt x="188" y="282"/>
                    <a:pt x="190" y="280"/>
                    <a:pt x="189" y="279"/>
                  </a:cubicBezTo>
                  <a:cubicBezTo>
                    <a:pt x="188" y="278"/>
                    <a:pt x="187" y="279"/>
                    <a:pt x="186" y="279"/>
                  </a:cubicBezTo>
                  <a:cubicBezTo>
                    <a:pt x="186" y="279"/>
                    <a:pt x="185" y="279"/>
                    <a:pt x="184" y="278"/>
                  </a:cubicBezTo>
                  <a:cubicBezTo>
                    <a:pt x="184" y="278"/>
                    <a:pt x="186" y="276"/>
                    <a:pt x="185" y="276"/>
                  </a:cubicBezTo>
                  <a:cubicBezTo>
                    <a:pt x="185" y="275"/>
                    <a:pt x="185" y="276"/>
                    <a:pt x="184" y="276"/>
                  </a:cubicBezTo>
                  <a:cubicBezTo>
                    <a:pt x="184" y="277"/>
                    <a:pt x="184" y="277"/>
                    <a:pt x="184" y="277"/>
                  </a:cubicBezTo>
                  <a:cubicBezTo>
                    <a:pt x="183" y="277"/>
                    <a:pt x="183" y="275"/>
                    <a:pt x="183" y="274"/>
                  </a:cubicBezTo>
                  <a:cubicBezTo>
                    <a:pt x="180" y="275"/>
                    <a:pt x="179" y="274"/>
                    <a:pt x="178" y="273"/>
                  </a:cubicBezTo>
                  <a:cubicBezTo>
                    <a:pt x="176" y="272"/>
                    <a:pt x="175" y="271"/>
                    <a:pt x="173" y="272"/>
                  </a:cubicBezTo>
                  <a:cubicBezTo>
                    <a:pt x="173" y="270"/>
                    <a:pt x="171" y="270"/>
                    <a:pt x="170" y="269"/>
                  </a:cubicBezTo>
                  <a:cubicBezTo>
                    <a:pt x="170" y="269"/>
                    <a:pt x="171" y="267"/>
                    <a:pt x="170" y="267"/>
                  </a:cubicBezTo>
                  <a:cubicBezTo>
                    <a:pt x="170" y="267"/>
                    <a:pt x="169" y="267"/>
                    <a:pt x="169" y="267"/>
                  </a:cubicBezTo>
                  <a:cubicBezTo>
                    <a:pt x="168" y="267"/>
                    <a:pt x="168" y="267"/>
                    <a:pt x="168" y="267"/>
                  </a:cubicBezTo>
                  <a:cubicBezTo>
                    <a:pt x="167" y="267"/>
                    <a:pt x="167" y="262"/>
                    <a:pt x="166" y="263"/>
                  </a:cubicBezTo>
                  <a:cubicBezTo>
                    <a:pt x="166" y="264"/>
                    <a:pt x="165" y="263"/>
                    <a:pt x="164" y="262"/>
                  </a:cubicBezTo>
                  <a:cubicBezTo>
                    <a:pt x="163" y="261"/>
                    <a:pt x="162" y="261"/>
                    <a:pt x="163" y="259"/>
                  </a:cubicBezTo>
                  <a:cubicBezTo>
                    <a:pt x="158" y="259"/>
                    <a:pt x="159" y="261"/>
                    <a:pt x="155" y="259"/>
                  </a:cubicBezTo>
                  <a:cubicBezTo>
                    <a:pt x="154" y="260"/>
                    <a:pt x="154" y="262"/>
                    <a:pt x="152" y="262"/>
                  </a:cubicBezTo>
                  <a:cubicBezTo>
                    <a:pt x="151" y="265"/>
                    <a:pt x="155" y="264"/>
                    <a:pt x="155" y="267"/>
                  </a:cubicBezTo>
                  <a:cubicBezTo>
                    <a:pt x="155" y="268"/>
                    <a:pt x="157" y="270"/>
                    <a:pt x="158" y="271"/>
                  </a:cubicBezTo>
                  <a:cubicBezTo>
                    <a:pt x="158" y="271"/>
                    <a:pt x="159" y="272"/>
                    <a:pt x="160" y="272"/>
                  </a:cubicBezTo>
                  <a:cubicBezTo>
                    <a:pt x="158" y="276"/>
                    <a:pt x="163" y="275"/>
                    <a:pt x="164" y="277"/>
                  </a:cubicBezTo>
                  <a:cubicBezTo>
                    <a:pt x="164" y="277"/>
                    <a:pt x="165" y="282"/>
                    <a:pt x="166" y="281"/>
                  </a:cubicBezTo>
                  <a:cubicBezTo>
                    <a:pt x="168" y="279"/>
                    <a:pt x="166" y="281"/>
                    <a:pt x="168" y="282"/>
                  </a:cubicBezTo>
                  <a:cubicBezTo>
                    <a:pt x="169" y="283"/>
                    <a:pt x="172" y="282"/>
                    <a:pt x="173" y="286"/>
                  </a:cubicBezTo>
                  <a:cubicBezTo>
                    <a:pt x="174" y="285"/>
                    <a:pt x="175" y="287"/>
                    <a:pt x="175" y="287"/>
                  </a:cubicBezTo>
                  <a:cubicBezTo>
                    <a:pt x="176" y="287"/>
                    <a:pt x="177" y="286"/>
                    <a:pt x="176" y="286"/>
                  </a:cubicBezTo>
                  <a:cubicBezTo>
                    <a:pt x="178" y="286"/>
                    <a:pt x="178" y="289"/>
                    <a:pt x="179" y="287"/>
                  </a:cubicBezTo>
                  <a:cubicBezTo>
                    <a:pt x="180" y="287"/>
                    <a:pt x="180" y="288"/>
                    <a:pt x="180" y="289"/>
                  </a:cubicBezTo>
                  <a:cubicBezTo>
                    <a:pt x="180" y="290"/>
                    <a:pt x="180" y="292"/>
                    <a:pt x="183" y="291"/>
                  </a:cubicBezTo>
                  <a:cubicBezTo>
                    <a:pt x="183" y="292"/>
                    <a:pt x="181" y="292"/>
                    <a:pt x="178" y="292"/>
                  </a:cubicBezTo>
                  <a:cubicBezTo>
                    <a:pt x="177" y="292"/>
                    <a:pt x="176" y="292"/>
                    <a:pt x="175" y="292"/>
                  </a:cubicBezTo>
                  <a:cubicBezTo>
                    <a:pt x="176" y="293"/>
                    <a:pt x="177" y="293"/>
                    <a:pt x="178" y="295"/>
                  </a:cubicBezTo>
                  <a:cubicBezTo>
                    <a:pt x="179" y="297"/>
                    <a:pt x="176" y="301"/>
                    <a:pt x="178" y="301"/>
                  </a:cubicBezTo>
                  <a:cubicBezTo>
                    <a:pt x="177" y="303"/>
                    <a:pt x="174" y="303"/>
                    <a:pt x="171" y="303"/>
                  </a:cubicBezTo>
                  <a:cubicBezTo>
                    <a:pt x="173" y="303"/>
                    <a:pt x="172" y="298"/>
                    <a:pt x="174" y="298"/>
                  </a:cubicBezTo>
                  <a:cubicBezTo>
                    <a:pt x="173" y="297"/>
                    <a:pt x="173" y="295"/>
                    <a:pt x="171" y="295"/>
                  </a:cubicBezTo>
                  <a:cubicBezTo>
                    <a:pt x="169" y="294"/>
                    <a:pt x="172" y="293"/>
                    <a:pt x="169" y="291"/>
                  </a:cubicBezTo>
                  <a:cubicBezTo>
                    <a:pt x="167" y="290"/>
                    <a:pt x="165" y="290"/>
                    <a:pt x="165" y="287"/>
                  </a:cubicBezTo>
                  <a:cubicBezTo>
                    <a:pt x="160" y="288"/>
                    <a:pt x="159" y="285"/>
                    <a:pt x="155" y="284"/>
                  </a:cubicBezTo>
                  <a:cubicBezTo>
                    <a:pt x="154" y="281"/>
                    <a:pt x="152" y="280"/>
                    <a:pt x="150" y="277"/>
                  </a:cubicBezTo>
                  <a:cubicBezTo>
                    <a:pt x="149" y="276"/>
                    <a:pt x="149" y="277"/>
                    <a:pt x="149" y="276"/>
                  </a:cubicBezTo>
                  <a:cubicBezTo>
                    <a:pt x="149" y="275"/>
                    <a:pt x="148" y="275"/>
                    <a:pt x="147" y="275"/>
                  </a:cubicBezTo>
                  <a:cubicBezTo>
                    <a:pt x="147" y="275"/>
                    <a:pt x="146" y="275"/>
                    <a:pt x="146" y="274"/>
                  </a:cubicBezTo>
                  <a:cubicBezTo>
                    <a:pt x="146" y="274"/>
                    <a:pt x="147" y="272"/>
                    <a:pt x="146" y="272"/>
                  </a:cubicBezTo>
                  <a:cubicBezTo>
                    <a:pt x="146" y="271"/>
                    <a:pt x="145" y="272"/>
                    <a:pt x="144" y="272"/>
                  </a:cubicBezTo>
                  <a:cubicBezTo>
                    <a:pt x="143" y="272"/>
                    <a:pt x="142" y="272"/>
                    <a:pt x="141" y="272"/>
                  </a:cubicBezTo>
                  <a:cubicBezTo>
                    <a:pt x="140" y="271"/>
                    <a:pt x="143" y="270"/>
                    <a:pt x="144" y="271"/>
                  </a:cubicBezTo>
                  <a:cubicBezTo>
                    <a:pt x="142" y="268"/>
                    <a:pt x="135" y="268"/>
                    <a:pt x="131" y="269"/>
                  </a:cubicBezTo>
                  <a:cubicBezTo>
                    <a:pt x="130" y="270"/>
                    <a:pt x="133" y="271"/>
                    <a:pt x="134" y="271"/>
                  </a:cubicBezTo>
                  <a:cubicBezTo>
                    <a:pt x="133" y="272"/>
                    <a:pt x="132" y="272"/>
                    <a:pt x="132" y="272"/>
                  </a:cubicBezTo>
                  <a:cubicBezTo>
                    <a:pt x="131" y="271"/>
                    <a:pt x="131" y="271"/>
                    <a:pt x="130" y="272"/>
                  </a:cubicBezTo>
                  <a:cubicBezTo>
                    <a:pt x="127" y="273"/>
                    <a:pt x="127" y="277"/>
                    <a:pt x="125" y="277"/>
                  </a:cubicBezTo>
                  <a:cubicBezTo>
                    <a:pt x="120" y="277"/>
                    <a:pt x="118" y="272"/>
                    <a:pt x="112" y="273"/>
                  </a:cubicBezTo>
                  <a:cubicBezTo>
                    <a:pt x="110" y="274"/>
                    <a:pt x="111" y="277"/>
                    <a:pt x="107" y="276"/>
                  </a:cubicBezTo>
                  <a:cubicBezTo>
                    <a:pt x="107" y="279"/>
                    <a:pt x="107" y="282"/>
                    <a:pt x="107" y="284"/>
                  </a:cubicBezTo>
                  <a:cubicBezTo>
                    <a:pt x="103" y="286"/>
                    <a:pt x="95" y="284"/>
                    <a:pt x="97" y="292"/>
                  </a:cubicBezTo>
                  <a:cubicBezTo>
                    <a:pt x="89" y="290"/>
                    <a:pt x="96" y="297"/>
                    <a:pt x="88" y="297"/>
                  </a:cubicBezTo>
                  <a:cubicBezTo>
                    <a:pt x="88" y="299"/>
                    <a:pt x="92" y="302"/>
                    <a:pt x="89" y="302"/>
                  </a:cubicBezTo>
                  <a:cubicBezTo>
                    <a:pt x="89" y="304"/>
                    <a:pt x="89" y="304"/>
                    <a:pt x="88" y="304"/>
                  </a:cubicBezTo>
                  <a:cubicBezTo>
                    <a:pt x="87" y="304"/>
                    <a:pt x="86" y="304"/>
                    <a:pt x="84" y="306"/>
                  </a:cubicBezTo>
                  <a:cubicBezTo>
                    <a:pt x="84" y="307"/>
                    <a:pt x="85" y="308"/>
                    <a:pt x="86" y="308"/>
                  </a:cubicBezTo>
                  <a:cubicBezTo>
                    <a:pt x="86" y="310"/>
                    <a:pt x="84" y="310"/>
                    <a:pt x="82" y="310"/>
                  </a:cubicBezTo>
                  <a:cubicBezTo>
                    <a:pt x="81" y="309"/>
                    <a:pt x="80" y="309"/>
                    <a:pt x="79" y="310"/>
                  </a:cubicBezTo>
                  <a:cubicBezTo>
                    <a:pt x="78" y="310"/>
                    <a:pt x="78" y="313"/>
                    <a:pt x="77" y="313"/>
                  </a:cubicBezTo>
                  <a:cubicBezTo>
                    <a:pt x="73" y="315"/>
                    <a:pt x="66" y="312"/>
                    <a:pt x="63" y="317"/>
                  </a:cubicBezTo>
                  <a:cubicBezTo>
                    <a:pt x="61" y="316"/>
                    <a:pt x="60" y="314"/>
                    <a:pt x="59" y="312"/>
                  </a:cubicBezTo>
                  <a:cubicBezTo>
                    <a:pt x="57" y="312"/>
                    <a:pt x="54" y="312"/>
                    <a:pt x="52" y="312"/>
                  </a:cubicBezTo>
                  <a:cubicBezTo>
                    <a:pt x="49" y="313"/>
                    <a:pt x="46" y="313"/>
                    <a:pt x="45" y="312"/>
                  </a:cubicBezTo>
                  <a:cubicBezTo>
                    <a:pt x="46" y="307"/>
                    <a:pt x="48" y="302"/>
                    <a:pt x="44" y="300"/>
                  </a:cubicBezTo>
                  <a:cubicBezTo>
                    <a:pt x="43" y="297"/>
                    <a:pt x="46" y="296"/>
                    <a:pt x="47" y="295"/>
                  </a:cubicBezTo>
                  <a:cubicBezTo>
                    <a:pt x="48" y="291"/>
                    <a:pt x="45" y="287"/>
                    <a:pt x="48" y="284"/>
                  </a:cubicBezTo>
                  <a:cubicBezTo>
                    <a:pt x="47" y="282"/>
                    <a:pt x="47" y="278"/>
                    <a:pt x="44" y="277"/>
                  </a:cubicBezTo>
                  <a:cubicBezTo>
                    <a:pt x="45" y="276"/>
                    <a:pt x="47" y="276"/>
                    <a:pt x="47" y="273"/>
                  </a:cubicBezTo>
                  <a:cubicBezTo>
                    <a:pt x="48" y="273"/>
                    <a:pt x="49" y="273"/>
                    <a:pt x="51" y="273"/>
                  </a:cubicBezTo>
                  <a:cubicBezTo>
                    <a:pt x="54" y="273"/>
                    <a:pt x="57" y="272"/>
                    <a:pt x="57" y="276"/>
                  </a:cubicBezTo>
                  <a:cubicBezTo>
                    <a:pt x="58" y="275"/>
                    <a:pt x="62" y="275"/>
                    <a:pt x="65" y="276"/>
                  </a:cubicBezTo>
                  <a:cubicBezTo>
                    <a:pt x="69" y="277"/>
                    <a:pt x="73" y="277"/>
                    <a:pt x="74" y="276"/>
                  </a:cubicBezTo>
                  <a:cubicBezTo>
                    <a:pt x="75" y="274"/>
                    <a:pt x="75" y="275"/>
                    <a:pt x="77" y="276"/>
                  </a:cubicBezTo>
                  <a:cubicBezTo>
                    <a:pt x="76" y="276"/>
                    <a:pt x="77" y="274"/>
                    <a:pt x="78" y="274"/>
                  </a:cubicBezTo>
                  <a:cubicBezTo>
                    <a:pt x="78" y="276"/>
                    <a:pt x="78" y="276"/>
                    <a:pt x="78" y="276"/>
                  </a:cubicBezTo>
                  <a:cubicBezTo>
                    <a:pt x="82" y="275"/>
                    <a:pt x="83" y="273"/>
                    <a:pt x="84" y="269"/>
                  </a:cubicBezTo>
                  <a:cubicBezTo>
                    <a:pt x="85" y="268"/>
                    <a:pt x="88" y="261"/>
                    <a:pt x="84" y="258"/>
                  </a:cubicBezTo>
                  <a:cubicBezTo>
                    <a:pt x="83" y="256"/>
                    <a:pt x="85" y="256"/>
                    <a:pt x="83" y="253"/>
                  </a:cubicBezTo>
                  <a:cubicBezTo>
                    <a:pt x="83" y="251"/>
                    <a:pt x="81" y="252"/>
                    <a:pt x="79" y="252"/>
                  </a:cubicBezTo>
                  <a:cubicBezTo>
                    <a:pt x="80" y="251"/>
                    <a:pt x="81" y="250"/>
                    <a:pt x="81" y="248"/>
                  </a:cubicBezTo>
                  <a:cubicBezTo>
                    <a:pt x="79" y="247"/>
                    <a:pt x="78" y="249"/>
                    <a:pt x="78" y="249"/>
                  </a:cubicBezTo>
                  <a:cubicBezTo>
                    <a:pt x="76" y="249"/>
                    <a:pt x="78" y="247"/>
                    <a:pt x="77" y="247"/>
                  </a:cubicBezTo>
                  <a:cubicBezTo>
                    <a:pt x="76" y="246"/>
                    <a:pt x="72" y="246"/>
                    <a:pt x="70" y="245"/>
                  </a:cubicBezTo>
                  <a:cubicBezTo>
                    <a:pt x="70" y="245"/>
                    <a:pt x="71" y="244"/>
                    <a:pt x="69" y="244"/>
                  </a:cubicBezTo>
                  <a:cubicBezTo>
                    <a:pt x="68" y="244"/>
                    <a:pt x="67" y="244"/>
                    <a:pt x="67" y="243"/>
                  </a:cubicBezTo>
                  <a:cubicBezTo>
                    <a:pt x="66" y="239"/>
                    <a:pt x="70" y="242"/>
                    <a:pt x="69" y="242"/>
                  </a:cubicBezTo>
                  <a:cubicBezTo>
                    <a:pt x="73" y="240"/>
                    <a:pt x="75" y="238"/>
                    <a:pt x="83" y="239"/>
                  </a:cubicBezTo>
                  <a:cubicBezTo>
                    <a:pt x="84" y="237"/>
                    <a:pt x="82" y="237"/>
                    <a:pt x="81" y="237"/>
                  </a:cubicBezTo>
                  <a:cubicBezTo>
                    <a:pt x="82" y="233"/>
                    <a:pt x="86" y="237"/>
                    <a:pt x="88" y="237"/>
                  </a:cubicBezTo>
                  <a:cubicBezTo>
                    <a:pt x="88" y="237"/>
                    <a:pt x="89" y="236"/>
                    <a:pt x="90" y="236"/>
                  </a:cubicBezTo>
                  <a:cubicBezTo>
                    <a:pt x="91" y="235"/>
                    <a:pt x="92" y="235"/>
                    <a:pt x="92" y="237"/>
                  </a:cubicBezTo>
                  <a:cubicBezTo>
                    <a:pt x="95" y="235"/>
                    <a:pt x="95" y="230"/>
                    <a:pt x="99" y="230"/>
                  </a:cubicBezTo>
                  <a:cubicBezTo>
                    <a:pt x="98" y="226"/>
                    <a:pt x="103" y="228"/>
                    <a:pt x="102" y="224"/>
                  </a:cubicBezTo>
                  <a:cubicBezTo>
                    <a:pt x="105" y="224"/>
                    <a:pt x="107" y="224"/>
                    <a:pt x="110" y="224"/>
                  </a:cubicBezTo>
                  <a:cubicBezTo>
                    <a:pt x="110" y="223"/>
                    <a:pt x="108" y="223"/>
                    <a:pt x="107" y="223"/>
                  </a:cubicBezTo>
                  <a:cubicBezTo>
                    <a:pt x="108" y="221"/>
                    <a:pt x="111" y="222"/>
                    <a:pt x="110" y="218"/>
                  </a:cubicBezTo>
                  <a:cubicBezTo>
                    <a:pt x="111" y="218"/>
                    <a:pt x="111" y="218"/>
                    <a:pt x="112" y="218"/>
                  </a:cubicBezTo>
                  <a:cubicBezTo>
                    <a:pt x="113" y="219"/>
                    <a:pt x="113" y="219"/>
                    <a:pt x="115" y="218"/>
                  </a:cubicBezTo>
                  <a:cubicBezTo>
                    <a:pt x="112" y="211"/>
                    <a:pt x="117" y="214"/>
                    <a:pt x="117" y="208"/>
                  </a:cubicBezTo>
                  <a:cubicBezTo>
                    <a:pt x="118" y="208"/>
                    <a:pt x="119" y="208"/>
                    <a:pt x="120" y="208"/>
                  </a:cubicBezTo>
                  <a:cubicBezTo>
                    <a:pt x="120" y="208"/>
                    <a:pt x="121" y="208"/>
                    <a:pt x="122" y="208"/>
                  </a:cubicBezTo>
                  <a:cubicBezTo>
                    <a:pt x="124" y="207"/>
                    <a:pt x="124" y="206"/>
                    <a:pt x="125" y="205"/>
                  </a:cubicBezTo>
                  <a:cubicBezTo>
                    <a:pt x="126" y="205"/>
                    <a:pt x="126" y="206"/>
                    <a:pt x="126" y="206"/>
                  </a:cubicBezTo>
                  <a:cubicBezTo>
                    <a:pt x="127" y="207"/>
                    <a:pt x="127" y="205"/>
                    <a:pt x="127" y="205"/>
                  </a:cubicBezTo>
                  <a:cubicBezTo>
                    <a:pt x="128" y="205"/>
                    <a:pt x="129" y="205"/>
                    <a:pt x="129" y="205"/>
                  </a:cubicBezTo>
                  <a:cubicBezTo>
                    <a:pt x="130" y="205"/>
                    <a:pt x="131" y="205"/>
                    <a:pt x="132" y="205"/>
                  </a:cubicBezTo>
                  <a:cubicBezTo>
                    <a:pt x="134" y="205"/>
                    <a:pt x="134" y="201"/>
                    <a:pt x="137" y="203"/>
                  </a:cubicBezTo>
                  <a:cubicBezTo>
                    <a:pt x="137" y="200"/>
                    <a:pt x="133" y="200"/>
                    <a:pt x="134" y="196"/>
                  </a:cubicBezTo>
                  <a:cubicBezTo>
                    <a:pt x="137" y="196"/>
                    <a:pt x="135" y="195"/>
                    <a:pt x="135" y="190"/>
                  </a:cubicBezTo>
                  <a:cubicBezTo>
                    <a:pt x="135" y="187"/>
                    <a:pt x="137" y="185"/>
                    <a:pt x="136" y="181"/>
                  </a:cubicBezTo>
                  <a:cubicBezTo>
                    <a:pt x="138" y="181"/>
                    <a:pt x="139" y="181"/>
                    <a:pt x="141" y="181"/>
                  </a:cubicBezTo>
                  <a:cubicBezTo>
                    <a:pt x="145" y="181"/>
                    <a:pt x="138" y="178"/>
                    <a:pt x="144" y="179"/>
                  </a:cubicBezTo>
                  <a:cubicBezTo>
                    <a:pt x="144" y="180"/>
                    <a:pt x="145" y="180"/>
                    <a:pt x="146" y="180"/>
                  </a:cubicBezTo>
                  <a:cubicBezTo>
                    <a:pt x="144" y="183"/>
                    <a:pt x="144" y="180"/>
                    <a:pt x="145" y="184"/>
                  </a:cubicBezTo>
                  <a:cubicBezTo>
                    <a:pt x="145" y="186"/>
                    <a:pt x="144" y="188"/>
                    <a:pt x="147" y="188"/>
                  </a:cubicBezTo>
                  <a:cubicBezTo>
                    <a:pt x="148" y="189"/>
                    <a:pt x="148" y="191"/>
                    <a:pt x="146" y="191"/>
                  </a:cubicBezTo>
                  <a:cubicBezTo>
                    <a:pt x="146" y="192"/>
                    <a:pt x="147" y="192"/>
                    <a:pt x="149" y="192"/>
                  </a:cubicBezTo>
                  <a:cubicBezTo>
                    <a:pt x="150" y="191"/>
                    <a:pt x="153" y="191"/>
                    <a:pt x="154" y="193"/>
                  </a:cubicBezTo>
                  <a:cubicBezTo>
                    <a:pt x="153" y="196"/>
                    <a:pt x="145" y="193"/>
                    <a:pt x="145" y="198"/>
                  </a:cubicBezTo>
                  <a:cubicBezTo>
                    <a:pt x="144" y="200"/>
                    <a:pt x="148" y="201"/>
                    <a:pt x="149" y="201"/>
                  </a:cubicBezTo>
                  <a:cubicBezTo>
                    <a:pt x="150" y="202"/>
                    <a:pt x="150" y="205"/>
                    <a:pt x="152" y="204"/>
                  </a:cubicBezTo>
                  <a:cubicBezTo>
                    <a:pt x="151" y="202"/>
                    <a:pt x="148" y="202"/>
                    <a:pt x="154" y="201"/>
                  </a:cubicBezTo>
                  <a:cubicBezTo>
                    <a:pt x="155" y="201"/>
                    <a:pt x="157" y="201"/>
                    <a:pt x="159" y="201"/>
                  </a:cubicBezTo>
                  <a:cubicBezTo>
                    <a:pt x="161" y="202"/>
                    <a:pt x="161" y="203"/>
                    <a:pt x="164" y="203"/>
                  </a:cubicBezTo>
                  <a:cubicBezTo>
                    <a:pt x="167" y="203"/>
                    <a:pt x="168" y="200"/>
                    <a:pt x="171" y="201"/>
                  </a:cubicBezTo>
                  <a:cubicBezTo>
                    <a:pt x="172" y="201"/>
                    <a:pt x="176" y="204"/>
                    <a:pt x="178" y="201"/>
                  </a:cubicBezTo>
                  <a:cubicBezTo>
                    <a:pt x="178" y="200"/>
                    <a:pt x="178" y="200"/>
                    <a:pt x="178" y="200"/>
                  </a:cubicBezTo>
                  <a:cubicBezTo>
                    <a:pt x="181" y="199"/>
                    <a:pt x="185" y="200"/>
                    <a:pt x="187" y="198"/>
                  </a:cubicBezTo>
                  <a:cubicBezTo>
                    <a:pt x="189" y="200"/>
                    <a:pt x="191" y="199"/>
                    <a:pt x="193" y="197"/>
                  </a:cubicBezTo>
                  <a:cubicBezTo>
                    <a:pt x="195" y="196"/>
                    <a:pt x="196" y="195"/>
                    <a:pt x="198" y="196"/>
                  </a:cubicBezTo>
                  <a:cubicBezTo>
                    <a:pt x="198" y="195"/>
                    <a:pt x="198" y="193"/>
                    <a:pt x="198" y="191"/>
                  </a:cubicBezTo>
                  <a:cubicBezTo>
                    <a:pt x="200" y="192"/>
                    <a:pt x="200" y="190"/>
                    <a:pt x="200" y="189"/>
                  </a:cubicBezTo>
                  <a:cubicBezTo>
                    <a:pt x="202" y="185"/>
                    <a:pt x="202" y="185"/>
                    <a:pt x="202" y="185"/>
                  </a:cubicBezTo>
                  <a:cubicBezTo>
                    <a:pt x="203" y="184"/>
                    <a:pt x="202" y="184"/>
                    <a:pt x="202" y="181"/>
                  </a:cubicBezTo>
                  <a:cubicBezTo>
                    <a:pt x="205" y="182"/>
                    <a:pt x="206" y="181"/>
                    <a:pt x="207" y="179"/>
                  </a:cubicBezTo>
                  <a:cubicBezTo>
                    <a:pt x="208" y="179"/>
                    <a:pt x="208" y="180"/>
                    <a:pt x="208" y="181"/>
                  </a:cubicBezTo>
                  <a:cubicBezTo>
                    <a:pt x="209" y="180"/>
                    <a:pt x="211" y="180"/>
                    <a:pt x="213" y="180"/>
                  </a:cubicBezTo>
                  <a:cubicBezTo>
                    <a:pt x="214" y="180"/>
                    <a:pt x="214" y="177"/>
                    <a:pt x="216" y="177"/>
                  </a:cubicBezTo>
                  <a:cubicBezTo>
                    <a:pt x="216" y="175"/>
                    <a:pt x="215" y="173"/>
                    <a:pt x="213" y="172"/>
                  </a:cubicBezTo>
                  <a:cubicBezTo>
                    <a:pt x="214" y="171"/>
                    <a:pt x="214" y="170"/>
                    <a:pt x="214" y="167"/>
                  </a:cubicBezTo>
                  <a:cubicBezTo>
                    <a:pt x="217" y="168"/>
                    <a:pt x="218" y="167"/>
                    <a:pt x="218" y="165"/>
                  </a:cubicBezTo>
                  <a:cubicBezTo>
                    <a:pt x="220" y="167"/>
                    <a:pt x="221" y="166"/>
                    <a:pt x="222" y="165"/>
                  </a:cubicBezTo>
                  <a:cubicBezTo>
                    <a:pt x="223" y="165"/>
                    <a:pt x="225" y="164"/>
                    <a:pt x="227" y="165"/>
                  </a:cubicBezTo>
                  <a:cubicBezTo>
                    <a:pt x="227" y="165"/>
                    <a:pt x="228" y="166"/>
                    <a:pt x="228" y="166"/>
                  </a:cubicBezTo>
                  <a:cubicBezTo>
                    <a:pt x="229" y="166"/>
                    <a:pt x="230" y="165"/>
                    <a:pt x="231" y="165"/>
                  </a:cubicBezTo>
                  <a:cubicBezTo>
                    <a:pt x="232" y="165"/>
                    <a:pt x="233" y="166"/>
                    <a:pt x="233" y="166"/>
                  </a:cubicBezTo>
                  <a:cubicBezTo>
                    <a:pt x="235" y="166"/>
                    <a:pt x="233" y="164"/>
                    <a:pt x="234" y="164"/>
                  </a:cubicBezTo>
                  <a:cubicBezTo>
                    <a:pt x="235" y="163"/>
                    <a:pt x="235" y="164"/>
                    <a:pt x="236" y="164"/>
                  </a:cubicBezTo>
                  <a:cubicBezTo>
                    <a:pt x="236" y="164"/>
                    <a:pt x="237" y="164"/>
                    <a:pt x="237" y="164"/>
                  </a:cubicBezTo>
                  <a:cubicBezTo>
                    <a:pt x="239" y="162"/>
                    <a:pt x="238" y="160"/>
                    <a:pt x="242" y="161"/>
                  </a:cubicBezTo>
                  <a:cubicBezTo>
                    <a:pt x="240" y="160"/>
                    <a:pt x="241" y="155"/>
                    <a:pt x="238" y="155"/>
                  </a:cubicBezTo>
                  <a:cubicBezTo>
                    <a:pt x="236" y="153"/>
                    <a:pt x="236" y="157"/>
                    <a:pt x="236" y="157"/>
                  </a:cubicBezTo>
                  <a:cubicBezTo>
                    <a:pt x="235" y="157"/>
                    <a:pt x="235" y="157"/>
                    <a:pt x="235" y="157"/>
                  </a:cubicBezTo>
                  <a:cubicBezTo>
                    <a:pt x="234" y="156"/>
                    <a:pt x="234" y="156"/>
                    <a:pt x="233" y="156"/>
                  </a:cubicBezTo>
                  <a:cubicBezTo>
                    <a:pt x="233" y="156"/>
                    <a:pt x="232" y="157"/>
                    <a:pt x="232" y="157"/>
                  </a:cubicBezTo>
                  <a:cubicBezTo>
                    <a:pt x="231" y="157"/>
                    <a:pt x="231" y="156"/>
                    <a:pt x="229" y="156"/>
                  </a:cubicBezTo>
                  <a:cubicBezTo>
                    <a:pt x="227" y="156"/>
                    <a:pt x="226" y="158"/>
                    <a:pt x="223" y="157"/>
                  </a:cubicBezTo>
                  <a:cubicBezTo>
                    <a:pt x="222" y="157"/>
                    <a:pt x="222" y="159"/>
                    <a:pt x="222" y="160"/>
                  </a:cubicBezTo>
                  <a:cubicBezTo>
                    <a:pt x="219" y="159"/>
                    <a:pt x="217" y="159"/>
                    <a:pt x="214" y="159"/>
                  </a:cubicBezTo>
                  <a:cubicBezTo>
                    <a:pt x="212" y="159"/>
                    <a:pt x="209" y="159"/>
                    <a:pt x="207" y="159"/>
                  </a:cubicBezTo>
                  <a:cubicBezTo>
                    <a:pt x="207" y="156"/>
                    <a:pt x="207" y="156"/>
                    <a:pt x="207" y="156"/>
                  </a:cubicBezTo>
                  <a:cubicBezTo>
                    <a:pt x="206" y="156"/>
                    <a:pt x="205" y="156"/>
                    <a:pt x="204" y="156"/>
                  </a:cubicBezTo>
                  <a:cubicBezTo>
                    <a:pt x="203" y="156"/>
                    <a:pt x="202" y="156"/>
                    <a:pt x="202" y="155"/>
                  </a:cubicBezTo>
                  <a:cubicBezTo>
                    <a:pt x="205" y="148"/>
                    <a:pt x="203" y="144"/>
                    <a:pt x="202" y="136"/>
                  </a:cubicBezTo>
                  <a:cubicBezTo>
                    <a:pt x="205" y="136"/>
                    <a:pt x="210" y="131"/>
                    <a:pt x="212" y="133"/>
                  </a:cubicBezTo>
                  <a:cubicBezTo>
                    <a:pt x="214" y="132"/>
                    <a:pt x="211" y="132"/>
                    <a:pt x="213" y="128"/>
                  </a:cubicBezTo>
                  <a:cubicBezTo>
                    <a:pt x="217" y="129"/>
                    <a:pt x="217" y="121"/>
                    <a:pt x="218" y="120"/>
                  </a:cubicBezTo>
                  <a:cubicBezTo>
                    <a:pt x="221" y="120"/>
                    <a:pt x="221" y="120"/>
                    <a:pt x="221" y="120"/>
                  </a:cubicBezTo>
                  <a:cubicBezTo>
                    <a:pt x="221" y="117"/>
                    <a:pt x="216" y="116"/>
                    <a:pt x="218" y="113"/>
                  </a:cubicBezTo>
                  <a:cubicBezTo>
                    <a:pt x="217" y="114"/>
                    <a:pt x="215" y="114"/>
                    <a:pt x="214" y="114"/>
                  </a:cubicBezTo>
                  <a:cubicBezTo>
                    <a:pt x="213" y="113"/>
                    <a:pt x="212" y="113"/>
                    <a:pt x="210" y="113"/>
                  </a:cubicBezTo>
                  <a:cubicBezTo>
                    <a:pt x="207" y="114"/>
                    <a:pt x="205" y="116"/>
                    <a:pt x="202" y="116"/>
                  </a:cubicBezTo>
                  <a:cubicBezTo>
                    <a:pt x="201" y="115"/>
                    <a:pt x="200" y="117"/>
                    <a:pt x="200" y="118"/>
                  </a:cubicBezTo>
                  <a:cubicBezTo>
                    <a:pt x="200" y="120"/>
                    <a:pt x="200" y="122"/>
                    <a:pt x="200" y="121"/>
                  </a:cubicBezTo>
                  <a:cubicBezTo>
                    <a:pt x="200" y="122"/>
                    <a:pt x="199" y="122"/>
                    <a:pt x="199" y="121"/>
                  </a:cubicBezTo>
                  <a:cubicBezTo>
                    <a:pt x="199" y="121"/>
                    <a:pt x="198" y="120"/>
                    <a:pt x="198" y="121"/>
                  </a:cubicBezTo>
                  <a:cubicBezTo>
                    <a:pt x="197" y="122"/>
                    <a:pt x="199" y="125"/>
                    <a:pt x="198" y="126"/>
                  </a:cubicBezTo>
                  <a:cubicBezTo>
                    <a:pt x="198" y="126"/>
                    <a:pt x="194" y="129"/>
                    <a:pt x="193" y="131"/>
                  </a:cubicBezTo>
                  <a:cubicBezTo>
                    <a:pt x="190" y="135"/>
                    <a:pt x="189" y="137"/>
                    <a:pt x="184" y="137"/>
                  </a:cubicBezTo>
                  <a:cubicBezTo>
                    <a:pt x="184" y="139"/>
                    <a:pt x="186" y="141"/>
                    <a:pt x="184" y="141"/>
                  </a:cubicBezTo>
                  <a:cubicBezTo>
                    <a:pt x="182" y="141"/>
                    <a:pt x="184" y="143"/>
                    <a:pt x="183" y="144"/>
                  </a:cubicBezTo>
                  <a:cubicBezTo>
                    <a:pt x="183" y="144"/>
                    <a:pt x="182" y="144"/>
                    <a:pt x="182" y="144"/>
                  </a:cubicBezTo>
                  <a:cubicBezTo>
                    <a:pt x="181" y="143"/>
                    <a:pt x="180" y="143"/>
                    <a:pt x="180" y="144"/>
                  </a:cubicBezTo>
                  <a:cubicBezTo>
                    <a:pt x="180" y="144"/>
                    <a:pt x="181" y="146"/>
                    <a:pt x="180" y="146"/>
                  </a:cubicBezTo>
                  <a:cubicBezTo>
                    <a:pt x="179" y="146"/>
                    <a:pt x="179" y="146"/>
                    <a:pt x="179" y="146"/>
                  </a:cubicBezTo>
                  <a:cubicBezTo>
                    <a:pt x="178" y="148"/>
                    <a:pt x="180" y="151"/>
                    <a:pt x="178" y="151"/>
                  </a:cubicBezTo>
                  <a:cubicBezTo>
                    <a:pt x="178" y="152"/>
                    <a:pt x="181" y="153"/>
                    <a:pt x="179" y="154"/>
                  </a:cubicBezTo>
                  <a:cubicBezTo>
                    <a:pt x="181" y="155"/>
                    <a:pt x="182" y="157"/>
                    <a:pt x="185" y="157"/>
                  </a:cubicBezTo>
                  <a:cubicBezTo>
                    <a:pt x="185" y="160"/>
                    <a:pt x="186" y="161"/>
                    <a:pt x="188" y="161"/>
                  </a:cubicBezTo>
                  <a:cubicBezTo>
                    <a:pt x="187" y="162"/>
                    <a:pt x="186" y="162"/>
                    <a:pt x="185" y="164"/>
                  </a:cubicBezTo>
                  <a:cubicBezTo>
                    <a:pt x="184" y="165"/>
                    <a:pt x="185" y="166"/>
                    <a:pt x="184" y="167"/>
                  </a:cubicBezTo>
                  <a:cubicBezTo>
                    <a:pt x="183" y="168"/>
                    <a:pt x="181" y="169"/>
                    <a:pt x="179" y="169"/>
                  </a:cubicBezTo>
                  <a:cubicBezTo>
                    <a:pt x="178" y="174"/>
                    <a:pt x="174" y="175"/>
                    <a:pt x="175" y="183"/>
                  </a:cubicBezTo>
                  <a:cubicBezTo>
                    <a:pt x="171" y="181"/>
                    <a:pt x="171" y="189"/>
                    <a:pt x="168" y="189"/>
                  </a:cubicBezTo>
                  <a:cubicBezTo>
                    <a:pt x="166" y="189"/>
                    <a:pt x="166" y="189"/>
                    <a:pt x="166" y="189"/>
                  </a:cubicBezTo>
                  <a:cubicBezTo>
                    <a:pt x="165" y="189"/>
                    <a:pt x="166" y="191"/>
                    <a:pt x="165" y="191"/>
                  </a:cubicBezTo>
                  <a:cubicBezTo>
                    <a:pt x="164" y="192"/>
                    <a:pt x="163" y="192"/>
                    <a:pt x="162" y="191"/>
                  </a:cubicBezTo>
                  <a:cubicBezTo>
                    <a:pt x="161" y="191"/>
                    <a:pt x="160" y="191"/>
                    <a:pt x="159" y="193"/>
                  </a:cubicBezTo>
                  <a:cubicBezTo>
                    <a:pt x="156" y="192"/>
                    <a:pt x="158" y="187"/>
                    <a:pt x="158" y="185"/>
                  </a:cubicBezTo>
                  <a:cubicBezTo>
                    <a:pt x="156" y="184"/>
                    <a:pt x="157" y="181"/>
                    <a:pt x="155" y="181"/>
                  </a:cubicBezTo>
                  <a:cubicBezTo>
                    <a:pt x="152" y="181"/>
                    <a:pt x="156" y="178"/>
                    <a:pt x="151" y="177"/>
                  </a:cubicBezTo>
                  <a:cubicBezTo>
                    <a:pt x="153" y="175"/>
                    <a:pt x="149" y="174"/>
                    <a:pt x="149" y="172"/>
                  </a:cubicBezTo>
                  <a:cubicBezTo>
                    <a:pt x="148" y="172"/>
                    <a:pt x="150" y="171"/>
                    <a:pt x="150" y="170"/>
                  </a:cubicBezTo>
                  <a:cubicBezTo>
                    <a:pt x="150" y="166"/>
                    <a:pt x="147" y="165"/>
                    <a:pt x="144" y="162"/>
                  </a:cubicBezTo>
                  <a:cubicBezTo>
                    <a:pt x="140" y="164"/>
                    <a:pt x="141" y="170"/>
                    <a:pt x="135" y="169"/>
                  </a:cubicBezTo>
                  <a:cubicBezTo>
                    <a:pt x="135" y="170"/>
                    <a:pt x="136" y="170"/>
                    <a:pt x="137" y="170"/>
                  </a:cubicBezTo>
                  <a:cubicBezTo>
                    <a:pt x="137" y="171"/>
                    <a:pt x="136" y="171"/>
                    <a:pt x="135" y="171"/>
                  </a:cubicBezTo>
                  <a:cubicBezTo>
                    <a:pt x="132" y="171"/>
                    <a:pt x="134" y="175"/>
                    <a:pt x="131" y="175"/>
                  </a:cubicBezTo>
                  <a:cubicBezTo>
                    <a:pt x="128" y="176"/>
                    <a:pt x="127" y="174"/>
                    <a:pt x="126" y="173"/>
                  </a:cubicBezTo>
                  <a:cubicBezTo>
                    <a:pt x="125" y="172"/>
                    <a:pt x="124" y="171"/>
                    <a:pt x="121" y="171"/>
                  </a:cubicBezTo>
                  <a:cubicBezTo>
                    <a:pt x="121" y="170"/>
                    <a:pt x="122" y="170"/>
                    <a:pt x="123" y="170"/>
                  </a:cubicBezTo>
                  <a:cubicBezTo>
                    <a:pt x="125" y="166"/>
                    <a:pt x="120" y="164"/>
                    <a:pt x="123" y="162"/>
                  </a:cubicBezTo>
                  <a:cubicBezTo>
                    <a:pt x="123" y="161"/>
                    <a:pt x="121" y="160"/>
                    <a:pt x="120" y="160"/>
                  </a:cubicBezTo>
                  <a:cubicBezTo>
                    <a:pt x="119" y="158"/>
                    <a:pt x="121" y="158"/>
                    <a:pt x="121" y="157"/>
                  </a:cubicBezTo>
                  <a:cubicBezTo>
                    <a:pt x="121" y="156"/>
                    <a:pt x="118" y="155"/>
                    <a:pt x="118" y="155"/>
                  </a:cubicBezTo>
                  <a:cubicBezTo>
                    <a:pt x="118" y="153"/>
                    <a:pt x="120" y="146"/>
                    <a:pt x="118" y="151"/>
                  </a:cubicBezTo>
                  <a:cubicBezTo>
                    <a:pt x="116" y="150"/>
                    <a:pt x="118" y="148"/>
                    <a:pt x="120" y="149"/>
                  </a:cubicBezTo>
                  <a:cubicBezTo>
                    <a:pt x="117" y="144"/>
                    <a:pt x="124" y="143"/>
                    <a:pt x="121" y="142"/>
                  </a:cubicBezTo>
                  <a:cubicBezTo>
                    <a:pt x="121" y="140"/>
                    <a:pt x="125" y="142"/>
                    <a:pt x="125" y="140"/>
                  </a:cubicBezTo>
                  <a:cubicBezTo>
                    <a:pt x="125" y="138"/>
                    <a:pt x="126" y="140"/>
                    <a:pt x="126" y="140"/>
                  </a:cubicBezTo>
                  <a:cubicBezTo>
                    <a:pt x="127" y="139"/>
                    <a:pt x="127" y="138"/>
                    <a:pt x="129" y="137"/>
                  </a:cubicBezTo>
                  <a:cubicBezTo>
                    <a:pt x="130" y="137"/>
                    <a:pt x="130" y="135"/>
                    <a:pt x="130" y="133"/>
                  </a:cubicBezTo>
                  <a:cubicBezTo>
                    <a:pt x="132" y="134"/>
                    <a:pt x="134" y="133"/>
                    <a:pt x="134" y="131"/>
                  </a:cubicBezTo>
                  <a:cubicBezTo>
                    <a:pt x="135" y="130"/>
                    <a:pt x="136" y="131"/>
                    <a:pt x="136" y="132"/>
                  </a:cubicBezTo>
                  <a:cubicBezTo>
                    <a:pt x="137" y="133"/>
                    <a:pt x="137" y="134"/>
                    <a:pt x="140" y="133"/>
                  </a:cubicBezTo>
                  <a:cubicBezTo>
                    <a:pt x="140" y="132"/>
                    <a:pt x="138" y="132"/>
                    <a:pt x="137" y="132"/>
                  </a:cubicBezTo>
                  <a:cubicBezTo>
                    <a:pt x="141" y="129"/>
                    <a:pt x="144" y="130"/>
                    <a:pt x="147" y="127"/>
                  </a:cubicBezTo>
                  <a:cubicBezTo>
                    <a:pt x="148" y="127"/>
                    <a:pt x="147" y="125"/>
                    <a:pt x="147" y="125"/>
                  </a:cubicBezTo>
                  <a:cubicBezTo>
                    <a:pt x="148" y="124"/>
                    <a:pt x="148" y="125"/>
                    <a:pt x="149" y="125"/>
                  </a:cubicBezTo>
                  <a:cubicBezTo>
                    <a:pt x="149" y="125"/>
                    <a:pt x="150" y="125"/>
                    <a:pt x="150" y="125"/>
                  </a:cubicBezTo>
                  <a:cubicBezTo>
                    <a:pt x="150" y="124"/>
                    <a:pt x="150" y="122"/>
                    <a:pt x="150" y="121"/>
                  </a:cubicBezTo>
                  <a:cubicBezTo>
                    <a:pt x="150" y="120"/>
                    <a:pt x="153" y="119"/>
                    <a:pt x="154" y="118"/>
                  </a:cubicBezTo>
                  <a:cubicBezTo>
                    <a:pt x="154" y="117"/>
                    <a:pt x="153" y="115"/>
                    <a:pt x="154" y="113"/>
                  </a:cubicBezTo>
                  <a:cubicBezTo>
                    <a:pt x="154" y="113"/>
                    <a:pt x="154" y="114"/>
                    <a:pt x="155" y="114"/>
                  </a:cubicBezTo>
                  <a:cubicBezTo>
                    <a:pt x="155" y="114"/>
                    <a:pt x="156" y="115"/>
                    <a:pt x="156" y="115"/>
                  </a:cubicBezTo>
                  <a:cubicBezTo>
                    <a:pt x="155" y="115"/>
                    <a:pt x="158" y="109"/>
                    <a:pt x="158" y="108"/>
                  </a:cubicBezTo>
                  <a:cubicBezTo>
                    <a:pt x="160" y="111"/>
                    <a:pt x="161" y="106"/>
                    <a:pt x="164" y="106"/>
                  </a:cubicBezTo>
                  <a:cubicBezTo>
                    <a:pt x="164" y="104"/>
                    <a:pt x="166" y="103"/>
                    <a:pt x="164" y="102"/>
                  </a:cubicBezTo>
                  <a:cubicBezTo>
                    <a:pt x="164" y="100"/>
                    <a:pt x="167" y="101"/>
                    <a:pt x="168" y="98"/>
                  </a:cubicBezTo>
                  <a:cubicBezTo>
                    <a:pt x="168" y="97"/>
                    <a:pt x="170" y="97"/>
                    <a:pt x="171" y="97"/>
                  </a:cubicBezTo>
                  <a:cubicBezTo>
                    <a:pt x="172" y="96"/>
                    <a:pt x="171" y="95"/>
                    <a:pt x="170" y="94"/>
                  </a:cubicBezTo>
                  <a:cubicBezTo>
                    <a:pt x="174" y="92"/>
                    <a:pt x="176" y="92"/>
                    <a:pt x="179" y="91"/>
                  </a:cubicBezTo>
                  <a:cubicBezTo>
                    <a:pt x="181" y="90"/>
                    <a:pt x="179" y="89"/>
                    <a:pt x="180" y="86"/>
                  </a:cubicBezTo>
                  <a:cubicBezTo>
                    <a:pt x="181" y="85"/>
                    <a:pt x="184" y="84"/>
                    <a:pt x="184" y="82"/>
                  </a:cubicBezTo>
                  <a:cubicBezTo>
                    <a:pt x="184" y="80"/>
                    <a:pt x="185" y="81"/>
                    <a:pt x="186" y="81"/>
                  </a:cubicBezTo>
                  <a:cubicBezTo>
                    <a:pt x="187" y="81"/>
                    <a:pt x="188" y="81"/>
                    <a:pt x="188" y="78"/>
                  </a:cubicBezTo>
                  <a:cubicBezTo>
                    <a:pt x="189" y="77"/>
                    <a:pt x="191" y="78"/>
                    <a:pt x="192" y="78"/>
                  </a:cubicBezTo>
                  <a:cubicBezTo>
                    <a:pt x="195" y="78"/>
                    <a:pt x="198" y="78"/>
                    <a:pt x="198" y="73"/>
                  </a:cubicBezTo>
                  <a:cubicBezTo>
                    <a:pt x="199" y="74"/>
                    <a:pt x="201" y="74"/>
                    <a:pt x="202" y="73"/>
                  </a:cubicBezTo>
                  <a:cubicBezTo>
                    <a:pt x="205" y="73"/>
                    <a:pt x="207" y="73"/>
                    <a:pt x="209" y="74"/>
                  </a:cubicBezTo>
                  <a:cubicBezTo>
                    <a:pt x="210" y="73"/>
                    <a:pt x="211" y="72"/>
                    <a:pt x="212" y="71"/>
                  </a:cubicBezTo>
                  <a:cubicBezTo>
                    <a:pt x="213" y="70"/>
                    <a:pt x="215" y="70"/>
                    <a:pt x="216" y="71"/>
                  </a:cubicBezTo>
                  <a:cubicBezTo>
                    <a:pt x="217" y="72"/>
                    <a:pt x="218" y="72"/>
                    <a:pt x="218" y="69"/>
                  </a:cubicBezTo>
                  <a:cubicBezTo>
                    <a:pt x="221" y="70"/>
                    <a:pt x="221" y="73"/>
                    <a:pt x="223" y="73"/>
                  </a:cubicBezTo>
                  <a:cubicBezTo>
                    <a:pt x="225" y="73"/>
                    <a:pt x="224" y="69"/>
                    <a:pt x="228" y="71"/>
                  </a:cubicBezTo>
                  <a:cubicBezTo>
                    <a:pt x="228" y="73"/>
                    <a:pt x="227" y="73"/>
                    <a:pt x="227" y="74"/>
                  </a:cubicBezTo>
                  <a:cubicBezTo>
                    <a:pt x="227" y="75"/>
                    <a:pt x="229" y="74"/>
                    <a:pt x="230" y="73"/>
                  </a:cubicBezTo>
                  <a:cubicBezTo>
                    <a:pt x="232" y="71"/>
                    <a:pt x="235" y="70"/>
                    <a:pt x="237" y="72"/>
                  </a:cubicBezTo>
                  <a:cubicBezTo>
                    <a:pt x="238" y="73"/>
                    <a:pt x="238" y="72"/>
                    <a:pt x="238" y="72"/>
                  </a:cubicBezTo>
                  <a:cubicBezTo>
                    <a:pt x="238" y="72"/>
                    <a:pt x="239" y="72"/>
                    <a:pt x="239" y="72"/>
                  </a:cubicBezTo>
                  <a:cubicBezTo>
                    <a:pt x="242" y="72"/>
                    <a:pt x="245" y="74"/>
                    <a:pt x="248" y="73"/>
                  </a:cubicBezTo>
                  <a:cubicBezTo>
                    <a:pt x="248" y="74"/>
                    <a:pt x="249" y="76"/>
                    <a:pt x="248" y="77"/>
                  </a:cubicBezTo>
                  <a:cubicBezTo>
                    <a:pt x="248" y="77"/>
                    <a:pt x="248" y="77"/>
                    <a:pt x="247" y="77"/>
                  </a:cubicBezTo>
                  <a:cubicBezTo>
                    <a:pt x="247" y="77"/>
                    <a:pt x="246" y="77"/>
                    <a:pt x="246" y="77"/>
                  </a:cubicBezTo>
                  <a:cubicBezTo>
                    <a:pt x="245" y="78"/>
                    <a:pt x="246" y="80"/>
                    <a:pt x="243" y="79"/>
                  </a:cubicBezTo>
                  <a:cubicBezTo>
                    <a:pt x="246" y="82"/>
                    <a:pt x="253" y="80"/>
                    <a:pt x="256" y="79"/>
                  </a:cubicBezTo>
                  <a:cubicBezTo>
                    <a:pt x="259" y="78"/>
                    <a:pt x="258" y="81"/>
                    <a:pt x="258" y="82"/>
                  </a:cubicBezTo>
                  <a:cubicBezTo>
                    <a:pt x="259" y="82"/>
                    <a:pt x="260" y="82"/>
                    <a:pt x="260" y="82"/>
                  </a:cubicBezTo>
                  <a:cubicBezTo>
                    <a:pt x="261" y="82"/>
                    <a:pt x="262" y="82"/>
                    <a:pt x="262" y="83"/>
                  </a:cubicBezTo>
                  <a:cubicBezTo>
                    <a:pt x="267" y="82"/>
                    <a:pt x="269" y="83"/>
                    <a:pt x="272" y="84"/>
                  </a:cubicBezTo>
                  <a:cubicBezTo>
                    <a:pt x="274" y="86"/>
                    <a:pt x="276" y="87"/>
                    <a:pt x="279" y="86"/>
                  </a:cubicBezTo>
                  <a:cubicBezTo>
                    <a:pt x="277" y="90"/>
                    <a:pt x="283" y="87"/>
                    <a:pt x="282" y="91"/>
                  </a:cubicBezTo>
                  <a:cubicBezTo>
                    <a:pt x="283" y="91"/>
                    <a:pt x="283" y="91"/>
                    <a:pt x="284" y="91"/>
                  </a:cubicBezTo>
                  <a:cubicBezTo>
                    <a:pt x="287" y="91"/>
                    <a:pt x="290" y="90"/>
                    <a:pt x="287" y="93"/>
                  </a:cubicBezTo>
                  <a:cubicBezTo>
                    <a:pt x="290" y="94"/>
                    <a:pt x="293" y="93"/>
                    <a:pt x="295" y="94"/>
                  </a:cubicBezTo>
                  <a:cubicBezTo>
                    <a:pt x="295" y="97"/>
                    <a:pt x="295" y="97"/>
                    <a:pt x="295" y="97"/>
                  </a:cubicBezTo>
                  <a:cubicBezTo>
                    <a:pt x="295" y="97"/>
                    <a:pt x="296" y="97"/>
                    <a:pt x="297" y="97"/>
                  </a:cubicBezTo>
                  <a:cubicBezTo>
                    <a:pt x="298" y="97"/>
                    <a:pt x="298" y="97"/>
                    <a:pt x="299" y="97"/>
                  </a:cubicBezTo>
                  <a:cubicBezTo>
                    <a:pt x="300" y="102"/>
                    <a:pt x="300" y="103"/>
                    <a:pt x="299" y="108"/>
                  </a:cubicBezTo>
                  <a:cubicBezTo>
                    <a:pt x="297" y="105"/>
                    <a:pt x="294" y="109"/>
                    <a:pt x="291" y="110"/>
                  </a:cubicBezTo>
                  <a:cubicBezTo>
                    <a:pt x="290" y="110"/>
                    <a:pt x="289" y="109"/>
                    <a:pt x="287" y="109"/>
                  </a:cubicBezTo>
                  <a:cubicBezTo>
                    <a:pt x="285" y="108"/>
                    <a:pt x="282" y="107"/>
                    <a:pt x="280" y="110"/>
                  </a:cubicBezTo>
                  <a:cubicBezTo>
                    <a:pt x="278" y="110"/>
                    <a:pt x="279" y="107"/>
                    <a:pt x="279" y="107"/>
                  </a:cubicBezTo>
                  <a:cubicBezTo>
                    <a:pt x="277" y="106"/>
                    <a:pt x="277" y="108"/>
                    <a:pt x="276" y="108"/>
                  </a:cubicBezTo>
                  <a:cubicBezTo>
                    <a:pt x="275" y="108"/>
                    <a:pt x="274" y="106"/>
                    <a:pt x="274" y="106"/>
                  </a:cubicBezTo>
                  <a:cubicBezTo>
                    <a:pt x="273" y="106"/>
                    <a:pt x="272" y="106"/>
                    <a:pt x="271" y="106"/>
                  </a:cubicBezTo>
                  <a:cubicBezTo>
                    <a:pt x="270" y="107"/>
                    <a:pt x="268" y="108"/>
                    <a:pt x="268" y="105"/>
                  </a:cubicBezTo>
                  <a:cubicBezTo>
                    <a:pt x="265" y="106"/>
                    <a:pt x="266" y="105"/>
                    <a:pt x="261" y="105"/>
                  </a:cubicBezTo>
                  <a:cubicBezTo>
                    <a:pt x="260" y="107"/>
                    <a:pt x="262" y="107"/>
                    <a:pt x="263" y="107"/>
                  </a:cubicBezTo>
                  <a:cubicBezTo>
                    <a:pt x="265" y="107"/>
                    <a:pt x="266" y="108"/>
                    <a:pt x="267" y="108"/>
                  </a:cubicBezTo>
                  <a:cubicBezTo>
                    <a:pt x="265" y="111"/>
                    <a:pt x="267" y="110"/>
                    <a:pt x="268" y="111"/>
                  </a:cubicBezTo>
                  <a:cubicBezTo>
                    <a:pt x="269" y="111"/>
                    <a:pt x="268" y="113"/>
                    <a:pt x="268" y="113"/>
                  </a:cubicBezTo>
                  <a:cubicBezTo>
                    <a:pt x="269" y="114"/>
                    <a:pt x="271" y="114"/>
                    <a:pt x="271" y="116"/>
                  </a:cubicBezTo>
                  <a:cubicBezTo>
                    <a:pt x="271" y="117"/>
                    <a:pt x="274" y="121"/>
                    <a:pt x="274" y="125"/>
                  </a:cubicBezTo>
                  <a:cubicBezTo>
                    <a:pt x="274" y="129"/>
                    <a:pt x="281" y="126"/>
                    <a:pt x="282" y="130"/>
                  </a:cubicBezTo>
                  <a:cubicBezTo>
                    <a:pt x="284" y="129"/>
                    <a:pt x="284" y="127"/>
                    <a:pt x="286" y="127"/>
                  </a:cubicBezTo>
                  <a:cubicBezTo>
                    <a:pt x="286" y="123"/>
                    <a:pt x="280" y="125"/>
                    <a:pt x="279" y="122"/>
                  </a:cubicBezTo>
                  <a:cubicBezTo>
                    <a:pt x="278" y="119"/>
                    <a:pt x="281" y="119"/>
                    <a:pt x="284" y="120"/>
                  </a:cubicBezTo>
                  <a:cubicBezTo>
                    <a:pt x="286" y="120"/>
                    <a:pt x="288" y="120"/>
                    <a:pt x="289" y="120"/>
                  </a:cubicBezTo>
                  <a:cubicBezTo>
                    <a:pt x="288" y="121"/>
                    <a:pt x="290" y="121"/>
                    <a:pt x="291" y="121"/>
                  </a:cubicBezTo>
                  <a:cubicBezTo>
                    <a:pt x="292" y="121"/>
                    <a:pt x="294" y="121"/>
                    <a:pt x="292" y="123"/>
                  </a:cubicBezTo>
                  <a:cubicBezTo>
                    <a:pt x="294" y="124"/>
                    <a:pt x="295" y="123"/>
                    <a:pt x="296" y="123"/>
                  </a:cubicBezTo>
                  <a:cubicBezTo>
                    <a:pt x="297" y="122"/>
                    <a:pt x="298" y="122"/>
                    <a:pt x="297" y="125"/>
                  </a:cubicBezTo>
                  <a:cubicBezTo>
                    <a:pt x="301" y="123"/>
                    <a:pt x="298" y="118"/>
                    <a:pt x="295" y="118"/>
                  </a:cubicBezTo>
                  <a:cubicBezTo>
                    <a:pt x="296" y="116"/>
                    <a:pt x="298" y="115"/>
                    <a:pt x="301" y="115"/>
                  </a:cubicBezTo>
                  <a:cubicBezTo>
                    <a:pt x="303" y="113"/>
                    <a:pt x="303" y="110"/>
                    <a:pt x="305" y="108"/>
                  </a:cubicBezTo>
                  <a:cubicBezTo>
                    <a:pt x="310" y="108"/>
                    <a:pt x="313" y="109"/>
                    <a:pt x="316" y="111"/>
                  </a:cubicBezTo>
                  <a:cubicBezTo>
                    <a:pt x="318" y="110"/>
                    <a:pt x="317" y="108"/>
                    <a:pt x="319" y="108"/>
                  </a:cubicBezTo>
                  <a:cubicBezTo>
                    <a:pt x="319" y="106"/>
                    <a:pt x="318" y="105"/>
                    <a:pt x="316" y="105"/>
                  </a:cubicBezTo>
                  <a:cubicBezTo>
                    <a:pt x="318" y="100"/>
                    <a:pt x="318" y="95"/>
                    <a:pt x="318" y="91"/>
                  </a:cubicBezTo>
                  <a:cubicBezTo>
                    <a:pt x="322" y="91"/>
                    <a:pt x="325" y="90"/>
                    <a:pt x="328" y="92"/>
                  </a:cubicBezTo>
                  <a:cubicBezTo>
                    <a:pt x="329" y="92"/>
                    <a:pt x="332" y="92"/>
                    <a:pt x="332" y="96"/>
                  </a:cubicBezTo>
                  <a:cubicBezTo>
                    <a:pt x="329" y="96"/>
                    <a:pt x="326" y="96"/>
                    <a:pt x="324" y="96"/>
                  </a:cubicBezTo>
                  <a:cubicBezTo>
                    <a:pt x="324" y="97"/>
                    <a:pt x="324" y="98"/>
                    <a:pt x="324" y="99"/>
                  </a:cubicBezTo>
                  <a:cubicBezTo>
                    <a:pt x="326" y="102"/>
                    <a:pt x="327" y="101"/>
                    <a:pt x="328" y="101"/>
                  </a:cubicBezTo>
                  <a:cubicBezTo>
                    <a:pt x="328" y="100"/>
                    <a:pt x="329" y="100"/>
                    <a:pt x="330" y="101"/>
                  </a:cubicBezTo>
                  <a:cubicBezTo>
                    <a:pt x="332" y="102"/>
                    <a:pt x="326" y="102"/>
                    <a:pt x="326" y="102"/>
                  </a:cubicBezTo>
                  <a:cubicBezTo>
                    <a:pt x="325" y="104"/>
                    <a:pt x="330" y="102"/>
                    <a:pt x="332" y="105"/>
                  </a:cubicBezTo>
                  <a:cubicBezTo>
                    <a:pt x="334" y="103"/>
                    <a:pt x="336" y="102"/>
                    <a:pt x="338" y="99"/>
                  </a:cubicBezTo>
                  <a:cubicBezTo>
                    <a:pt x="338" y="99"/>
                    <a:pt x="339" y="98"/>
                    <a:pt x="339" y="97"/>
                  </a:cubicBezTo>
                  <a:cubicBezTo>
                    <a:pt x="342" y="98"/>
                    <a:pt x="343" y="97"/>
                    <a:pt x="345" y="96"/>
                  </a:cubicBezTo>
                  <a:cubicBezTo>
                    <a:pt x="346" y="95"/>
                    <a:pt x="347" y="94"/>
                    <a:pt x="349" y="94"/>
                  </a:cubicBezTo>
                  <a:cubicBezTo>
                    <a:pt x="351" y="94"/>
                    <a:pt x="352" y="93"/>
                    <a:pt x="352" y="91"/>
                  </a:cubicBezTo>
                  <a:cubicBezTo>
                    <a:pt x="354" y="91"/>
                    <a:pt x="355" y="90"/>
                    <a:pt x="355" y="88"/>
                  </a:cubicBezTo>
                  <a:cubicBezTo>
                    <a:pt x="361" y="92"/>
                    <a:pt x="364" y="86"/>
                    <a:pt x="369" y="86"/>
                  </a:cubicBezTo>
                  <a:cubicBezTo>
                    <a:pt x="369" y="87"/>
                    <a:pt x="369" y="89"/>
                    <a:pt x="369" y="91"/>
                  </a:cubicBezTo>
                  <a:cubicBezTo>
                    <a:pt x="374" y="91"/>
                    <a:pt x="378" y="91"/>
                    <a:pt x="381" y="89"/>
                  </a:cubicBezTo>
                  <a:cubicBezTo>
                    <a:pt x="381" y="89"/>
                    <a:pt x="381" y="89"/>
                    <a:pt x="382" y="89"/>
                  </a:cubicBezTo>
                  <a:cubicBezTo>
                    <a:pt x="382" y="90"/>
                    <a:pt x="383" y="90"/>
                    <a:pt x="383" y="89"/>
                  </a:cubicBezTo>
                  <a:cubicBezTo>
                    <a:pt x="383" y="88"/>
                    <a:pt x="383" y="88"/>
                    <a:pt x="383" y="88"/>
                  </a:cubicBezTo>
                  <a:cubicBezTo>
                    <a:pt x="385" y="87"/>
                    <a:pt x="389" y="88"/>
                    <a:pt x="390" y="84"/>
                  </a:cubicBezTo>
                  <a:cubicBezTo>
                    <a:pt x="393" y="86"/>
                    <a:pt x="398" y="86"/>
                    <a:pt x="400" y="89"/>
                  </a:cubicBezTo>
                  <a:cubicBezTo>
                    <a:pt x="401" y="89"/>
                    <a:pt x="403" y="87"/>
                    <a:pt x="403" y="86"/>
                  </a:cubicBezTo>
                  <a:cubicBezTo>
                    <a:pt x="404" y="84"/>
                    <a:pt x="398" y="83"/>
                    <a:pt x="402" y="82"/>
                  </a:cubicBezTo>
                  <a:cubicBezTo>
                    <a:pt x="400" y="79"/>
                    <a:pt x="394" y="80"/>
                    <a:pt x="396" y="73"/>
                  </a:cubicBezTo>
                  <a:cubicBezTo>
                    <a:pt x="398" y="74"/>
                    <a:pt x="399" y="76"/>
                    <a:pt x="402" y="77"/>
                  </a:cubicBezTo>
                  <a:cubicBezTo>
                    <a:pt x="404" y="77"/>
                    <a:pt x="406" y="80"/>
                    <a:pt x="410" y="79"/>
                  </a:cubicBezTo>
                  <a:cubicBezTo>
                    <a:pt x="410" y="79"/>
                    <a:pt x="411" y="78"/>
                    <a:pt x="411" y="78"/>
                  </a:cubicBezTo>
                  <a:cubicBezTo>
                    <a:pt x="411" y="78"/>
                    <a:pt x="412" y="78"/>
                    <a:pt x="412" y="79"/>
                  </a:cubicBezTo>
                  <a:cubicBezTo>
                    <a:pt x="413" y="79"/>
                    <a:pt x="413" y="80"/>
                    <a:pt x="414" y="78"/>
                  </a:cubicBezTo>
                  <a:cubicBezTo>
                    <a:pt x="415" y="78"/>
                    <a:pt x="415" y="80"/>
                    <a:pt x="416" y="81"/>
                  </a:cubicBezTo>
                  <a:cubicBezTo>
                    <a:pt x="418" y="81"/>
                    <a:pt x="420" y="80"/>
                    <a:pt x="420" y="83"/>
                  </a:cubicBezTo>
                  <a:cubicBezTo>
                    <a:pt x="422" y="82"/>
                    <a:pt x="423" y="83"/>
                    <a:pt x="424" y="83"/>
                  </a:cubicBezTo>
                  <a:cubicBezTo>
                    <a:pt x="426" y="83"/>
                    <a:pt x="427" y="83"/>
                    <a:pt x="430" y="82"/>
                  </a:cubicBezTo>
                  <a:cubicBezTo>
                    <a:pt x="428" y="86"/>
                    <a:pt x="434" y="83"/>
                    <a:pt x="432" y="87"/>
                  </a:cubicBezTo>
                  <a:cubicBezTo>
                    <a:pt x="435" y="87"/>
                    <a:pt x="436" y="88"/>
                    <a:pt x="436" y="89"/>
                  </a:cubicBezTo>
                  <a:cubicBezTo>
                    <a:pt x="438" y="89"/>
                    <a:pt x="439" y="90"/>
                    <a:pt x="440" y="90"/>
                  </a:cubicBezTo>
                  <a:cubicBezTo>
                    <a:pt x="442" y="91"/>
                    <a:pt x="443" y="91"/>
                    <a:pt x="445" y="91"/>
                  </a:cubicBezTo>
                  <a:cubicBezTo>
                    <a:pt x="447" y="83"/>
                    <a:pt x="438" y="87"/>
                    <a:pt x="440" y="79"/>
                  </a:cubicBezTo>
                  <a:cubicBezTo>
                    <a:pt x="440" y="78"/>
                    <a:pt x="439" y="79"/>
                    <a:pt x="438" y="79"/>
                  </a:cubicBezTo>
                  <a:cubicBezTo>
                    <a:pt x="438" y="79"/>
                    <a:pt x="437" y="80"/>
                    <a:pt x="436" y="79"/>
                  </a:cubicBezTo>
                  <a:cubicBezTo>
                    <a:pt x="436" y="76"/>
                    <a:pt x="438" y="76"/>
                    <a:pt x="437" y="72"/>
                  </a:cubicBezTo>
                  <a:cubicBezTo>
                    <a:pt x="438" y="70"/>
                    <a:pt x="435" y="71"/>
                    <a:pt x="435" y="71"/>
                  </a:cubicBezTo>
                  <a:cubicBezTo>
                    <a:pt x="435" y="70"/>
                    <a:pt x="437" y="68"/>
                    <a:pt x="435" y="68"/>
                  </a:cubicBezTo>
                  <a:cubicBezTo>
                    <a:pt x="435" y="66"/>
                    <a:pt x="438" y="66"/>
                    <a:pt x="437" y="63"/>
                  </a:cubicBezTo>
                  <a:cubicBezTo>
                    <a:pt x="440" y="63"/>
                    <a:pt x="439" y="60"/>
                    <a:pt x="443" y="60"/>
                  </a:cubicBezTo>
                  <a:cubicBezTo>
                    <a:pt x="442" y="58"/>
                    <a:pt x="444" y="56"/>
                    <a:pt x="446" y="57"/>
                  </a:cubicBezTo>
                  <a:cubicBezTo>
                    <a:pt x="445" y="51"/>
                    <a:pt x="451" y="53"/>
                    <a:pt x="450" y="48"/>
                  </a:cubicBezTo>
                  <a:cubicBezTo>
                    <a:pt x="456" y="47"/>
                    <a:pt x="458" y="50"/>
                    <a:pt x="463" y="50"/>
                  </a:cubicBezTo>
                  <a:cubicBezTo>
                    <a:pt x="463" y="52"/>
                    <a:pt x="462" y="54"/>
                    <a:pt x="464" y="54"/>
                  </a:cubicBezTo>
                  <a:cubicBezTo>
                    <a:pt x="464" y="56"/>
                    <a:pt x="462" y="55"/>
                    <a:pt x="460" y="55"/>
                  </a:cubicBezTo>
                  <a:cubicBezTo>
                    <a:pt x="460" y="61"/>
                    <a:pt x="462" y="62"/>
                    <a:pt x="460" y="67"/>
                  </a:cubicBezTo>
                  <a:cubicBezTo>
                    <a:pt x="461" y="67"/>
                    <a:pt x="462" y="69"/>
                    <a:pt x="463" y="69"/>
                  </a:cubicBezTo>
                  <a:cubicBezTo>
                    <a:pt x="463" y="70"/>
                    <a:pt x="464" y="71"/>
                    <a:pt x="465" y="71"/>
                  </a:cubicBezTo>
                  <a:cubicBezTo>
                    <a:pt x="463" y="73"/>
                    <a:pt x="465" y="80"/>
                    <a:pt x="463" y="83"/>
                  </a:cubicBezTo>
                  <a:cubicBezTo>
                    <a:pt x="462" y="87"/>
                    <a:pt x="466" y="86"/>
                    <a:pt x="466" y="88"/>
                  </a:cubicBezTo>
                  <a:cubicBezTo>
                    <a:pt x="466" y="98"/>
                    <a:pt x="461" y="104"/>
                    <a:pt x="453" y="107"/>
                  </a:cubicBezTo>
                  <a:cubicBezTo>
                    <a:pt x="453" y="110"/>
                    <a:pt x="458" y="107"/>
                    <a:pt x="459" y="110"/>
                  </a:cubicBezTo>
                  <a:cubicBezTo>
                    <a:pt x="462" y="109"/>
                    <a:pt x="461" y="105"/>
                    <a:pt x="465" y="106"/>
                  </a:cubicBezTo>
                  <a:cubicBezTo>
                    <a:pt x="465" y="107"/>
                    <a:pt x="464" y="108"/>
                    <a:pt x="464" y="110"/>
                  </a:cubicBezTo>
                  <a:cubicBezTo>
                    <a:pt x="465" y="109"/>
                    <a:pt x="465" y="107"/>
                    <a:pt x="466" y="107"/>
                  </a:cubicBezTo>
                  <a:cubicBezTo>
                    <a:pt x="468" y="107"/>
                    <a:pt x="467" y="105"/>
                    <a:pt x="468" y="105"/>
                  </a:cubicBezTo>
                  <a:cubicBezTo>
                    <a:pt x="470" y="105"/>
                    <a:pt x="470" y="105"/>
                    <a:pt x="470" y="105"/>
                  </a:cubicBezTo>
                  <a:cubicBezTo>
                    <a:pt x="471" y="103"/>
                    <a:pt x="470" y="102"/>
                    <a:pt x="470" y="101"/>
                  </a:cubicBezTo>
                  <a:cubicBezTo>
                    <a:pt x="471" y="101"/>
                    <a:pt x="473" y="101"/>
                    <a:pt x="474" y="101"/>
                  </a:cubicBezTo>
                  <a:cubicBezTo>
                    <a:pt x="473" y="97"/>
                    <a:pt x="478" y="93"/>
                    <a:pt x="474" y="91"/>
                  </a:cubicBezTo>
                  <a:cubicBezTo>
                    <a:pt x="474" y="89"/>
                    <a:pt x="477" y="90"/>
                    <a:pt x="477" y="88"/>
                  </a:cubicBezTo>
                  <a:cubicBezTo>
                    <a:pt x="477" y="87"/>
                    <a:pt x="475" y="87"/>
                    <a:pt x="474" y="87"/>
                  </a:cubicBezTo>
                  <a:cubicBezTo>
                    <a:pt x="474" y="85"/>
                    <a:pt x="476" y="85"/>
                    <a:pt x="478" y="86"/>
                  </a:cubicBezTo>
                  <a:cubicBezTo>
                    <a:pt x="479" y="86"/>
                    <a:pt x="480" y="86"/>
                    <a:pt x="480" y="86"/>
                  </a:cubicBezTo>
                  <a:cubicBezTo>
                    <a:pt x="479" y="84"/>
                    <a:pt x="480" y="81"/>
                    <a:pt x="477" y="82"/>
                  </a:cubicBezTo>
                  <a:cubicBezTo>
                    <a:pt x="475" y="83"/>
                    <a:pt x="474" y="82"/>
                    <a:pt x="473" y="81"/>
                  </a:cubicBezTo>
                  <a:cubicBezTo>
                    <a:pt x="472" y="81"/>
                    <a:pt x="472" y="80"/>
                    <a:pt x="471" y="82"/>
                  </a:cubicBezTo>
                  <a:cubicBezTo>
                    <a:pt x="469" y="80"/>
                    <a:pt x="470" y="77"/>
                    <a:pt x="470" y="74"/>
                  </a:cubicBezTo>
                  <a:cubicBezTo>
                    <a:pt x="473" y="74"/>
                    <a:pt x="473" y="74"/>
                    <a:pt x="473" y="74"/>
                  </a:cubicBezTo>
                  <a:cubicBezTo>
                    <a:pt x="474" y="73"/>
                    <a:pt x="472" y="69"/>
                    <a:pt x="473" y="68"/>
                  </a:cubicBezTo>
                  <a:cubicBezTo>
                    <a:pt x="473" y="66"/>
                    <a:pt x="471" y="68"/>
                    <a:pt x="471" y="68"/>
                  </a:cubicBezTo>
                  <a:cubicBezTo>
                    <a:pt x="469" y="66"/>
                    <a:pt x="471" y="63"/>
                    <a:pt x="469" y="60"/>
                  </a:cubicBezTo>
                  <a:cubicBezTo>
                    <a:pt x="474" y="62"/>
                    <a:pt x="472" y="57"/>
                    <a:pt x="475" y="57"/>
                  </a:cubicBezTo>
                  <a:cubicBezTo>
                    <a:pt x="475" y="55"/>
                    <a:pt x="475" y="53"/>
                    <a:pt x="475" y="50"/>
                  </a:cubicBezTo>
                  <a:cubicBezTo>
                    <a:pt x="480" y="49"/>
                    <a:pt x="477" y="54"/>
                    <a:pt x="478" y="57"/>
                  </a:cubicBezTo>
                  <a:cubicBezTo>
                    <a:pt x="478" y="58"/>
                    <a:pt x="479" y="57"/>
                    <a:pt x="479" y="57"/>
                  </a:cubicBezTo>
                  <a:cubicBezTo>
                    <a:pt x="480" y="57"/>
                    <a:pt x="480" y="57"/>
                    <a:pt x="480" y="58"/>
                  </a:cubicBezTo>
                  <a:cubicBezTo>
                    <a:pt x="480" y="59"/>
                    <a:pt x="479" y="60"/>
                    <a:pt x="479" y="59"/>
                  </a:cubicBezTo>
                  <a:cubicBezTo>
                    <a:pt x="480" y="63"/>
                    <a:pt x="483" y="63"/>
                    <a:pt x="487" y="66"/>
                  </a:cubicBezTo>
                  <a:cubicBezTo>
                    <a:pt x="489" y="66"/>
                    <a:pt x="486" y="62"/>
                    <a:pt x="485" y="62"/>
                  </a:cubicBezTo>
                  <a:cubicBezTo>
                    <a:pt x="487" y="60"/>
                    <a:pt x="491" y="60"/>
                    <a:pt x="494" y="59"/>
                  </a:cubicBezTo>
                  <a:cubicBezTo>
                    <a:pt x="494" y="58"/>
                    <a:pt x="492" y="58"/>
                    <a:pt x="490" y="58"/>
                  </a:cubicBezTo>
                  <a:cubicBezTo>
                    <a:pt x="491" y="54"/>
                    <a:pt x="489" y="55"/>
                    <a:pt x="489" y="52"/>
                  </a:cubicBezTo>
                  <a:cubicBezTo>
                    <a:pt x="490" y="53"/>
                    <a:pt x="491" y="53"/>
                    <a:pt x="493" y="53"/>
                  </a:cubicBezTo>
                  <a:cubicBezTo>
                    <a:pt x="495" y="53"/>
                    <a:pt x="497" y="53"/>
                    <a:pt x="497" y="55"/>
                  </a:cubicBezTo>
                  <a:cubicBezTo>
                    <a:pt x="498" y="56"/>
                    <a:pt x="499" y="54"/>
                    <a:pt x="499" y="54"/>
                  </a:cubicBezTo>
                  <a:cubicBezTo>
                    <a:pt x="501" y="55"/>
                    <a:pt x="500" y="56"/>
                    <a:pt x="501" y="57"/>
                  </a:cubicBezTo>
                  <a:cubicBezTo>
                    <a:pt x="501" y="57"/>
                    <a:pt x="501" y="57"/>
                    <a:pt x="502" y="57"/>
                  </a:cubicBezTo>
                  <a:cubicBezTo>
                    <a:pt x="502" y="57"/>
                    <a:pt x="503" y="56"/>
                    <a:pt x="503" y="57"/>
                  </a:cubicBezTo>
                  <a:cubicBezTo>
                    <a:pt x="505" y="59"/>
                    <a:pt x="510" y="57"/>
                    <a:pt x="507" y="60"/>
                  </a:cubicBezTo>
                  <a:cubicBezTo>
                    <a:pt x="509" y="60"/>
                    <a:pt x="511" y="60"/>
                    <a:pt x="513" y="60"/>
                  </a:cubicBezTo>
                  <a:cubicBezTo>
                    <a:pt x="513" y="59"/>
                    <a:pt x="508" y="58"/>
                    <a:pt x="512" y="57"/>
                  </a:cubicBezTo>
                  <a:cubicBezTo>
                    <a:pt x="511" y="56"/>
                    <a:pt x="510" y="55"/>
                    <a:pt x="508" y="54"/>
                  </a:cubicBezTo>
                  <a:cubicBezTo>
                    <a:pt x="507" y="48"/>
                    <a:pt x="508" y="48"/>
                    <a:pt x="508" y="40"/>
                  </a:cubicBezTo>
                  <a:cubicBezTo>
                    <a:pt x="511" y="40"/>
                    <a:pt x="515" y="40"/>
                    <a:pt x="519" y="40"/>
                  </a:cubicBezTo>
                  <a:cubicBezTo>
                    <a:pt x="523" y="41"/>
                    <a:pt x="527" y="41"/>
                    <a:pt x="530" y="40"/>
                  </a:cubicBezTo>
                  <a:cubicBezTo>
                    <a:pt x="532" y="40"/>
                    <a:pt x="530" y="36"/>
                    <a:pt x="533" y="39"/>
                  </a:cubicBezTo>
                  <a:cubicBezTo>
                    <a:pt x="537" y="36"/>
                    <a:pt x="534" y="34"/>
                    <a:pt x="536" y="30"/>
                  </a:cubicBezTo>
                  <a:cubicBezTo>
                    <a:pt x="539" y="31"/>
                    <a:pt x="541" y="30"/>
                    <a:pt x="542" y="29"/>
                  </a:cubicBezTo>
                  <a:cubicBezTo>
                    <a:pt x="544" y="26"/>
                    <a:pt x="548" y="25"/>
                    <a:pt x="550" y="23"/>
                  </a:cubicBezTo>
                  <a:cubicBezTo>
                    <a:pt x="562" y="21"/>
                    <a:pt x="576" y="20"/>
                    <a:pt x="586" y="15"/>
                  </a:cubicBezTo>
                  <a:cubicBezTo>
                    <a:pt x="588" y="14"/>
                    <a:pt x="589" y="18"/>
                    <a:pt x="589" y="18"/>
                  </a:cubicBezTo>
                  <a:cubicBezTo>
                    <a:pt x="589" y="18"/>
                    <a:pt x="591" y="14"/>
                    <a:pt x="590" y="14"/>
                  </a:cubicBezTo>
                  <a:cubicBezTo>
                    <a:pt x="592" y="15"/>
                    <a:pt x="590" y="16"/>
                    <a:pt x="591" y="18"/>
                  </a:cubicBezTo>
                  <a:cubicBezTo>
                    <a:pt x="592" y="18"/>
                    <a:pt x="594" y="17"/>
                    <a:pt x="594" y="19"/>
                  </a:cubicBezTo>
                  <a:cubicBezTo>
                    <a:pt x="596" y="18"/>
                    <a:pt x="593" y="17"/>
                    <a:pt x="595" y="16"/>
                  </a:cubicBezTo>
                  <a:cubicBezTo>
                    <a:pt x="597" y="16"/>
                    <a:pt x="602" y="17"/>
                    <a:pt x="601" y="13"/>
                  </a:cubicBezTo>
                  <a:cubicBezTo>
                    <a:pt x="604" y="13"/>
                    <a:pt x="605" y="12"/>
                    <a:pt x="605" y="10"/>
                  </a:cubicBezTo>
                  <a:cubicBezTo>
                    <a:pt x="607" y="11"/>
                    <a:pt x="607" y="12"/>
                    <a:pt x="609" y="13"/>
                  </a:cubicBezTo>
                  <a:cubicBezTo>
                    <a:pt x="612" y="13"/>
                    <a:pt x="611" y="8"/>
                    <a:pt x="611" y="5"/>
                  </a:cubicBezTo>
                  <a:cubicBezTo>
                    <a:pt x="618" y="3"/>
                    <a:pt x="624" y="0"/>
                    <a:pt x="633" y="1"/>
                  </a:cubicBezTo>
                  <a:cubicBezTo>
                    <a:pt x="632" y="2"/>
                    <a:pt x="632" y="4"/>
                    <a:pt x="632" y="6"/>
                  </a:cubicBezTo>
                  <a:cubicBezTo>
                    <a:pt x="634" y="9"/>
                    <a:pt x="639" y="9"/>
                    <a:pt x="642" y="6"/>
                  </a:cubicBezTo>
                  <a:cubicBezTo>
                    <a:pt x="643" y="7"/>
                    <a:pt x="642" y="8"/>
                    <a:pt x="642" y="8"/>
                  </a:cubicBezTo>
                  <a:moveTo>
                    <a:pt x="944" y="161"/>
                  </a:moveTo>
                  <a:cubicBezTo>
                    <a:pt x="944" y="159"/>
                    <a:pt x="942" y="160"/>
                    <a:pt x="942" y="159"/>
                  </a:cubicBezTo>
                  <a:cubicBezTo>
                    <a:pt x="940" y="158"/>
                    <a:pt x="938" y="159"/>
                    <a:pt x="938" y="159"/>
                  </a:cubicBezTo>
                  <a:cubicBezTo>
                    <a:pt x="938" y="160"/>
                    <a:pt x="940" y="160"/>
                    <a:pt x="942" y="160"/>
                  </a:cubicBezTo>
                  <a:cubicBezTo>
                    <a:pt x="942" y="161"/>
                    <a:pt x="943" y="161"/>
                    <a:pt x="944" y="161"/>
                  </a:cubicBezTo>
                  <a:moveTo>
                    <a:pt x="272" y="256"/>
                  </a:moveTo>
                  <a:cubicBezTo>
                    <a:pt x="271" y="259"/>
                    <a:pt x="277" y="257"/>
                    <a:pt x="275" y="262"/>
                  </a:cubicBezTo>
                  <a:cubicBezTo>
                    <a:pt x="276" y="262"/>
                    <a:pt x="276" y="262"/>
                    <a:pt x="277" y="261"/>
                  </a:cubicBezTo>
                  <a:cubicBezTo>
                    <a:pt x="278" y="261"/>
                    <a:pt x="278" y="261"/>
                    <a:pt x="279" y="262"/>
                  </a:cubicBezTo>
                  <a:cubicBezTo>
                    <a:pt x="279" y="263"/>
                    <a:pt x="278" y="263"/>
                    <a:pt x="277" y="263"/>
                  </a:cubicBezTo>
                  <a:cubicBezTo>
                    <a:pt x="275" y="264"/>
                    <a:pt x="270" y="266"/>
                    <a:pt x="268" y="266"/>
                  </a:cubicBezTo>
                  <a:cubicBezTo>
                    <a:pt x="265" y="265"/>
                    <a:pt x="264" y="262"/>
                    <a:pt x="262" y="261"/>
                  </a:cubicBezTo>
                  <a:cubicBezTo>
                    <a:pt x="262" y="258"/>
                    <a:pt x="266" y="260"/>
                    <a:pt x="266" y="258"/>
                  </a:cubicBezTo>
                  <a:cubicBezTo>
                    <a:pt x="263" y="256"/>
                    <a:pt x="262" y="255"/>
                    <a:pt x="258" y="257"/>
                  </a:cubicBezTo>
                  <a:cubicBezTo>
                    <a:pt x="257" y="255"/>
                    <a:pt x="256" y="252"/>
                    <a:pt x="252" y="253"/>
                  </a:cubicBezTo>
                  <a:cubicBezTo>
                    <a:pt x="250" y="253"/>
                    <a:pt x="251" y="255"/>
                    <a:pt x="251" y="256"/>
                  </a:cubicBezTo>
                  <a:cubicBezTo>
                    <a:pt x="250" y="256"/>
                    <a:pt x="248" y="256"/>
                    <a:pt x="247" y="257"/>
                  </a:cubicBezTo>
                  <a:cubicBezTo>
                    <a:pt x="246" y="258"/>
                    <a:pt x="245" y="261"/>
                    <a:pt x="242" y="261"/>
                  </a:cubicBezTo>
                  <a:cubicBezTo>
                    <a:pt x="244" y="265"/>
                    <a:pt x="240" y="266"/>
                    <a:pt x="239" y="267"/>
                  </a:cubicBezTo>
                  <a:cubicBezTo>
                    <a:pt x="239" y="269"/>
                    <a:pt x="239" y="272"/>
                    <a:pt x="238" y="276"/>
                  </a:cubicBezTo>
                  <a:cubicBezTo>
                    <a:pt x="237" y="276"/>
                    <a:pt x="237" y="275"/>
                    <a:pt x="236" y="274"/>
                  </a:cubicBezTo>
                  <a:cubicBezTo>
                    <a:pt x="235" y="279"/>
                    <a:pt x="239" y="280"/>
                    <a:pt x="236" y="283"/>
                  </a:cubicBezTo>
                  <a:cubicBezTo>
                    <a:pt x="238" y="282"/>
                    <a:pt x="238" y="285"/>
                    <a:pt x="238" y="286"/>
                  </a:cubicBezTo>
                  <a:cubicBezTo>
                    <a:pt x="239" y="286"/>
                    <a:pt x="239" y="286"/>
                    <a:pt x="240" y="286"/>
                  </a:cubicBezTo>
                  <a:cubicBezTo>
                    <a:pt x="240" y="286"/>
                    <a:pt x="240" y="286"/>
                    <a:pt x="241" y="286"/>
                  </a:cubicBezTo>
                  <a:cubicBezTo>
                    <a:pt x="244" y="286"/>
                    <a:pt x="244" y="289"/>
                    <a:pt x="246" y="287"/>
                  </a:cubicBezTo>
                  <a:cubicBezTo>
                    <a:pt x="246" y="287"/>
                    <a:pt x="247" y="287"/>
                    <a:pt x="247" y="287"/>
                  </a:cubicBezTo>
                  <a:cubicBezTo>
                    <a:pt x="248" y="287"/>
                    <a:pt x="248" y="287"/>
                    <a:pt x="248" y="287"/>
                  </a:cubicBezTo>
                  <a:cubicBezTo>
                    <a:pt x="253" y="286"/>
                    <a:pt x="251" y="286"/>
                    <a:pt x="253" y="284"/>
                  </a:cubicBezTo>
                  <a:cubicBezTo>
                    <a:pt x="255" y="284"/>
                    <a:pt x="255" y="285"/>
                    <a:pt x="256" y="285"/>
                  </a:cubicBezTo>
                  <a:cubicBezTo>
                    <a:pt x="257" y="285"/>
                    <a:pt x="257" y="286"/>
                    <a:pt x="258" y="286"/>
                  </a:cubicBezTo>
                  <a:cubicBezTo>
                    <a:pt x="259" y="285"/>
                    <a:pt x="258" y="283"/>
                    <a:pt x="260" y="283"/>
                  </a:cubicBezTo>
                  <a:cubicBezTo>
                    <a:pt x="263" y="283"/>
                    <a:pt x="268" y="283"/>
                    <a:pt x="271" y="283"/>
                  </a:cubicBezTo>
                  <a:cubicBezTo>
                    <a:pt x="273" y="284"/>
                    <a:pt x="274" y="285"/>
                    <a:pt x="276" y="286"/>
                  </a:cubicBezTo>
                  <a:cubicBezTo>
                    <a:pt x="277" y="286"/>
                    <a:pt x="278" y="284"/>
                    <a:pt x="279" y="284"/>
                  </a:cubicBezTo>
                  <a:cubicBezTo>
                    <a:pt x="278" y="284"/>
                    <a:pt x="279" y="286"/>
                    <a:pt x="280" y="286"/>
                  </a:cubicBezTo>
                  <a:cubicBezTo>
                    <a:pt x="283" y="287"/>
                    <a:pt x="283" y="287"/>
                    <a:pt x="286" y="287"/>
                  </a:cubicBezTo>
                  <a:cubicBezTo>
                    <a:pt x="289" y="287"/>
                    <a:pt x="291" y="287"/>
                    <a:pt x="294" y="287"/>
                  </a:cubicBezTo>
                  <a:cubicBezTo>
                    <a:pt x="297" y="287"/>
                    <a:pt x="301" y="286"/>
                    <a:pt x="304" y="287"/>
                  </a:cubicBezTo>
                  <a:cubicBezTo>
                    <a:pt x="303" y="284"/>
                    <a:pt x="304" y="282"/>
                    <a:pt x="305" y="281"/>
                  </a:cubicBezTo>
                  <a:cubicBezTo>
                    <a:pt x="301" y="275"/>
                    <a:pt x="297" y="269"/>
                    <a:pt x="289" y="268"/>
                  </a:cubicBezTo>
                  <a:cubicBezTo>
                    <a:pt x="289" y="266"/>
                    <a:pt x="287" y="266"/>
                    <a:pt x="286" y="264"/>
                  </a:cubicBezTo>
                  <a:cubicBezTo>
                    <a:pt x="286" y="263"/>
                    <a:pt x="286" y="262"/>
                    <a:pt x="285" y="261"/>
                  </a:cubicBezTo>
                  <a:cubicBezTo>
                    <a:pt x="285" y="257"/>
                    <a:pt x="289" y="257"/>
                    <a:pt x="289" y="252"/>
                  </a:cubicBezTo>
                  <a:cubicBezTo>
                    <a:pt x="281" y="251"/>
                    <a:pt x="278" y="254"/>
                    <a:pt x="272" y="256"/>
                  </a:cubicBezTo>
                  <a:moveTo>
                    <a:pt x="359" y="313"/>
                  </a:moveTo>
                  <a:cubicBezTo>
                    <a:pt x="358" y="313"/>
                    <a:pt x="356" y="314"/>
                    <a:pt x="358" y="315"/>
                  </a:cubicBezTo>
                  <a:cubicBezTo>
                    <a:pt x="360" y="313"/>
                    <a:pt x="365" y="313"/>
                    <a:pt x="367" y="312"/>
                  </a:cubicBezTo>
                  <a:cubicBezTo>
                    <a:pt x="367" y="310"/>
                    <a:pt x="367" y="310"/>
                    <a:pt x="367" y="310"/>
                  </a:cubicBezTo>
                  <a:cubicBezTo>
                    <a:pt x="367" y="309"/>
                    <a:pt x="368" y="310"/>
                    <a:pt x="368" y="310"/>
                  </a:cubicBezTo>
                  <a:cubicBezTo>
                    <a:pt x="369" y="311"/>
                    <a:pt x="369" y="311"/>
                    <a:pt x="369" y="311"/>
                  </a:cubicBezTo>
                  <a:cubicBezTo>
                    <a:pt x="369" y="308"/>
                    <a:pt x="369" y="305"/>
                    <a:pt x="369" y="302"/>
                  </a:cubicBezTo>
                  <a:cubicBezTo>
                    <a:pt x="368" y="300"/>
                    <a:pt x="366" y="300"/>
                    <a:pt x="366" y="298"/>
                  </a:cubicBezTo>
                  <a:cubicBezTo>
                    <a:pt x="365" y="298"/>
                    <a:pt x="366" y="296"/>
                    <a:pt x="366" y="296"/>
                  </a:cubicBezTo>
                  <a:cubicBezTo>
                    <a:pt x="365" y="294"/>
                    <a:pt x="361" y="293"/>
                    <a:pt x="364" y="292"/>
                  </a:cubicBezTo>
                  <a:cubicBezTo>
                    <a:pt x="367" y="292"/>
                    <a:pt x="369" y="292"/>
                    <a:pt x="372" y="292"/>
                  </a:cubicBezTo>
                  <a:cubicBezTo>
                    <a:pt x="373" y="287"/>
                    <a:pt x="369" y="287"/>
                    <a:pt x="369" y="286"/>
                  </a:cubicBezTo>
                  <a:cubicBezTo>
                    <a:pt x="369" y="283"/>
                    <a:pt x="366" y="284"/>
                    <a:pt x="366" y="282"/>
                  </a:cubicBezTo>
                  <a:cubicBezTo>
                    <a:pt x="366" y="282"/>
                    <a:pt x="368" y="281"/>
                    <a:pt x="367" y="279"/>
                  </a:cubicBezTo>
                  <a:cubicBezTo>
                    <a:pt x="365" y="280"/>
                    <a:pt x="363" y="279"/>
                    <a:pt x="362" y="279"/>
                  </a:cubicBezTo>
                  <a:cubicBezTo>
                    <a:pt x="361" y="279"/>
                    <a:pt x="361" y="278"/>
                    <a:pt x="359" y="278"/>
                  </a:cubicBezTo>
                  <a:cubicBezTo>
                    <a:pt x="360" y="271"/>
                    <a:pt x="351" y="273"/>
                    <a:pt x="352" y="267"/>
                  </a:cubicBezTo>
                  <a:cubicBezTo>
                    <a:pt x="355" y="264"/>
                    <a:pt x="357" y="261"/>
                    <a:pt x="364" y="262"/>
                  </a:cubicBezTo>
                  <a:cubicBezTo>
                    <a:pt x="365" y="261"/>
                    <a:pt x="364" y="259"/>
                    <a:pt x="366" y="259"/>
                  </a:cubicBezTo>
                  <a:cubicBezTo>
                    <a:pt x="366" y="256"/>
                    <a:pt x="362" y="256"/>
                    <a:pt x="362" y="253"/>
                  </a:cubicBezTo>
                  <a:cubicBezTo>
                    <a:pt x="359" y="253"/>
                    <a:pt x="357" y="253"/>
                    <a:pt x="355" y="253"/>
                  </a:cubicBezTo>
                  <a:cubicBezTo>
                    <a:pt x="353" y="254"/>
                    <a:pt x="351" y="254"/>
                    <a:pt x="349" y="253"/>
                  </a:cubicBezTo>
                  <a:cubicBezTo>
                    <a:pt x="349" y="255"/>
                    <a:pt x="349" y="256"/>
                    <a:pt x="348" y="254"/>
                  </a:cubicBezTo>
                  <a:cubicBezTo>
                    <a:pt x="348" y="254"/>
                    <a:pt x="347" y="254"/>
                    <a:pt x="347" y="255"/>
                  </a:cubicBezTo>
                  <a:cubicBezTo>
                    <a:pt x="347" y="255"/>
                    <a:pt x="347" y="256"/>
                    <a:pt x="347" y="256"/>
                  </a:cubicBezTo>
                  <a:cubicBezTo>
                    <a:pt x="344" y="257"/>
                    <a:pt x="339" y="259"/>
                    <a:pt x="338" y="259"/>
                  </a:cubicBezTo>
                  <a:cubicBezTo>
                    <a:pt x="334" y="260"/>
                    <a:pt x="336" y="261"/>
                    <a:pt x="334" y="263"/>
                  </a:cubicBezTo>
                  <a:cubicBezTo>
                    <a:pt x="334" y="263"/>
                    <a:pt x="333" y="263"/>
                    <a:pt x="333" y="263"/>
                  </a:cubicBezTo>
                  <a:cubicBezTo>
                    <a:pt x="332" y="263"/>
                    <a:pt x="332" y="263"/>
                    <a:pt x="332" y="263"/>
                  </a:cubicBezTo>
                  <a:cubicBezTo>
                    <a:pt x="331" y="264"/>
                    <a:pt x="332" y="266"/>
                    <a:pt x="332" y="267"/>
                  </a:cubicBezTo>
                  <a:cubicBezTo>
                    <a:pt x="332" y="268"/>
                    <a:pt x="332" y="268"/>
                    <a:pt x="333" y="268"/>
                  </a:cubicBezTo>
                  <a:cubicBezTo>
                    <a:pt x="334" y="267"/>
                    <a:pt x="335" y="267"/>
                    <a:pt x="335" y="269"/>
                  </a:cubicBezTo>
                  <a:cubicBezTo>
                    <a:pt x="335" y="271"/>
                    <a:pt x="336" y="271"/>
                    <a:pt x="337" y="272"/>
                  </a:cubicBezTo>
                  <a:cubicBezTo>
                    <a:pt x="336" y="276"/>
                    <a:pt x="338" y="278"/>
                    <a:pt x="338" y="279"/>
                  </a:cubicBezTo>
                  <a:cubicBezTo>
                    <a:pt x="338" y="281"/>
                    <a:pt x="338" y="281"/>
                    <a:pt x="339" y="282"/>
                  </a:cubicBezTo>
                  <a:cubicBezTo>
                    <a:pt x="340" y="286"/>
                    <a:pt x="340" y="286"/>
                    <a:pt x="340" y="286"/>
                  </a:cubicBezTo>
                  <a:cubicBezTo>
                    <a:pt x="341" y="289"/>
                    <a:pt x="342" y="288"/>
                    <a:pt x="343" y="291"/>
                  </a:cubicBezTo>
                  <a:cubicBezTo>
                    <a:pt x="343" y="292"/>
                    <a:pt x="342" y="293"/>
                    <a:pt x="343" y="295"/>
                  </a:cubicBezTo>
                  <a:cubicBezTo>
                    <a:pt x="343" y="295"/>
                    <a:pt x="346" y="296"/>
                    <a:pt x="345" y="298"/>
                  </a:cubicBezTo>
                  <a:cubicBezTo>
                    <a:pt x="341" y="297"/>
                    <a:pt x="344" y="304"/>
                    <a:pt x="342" y="305"/>
                  </a:cubicBezTo>
                  <a:cubicBezTo>
                    <a:pt x="347" y="305"/>
                    <a:pt x="347" y="313"/>
                    <a:pt x="353" y="310"/>
                  </a:cubicBezTo>
                  <a:cubicBezTo>
                    <a:pt x="350" y="312"/>
                    <a:pt x="352" y="312"/>
                    <a:pt x="355" y="312"/>
                  </a:cubicBezTo>
                  <a:cubicBezTo>
                    <a:pt x="357" y="312"/>
                    <a:pt x="359" y="312"/>
                    <a:pt x="359" y="313"/>
                  </a:cubicBezTo>
                  <a:moveTo>
                    <a:pt x="397" y="256"/>
                  </a:moveTo>
                  <a:cubicBezTo>
                    <a:pt x="396" y="256"/>
                    <a:pt x="397" y="258"/>
                    <a:pt x="396" y="259"/>
                  </a:cubicBezTo>
                  <a:cubicBezTo>
                    <a:pt x="395" y="260"/>
                    <a:pt x="393" y="260"/>
                    <a:pt x="392" y="262"/>
                  </a:cubicBezTo>
                  <a:cubicBezTo>
                    <a:pt x="393" y="263"/>
                    <a:pt x="396" y="265"/>
                    <a:pt x="396" y="267"/>
                  </a:cubicBezTo>
                  <a:cubicBezTo>
                    <a:pt x="396" y="267"/>
                    <a:pt x="394" y="267"/>
                    <a:pt x="395" y="268"/>
                  </a:cubicBezTo>
                  <a:cubicBezTo>
                    <a:pt x="396" y="269"/>
                    <a:pt x="398" y="269"/>
                    <a:pt x="400" y="271"/>
                  </a:cubicBezTo>
                  <a:cubicBezTo>
                    <a:pt x="400" y="269"/>
                    <a:pt x="401" y="269"/>
                    <a:pt x="402" y="268"/>
                  </a:cubicBezTo>
                  <a:cubicBezTo>
                    <a:pt x="403" y="264"/>
                    <a:pt x="400" y="264"/>
                    <a:pt x="400" y="262"/>
                  </a:cubicBezTo>
                  <a:cubicBezTo>
                    <a:pt x="401" y="261"/>
                    <a:pt x="404" y="260"/>
                    <a:pt x="403" y="257"/>
                  </a:cubicBezTo>
                  <a:cubicBezTo>
                    <a:pt x="401" y="257"/>
                    <a:pt x="401" y="256"/>
                    <a:pt x="402" y="254"/>
                  </a:cubicBezTo>
                  <a:cubicBezTo>
                    <a:pt x="400" y="255"/>
                    <a:pt x="398" y="254"/>
                    <a:pt x="397" y="256"/>
                  </a:cubicBezTo>
                  <a:moveTo>
                    <a:pt x="232" y="289"/>
                  </a:moveTo>
                  <a:cubicBezTo>
                    <a:pt x="231" y="295"/>
                    <a:pt x="240" y="292"/>
                    <a:pt x="241" y="289"/>
                  </a:cubicBezTo>
                  <a:cubicBezTo>
                    <a:pt x="237" y="288"/>
                    <a:pt x="235" y="288"/>
                    <a:pt x="232" y="289"/>
                  </a:cubicBezTo>
                  <a:moveTo>
                    <a:pt x="261" y="524"/>
                  </a:moveTo>
                  <a:cubicBezTo>
                    <a:pt x="263" y="519"/>
                    <a:pt x="270" y="519"/>
                    <a:pt x="268" y="511"/>
                  </a:cubicBezTo>
                  <a:cubicBezTo>
                    <a:pt x="267" y="512"/>
                    <a:pt x="264" y="512"/>
                    <a:pt x="262" y="511"/>
                  </a:cubicBezTo>
                  <a:cubicBezTo>
                    <a:pt x="259" y="511"/>
                    <a:pt x="257" y="510"/>
                    <a:pt x="255" y="512"/>
                  </a:cubicBezTo>
                  <a:cubicBezTo>
                    <a:pt x="260" y="513"/>
                    <a:pt x="254" y="513"/>
                    <a:pt x="253" y="515"/>
                  </a:cubicBezTo>
                  <a:cubicBezTo>
                    <a:pt x="254" y="514"/>
                    <a:pt x="255" y="518"/>
                    <a:pt x="255" y="518"/>
                  </a:cubicBezTo>
                  <a:cubicBezTo>
                    <a:pt x="255" y="520"/>
                    <a:pt x="255" y="522"/>
                    <a:pt x="253" y="522"/>
                  </a:cubicBezTo>
                  <a:cubicBezTo>
                    <a:pt x="253" y="522"/>
                    <a:pt x="252" y="521"/>
                    <a:pt x="252" y="522"/>
                  </a:cubicBezTo>
                  <a:cubicBezTo>
                    <a:pt x="253" y="524"/>
                    <a:pt x="256" y="524"/>
                    <a:pt x="259" y="524"/>
                  </a:cubicBezTo>
                  <a:cubicBezTo>
                    <a:pt x="260" y="524"/>
                    <a:pt x="260" y="524"/>
                    <a:pt x="261" y="524"/>
                  </a:cubicBezTo>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dirty="0">
                <a:solidFill>
                  <a:schemeClr val="tx1"/>
                </a:solidFill>
                <a:latin typeface="Calibri" pitchFamily="34" charset="0"/>
                <a:ea typeface="宋体" pitchFamily="2" charset="-122"/>
              </a:endParaRPr>
            </a:p>
          </p:txBody>
        </p:sp>
        <p:sp>
          <p:nvSpPr>
            <p:cNvPr id="87" name="Freeform 88"/>
            <p:cNvSpPr/>
            <p:nvPr/>
          </p:nvSpPr>
          <p:spPr bwMode="auto">
            <a:xfrm>
              <a:off x="2352849" y="1820417"/>
              <a:ext cx="52388" cy="25400"/>
            </a:xfrm>
            <a:custGeom>
              <a:avLst/>
              <a:gdLst>
                <a:gd name="T0" fmla="*/ 11 w 16"/>
                <a:gd name="T1" fmla="*/ 0 h 8"/>
                <a:gd name="T2" fmla="*/ 14 w 16"/>
                <a:gd name="T3" fmla="*/ 7 h 8"/>
                <a:gd name="T4" fmla="*/ 0 w 16"/>
                <a:gd name="T5" fmla="*/ 3 h 8"/>
                <a:gd name="T6" fmla="*/ 11 w 16"/>
                <a:gd name="T7" fmla="*/ 0 h 8"/>
              </a:gdLst>
              <a:ahLst/>
              <a:cxnLst>
                <a:cxn ang="0">
                  <a:pos x="T0" y="T1"/>
                </a:cxn>
                <a:cxn ang="0">
                  <a:pos x="T2" y="T3"/>
                </a:cxn>
                <a:cxn ang="0">
                  <a:pos x="T4" y="T5"/>
                </a:cxn>
                <a:cxn ang="0">
                  <a:pos x="T6" y="T7"/>
                </a:cxn>
              </a:cxnLst>
              <a:rect l="0" t="0" r="r" b="b"/>
              <a:pathLst>
                <a:path w="16" h="8">
                  <a:moveTo>
                    <a:pt x="11" y="0"/>
                  </a:moveTo>
                  <a:cubicBezTo>
                    <a:pt x="11" y="3"/>
                    <a:pt x="16" y="2"/>
                    <a:pt x="14" y="7"/>
                  </a:cubicBezTo>
                  <a:cubicBezTo>
                    <a:pt x="7" y="8"/>
                    <a:pt x="3" y="6"/>
                    <a:pt x="0" y="3"/>
                  </a:cubicBezTo>
                  <a:cubicBezTo>
                    <a:pt x="2" y="1"/>
                    <a:pt x="7" y="1"/>
                    <a:pt x="11"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8" name="Freeform 89"/>
            <p:cNvSpPr>
              <a:spLocks noEditPoints="1"/>
            </p:cNvSpPr>
            <p:nvPr/>
          </p:nvSpPr>
          <p:spPr bwMode="auto">
            <a:xfrm>
              <a:off x="2456037" y="1868042"/>
              <a:ext cx="487363" cy="341313"/>
            </a:xfrm>
            <a:custGeom>
              <a:avLst/>
              <a:gdLst>
                <a:gd name="T0" fmla="*/ 15 w 152"/>
                <a:gd name="T1" fmla="*/ 6 h 106"/>
                <a:gd name="T2" fmla="*/ 20 w 152"/>
                <a:gd name="T3" fmla="*/ 5 h 106"/>
                <a:gd name="T4" fmla="*/ 20 w 152"/>
                <a:gd name="T5" fmla="*/ 7 h 106"/>
                <a:gd name="T6" fmla="*/ 20 w 152"/>
                <a:gd name="T7" fmla="*/ 12 h 106"/>
                <a:gd name="T8" fmla="*/ 24 w 152"/>
                <a:gd name="T9" fmla="*/ 22 h 106"/>
                <a:gd name="T10" fmla="*/ 32 w 152"/>
                <a:gd name="T11" fmla="*/ 6 h 106"/>
                <a:gd name="T12" fmla="*/ 44 w 152"/>
                <a:gd name="T13" fmla="*/ 5 h 106"/>
                <a:gd name="T14" fmla="*/ 51 w 152"/>
                <a:gd name="T15" fmla="*/ 17 h 106"/>
                <a:gd name="T16" fmla="*/ 60 w 152"/>
                <a:gd name="T17" fmla="*/ 15 h 106"/>
                <a:gd name="T18" fmla="*/ 73 w 152"/>
                <a:gd name="T19" fmla="*/ 14 h 106"/>
                <a:gd name="T20" fmla="*/ 78 w 152"/>
                <a:gd name="T21" fmla="*/ 19 h 106"/>
                <a:gd name="T22" fmla="*/ 83 w 152"/>
                <a:gd name="T23" fmla="*/ 21 h 106"/>
                <a:gd name="T24" fmla="*/ 85 w 152"/>
                <a:gd name="T25" fmla="*/ 22 h 106"/>
                <a:gd name="T26" fmla="*/ 97 w 152"/>
                <a:gd name="T27" fmla="*/ 25 h 106"/>
                <a:gd name="T28" fmla="*/ 107 w 152"/>
                <a:gd name="T29" fmla="*/ 30 h 106"/>
                <a:gd name="T30" fmla="*/ 111 w 152"/>
                <a:gd name="T31" fmla="*/ 34 h 106"/>
                <a:gd name="T32" fmla="*/ 118 w 152"/>
                <a:gd name="T33" fmla="*/ 40 h 106"/>
                <a:gd name="T34" fmla="*/ 113 w 152"/>
                <a:gd name="T35" fmla="*/ 50 h 106"/>
                <a:gd name="T36" fmla="*/ 124 w 152"/>
                <a:gd name="T37" fmla="*/ 51 h 106"/>
                <a:gd name="T38" fmla="*/ 127 w 152"/>
                <a:gd name="T39" fmla="*/ 58 h 106"/>
                <a:gd name="T40" fmla="*/ 137 w 152"/>
                <a:gd name="T41" fmla="*/ 59 h 106"/>
                <a:gd name="T42" fmla="*/ 143 w 152"/>
                <a:gd name="T43" fmla="*/ 65 h 106"/>
                <a:gd name="T44" fmla="*/ 146 w 152"/>
                <a:gd name="T45" fmla="*/ 70 h 106"/>
                <a:gd name="T46" fmla="*/ 140 w 152"/>
                <a:gd name="T47" fmla="*/ 79 h 106"/>
                <a:gd name="T48" fmla="*/ 131 w 152"/>
                <a:gd name="T49" fmla="*/ 78 h 106"/>
                <a:gd name="T50" fmla="*/ 123 w 152"/>
                <a:gd name="T51" fmla="*/ 70 h 106"/>
                <a:gd name="T52" fmla="*/ 117 w 152"/>
                <a:gd name="T53" fmla="*/ 77 h 106"/>
                <a:gd name="T54" fmla="*/ 126 w 152"/>
                <a:gd name="T55" fmla="*/ 82 h 106"/>
                <a:gd name="T56" fmla="*/ 131 w 152"/>
                <a:gd name="T57" fmla="*/ 90 h 106"/>
                <a:gd name="T58" fmla="*/ 127 w 152"/>
                <a:gd name="T59" fmla="*/ 99 h 106"/>
                <a:gd name="T60" fmla="*/ 111 w 152"/>
                <a:gd name="T61" fmla="*/ 93 h 106"/>
                <a:gd name="T62" fmla="*/ 116 w 152"/>
                <a:gd name="T63" fmla="*/ 99 h 106"/>
                <a:gd name="T64" fmla="*/ 122 w 152"/>
                <a:gd name="T65" fmla="*/ 103 h 106"/>
                <a:gd name="T66" fmla="*/ 116 w 152"/>
                <a:gd name="T67" fmla="*/ 103 h 106"/>
                <a:gd name="T68" fmla="*/ 102 w 152"/>
                <a:gd name="T69" fmla="*/ 98 h 106"/>
                <a:gd name="T70" fmla="*/ 94 w 152"/>
                <a:gd name="T71" fmla="*/ 94 h 106"/>
                <a:gd name="T72" fmla="*/ 90 w 152"/>
                <a:gd name="T73" fmla="*/ 88 h 106"/>
                <a:gd name="T74" fmla="*/ 83 w 152"/>
                <a:gd name="T75" fmla="*/ 74 h 106"/>
                <a:gd name="T76" fmla="*/ 84 w 152"/>
                <a:gd name="T77" fmla="*/ 70 h 106"/>
                <a:gd name="T78" fmla="*/ 87 w 152"/>
                <a:gd name="T79" fmla="*/ 65 h 106"/>
                <a:gd name="T80" fmla="*/ 90 w 152"/>
                <a:gd name="T81" fmla="*/ 59 h 106"/>
                <a:gd name="T82" fmla="*/ 87 w 152"/>
                <a:gd name="T83" fmla="*/ 51 h 106"/>
                <a:gd name="T84" fmla="*/ 82 w 152"/>
                <a:gd name="T85" fmla="*/ 48 h 106"/>
                <a:gd name="T86" fmla="*/ 78 w 152"/>
                <a:gd name="T87" fmla="*/ 48 h 106"/>
                <a:gd name="T88" fmla="*/ 73 w 152"/>
                <a:gd name="T89" fmla="*/ 46 h 106"/>
                <a:gd name="T90" fmla="*/ 63 w 152"/>
                <a:gd name="T91" fmla="*/ 35 h 106"/>
                <a:gd name="T92" fmla="*/ 53 w 152"/>
                <a:gd name="T93" fmla="*/ 38 h 106"/>
                <a:gd name="T94" fmla="*/ 44 w 152"/>
                <a:gd name="T95" fmla="*/ 38 h 106"/>
                <a:gd name="T96" fmla="*/ 34 w 152"/>
                <a:gd name="T97" fmla="*/ 38 h 106"/>
                <a:gd name="T98" fmla="*/ 15 w 152"/>
                <a:gd name="T99" fmla="*/ 34 h 106"/>
                <a:gd name="T100" fmla="*/ 6 w 152"/>
                <a:gd name="T101" fmla="*/ 29 h 106"/>
                <a:gd name="T102" fmla="*/ 3 w 152"/>
                <a:gd name="T103" fmla="*/ 22 h 106"/>
                <a:gd name="T104" fmla="*/ 5 w 152"/>
                <a:gd name="T105" fmla="*/ 17 h 106"/>
                <a:gd name="T106" fmla="*/ 98 w 152"/>
                <a:gd name="T107" fmla="*/ 73 h 106"/>
                <a:gd name="T108" fmla="*/ 104 w 152"/>
                <a:gd name="T109" fmla="*/ 68 h 106"/>
                <a:gd name="T110" fmla="*/ 98 w 152"/>
                <a:gd name="T111"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06">
                  <a:moveTo>
                    <a:pt x="6" y="7"/>
                  </a:moveTo>
                  <a:cubicBezTo>
                    <a:pt x="8" y="11"/>
                    <a:pt x="13" y="3"/>
                    <a:pt x="15" y="6"/>
                  </a:cubicBezTo>
                  <a:cubicBezTo>
                    <a:pt x="16" y="7"/>
                    <a:pt x="15" y="4"/>
                    <a:pt x="16" y="4"/>
                  </a:cubicBezTo>
                  <a:cubicBezTo>
                    <a:pt x="18" y="3"/>
                    <a:pt x="18" y="5"/>
                    <a:pt x="20" y="5"/>
                  </a:cubicBezTo>
                  <a:cubicBezTo>
                    <a:pt x="22" y="5"/>
                    <a:pt x="22" y="0"/>
                    <a:pt x="25" y="4"/>
                  </a:cubicBezTo>
                  <a:cubicBezTo>
                    <a:pt x="25" y="9"/>
                    <a:pt x="22" y="5"/>
                    <a:pt x="20" y="7"/>
                  </a:cubicBezTo>
                  <a:cubicBezTo>
                    <a:pt x="19" y="8"/>
                    <a:pt x="22" y="9"/>
                    <a:pt x="22" y="9"/>
                  </a:cubicBezTo>
                  <a:cubicBezTo>
                    <a:pt x="22" y="10"/>
                    <a:pt x="20" y="11"/>
                    <a:pt x="20" y="12"/>
                  </a:cubicBezTo>
                  <a:cubicBezTo>
                    <a:pt x="19" y="14"/>
                    <a:pt x="21" y="15"/>
                    <a:pt x="21" y="16"/>
                  </a:cubicBezTo>
                  <a:cubicBezTo>
                    <a:pt x="22" y="18"/>
                    <a:pt x="20" y="22"/>
                    <a:pt x="24" y="22"/>
                  </a:cubicBezTo>
                  <a:cubicBezTo>
                    <a:pt x="26" y="22"/>
                    <a:pt x="24" y="15"/>
                    <a:pt x="25" y="12"/>
                  </a:cubicBezTo>
                  <a:cubicBezTo>
                    <a:pt x="31" y="14"/>
                    <a:pt x="30" y="9"/>
                    <a:pt x="32" y="6"/>
                  </a:cubicBezTo>
                  <a:cubicBezTo>
                    <a:pt x="34" y="9"/>
                    <a:pt x="37" y="4"/>
                    <a:pt x="39" y="7"/>
                  </a:cubicBezTo>
                  <a:cubicBezTo>
                    <a:pt x="41" y="7"/>
                    <a:pt x="40" y="4"/>
                    <a:pt x="44" y="5"/>
                  </a:cubicBezTo>
                  <a:cubicBezTo>
                    <a:pt x="43" y="10"/>
                    <a:pt x="47" y="10"/>
                    <a:pt x="50" y="11"/>
                  </a:cubicBezTo>
                  <a:cubicBezTo>
                    <a:pt x="49" y="15"/>
                    <a:pt x="49" y="14"/>
                    <a:pt x="51" y="17"/>
                  </a:cubicBezTo>
                  <a:cubicBezTo>
                    <a:pt x="53" y="16"/>
                    <a:pt x="55" y="16"/>
                    <a:pt x="56" y="17"/>
                  </a:cubicBezTo>
                  <a:cubicBezTo>
                    <a:pt x="59" y="18"/>
                    <a:pt x="59" y="15"/>
                    <a:pt x="60" y="15"/>
                  </a:cubicBezTo>
                  <a:cubicBezTo>
                    <a:pt x="62" y="14"/>
                    <a:pt x="64" y="16"/>
                    <a:pt x="64" y="14"/>
                  </a:cubicBezTo>
                  <a:cubicBezTo>
                    <a:pt x="68" y="15"/>
                    <a:pt x="69" y="15"/>
                    <a:pt x="73" y="14"/>
                  </a:cubicBezTo>
                  <a:cubicBezTo>
                    <a:pt x="72" y="16"/>
                    <a:pt x="76" y="15"/>
                    <a:pt x="75" y="15"/>
                  </a:cubicBezTo>
                  <a:cubicBezTo>
                    <a:pt x="77" y="16"/>
                    <a:pt x="77" y="18"/>
                    <a:pt x="78" y="19"/>
                  </a:cubicBezTo>
                  <a:cubicBezTo>
                    <a:pt x="79" y="19"/>
                    <a:pt x="81" y="19"/>
                    <a:pt x="82" y="20"/>
                  </a:cubicBezTo>
                  <a:cubicBezTo>
                    <a:pt x="82" y="20"/>
                    <a:pt x="81" y="21"/>
                    <a:pt x="83" y="21"/>
                  </a:cubicBezTo>
                  <a:cubicBezTo>
                    <a:pt x="86" y="21"/>
                    <a:pt x="82" y="23"/>
                    <a:pt x="84" y="25"/>
                  </a:cubicBezTo>
                  <a:cubicBezTo>
                    <a:pt x="85" y="26"/>
                    <a:pt x="85" y="23"/>
                    <a:pt x="85" y="22"/>
                  </a:cubicBezTo>
                  <a:cubicBezTo>
                    <a:pt x="87" y="24"/>
                    <a:pt x="87" y="26"/>
                    <a:pt x="90" y="26"/>
                  </a:cubicBezTo>
                  <a:cubicBezTo>
                    <a:pt x="93" y="27"/>
                    <a:pt x="94" y="25"/>
                    <a:pt x="97" y="25"/>
                  </a:cubicBezTo>
                  <a:cubicBezTo>
                    <a:pt x="96" y="30"/>
                    <a:pt x="104" y="27"/>
                    <a:pt x="104" y="31"/>
                  </a:cubicBezTo>
                  <a:cubicBezTo>
                    <a:pt x="106" y="31"/>
                    <a:pt x="107" y="31"/>
                    <a:pt x="107" y="30"/>
                  </a:cubicBezTo>
                  <a:cubicBezTo>
                    <a:pt x="108" y="31"/>
                    <a:pt x="109" y="33"/>
                    <a:pt x="109" y="35"/>
                  </a:cubicBezTo>
                  <a:cubicBezTo>
                    <a:pt x="110" y="35"/>
                    <a:pt x="111" y="35"/>
                    <a:pt x="111" y="34"/>
                  </a:cubicBezTo>
                  <a:cubicBezTo>
                    <a:pt x="113" y="36"/>
                    <a:pt x="114" y="38"/>
                    <a:pt x="118" y="38"/>
                  </a:cubicBezTo>
                  <a:cubicBezTo>
                    <a:pt x="117" y="39"/>
                    <a:pt x="117" y="40"/>
                    <a:pt x="118" y="40"/>
                  </a:cubicBezTo>
                  <a:cubicBezTo>
                    <a:pt x="119" y="42"/>
                    <a:pt x="114" y="44"/>
                    <a:pt x="118" y="45"/>
                  </a:cubicBezTo>
                  <a:cubicBezTo>
                    <a:pt x="117" y="47"/>
                    <a:pt x="113" y="47"/>
                    <a:pt x="113" y="50"/>
                  </a:cubicBezTo>
                  <a:cubicBezTo>
                    <a:pt x="116" y="55"/>
                    <a:pt x="122" y="49"/>
                    <a:pt x="123" y="54"/>
                  </a:cubicBezTo>
                  <a:cubicBezTo>
                    <a:pt x="124" y="54"/>
                    <a:pt x="124" y="52"/>
                    <a:pt x="124" y="51"/>
                  </a:cubicBezTo>
                  <a:cubicBezTo>
                    <a:pt x="126" y="51"/>
                    <a:pt x="125" y="54"/>
                    <a:pt x="126" y="55"/>
                  </a:cubicBezTo>
                  <a:cubicBezTo>
                    <a:pt x="127" y="58"/>
                    <a:pt x="127" y="58"/>
                    <a:pt x="127" y="58"/>
                  </a:cubicBezTo>
                  <a:cubicBezTo>
                    <a:pt x="128" y="58"/>
                    <a:pt x="130" y="55"/>
                    <a:pt x="129" y="60"/>
                  </a:cubicBezTo>
                  <a:cubicBezTo>
                    <a:pt x="132" y="60"/>
                    <a:pt x="133" y="58"/>
                    <a:pt x="137" y="59"/>
                  </a:cubicBezTo>
                  <a:cubicBezTo>
                    <a:pt x="138" y="60"/>
                    <a:pt x="138" y="61"/>
                    <a:pt x="138" y="63"/>
                  </a:cubicBezTo>
                  <a:cubicBezTo>
                    <a:pt x="141" y="63"/>
                    <a:pt x="145" y="61"/>
                    <a:pt x="143" y="65"/>
                  </a:cubicBezTo>
                  <a:cubicBezTo>
                    <a:pt x="148" y="63"/>
                    <a:pt x="145" y="66"/>
                    <a:pt x="150" y="67"/>
                  </a:cubicBezTo>
                  <a:cubicBezTo>
                    <a:pt x="152" y="69"/>
                    <a:pt x="146" y="70"/>
                    <a:pt x="146" y="70"/>
                  </a:cubicBezTo>
                  <a:cubicBezTo>
                    <a:pt x="145" y="71"/>
                    <a:pt x="147" y="72"/>
                    <a:pt x="147" y="72"/>
                  </a:cubicBezTo>
                  <a:cubicBezTo>
                    <a:pt x="144" y="75"/>
                    <a:pt x="141" y="74"/>
                    <a:pt x="140" y="79"/>
                  </a:cubicBezTo>
                  <a:cubicBezTo>
                    <a:pt x="138" y="79"/>
                    <a:pt x="137" y="79"/>
                    <a:pt x="137" y="80"/>
                  </a:cubicBezTo>
                  <a:cubicBezTo>
                    <a:pt x="136" y="80"/>
                    <a:pt x="131" y="80"/>
                    <a:pt x="131" y="78"/>
                  </a:cubicBezTo>
                  <a:cubicBezTo>
                    <a:pt x="131" y="75"/>
                    <a:pt x="124" y="78"/>
                    <a:pt x="126" y="73"/>
                  </a:cubicBezTo>
                  <a:cubicBezTo>
                    <a:pt x="124" y="73"/>
                    <a:pt x="123" y="72"/>
                    <a:pt x="123" y="70"/>
                  </a:cubicBezTo>
                  <a:cubicBezTo>
                    <a:pt x="122" y="70"/>
                    <a:pt x="120" y="70"/>
                    <a:pt x="118" y="70"/>
                  </a:cubicBezTo>
                  <a:cubicBezTo>
                    <a:pt x="115" y="70"/>
                    <a:pt x="118" y="75"/>
                    <a:pt x="117" y="77"/>
                  </a:cubicBezTo>
                  <a:cubicBezTo>
                    <a:pt x="117" y="79"/>
                    <a:pt x="120" y="79"/>
                    <a:pt x="121" y="82"/>
                  </a:cubicBezTo>
                  <a:cubicBezTo>
                    <a:pt x="124" y="80"/>
                    <a:pt x="125" y="85"/>
                    <a:pt x="126" y="82"/>
                  </a:cubicBezTo>
                  <a:cubicBezTo>
                    <a:pt x="128" y="83"/>
                    <a:pt x="128" y="86"/>
                    <a:pt x="128" y="89"/>
                  </a:cubicBezTo>
                  <a:cubicBezTo>
                    <a:pt x="128" y="91"/>
                    <a:pt x="130" y="90"/>
                    <a:pt x="131" y="90"/>
                  </a:cubicBezTo>
                  <a:cubicBezTo>
                    <a:pt x="132" y="94"/>
                    <a:pt x="130" y="99"/>
                    <a:pt x="129" y="102"/>
                  </a:cubicBezTo>
                  <a:cubicBezTo>
                    <a:pt x="127" y="103"/>
                    <a:pt x="128" y="100"/>
                    <a:pt x="127" y="99"/>
                  </a:cubicBezTo>
                  <a:cubicBezTo>
                    <a:pt x="125" y="98"/>
                    <a:pt x="121" y="99"/>
                    <a:pt x="121" y="95"/>
                  </a:cubicBezTo>
                  <a:cubicBezTo>
                    <a:pt x="116" y="96"/>
                    <a:pt x="116" y="91"/>
                    <a:pt x="111" y="93"/>
                  </a:cubicBezTo>
                  <a:cubicBezTo>
                    <a:pt x="111" y="95"/>
                    <a:pt x="115" y="94"/>
                    <a:pt x="116" y="95"/>
                  </a:cubicBezTo>
                  <a:cubicBezTo>
                    <a:pt x="111" y="99"/>
                    <a:pt x="120" y="97"/>
                    <a:pt x="116" y="99"/>
                  </a:cubicBezTo>
                  <a:cubicBezTo>
                    <a:pt x="116" y="101"/>
                    <a:pt x="119" y="101"/>
                    <a:pt x="121" y="102"/>
                  </a:cubicBezTo>
                  <a:cubicBezTo>
                    <a:pt x="121" y="102"/>
                    <a:pt x="121" y="103"/>
                    <a:pt x="122" y="103"/>
                  </a:cubicBezTo>
                  <a:cubicBezTo>
                    <a:pt x="124" y="103"/>
                    <a:pt x="124" y="104"/>
                    <a:pt x="124" y="106"/>
                  </a:cubicBezTo>
                  <a:cubicBezTo>
                    <a:pt x="121" y="106"/>
                    <a:pt x="118" y="105"/>
                    <a:pt x="116" y="103"/>
                  </a:cubicBezTo>
                  <a:cubicBezTo>
                    <a:pt x="114" y="102"/>
                    <a:pt x="111" y="102"/>
                    <a:pt x="108" y="100"/>
                  </a:cubicBezTo>
                  <a:cubicBezTo>
                    <a:pt x="107" y="100"/>
                    <a:pt x="103" y="98"/>
                    <a:pt x="102" y="98"/>
                  </a:cubicBezTo>
                  <a:cubicBezTo>
                    <a:pt x="100" y="98"/>
                    <a:pt x="100" y="96"/>
                    <a:pt x="99" y="95"/>
                  </a:cubicBezTo>
                  <a:cubicBezTo>
                    <a:pt x="98" y="95"/>
                    <a:pt x="95" y="95"/>
                    <a:pt x="94" y="94"/>
                  </a:cubicBezTo>
                  <a:cubicBezTo>
                    <a:pt x="93" y="93"/>
                    <a:pt x="94" y="92"/>
                    <a:pt x="93" y="90"/>
                  </a:cubicBezTo>
                  <a:cubicBezTo>
                    <a:pt x="92" y="90"/>
                    <a:pt x="89" y="90"/>
                    <a:pt x="90" y="88"/>
                  </a:cubicBezTo>
                  <a:cubicBezTo>
                    <a:pt x="85" y="88"/>
                    <a:pt x="85" y="83"/>
                    <a:pt x="82" y="80"/>
                  </a:cubicBezTo>
                  <a:cubicBezTo>
                    <a:pt x="83" y="80"/>
                    <a:pt x="81" y="76"/>
                    <a:pt x="83" y="74"/>
                  </a:cubicBezTo>
                  <a:cubicBezTo>
                    <a:pt x="85" y="74"/>
                    <a:pt x="85" y="74"/>
                    <a:pt x="85" y="74"/>
                  </a:cubicBezTo>
                  <a:cubicBezTo>
                    <a:pt x="86" y="73"/>
                    <a:pt x="84" y="72"/>
                    <a:pt x="84" y="70"/>
                  </a:cubicBezTo>
                  <a:cubicBezTo>
                    <a:pt x="87" y="70"/>
                    <a:pt x="87" y="70"/>
                    <a:pt x="87" y="70"/>
                  </a:cubicBezTo>
                  <a:cubicBezTo>
                    <a:pt x="87" y="70"/>
                    <a:pt x="86" y="66"/>
                    <a:pt x="87" y="65"/>
                  </a:cubicBezTo>
                  <a:cubicBezTo>
                    <a:pt x="87" y="65"/>
                    <a:pt x="89" y="66"/>
                    <a:pt x="89" y="65"/>
                  </a:cubicBezTo>
                  <a:cubicBezTo>
                    <a:pt x="91" y="64"/>
                    <a:pt x="89" y="60"/>
                    <a:pt x="90" y="59"/>
                  </a:cubicBezTo>
                  <a:cubicBezTo>
                    <a:pt x="90" y="58"/>
                    <a:pt x="88" y="58"/>
                    <a:pt x="87" y="58"/>
                  </a:cubicBezTo>
                  <a:cubicBezTo>
                    <a:pt x="87" y="56"/>
                    <a:pt x="87" y="54"/>
                    <a:pt x="87" y="51"/>
                  </a:cubicBezTo>
                  <a:cubicBezTo>
                    <a:pt x="85" y="51"/>
                    <a:pt x="84" y="52"/>
                    <a:pt x="84" y="53"/>
                  </a:cubicBezTo>
                  <a:cubicBezTo>
                    <a:pt x="82" y="52"/>
                    <a:pt x="83" y="49"/>
                    <a:pt x="82" y="48"/>
                  </a:cubicBezTo>
                  <a:cubicBezTo>
                    <a:pt x="81" y="47"/>
                    <a:pt x="80" y="49"/>
                    <a:pt x="79" y="49"/>
                  </a:cubicBezTo>
                  <a:cubicBezTo>
                    <a:pt x="78" y="48"/>
                    <a:pt x="78" y="48"/>
                    <a:pt x="78" y="48"/>
                  </a:cubicBezTo>
                  <a:cubicBezTo>
                    <a:pt x="77" y="47"/>
                    <a:pt x="76" y="45"/>
                    <a:pt x="75" y="45"/>
                  </a:cubicBezTo>
                  <a:cubicBezTo>
                    <a:pt x="74" y="45"/>
                    <a:pt x="74" y="47"/>
                    <a:pt x="73" y="46"/>
                  </a:cubicBezTo>
                  <a:cubicBezTo>
                    <a:pt x="72" y="46"/>
                    <a:pt x="71" y="43"/>
                    <a:pt x="68" y="44"/>
                  </a:cubicBezTo>
                  <a:cubicBezTo>
                    <a:pt x="73" y="38"/>
                    <a:pt x="61" y="41"/>
                    <a:pt x="63" y="35"/>
                  </a:cubicBezTo>
                  <a:cubicBezTo>
                    <a:pt x="59" y="35"/>
                    <a:pt x="56" y="35"/>
                    <a:pt x="56" y="39"/>
                  </a:cubicBezTo>
                  <a:cubicBezTo>
                    <a:pt x="55" y="40"/>
                    <a:pt x="53" y="38"/>
                    <a:pt x="53" y="38"/>
                  </a:cubicBezTo>
                  <a:cubicBezTo>
                    <a:pt x="52" y="38"/>
                    <a:pt x="51" y="39"/>
                    <a:pt x="49" y="39"/>
                  </a:cubicBezTo>
                  <a:cubicBezTo>
                    <a:pt x="47" y="39"/>
                    <a:pt x="46" y="37"/>
                    <a:pt x="44" y="38"/>
                  </a:cubicBezTo>
                  <a:cubicBezTo>
                    <a:pt x="41" y="38"/>
                    <a:pt x="41" y="39"/>
                    <a:pt x="39" y="39"/>
                  </a:cubicBezTo>
                  <a:cubicBezTo>
                    <a:pt x="36" y="39"/>
                    <a:pt x="35" y="38"/>
                    <a:pt x="34" y="38"/>
                  </a:cubicBezTo>
                  <a:cubicBezTo>
                    <a:pt x="28" y="37"/>
                    <a:pt x="23" y="38"/>
                    <a:pt x="17" y="36"/>
                  </a:cubicBezTo>
                  <a:cubicBezTo>
                    <a:pt x="17" y="36"/>
                    <a:pt x="15" y="34"/>
                    <a:pt x="15" y="34"/>
                  </a:cubicBezTo>
                  <a:cubicBezTo>
                    <a:pt x="13" y="33"/>
                    <a:pt x="11" y="34"/>
                    <a:pt x="11" y="31"/>
                  </a:cubicBezTo>
                  <a:cubicBezTo>
                    <a:pt x="9" y="31"/>
                    <a:pt x="5" y="33"/>
                    <a:pt x="6" y="29"/>
                  </a:cubicBezTo>
                  <a:cubicBezTo>
                    <a:pt x="10" y="30"/>
                    <a:pt x="11" y="27"/>
                    <a:pt x="13" y="26"/>
                  </a:cubicBezTo>
                  <a:cubicBezTo>
                    <a:pt x="12" y="24"/>
                    <a:pt x="5" y="26"/>
                    <a:pt x="3" y="22"/>
                  </a:cubicBezTo>
                  <a:cubicBezTo>
                    <a:pt x="2" y="22"/>
                    <a:pt x="2" y="23"/>
                    <a:pt x="2" y="24"/>
                  </a:cubicBezTo>
                  <a:cubicBezTo>
                    <a:pt x="0" y="23"/>
                    <a:pt x="3" y="18"/>
                    <a:pt x="5" y="17"/>
                  </a:cubicBezTo>
                  <a:cubicBezTo>
                    <a:pt x="4" y="13"/>
                    <a:pt x="7" y="12"/>
                    <a:pt x="6" y="7"/>
                  </a:cubicBezTo>
                  <a:close/>
                  <a:moveTo>
                    <a:pt x="98" y="73"/>
                  </a:moveTo>
                  <a:cubicBezTo>
                    <a:pt x="99" y="70"/>
                    <a:pt x="104" y="72"/>
                    <a:pt x="107" y="72"/>
                  </a:cubicBezTo>
                  <a:cubicBezTo>
                    <a:pt x="107" y="69"/>
                    <a:pt x="105" y="69"/>
                    <a:pt x="104" y="68"/>
                  </a:cubicBezTo>
                  <a:cubicBezTo>
                    <a:pt x="103" y="66"/>
                    <a:pt x="99" y="67"/>
                    <a:pt x="97" y="65"/>
                  </a:cubicBezTo>
                  <a:cubicBezTo>
                    <a:pt x="97" y="67"/>
                    <a:pt x="95" y="73"/>
                    <a:pt x="98" y="7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89" name="Freeform 90"/>
            <p:cNvSpPr/>
            <p:nvPr/>
          </p:nvSpPr>
          <p:spPr bwMode="auto">
            <a:xfrm>
              <a:off x="1981374" y="1888680"/>
              <a:ext cx="298450" cy="150813"/>
            </a:xfrm>
            <a:custGeom>
              <a:avLst/>
              <a:gdLst>
                <a:gd name="T0" fmla="*/ 10 w 93"/>
                <a:gd name="T1" fmla="*/ 35 h 47"/>
                <a:gd name="T2" fmla="*/ 11 w 93"/>
                <a:gd name="T3" fmla="*/ 32 h 47"/>
                <a:gd name="T4" fmla="*/ 16 w 93"/>
                <a:gd name="T5" fmla="*/ 30 h 47"/>
                <a:gd name="T6" fmla="*/ 19 w 93"/>
                <a:gd name="T7" fmla="*/ 29 h 47"/>
                <a:gd name="T8" fmla="*/ 33 w 93"/>
                <a:gd name="T9" fmla="*/ 28 h 47"/>
                <a:gd name="T10" fmla="*/ 19 w 93"/>
                <a:gd name="T11" fmla="*/ 27 h 47"/>
                <a:gd name="T12" fmla="*/ 18 w 93"/>
                <a:gd name="T13" fmla="*/ 25 h 47"/>
                <a:gd name="T14" fmla="*/ 14 w 93"/>
                <a:gd name="T15" fmla="*/ 27 h 47"/>
                <a:gd name="T16" fmla="*/ 6 w 93"/>
                <a:gd name="T17" fmla="*/ 25 h 47"/>
                <a:gd name="T18" fmla="*/ 13 w 93"/>
                <a:gd name="T19" fmla="*/ 20 h 47"/>
                <a:gd name="T20" fmla="*/ 16 w 93"/>
                <a:gd name="T21" fmla="*/ 20 h 47"/>
                <a:gd name="T22" fmla="*/ 3 w 93"/>
                <a:gd name="T23" fmla="*/ 18 h 47"/>
                <a:gd name="T24" fmla="*/ 0 w 93"/>
                <a:gd name="T25" fmla="*/ 14 h 47"/>
                <a:gd name="T26" fmla="*/ 6 w 93"/>
                <a:gd name="T27" fmla="*/ 9 h 47"/>
                <a:gd name="T28" fmla="*/ 6 w 93"/>
                <a:gd name="T29" fmla="*/ 8 h 47"/>
                <a:gd name="T30" fmla="*/ 19 w 93"/>
                <a:gd name="T31" fmla="*/ 3 h 47"/>
                <a:gd name="T32" fmla="*/ 23 w 93"/>
                <a:gd name="T33" fmla="*/ 0 h 47"/>
                <a:gd name="T34" fmla="*/ 25 w 93"/>
                <a:gd name="T35" fmla="*/ 1 h 47"/>
                <a:gd name="T36" fmla="*/ 28 w 93"/>
                <a:gd name="T37" fmla="*/ 6 h 47"/>
                <a:gd name="T38" fmla="*/ 25 w 93"/>
                <a:gd name="T39" fmla="*/ 8 h 47"/>
                <a:gd name="T40" fmla="*/ 28 w 93"/>
                <a:gd name="T41" fmla="*/ 9 h 47"/>
                <a:gd name="T42" fmla="*/ 29 w 93"/>
                <a:gd name="T43" fmla="*/ 6 h 47"/>
                <a:gd name="T44" fmla="*/ 37 w 93"/>
                <a:gd name="T45" fmla="*/ 5 h 47"/>
                <a:gd name="T46" fmla="*/ 40 w 93"/>
                <a:gd name="T47" fmla="*/ 11 h 47"/>
                <a:gd name="T48" fmla="*/ 45 w 93"/>
                <a:gd name="T49" fmla="*/ 9 h 47"/>
                <a:gd name="T50" fmla="*/ 49 w 93"/>
                <a:gd name="T51" fmla="*/ 5 h 47"/>
                <a:gd name="T52" fmla="*/ 53 w 93"/>
                <a:gd name="T53" fmla="*/ 6 h 47"/>
                <a:gd name="T54" fmla="*/ 54 w 93"/>
                <a:gd name="T55" fmla="*/ 11 h 47"/>
                <a:gd name="T56" fmla="*/ 57 w 93"/>
                <a:gd name="T57" fmla="*/ 16 h 47"/>
                <a:gd name="T58" fmla="*/ 62 w 93"/>
                <a:gd name="T59" fmla="*/ 13 h 47"/>
                <a:gd name="T60" fmla="*/ 58 w 93"/>
                <a:gd name="T61" fmla="*/ 10 h 47"/>
                <a:gd name="T62" fmla="*/ 58 w 93"/>
                <a:gd name="T63" fmla="*/ 3 h 47"/>
                <a:gd name="T64" fmla="*/ 63 w 93"/>
                <a:gd name="T65" fmla="*/ 1 h 47"/>
                <a:gd name="T66" fmla="*/ 68 w 93"/>
                <a:gd name="T67" fmla="*/ 10 h 47"/>
                <a:gd name="T68" fmla="*/ 72 w 93"/>
                <a:gd name="T69" fmla="*/ 13 h 47"/>
                <a:gd name="T70" fmla="*/ 74 w 93"/>
                <a:gd name="T71" fmla="*/ 16 h 47"/>
                <a:gd name="T72" fmla="*/ 73 w 93"/>
                <a:gd name="T73" fmla="*/ 20 h 47"/>
                <a:gd name="T74" fmla="*/ 77 w 93"/>
                <a:gd name="T75" fmla="*/ 25 h 47"/>
                <a:gd name="T76" fmla="*/ 88 w 93"/>
                <a:gd name="T77" fmla="*/ 27 h 47"/>
                <a:gd name="T78" fmla="*/ 92 w 93"/>
                <a:gd name="T79" fmla="*/ 30 h 47"/>
                <a:gd name="T80" fmla="*/ 93 w 93"/>
                <a:gd name="T81" fmla="*/ 33 h 47"/>
                <a:gd name="T82" fmla="*/ 83 w 93"/>
                <a:gd name="T83" fmla="*/ 33 h 47"/>
                <a:gd name="T84" fmla="*/ 86 w 93"/>
                <a:gd name="T85" fmla="*/ 42 h 47"/>
                <a:gd name="T86" fmla="*/ 72 w 93"/>
                <a:gd name="T87" fmla="*/ 42 h 47"/>
                <a:gd name="T88" fmla="*/ 54 w 93"/>
                <a:gd name="T89" fmla="*/ 42 h 47"/>
                <a:gd name="T90" fmla="*/ 48 w 93"/>
                <a:gd name="T91" fmla="*/ 43 h 47"/>
                <a:gd name="T92" fmla="*/ 47 w 93"/>
                <a:gd name="T93" fmla="*/ 45 h 47"/>
                <a:gd name="T94" fmla="*/ 30 w 93"/>
                <a:gd name="T95" fmla="*/ 45 h 47"/>
                <a:gd name="T96" fmla="*/ 25 w 93"/>
                <a:gd name="T97" fmla="*/ 38 h 47"/>
                <a:gd name="T98" fmla="*/ 15 w 93"/>
                <a:gd name="T99" fmla="*/ 35 h 47"/>
                <a:gd name="T100" fmla="*/ 14 w 93"/>
                <a:gd name="T101" fmla="*/ 37 h 47"/>
                <a:gd name="T102" fmla="*/ 14 w 93"/>
                <a:gd name="T103" fmla="*/ 34 h 47"/>
                <a:gd name="T104" fmla="*/ 10 w 93"/>
                <a:gd name="T105"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47">
                  <a:moveTo>
                    <a:pt x="10" y="35"/>
                  </a:moveTo>
                  <a:cubicBezTo>
                    <a:pt x="8" y="36"/>
                    <a:pt x="10" y="32"/>
                    <a:pt x="11" y="32"/>
                  </a:cubicBezTo>
                  <a:cubicBezTo>
                    <a:pt x="12" y="30"/>
                    <a:pt x="15" y="31"/>
                    <a:pt x="16" y="30"/>
                  </a:cubicBezTo>
                  <a:cubicBezTo>
                    <a:pt x="18" y="30"/>
                    <a:pt x="18" y="29"/>
                    <a:pt x="19" y="29"/>
                  </a:cubicBezTo>
                  <a:cubicBezTo>
                    <a:pt x="24" y="28"/>
                    <a:pt x="30" y="31"/>
                    <a:pt x="33" y="28"/>
                  </a:cubicBezTo>
                  <a:cubicBezTo>
                    <a:pt x="32" y="25"/>
                    <a:pt x="24" y="28"/>
                    <a:pt x="19" y="27"/>
                  </a:cubicBezTo>
                  <a:cubicBezTo>
                    <a:pt x="18" y="26"/>
                    <a:pt x="17" y="25"/>
                    <a:pt x="18" y="25"/>
                  </a:cubicBezTo>
                  <a:cubicBezTo>
                    <a:pt x="17" y="25"/>
                    <a:pt x="16" y="27"/>
                    <a:pt x="14" y="27"/>
                  </a:cubicBezTo>
                  <a:cubicBezTo>
                    <a:pt x="12" y="26"/>
                    <a:pt x="9" y="25"/>
                    <a:pt x="6" y="25"/>
                  </a:cubicBezTo>
                  <a:cubicBezTo>
                    <a:pt x="3" y="22"/>
                    <a:pt x="13" y="23"/>
                    <a:pt x="13" y="20"/>
                  </a:cubicBezTo>
                  <a:cubicBezTo>
                    <a:pt x="13" y="18"/>
                    <a:pt x="16" y="20"/>
                    <a:pt x="16" y="20"/>
                  </a:cubicBezTo>
                  <a:cubicBezTo>
                    <a:pt x="16" y="13"/>
                    <a:pt x="9" y="20"/>
                    <a:pt x="3" y="18"/>
                  </a:cubicBezTo>
                  <a:cubicBezTo>
                    <a:pt x="0" y="16"/>
                    <a:pt x="5" y="14"/>
                    <a:pt x="0" y="14"/>
                  </a:cubicBezTo>
                  <a:cubicBezTo>
                    <a:pt x="1" y="12"/>
                    <a:pt x="2" y="8"/>
                    <a:pt x="6" y="9"/>
                  </a:cubicBezTo>
                  <a:cubicBezTo>
                    <a:pt x="8" y="9"/>
                    <a:pt x="7" y="7"/>
                    <a:pt x="6" y="8"/>
                  </a:cubicBezTo>
                  <a:cubicBezTo>
                    <a:pt x="9" y="5"/>
                    <a:pt x="14" y="4"/>
                    <a:pt x="19" y="3"/>
                  </a:cubicBezTo>
                  <a:cubicBezTo>
                    <a:pt x="20" y="2"/>
                    <a:pt x="20" y="0"/>
                    <a:pt x="23" y="0"/>
                  </a:cubicBezTo>
                  <a:cubicBezTo>
                    <a:pt x="23" y="1"/>
                    <a:pt x="24" y="1"/>
                    <a:pt x="25" y="1"/>
                  </a:cubicBezTo>
                  <a:cubicBezTo>
                    <a:pt x="25" y="5"/>
                    <a:pt x="23" y="6"/>
                    <a:pt x="28" y="6"/>
                  </a:cubicBezTo>
                  <a:cubicBezTo>
                    <a:pt x="28" y="8"/>
                    <a:pt x="26" y="7"/>
                    <a:pt x="25" y="8"/>
                  </a:cubicBezTo>
                  <a:cubicBezTo>
                    <a:pt x="25" y="8"/>
                    <a:pt x="27" y="9"/>
                    <a:pt x="28" y="9"/>
                  </a:cubicBezTo>
                  <a:cubicBezTo>
                    <a:pt x="29" y="9"/>
                    <a:pt x="28" y="7"/>
                    <a:pt x="29" y="6"/>
                  </a:cubicBezTo>
                  <a:cubicBezTo>
                    <a:pt x="32" y="5"/>
                    <a:pt x="34" y="6"/>
                    <a:pt x="37" y="5"/>
                  </a:cubicBezTo>
                  <a:cubicBezTo>
                    <a:pt x="38" y="7"/>
                    <a:pt x="41" y="8"/>
                    <a:pt x="40" y="11"/>
                  </a:cubicBezTo>
                  <a:cubicBezTo>
                    <a:pt x="43" y="11"/>
                    <a:pt x="42" y="8"/>
                    <a:pt x="45" y="9"/>
                  </a:cubicBezTo>
                  <a:cubicBezTo>
                    <a:pt x="47" y="8"/>
                    <a:pt x="48" y="6"/>
                    <a:pt x="49" y="5"/>
                  </a:cubicBezTo>
                  <a:cubicBezTo>
                    <a:pt x="50" y="6"/>
                    <a:pt x="51" y="6"/>
                    <a:pt x="53" y="6"/>
                  </a:cubicBezTo>
                  <a:cubicBezTo>
                    <a:pt x="54" y="8"/>
                    <a:pt x="53" y="10"/>
                    <a:pt x="54" y="11"/>
                  </a:cubicBezTo>
                  <a:cubicBezTo>
                    <a:pt x="55" y="13"/>
                    <a:pt x="58" y="13"/>
                    <a:pt x="57" y="16"/>
                  </a:cubicBezTo>
                  <a:cubicBezTo>
                    <a:pt x="59" y="16"/>
                    <a:pt x="59" y="13"/>
                    <a:pt x="62" y="13"/>
                  </a:cubicBezTo>
                  <a:cubicBezTo>
                    <a:pt x="62" y="11"/>
                    <a:pt x="59" y="11"/>
                    <a:pt x="58" y="10"/>
                  </a:cubicBezTo>
                  <a:cubicBezTo>
                    <a:pt x="57" y="8"/>
                    <a:pt x="59" y="6"/>
                    <a:pt x="58" y="3"/>
                  </a:cubicBezTo>
                  <a:cubicBezTo>
                    <a:pt x="60" y="3"/>
                    <a:pt x="61" y="1"/>
                    <a:pt x="63" y="1"/>
                  </a:cubicBezTo>
                  <a:cubicBezTo>
                    <a:pt x="63" y="4"/>
                    <a:pt x="67" y="7"/>
                    <a:pt x="68" y="10"/>
                  </a:cubicBezTo>
                  <a:cubicBezTo>
                    <a:pt x="68" y="11"/>
                    <a:pt x="71" y="16"/>
                    <a:pt x="72" y="13"/>
                  </a:cubicBezTo>
                  <a:cubicBezTo>
                    <a:pt x="74" y="13"/>
                    <a:pt x="72" y="16"/>
                    <a:pt x="74" y="16"/>
                  </a:cubicBezTo>
                  <a:cubicBezTo>
                    <a:pt x="75" y="18"/>
                    <a:pt x="75" y="20"/>
                    <a:pt x="73" y="20"/>
                  </a:cubicBezTo>
                  <a:cubicBezTo>
                    <a:pt x="74" y="23"/>
                    <a:pt x="78" y="21"/>
                    <a:pt x="77" y="25"/>
                  </a:cubicBezTo>
                  <a:cubicBezTo>
                    <a:pt x="82" y="23"/>
                    <a:pt x="82" y="28"/>
                    <a:pt x="88" y="27"/>
                  </a:cubicBezTo>
                  <a:cubicBezTo>
                    <a:pt x="86" y="31"/>
                    <a:pt x="91" y="30"/>
                    <a:pt x="92" y="30"/>
                  </a:cubicBezTo>
                  <a:cubicBezTo>
                    <a:pt x="92" y="30"/>
                    <a:pt x="90" y="34"/>
                    <a:pt x="93" y="33"/>
                  </a:cubicBezTo>
                  <a:cubicBezTo>
                    <a:pt x="91" y="39"/>
                    <a:pt x="89" y="31"/>
                    <a:pt x="83" y="33"/>
                  </a:cubicBezTo>
                  <a:cubicBezTo>
                    <a:pt x="82" y="38"/>
                    <a:pt x="88" y="36"/>
                    <a:pt x="86" y="42"/>
                  </a:cubicBezTo>
                  <a:cubicBezTo>
                    <a:pt x="81" y="43"/>
                    <a:pt x="75" y="44"/>
                    <a:pt x="72" y="42"/>
                  </a:cubicBezTo>
                  <a:cubicBezTo>
                    <a:pt x="68" y="39"/>
                    <a:pt x="60" y="38"/>
                    <a:pt x="54" y="42"/>
                  </a:cubicBezTo>
                  <a:cubicBezTo>
                    <a:pt x="53" y="43"/>
                    <a:pt x="51" y="42"/>
                    <a:pt x="48" y="43"/>
                  </a:cubicBezTo>
                  <a:cubicBezTo>
                    <a:pt x="47" y="43"/>
                    <a:pt x="47" y="44"/>
                    <a:pt x="47" y="45"/>
                  </a:cubicBezTo>
                  <a:cubicBezTo>
                    <a:pt x="44" y="43"/>
                    <a:pt x="37" y="47"/>
                    <a:pt x="30" y="45"/>
                  </a:cubicBezTo>
                  <a:cubicBezTo>
                    <a:pt x="29" y="43"/>
                    <a:pt x="27" y="41"/>
                    <a:pt x="25" y="38"/>
                  </a:cubicBezTo>
                  <a:cubicBezTo>
                    <a:pt x="21" y="38"/>
                    <a:pt x="15" y="39"/>
                    <a:pt x="15" y="35"/>
                  </a:cubicBezTo>
                  <a:cubicBezTo>
                    <a:pt x="14" y="35"/>
                    <a:pt x="14" y="36"/>
                    <a:pt x="14" y="37"/>
                  </a:cubicBezTo>
                  <a:cubicBezTo>
                    <a:pt x="12" y="36"/>
                    <a:pt x="13" y="34"/>
                    <a:pt x="14" y="34"/>
                  </a:cubicBezTo>
                  <a:cubicBezTo>
                    <a:pt x="14" y="32"/>
                    <a:pt x="10" y="34"/>
                    <a:pt x="10" y="35"/>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0" name="Freeform 91"/>
            <p:cNvSpPr>
              <a:spLocks noEditPoints="1"/>
            </p:cNvSpPr>
            <p:nvPr/>
          </p:nvSpPr>
          <p:spPr bwMode="auto">
            <a:xfrm>
              <a:off x="1187624" y="1923605"/>
              <a:ext cx="2136775" cy="2482850"/>
            </a:xfrm>
            <a:custGeom>
              <a:avLst/>
              <a:gdLst>
                <a:gd name="T0" fmla="*/ 441 w 667"/>
                <a:gd name="T1" fmla="*/ 44 h 774"/>
                <a:gd name="T2" fmla="*/ 398 w 667"/>
                <a:gd name="T3" fmla="*/ 76 h 774"/>
                <a:gd name="T4" fmla="*/ 384 w 667"/>
                <a:gd name="T5" fmla="*/ 122 h 774"/>
                <a:gd name="T6" fmla="*/ 441 w 667"/>
                <a:gd name="T7" fmla="*/ 159 h 774"/>
                <a:gd name="T8" fmla="*/ 465 w 667"/>
                <a:gd name="T9" fmla="*/ 122 h 774"/>
                <a:gd name="T10" fmla="*/ 503 w 667"/>
                <a:gd name="T11" fmla="*/ 99 h 774"/>
                <a:gd name="T12" fmla="*/ 542 w 667"/>
                <a:gd name="T13" fmla="*/ 120 h 774"/>
                <a:gd name="T14" fmla="*/ 563 w 667"/>
                <a:gd name="T15" fmla="*/ 165 h 774"/>
                <a:gd name="T16" fmla="*/ 505 w 667"/>
                <a:gd name="T17" fmla="*/ 188 h 774"/>
                <a:gd name="T18" fmla="*/ 533 w 667"/>
                <a:gd name="T19" fmla="*/ 203 h 774"/>
                <a:gd name="T20" fmla="*/ 533 w 667"/>
                <a:gd name="T21" fmla="*/ 211 h 774"/>
                <a:gd name="T22" fmla="*/ 491 w 667"/>
                <a:gd name="T23" fmla="*/ 232 h 774"/>
                <a:gd name="T24" fmla="*/ 449 w 667"/>
                <a:gd name="T25" fmla="*/ 284 h 774"/>
                <a:gd name="T26" fmla="*/ 415 w 667"/>
                <a:gd name="T27" fmla="*/ 297 h 774"/>
                <a:gd name="T28" fmla="*/ 358 w 667"/>
                <a:gd name="T29" fmla="*/ 331 h 774"/>
                <a:gd name="T30" fmla="*/ 396 w 667"/>
                <a:gd name="T31" fmla="*/ 349 h 774"/>
                <a:gd name="T32" fmla="*/ 437 w 667"/>
                <a:gd name="T33" fmla="*/ 407 h 774"/>
                <a:gd name="T34" fmla="*/ 490 w 667"/>
                <a:gd name="T35" fmla="*/ 399 h 774"/>
                <a:gd name="T36" fmla="*/ 555 w 667"/>
                <a:gd name="T37" fmla="*/ 413 h 774"/>
                <a:gd name="T38" fmla="*/ 644 w 667"/>
                <a:gd name="T39" fmla="*/ 469 h 774"/>
                <a:gd name="T40" fmla="*/ 660 w 667"/>
                <a:gd name="T41" fmla="*/ 553 h 774"/>
                <a:gd name="T42" fmla="*/ 618 w 667"/>
                <a:gd name="T43" fmla="*/ 584 h 774"/>
                <a:gd name="T44" fmla="*/ 577 w 667"/>
                <a:gd name="T45" fmla="*/ 645 h 774"/>
                <a:gd name="T46" fmla="*/ 534 w 667"/>
                <a:gd name="T47" fmla="*/ 679 h 774"/>
                <a:gd name="T48" fmla="*/ 518 w 667"/>
                <a:gd name="T49" fmla="*/ 715 h 774"/>
                <a:gd name="T50" fmla="*/ 520 w 667"/>
                <a:gd name="T51" fmla="*/ 768 h 774"/>
                <a:gd name="T52" fmla="*/ 476 w 667"/>
                <a:gd name="T53" fmla="*/ 737 h 774"/>
                <a:gd name="T54" fmla="*/ 484 w 667"/>
                <a:gd name="T55" fmla="*/ 680 h 774"/>
                <a:gd name="T56" fmla="*/ 499 w 667"/>
                <a:gd name="T57" fmla="*/ 578 h 774"/>
                <a:gd name="T58" fmla="*/ 464 w 667"/>
                <a:gd name="T59" fmla="*/ 521 h 774"/>
                <a:gd name="T60" fmla="*/ 451 w 667"/>
                <a:gd name="T61" fmla="*/ 452 h 774"/>
                <a:gd name="T62" fmla="*/ 423 w 667"/>
                <a:gd name="T63" fmla="*/ 406 h 774"/>
                <a:gd name="T64" fmla="*/ 384 w 667"/>
                <a:gd name="T65" fmla="*/ 375 h 774"/>
                <a:gd name="T66" fmla="*/ 343 w 667"/>
                <a:gd name="T67" fmla="*/ 365 h 774"/>
                <a:gd name="T68" fmla="*/ 292 w 667"/>
                <a:gd name="T69" fmla="*/ 310 h 774"/>
                <a:gd name="T70" fmla="*/ 288 w 667"/>
                <a:gd name="T71" fmla="*/ 325 h 774"/>
                <a:gd name="T72" fmla="*/ 251 w 667"/>
                <a:gd name="T73" fmla="*/ 277 h 774"/>
                <a:gd name="T74" fmla="*/ 208 w 667"/>
                <a:gd name="T75" fmla="*/ 173 h 774"/>
                <a:gd name="T76" fmla="*/ 201 w 667"/>
                <a:gd name="T77" fmla="*/ 160 h 774"/>
                <a:gd name="T78" fmla="*/ 161 w 667"/>
                <a:gd name="T79" fmla="*/ 122 h 774"/>
                <a:gd name="T80" fmla="*/ 101 w 667"/>
                <a:gd name="T81" fmla="*/ 97 h 774"/>
                <a:gd name="T82" fmla="*/ 61 w 667"/>
                <a:gd name="T83" fmla="*/ 121 h 774"/>
                <a:gd name="T84" fmla="*/ 39 w 667"/>
                <a:gd name="T85" fmla="*/ 130 h 774"/>
                <a:gd name="T86" fmla="*/ 30 w 667"/>
                <a:gd name="T87" fmla="*/ 109 h 774"/>
                <a:gd name="T88" fmla="*/ 25 w 667"/>
                <a:gd name="T89" fmla="*/ 67 h 774"/>
                <a:gd name="T90" fmla="*/ 30 w 667"/>
                <a:gd name="T91" fmla="*/ 53 h 774"/>
                <a:gd name="T92" fmla="*/ 34 w 667"/>
                <a:gd name="T93" fmla="*/ 19 h 774"/>
                <a:gd name="T94" fmla="*/ 126 w 667"/>
                <a:gd name="T95" fmla="*/ 22 h 774"/>
                <a:gd name="T96" fmla="*/ 193 w 667"/>
                <a:gd name="T97" fmla="*/ 25 h 774"/>
                <a:gd name="T98" fmla="*/ 251 w 667"/>
                <a:gd name="T99" fmla="*/ 28 h 774"/>
                <a:gd name="T100" fmla="*/ 321 w 667"/>
                <a:gd name="T101" fmla="*/ 39 h 774"/>
                <a:gd name="T102" fmla="*/ 370 w 667"/>
                <a:gd name="T103" fmla="*/ 41 h 774"/>
                <a:gd name="T104" fmla="*/ 382 w 667"/>
                <a:gd name="T105" fmla="*/ 12 h 774"/>
                <a:gd name="T106" fmla="*/ 256 w 667"/>
                <a:gd name="T107" fmla="*/ 52 h 774"/>
                <a:gd name="T108" fmla="*/ 224 w 667"/>
                <a:gd name="T109" fmla="*/ 62 h 774"/>
                <a:gd name="T110" fmla="*/ 287 w 667"/>
                <a:gd name="T111" fmla="*/ 90 h 774"/>
                <a:gd name="T112" fmla="*/ 269 w 667"/>
                <a:gd name="T113" fmla="*/ 83 h 774"/>
                <a:gd name="T114" fmla="*/ 359 w 667"/>
                <a:gd name="T115" fmla="*/ 169 h 774"/>
                <a:gd name="T116" fmla="*/ 388 w 667"/>
                <a:gd name="T117" fmla="*/ 199 h 774"/>
                <a:gd name="T118" fmla="*/ 413 w 667"/>
                <a:gd name="T119" fmla="*/ 183 h 774"/>
                <a:gd name="T120" fmla="*/ 408 w 667"/>
                <a:gd name="T121" fmla="*/ 229 h 774"/>
                <a:gd name="T122" fmla="*/ 462 w 667"/>
                <a:gd name="T123" fmla="*/ 216 h 774"/>
                <a:gd name="T124" fmla="*/ 436 w 667"/>
                <a:gd name="T125" fmla="*/ 22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7" h="774">
                  <a:moveTo>
                    <a:pt x="406" y="42"/>
                  </a:moveTo>
                  <a:cubicBezTo>
                    <a:pt x="406" y="43"/>
                    <a:pt x="407" y="43"/>
                    <a:pt x="407" y="43"/>
                  </a:cubicBezTo>
                  <a:cubicBezTo>
                    <a:pt x="408" y="42"/>
                    <a:pt x="409" y="42"/>
                    <a:pt x="408" y="46"/>
                  </a:cubicBezTo>
                  <a:cubicBezTo>
                    <a:pt x="409" y="46"/>
                    <a:pt x="411" y="46"/>
                    <a:pt x="412" y="46"/>
                  </a:cubicBezTo>
                  <a:cubicBezTo>
                    <a:pt x="414" y="45"/>
                    <a:pt x="415" y="43"/>
                    <a:pt x="415" y="39"/>
                  </a:cubicBezTo>
                  <a:cubicBezTo>
                    <a:pt x="416" y="39"/>
                    <a:pt x="417" y="38"/>
                    <a:pt x="417" y="36"/>
                  </a:cubicBezTo>
                  <a:cubicBezTo>
                    <a:pt x="419" y="36"/>
                    <a:pt x="419" y="35"/>
                    <a:pt x="420" y="34"/>
                  </a:cubicBezTo>
                  <a:cubicBezTo>
                    <a:pt x="420" y="33"/>
                    <a:pt x="420" y="32"/>
                    <a:pt x="422" y="33"/>
                  </a:cubicBezTo>
                  <a:cubicBezTo>
                    <a:pt x="422" y="30"/>
                    <a:pt x="422" y="27"/>
                    <a:pt x="422" y="24"/>
                  </a:cubicBezTo>
                  <a:cubicBezTo>
                    <a:pt x="426" y="24"/>
                    <a:pt x="429" y="23"/>
                    <a:pt x="432" y="24"/>
                  </a:cubicBezTo>
                  <a:cubicBezTo>
                    <a:pt x="434" y="25"/>
                    <a:pt x="433" y="27"/>
                    <a:pt x="433" y="28"/>
                  </a:cubicBezTo>
                  <a:cubicBezTo>
                    <a:pt x="434" y="28"/>
                    <a:pt x="434" y="28"/>
                    <a:pt x="435" y="28"/>
                  </a:cubicBezTo>
                  <a:cubicBezTo>
                    <a:pt x="435" y="28"/>
                    <a:pt x="436" y="28"/>
                    <a:pt x="436" y="28"/>
                  </a:cubicBezTo>
                  <a:cubicBezTo>
                    <a:pt x="438" y="29"/>
                    <a:pt x="438" y="30"/>
                    <a:pt x="440" y="31"/>
                  </a:cubicBezTo>
                  <a:cubicBezTo>
                    <a:pt x="440" y="35"/>
                    <a:pt x="438" y="36"/>
                    <a:pt x="436" y="37"/>
                  </a:cubicBezTo>
                  <a:cubicBezTo>
                    <a:pt x="439" y="39"/>
                    <a:pt x="438" y="44"/>
                    <a:pt x="441" y="44"/>
                  </a:cubicBezTo>
                  <a:cubicBezTo>
                    <a:pt x="440" y="47"/>
                    <a:pt x="437" y="48"/>
                    <a:pt x="436" y="51"/>
                  </a:cubicBezTo>
                  <a:cubicBezTo>
                    <a:pt x="435" y="51"/>
                    <a:pt x="435" y="51"/>
                    <a:pt x="434" y="51"/>
                  </a:cubicBezTo>
                  <a:cubicBezTo>
                    <a:pt x="433" y="52"/>
                    <a:pt x="433" y="52"/>
                    <a:pt x="432" y="51"/>
                  </a:cubicBezTo>
                  <a:cubicBezTo>
                    <a:pt x="430" y="52"/>
                    <a:pt x="430" y="55"/>
                    <a:pt x="428" y="57"/>
                  </a:cubicBezTo>
                  <a:cubicBezTo>
                    <a:pt x="427" y="56"/>
                    <a:pt x="429" y="54"/>
                    <a:pt x="423" y="55"/>
                  </a:cubicBezTo>
                  <a:cubicBezTo>
                    <a:pt x="423" y="53"/>
                    <a:pt x="425" y="54"/>
                    <a:pt x="426" y="53"/>
                  </a:cubicBezTo>
                  <a:cubicBezTo>
                    <a:pt x="424" y="51"/>
                    <a:pt x="422" y="52"/>
                    <a:pt x="420" y="53"/>
                  </a:cubicBezTo>
                  <a:cubicBezTo>
                    <a:pt x="418" y="53"/>
                    <a:pt x="416" y="54"/>
                    <a:pt x="415" y="53"/>
                  </a:cubicBezTo>
                  <a:cubicBezTo>
                    <a:pt x="416" y="57"/>
                    <a:pt x="415" y="56"/>
                    <a:pt x="415" y="61"/>
                  </a:cubicBezTo>
                  <a:cubicBezTo>
                    <a:pt x="413" y="61"/>
                    <a:pt x="414" y="59"/>
                    <a:pt x="413" y="58"/>
                  </a:cubicBezTo>
                  <a:cubicBezTo>
                    <a:pt x="410" y="59"/>
                    <a:pt x="411" y="63"/>
                    <a:pt x="407" y="62"/>
                  </a:cubicBezTo>
                  <a:cubicBezTo>
                    <a:pt x="407" y="63"/>
                    <a:pt x="409" y="63"/>
                    <a:pt x="409" y="65"/>
                  </a:cubicBezTo>
                  <a:cubicBezTo>
                    <a:pt x="410" y="67"/>
                    <a:pt x="408" y="67"/>
                    <a:pt x="408" y="70"/>
                  </a:cubicBezTo>
                  <a:cubicBezTo>
                    <a:pt x="407" y="68"/>
                    <a:pt x="405" y="70"/>
                    <a:pt x="403" y="71"/>
                  </a:cubicBezTo>
                  <a:cubicBezTo>
                    <a:pt x="402" y="73"/>
                    <a:pt x="401" y="74"/>
                    <a:pt x="401" y="73"/>
                  </a:cubicBezTo>
                  <a:cubicBezTo>
                    <a:pt x="400" y="73"/>
                    <a:pt x="398" y="72"/>
                    <a:pt x="398" y="76"/>
                  </a:cubicBezTo>
                  <a:cubicBezTo>
                    <a:pt x="396" y="76"/>
                    <a:pt x="395" y="76"/>
                    <a:pt x="393" y="76"/>
                  </a:cubicBezTo>
                  <a:cubicBezTo>
                    <a:pt x="391" y="76"/>
                    <a:pt x="392" y="79"/>
                    <a:pt x="392" y="81"/>
                  </a:cubicBezTo>
                  <a:cubicBezTo>
                    <a:pt x="390" y="80"/>
                    <a:pt x="389" y="80"/>
                    <a:pt x="389" y="82"/>
                  </a:cubicBezTo>
                  <a:cubicBezTo>
                    <a:pt x="387" y="80"/>
                    <a:pt x="386" y="82"/>
                    <a:pt x="383" y="82"/>
                  </a:cubicBezTo>
                  <a:cubicBezTo>
                    <a:pt x="384" y="83"/>
                    <a:pt x="384" y="85"/>
                    <a:pt x="384" y="87"/>
                  </a:cubicBezTo>
                  <a:cubicBezTo>
                    <a:pt x="381" y="84"/>
                    <a:pt x="382" y="88"/>
                    <a:pt x="380" y="91"/>
                  </a:cubicBezTo>
                  <a:cubicBezTo>
                    <a:pt x="379" y="94"/>
                    <a:pt x="376" y="97"/>
                    <a:pt x="375" y="102"/>
                  </a:cubicBezTo>
                  <a:cubicBezTo>
                    <a:pt x="373" y="104"/>
                    <a:pt x="371" y="108"/>
                    <a:pt x="369" y="110"/>
                  </a:cubicBezTo>
                  <a:cubicBezTo>
                    <a:pt x="369" y="112"/>
                    <a:pt x="370" y="110"/>
                    <a:pt x="370" y="110"/>
                  </a:cubicBezTo>
                  <a:cubicBezTo>
                    <a:pt x="372" y="110"/>
                    <a:pt x="371" y="111"/>
                    <a:pt x="372" y="111"/>
                  </a:cubicBezTo>
                  <a:cubicBezTo>
                    <a:pt x="372" y="112"/>
                    <a:pt x="374" y="114"/>
                    <a:pt x="374" y="114"/>
                  </a:cubicBezTo>
                  <a:cubicBezTo>
                    <a:pt x="375" y="114"/>
                    <a:pt x="375" y="114"/>
                    <a:pt x="376" y="113"/>
                  </a:cubicBezTo>
                  <a:cubicBezTo>
                    <a:pt x="376" y="113"/>
                    <a:pt x="377" y="112"/>
                    <a:pt x="379" y="114"/>
                  </a:cubicBezTo>
                  <a:cubicBezTo>
                    <a:pt x="380" y="114"/>
                    <a:pt x="380" y="115"/>
                    <a:pt x="382" y="115"/>
                  </a:cubicBezTo>
                  <a:cubicBezTo>
                    <a:pt x="382" y="117"/>
                    <a:pt x="382" y="118"/>
                    <a:pt x="382" y="120"/>
                  </a:cubicBezTo>
                  <a:cubicBezTo>
                    <a:pt x="382" y="121"/>
                    <a:pt x="384" y="121"/>
                    <a:pt x="384" y="122"/>
                  </a:cubicBezTo>
                  <a:cubicBezTo>
                    <a:pt x="385" y="124"/>
                    <a:pt x="387" y="124"/>
                    <a:pt x="387" y="126"/>
                  </a:cubicBezTo>
                  <a:cubicBezTo>
                    <a:pt x="390" y="126"/>
                    <a:pt x="392" y="126"/>
                    <a:pt x="395" y="126"/>
                  </a:cubicBezTo>
                  <a:cubicBezTo>
                    <a:pt x="397" y="127"/>
                    <a:pt x="400" y="127"/>
                    <a:pt x="402" y="126"/>
                  </a:cubicBezTo>
                  <a:cubicBezTo>
                    <a:pt x="403" y="131"/>
                    <a:pt x="408" y="130"/>
                    <a:pt x="411" y="133"/>
                  </a:cubicBezTo>
                  <a:cubicBezTo>
                    <a:pt x="411" y="133"/>
                    <a:pt x="412" y="132"/>
                    <a:pt x="412" y="134"/>
                  </a:cubicBezTo>
                  <a:cubicBezTo>
                    <a:pt x="412" y="136"/>
                    <a:pt x="413" y="134"/>
                    <a:pt x="413" y="134"/>
                  </a:cubicBezTo>
                  <a:cubicBezTo>
                    <a:pt x="415" y="134"/>
                    <a:pt x="415" y="136"/>
                    <a:pt x="416" y="136"/>
                  </a:cubicBezTo>
                  <a:cubicBezTo>
                    <a:pt x="418" y="137"/>
                    <a:pt x="420" y="136"/>
                    <a:pt x="420" y="139"/>
                  </a:cubicBezTo>
                  <a:cubicBezTo>
                    <a:pt x="426" y="139"/>
                    <a:pt x="430" y="141"/>
                    <a:pt x="436" y="141"/>
                  </a:cubicBezTo>
                  <a:cubicBezTo>
                    <a:pt x="436" y="145"/>
                    <a:pt x="435" y="149"/>
                    <a:pt x="437" y="151"/>
                  </a:cubicBezTo>
                  <a:cubicBezTo>
                    <a:pt x="437" y="151"/>
                    <a:pt x="437" y="152"/>
                    <a:pt x="438" y="152"/>
                  </a:cubicBezTo>
                  <a:cubicBezTo>
                    <a:pt x="438" y="153"/>
                    <a:pt x="439" y="153"/>
                    <a:pt x="438" y="153"/>
                  </a:cubicBezTo>
                  <a:cubicBezTo>
                    <a:pt x="439" y="154"/>
                    <a:pt x="437" y="155"/>
                    <a:pt x="437" y="155"/>
                  </a:cubicBezTo>
                  <a:cubicBezTo>
                    <a:pt x="438" y="156"/>
                    <a:pt x="438" y="156"/>
                    <a:pt x="439" y="156"/>
                  </a:cubicBezTo>
                  <a:cubicBezTo>
                    <a:pt x="439" y="156"/>
                    <a:pt x="439" y="156"/>
                    <a:pt x="440" y="156"/>
                  </a:cubicBezTo>
                  <a:cubicBezTo>
                    <a:pt x="440" y="157"/>
                    <a:pt x="437" y="160"/>
                    <a:pt x="441" y="159"/>
                  </a:cubicBezTo>
                  <a:cubicBezTo>
                    <a:pt x="440" y="160"/>
                    <a:pt x="440" y="161"/>
                    <a:pt x="440" y="163"/>
                  </a:cubicBezTo>
                  <a:cubicBezTo>
                    <a:pt x="440" y="164"/>
                    <a:pt x="441" y="163"/>
                    <a:pt x="441" y="163"/>
                  </a:cubicBezTo>
                  <a:cubicBezTo>
                    <a:pt x="443" y="163"/>
                    <a:pt x="442" y="165"/>
                    <a:pt x="442" y="165"/>
                  </a:cubicBezTo>
                  <a:cubicBezTo>
                    <a:pt x="442" y="165"/>
                    <a:pt x="443" y="165"/>
                    <a:pt x="443" y="165"/>
                  </a:cubicBezTo>
                  <a:cubicBezTo>
                    <a:pt x="444" y="165"/>
                    <a:pt x="445" y="165"/>
                    <a:pt x="445" y="165"/>
                  </a:cubicBezTo>
                  <a:cubicBezTo>
                    <a:pt x="446" y="167"/>
                    <a:pt x="451" y="167"/>
                    <a:pt x="455" y="165"/>
                  </a:cubicBezTo>
                  <a:cubicBezTo>
                    <a:pt x="456" y="160"/>
                    <a:pt x="456" y="158"/>
                    <a:pt x="455" y="153"/>
                  </a:cubicBezTo>
                  <a:cubicBezTo>
                    <a:pt x="455" y="151"/>
                    <a:pt x="453" y="152"/>
                    <a:pt x="452" y="151"/>
                  </a:cubicBezTo>
                  <a:cubicBezTo>
                    <a:pt x="451" y="150"/>
                    <a:pt x="454" y="145"/>
                    <a:pt x="450" y="146"/>
                  </a:cubicBezTo>
                  <a:cubicBezTo>
                    <a:pt x="451" y="145"/>
                    <a:pt x="453" y="145"/>
                    <a:pt x="452" y="143"/>
                  </a:cubicBezTo>
                  <a:cubicBezTo>
                    <a:pt x="455" y="143"/>
                    <a:pt x="457" y="142"/>
                    <a:pt x="458" y="142"/>
                  </a:cubicBezTo>
                  <a:cubicBezTo>
                    <a:pt x="459" y="141"/>
                    <a:pt x="459" y="140"/>
                    <a:pt x="461" y="140"/>
                  </a:cubicBezTo>
                  <a:cubicBezTo>
                    <a:pt x="463" y="140"/>
                    <a:pt x="462" y="137"/>
                    <a:pt x="462" y="136"/>
                  </a:cubicBezTo>
                  <a:cubicBezTo>
                    <a:pt x="462" y="136"/>
                    <a:pt x="463" y="137"/>
                    <a:pt x="463" y="137"/>
                  </a:cubicBezTo>
                  <a:cubicBezTo>
                    <a:pt x="464" y="137"/>
                    <a:pt x="466" y="137"/>
                    <a:pt x="466" y="136"/>
                  </a:cubicBezTo>
                  <a:cubicBezTo>
                    <a:pt x="463" y="131"/>
                    <a:pt x="468" y="126"/>
                    <a:pt x="465" y="122"/>
                  </a:cubicBezTo>
                  <a:cubicBezTo>
                    <a:pt x="465" y="121"/>
                    <a:pt x="463" y="122"/>
                    <a:pt x="464" y="122"/>
                  </a:cubicBezTo>
                  <a:cubicBezTo>
                    <a:pt x="462" y="121"/>
                    <a:pt x="464" y="118"/>
                    <a:pt x="460" y="119"/>
                  </a:cubicBezTo>
                  <a:cubicBezTo>
                    <a:pt x="460" y="116"/>
                    <a:pt x="458" y="116"/>
                    <a:pt x="459" y="114"/>
                  </a:cubicBezTo>
                  <a:cubicBezTo>
                    <a:pt x="458" y="111"/>
                    <a:pt x="460" y="110"/>
                    <a:pt x="462" y="110"/>
                  </a:cubicBezTo>
                  <a:cubicBezTo>
                    <a:pt x="460" y="109"/>
                    <a:pt x="464" y="101"/>
                    <a:pt x="459" y="101"/>
                  </a:cubicBezTo>
                  <a:cubicBezTo>
                    <a:pt x="460" y="100"/>
                    <a:pt x="460" y="99"/>
                    <a:pt x="460" y="97"/>
                  </a:cubicBezTo>
                  <a:cubicBezTo>
                    <a:pt x="460" y="98"/>
                    <a:pt x="458" y="97"/>
                    <a:pt x="459" y="96"/>
                  </a:cubicBezTo>
                  <a:cubicBezTo>
                    <a:pt x="459" y="96"/>
                    <a:pt x="460" y="96"/>
                    <a:pt x="460" y="95"/>
                  </a:cubicBezTo>
                  <a:cubicBezTo>
                    <a:pt x="460" y="94"/>
                    <a:pt x="459" y="94"/>
                    <a:pt x="459" y="92"/>
                  </a:cubicBezTo>
                  <a:cubicBezTo>
                    <a:pt x="459" y="91"/>
                    <a:pt x="461" y="88"/>
                    <a:pt x="459" y="87"/>
                  </a:cubicBezTo>
                  <a:cubicBezTo>
                    <a:pt x="459" y="85"/>
                    <a:pt x="469" y="84"/>
                    <a:pt x="467" y="89"/>
                  </a:cubicBezTo>
                  <a:cubicBezTo>
                    <a:pt x="469" y="88"/>
                    <a:pt x="470" y="88"/>
                    <a:pt x="472" y="89"/>
                  </a:cubicBezTo>
                  <a:cubicBezTo>
                    <a:pt x="476" y="89"/>
                    <a:pt x="480" y="89"/>
                    <a:pt x="481" y="86"/>
                  </a:cubicBezTo>
                  <a:cubicBezTo>
                    <a:pt x="484" y="90"/>
                    <a:pt x="491" y="89"/>
                    <a:pt x="490" y="96"/>
                  </a:cubicBezTo>
                  <a:cubicBezTo>
                    <a:pt x="494" y="96"/>
                    <a:pt x="497" y="96"/>
                    <a:pt x="500" y="96"/>
                  </a:cubicBezTo>
                  <a:cubicBezTo>
                    <a:pt x="500" y="98"/>
                    <a:pt x="501" y="98"/>
                    <a:pt x="503" y="99"/>
                  </a:cubicBezTo>
                  <a:cubicBezTo>
                    <a:pt x="503" y="101"/>
                    <a:pt x="502" y="104"/>
                    <a:pt x="503" y="106"/>
                  </a:cubicBezTo>
                  <a:cubicBezTo>
                    <a:pt x="503" y="109"/>
                    <a:pt x="506" y="112"/>
                    <a:pt x="504" y="112"/>
                  </a:cubicBezTo>
                  <a:cubicBezTo>
                    <a:pt x="504" y="114"/>
                    <a:pt x="506" y="113"/>
                    <a:pt x="508" y="114"/>
                  </a:cubicBezTo>
                  <a:cubicBezTo>
                    <a:pt x="507" y="118"/>
                    <a:pt x="512" y="115"/>
                    <a:pt x="509" y="119"/>
                  </a:cubicBezTo>
                  <a:cubicBezTo>
                    <a:pt x="512" y="119"/>
                    <a:pt x="513" y="119"/>
                    <a:pt x="515" y="118"/>
                  </a:cubicBezTo>
                  <a:cubicBezTo>
                    <a:pt x="517" y="118"/>
                    <a:pt x="518" y="117"/>
                    <a:pt x="520" y="117"/>
                  </a:cubicBezTo>
                  <a:cubicBezTo>
                    <a:pt x="521" y="116"/>
                    <a:pt x="520" y="115"/>
                    <a:pt x="519" y="115"/>
                  </a:cubicBezTo>
                  <a:cubicBezTo>
                    <a:pt x="520" y="112"/>
                    <a:pt x="521" y="112"/>
                    <a:pt x="523" y="114"/>
                  </a:cubicBezTo>
                  <a:cubicBezTo>
                    <a:pt x="521" y="110"/>
                    <a:pt x="526" y="110"/>
                    <a:pt x="527" y="109"/>
                  </a:cubicBezTo>
                  <a:cubicBezTo>
                    <a:pt x="528" y="108"/>
                    <a:pt x="526" y="108"/>
                    <a:pt x="525" y="107"/>
                  </a:cubicBezTo>
                  <a:cubicBezTo>
                    <a:pt x="525" y="106"/>
                    <a:pt x="528" y="105"/>
                    <a:pt x="531" y="105"/>
                  </a:cubicBezTo>
                  <a:cubicBezTo>
                    <a:pt x="528" y="108"/>
                    <a:pt x="530" y="108"/>
                    <a:pt x="533" y="111"/>
                  </a:cubicBezTo>
                  <a:cubicBezTo>
                    <a:pt x="535" y="113"/>
                    <a:pt x="536" y="116"/>
                    <a:pt x="541" y="116"/>
                  </a:cubicBezTo>
                  <a:cubicBezTo>
                    <a:pt x="540" y="118"/>
                    <a:pt x="538" y="117"/>
                    <a:pt x="538" y="119"/>
                  </a:cubicBezTo>
                  <a:cubicBezTo>
                    <a:pt x="539" y="120"/>
                    <a:pt x="541" y="120"/>
                    <a:pt x="541" y="122"/>
                  </a:cubicBezTo>
                  <a:cubicBezTo>
                    <a:pt x="542" y="123"/>
                    <a:pt x="541" y="120"/>
                    <a:pt x="542" y="120"/>
                  </a:cubicBezTo>
                  <a:cubicBezTo>
                    <a:pt x="544" y="119"/>
                    <a:pt x="543" y="121"/>
                    <a:pt x="543" y="122"/>
                  </a:cubicBezTo>
                  <a:cubicBezTo>
                    <a:pt x="543" y="123"/>
                    <a:pt x="543" y="124"/>
                    <a:pt x="546" y="124"/>
                  </a:cubicBezTo>
                  <a:cubicBezTo>
                    <a:pt x="543" y="127"/>
                    <a:pt x="547" y="129"/>
                    <a:pt x="543" y="131"/>
                  </a:cubicBezTo>
                  <a:cubicBezTo>
                    <a:pt x="543" y="134"/>
                    <a:pt x="547" y="133"/>
                    <a:pt x="548" y="134"/>
                  </a:cubicBezTo>
                  <a:cubicBezTo>
                    <a:pt x="549" y="134"/>
                    <a:pt x="546" y="136"/>
                    <a:pt x="547" y="136"/>
                  </a:cubicBezTo>
                  <a:cubicBezTo>
                    <a:pt x="548" y="137"/>
                    <a:pt x="550" y="137"/>
                    <a:pt x="551" y="138"/>
                  </a:cubicBezTo>
                  <a:cubicBezTo>
                    <a:pt x="552" y="138"/>
                    <a:pt x="552" y="140"/>
                    <a:pt x="553" y="140"/>
                  </a:cubicBezTo>
                  <a:cubicBezTo>
                    <a:pt x="555" y="141"/>
                    <a:pt x="558" y="142"/>
                    <a:pt x="560" y="144"/>
                  </a:cubicBezTo>
                  <a:cubicBezTo>
                    <a:pt x="560" y="144"/>
                    <a:pt x="561" y="143"/>
                    <a:pt x="561" y="143"/>
                  </a:cubicBezTo>
                  <a:cubicBezTo>
                    <a:pt x="562" y="142"/>
                    <a:pt x="563" y="140"/>
                    <a:pt x="563" y="143"/>
                  </a:cubicBezTo>
                  <a:cubicBezTo>
                    <a:pt x="563" y="146"/>
                    <a:pt x="560" y="146"/>
                    <a:pt x="557" y="146"/>
                  </a:cubicBezTo>
                  <a:cubicBezTo>
                    <a:pt x="559" y="149"/>
                    <a:pt x="563" y="150"/>
                    <a:pt x="567" y="150"/>
                  </a:cubicBezTo>
                  <a:cubicBezTo>
                    <a:pt x="567" y="152"/>
                    <a:pt x="568" y="153"/>
                    <a:pt x="570" y="153"/>
                  </a:cubicBezTo>
                  <a:cubicBezTo>
                    <a:pt x="569" y="155"/>
                    <a:pt x="570" y="157"/>
                    <a:pt x="572" y="156"/>
                  </a:cubicBezTo>
                  <a:cubicBezTo>
                    <a:pt x="571" y="158"/>
                    <a:pt x="570" y="160"/>
                    <a:pt x="571" y="163"/>
                  </a:cubicBezTo>
                  <a:cubicBezTo>
                    <a:pt x="568" y="163"/>
                    <a:pt x="566" y="164"/>
                    <a:pt x="563" y="165"/>
                  </a:cubicBezTo>
                  <a:cubicBezTo>
                    <a:pt x="563" y="166"/>
                    <a:pt x="564" y="166"/>
                    <a:pt x="562" y="167"/>
                  </a:cubicBezTo>
                  <a:cubicBezTo>
                    <a:pt x="561" y="167"/>
                    <a:pt x="560" y="167"/>
                    <a:pt x="560" y="168"/>
                  </a:cubicBezTo>
                  <a:cubicBezTo>
                    <a:pt x="559" y="170"/>
                    <a:pt x="557" y="168"/>
                    <a:pt x="557" y="168"/>
                  </a:cubicBezTo>
                  <a:cubicBezTo>
                    <a:pt x="556" y="168"/>
                    <a:pt x="555" y="170"/>
                    <a:pt x="555" y="170"/>
                  </a:cubicBezTo>
                  <a:cubicBezTo>
                    <a:pt x="554" y="171"/>
                    <a:pt x="554" y="174"/>
                    <a:pt x="553" y="174"/>
                  </a:cubicBezTo>
                  <a:cubicBezTo>
                    <a:pt x="553" y="175"/>
                    <a:pt x="552" y="174"/>
                    <a:pt x="551" y="174"/>
                  </a:cubicBezTo>
                  <a:cubicBezTo>
                    <a:pt x="550" y="174"/>
                    <a:pt x="549" y="174"/>
                    <a:pt x="551" y="175"/>
                  </a:cubicBezTo>
                  <a:cubicBezTo>
                    <a:pt x="550" y="177"/>
                    <a:pt x="547" y="177"/>
                    <a:pt x="545" y="177"/>
                  </a:cubicBezTo>
                  <a:cubicBezTo>
                    <a:pt x="544" y="177"/>
                    <a:pt x="544" y="177"/>
                    <a:pt x="543" y="177"/>
                  </a:cubicBezTo>
                  <a:cubicBezTo>
                    <a:pt x="540" y="177"/>
                    <a:pt x="538" y="177"/>
                    <a:pt x="536" y="177"/>
                  </a:cubicBezTo>
                  <a:cubicBezTo>
                    <a:pt x="534" y="177"/>
                    <a:pt x="533" y="176"/>
                    <a:pt x="532" y="175"/>
                  </a:cubicBezTo>
                  <a:cubicBezTo>
                    <a:pt x="526" y="174"/>
                    <a:pt x="521" y="176"/>
                    <a:pt x="515" y="177"/>
                  </a:cubicBezTo>
                  <a:cubicBezTo>
                    <a:pt x="511" y="178"/>
                    <a:pt x="509" y="183"/>
                    <a:pt x="504" y="184"/>
                  </a:cubicBezTo>
                  <a:cubicBezTo>
                    <a:pt x="507" y="187"/>
                    <a:pt x="502" y="187"/>
                    <a:pt x="500" y="189"/>
                  </a:cubicBezTo>
                  <a:cubicBezTo>
                    <a:pt x="501" y="190"/>
                    <a:pt x="502" y="191"/>
                    <a:pt x="502" y="193"/>
                  </a:cubicBezTo>
                  <a:cubicBezTo>
                    <a:pt x="503" y="192"/>
                    <a:pt x="504" y="189"/>
                    <a:pt x="505" y="188"/>
                  </a:cubicBezTo>
                  <a:cubicBezTo>
                    <a:pt x="506" y="187"/>
                    <a:pt x="510" y="188"/>
                    <a:pt x="510" y="185"/>
                  </a:cubicBezTo>
                  <a:cubicBezTo>
                    <a:pt x="510" y="183"/>
                    <a:pt x="511" y="184"/>
                    <a:pt x="512" y="185"/>
                  </a:cubicBezTo>
                  <a:cubicBezTo>
                    <a:pt x="512" y="185"/>
                    <a:pt x="513" y="186"/>
                    <a:pt x="513" y="183"/>
                  </a:cubicBezTo>
                  <a:cubicBezTo>
                    <a:pt x="514" y="182"/>
                    <a:pt x="514" y="183"/>
                    <a:pt x="515" y="183"/>
                  </a:cubicBezTo>
                  <a:cubicBezTo>
                    <a:pt x="515" y="184"/>
                    <a:pt x="515" y="184"/>
                    <a:pt x="515" y="184"/>
                  </a:cubicBezTo>
                  <a:cubicBezTo>
                    <a:pt x="517" y="184"/>
                    <a:pt x="516" y="182"/>
                    <a:pt x="517" y="182"/>
                  </a:cubicBezTo>
                  <a:cubicBezTo>
                    <a:pt x="518" y="181"/>
                    <a:pt x="519" y="181"/>
                    <a:pt x="521" y="182"/>
                  </a:cubicBezTo>
                  <a:cubicBezTo>
                    <a:pt x="522" y="182"/>
                    <a:pt x="524" y="182"/>
                    <a:pt x="525" y="182"/>
                  </a:cubicBezTo>
                  <a:cubicBezTo>
                    <a:pt x="526" y="183"/>
                    <a:pt x="527" y="182"/>
                    <a:pt x="527" y="182"/>
                  </a:cubicBezTo>
                  <a:cubicBezTo>
                    <a:pt x="528" y="181"/>
                    <a:pt x="528" y="183"/>
                    <a:pt x="528" y="184"/>
                  </a:cubicBezTo>
                  <a:cubicBezTo>
                    <a:pt x="528" y="186"/>
                    <a:pt x="527" y="188"/>
                    <a:pt x="525" y="187"/>
                  </a:cubicBezTo>
                  <a:cubicBezTo>
                    <a:pt x="528" y="190"/>
                    <a:pt x="523" y="191"/>
                    <a:pt x="524" y="195"/>
                  </a:cubicBezTo>
                  <a:cubicBezTo>
                    <a:pt x="525" y="196"/>
                    <a:pt x="526" y="198"/>
                    <a:pt x="525" y="199"/>
                  </a:cubicBezTo>
                  <a:cubicBezTo>
                    <a:pt x="526" y="198"/>
                    <a:pt x="528" y="198"/>
                    <a:pt x="528" y="199"/>
                  </a:cubicBezTo>
                  <a:cubicBezTo>
                    <a:pt x="528" y="201"/>
                    <a:pt x="530" y="200"/>
                    <a:pt x="531" y="201"/>
                  </a:cubicBezTo>
                  <a:cubicBezTo>
                    <a:pt x="531" y="201"/>
                    <a:pt x="533" y="203"/>
                    <a:pt x="533" y="203"/>
                  </a:cubicBezTo>
                  <a:cubicBezTo>
                    <a:pt x="533" y="203"/>
                    <a:pt x="534" y="203"/>
                    <a:pt x="534" y="203"/>
                  </a:cubicBezTo>
                  <a:cubicBezTo>
                    <a:pt x="535" y="203"/>
                    <a:pt x="535" y="203"/>
                    <a:pt x="536" y="203"/>
                  </a:cubicBezTo>
                  <a:cubicBezTo>
                    <a:pt x="536" y="203"/>
                    <a:pt x="537" y="204"/>
                    <a:pt x="537" y="204"/>
                  </a:cubicBezTo>
                  <a:cubicBezTo>
                    <a:pt x="538" y="204"/>
                    <a:pt x="538" y="204"/>
                    <a:pt x="539" y="204"/>
                  </a:cubicBezTo>
                  <a:cubicBezTo>
                    <a:pt x="540" y="203"/>
                    <a:pt x="541" y="203"/>
                    <a:pt x="542" y="204"/>
                  </a:cubicBezTo>
                  <a:cubicBezTo>
                    <a:pt x="543" y="205"/>
                    <a:pt x="542" y="202"/>
                    <a:pt x="543" y="202"/>
                  </a:cubicBezTo>
                  <a:cubicBezTo>
                    <a:pt x="546" y="202"/>
                    <a:pt x="546" y="202"/>
                    <a:pt x="546" y="202"/>
                  </a:cubicBezTo>
                  <a:cubicBezTo>
                    <a:pt x="546" y="201"/>
                    <a:pt x="545" y="199"/>
                    <a:pt x="546" y="198"/>
                  </a:cubicBezTo>
                  <a:cubicBezTo>
                    <a:pt x="548" y="198"/>
                    <a:pt x="548" y="199"/>
                    <a:pt x="548" y="201"/>
                  </a:cubicBezTo>
                  <a:cubicBezTo>
                    <a:pt x="549" y="202"/>
                    <a:pt x="552" y="202"/>
                    <a:pt x="551" y="206"/>
                  </a:cubicBezTo>
                  <a:cubicBezTo>
                    <a:pt x="550" y="206"/>
                    <a:pt x="549" y="205"/>
                    <a:pt x="549" y="205"/>
                  </a:cubicBezTo>
                  <a:cubicBezTo>
                    <a:pt x="548" y="205"/>
                    <a:pt x="548" y="204"/>
                    <a:pt x="547" y="204"/>
                  </a:cubicBezTo>
                  <a:cubicBezTo>
                    <a:pt x="545" y="205"/>
                    <a:pt x="545" y="207"/>
                    <a:pt x="543" y="208"/>
                  </a:cubicBezTo>
                  <a:cubicBezTo>
                    <a:pt x="543" y="208"/>
                    <a:pt x="542" y="208"/>
                    <a:pt x="541" y="208"/>
                  </a:cubicBezTo>
                  <a:cubicBezTo>
                    <a:pt x="540" y="208"/>
                    <a:pt x="540" y="208"/>
                    <a:pt x="539" y="208"/>
                  </a:cubicBezTo>
                  <a:cubicBezTo>
                    <a:pt x="537" y="209"/>
                    <a:pt x="538" y="211"/>
                    <a:pt x="533" y="211"/>
                  </a:cubicBezTo>
                  <a:cubicBezTo>
                    <a:pt x="531" y="210"/>
                    <a:pt x="532" y="214"/>
                    <a:pt x="531" y="214"/>
                  </a:cubicBezTo>
                  <a:cubicBezTo>
                    <a:pt x="530" y="215"/>
                    <a:pt x="529" y="213"/>
                    <a:pt x="529" y="213"/>
                  </a:cubicBezTo>
                  <a:cubicBezTo>
                    <a:pt x="527" y="215"/>
                    <a:pt x="527" y="217"/>
                    <a:pt x="523" y="217"/>
                  </a:cubicBezTo>
                  <a:cubicBezTo>
                    <a:pt x="525" y="214"/>
                    <a:pt x="523" y="215"/>
                    <a:pt x="523" y="212"/>
                  </a:cubicBezTo>
                  <a:cubicBezTo>
                    <a:pt x="525" y="211"/>
                    <a:pt x="527" y="208"/>
                    <a:pt x="529" y="211"/>
                  </a:cubicBezTo>
                  <a:cubicBezTo>
                    <a:pt x="530" y="207"/>
                    <a:pt x="527" y="207"/>
                    <a:pt x="525" y="206"/>
                  </a:cubicBezTo>
                  <a:cubicBezTo>
                    <a:pt x="522" y="204"/>
                    <a:pt x="520" y="209"/>
                    <a:pt x="518" y="209"/>
                  </a:cubicBezTo>
                  <a:cubicBezTo>
                    <a:pt x="518" y="209"/>
                    <a:pt x="515" y="210"/>
                    <a:pt x="514" y="211"/>
                  </a:cubicBezTo>
                  <a:cubicBezTo>
                    <a:pt x="513" y="211"/>
                    <a:pt x="513" y="212"/>
                    <a:pt x="513" y="213"/>
                  </a:cubicBezTo>
                  <a:cubicBezTo>
                    <a:pt x="510" y="213"/>
                    <a:pt x="508" y="213"/>
                    <a:pt x="507" y="214"/>
                  </a:cubicBezTo>
                  <a:cubicBezTo>
                    <a:pt x="505" y="215"/>
                    <a:pt x="504" y="216"/>
                    <a:pt x="500" y="214"/>
                  </a:cubicBezTo>
                  <a:cubicBezTo>
                    <a:pt x="503" y="216"/>
                    <a:pt x="504" y="217"/>
                    <a:pt x="498" y="217"/>
                  </a:cubicBezTo>
                  <a:cubicBezTo>
                    <a:pt x="495" y="219"/>
                    <a:pt x="494" y="225"/>
                    <a:pt x="498" y="227"/>
                  </a:cubicBezTo>
                  <a:cubicBezTo>
                    <a:pt x="498" y="229"/>
                    <a:pt x="494" y="229"/>
                    <a:pt x="495" y="232"/>
                  </a:cubicBezTo>
                  <a:cubicBezTo>
                    <a:pt x="495" y="232"/>
                    <a:pt x="494" y="232"/>
                    <a:pt x="493" y="232"/>
                  </a:cubicBezTo>
                  <a:cubicBezTo>
                    <a:pt x="493" y="232"/>
                    <a:pt x="492" y="232"/>
                    <a:pt x="491" y="232"/>
                  </a:cubicBezTo>
                  <a:cubicBezTo>
                    <a:pt x="490" y="232"/>
                    <a:pt x="490" y="234"/>
                    <a:pt x="489" y="234"/>
                  </a:cubicBezTo>
                  <a:cubicBezTo>
                    <a:pt x="487" y="236"/>
                    <a:pt x="483" y="235"/>
                    <a:pt x="481" y="237"/>
                  </a:cubicBezTo>
                  <a:cubicBezTo>
                    <a:pt x="481" y="238"/>
                    <a:pt x="480" y="239"/>
                    <a:pt x="479" y="240"/>
                  </a:cubicBezTo>
                  <a:cubicBezTo>
                    <a:pt x="478" y="241"/>
                    <a:pt x="477" y="244"/>
                    <a:pt x="475" y="246"/>
                  </a:cubicBezTo>
                  <a:cubicBezTo>
                    <a:pt x="474" y="247"/>
                    <a:pt x="471" y="247"/>
                    <a:pt x="473" y="252"/>
                  </a:cubicBezTo>
                  <a:cubicBezTo>
                    <a:pt x="470" y="252"/>
                    <a:pt x="470" y="249"/>
                    <a:pt x="467" y="248"/>
                  </a:cubicBezTo>
                  <a:cubicBezTo>
                    <a:pt x="466" y="249"/>
                    <a:pt x="467" y="251"/>
                    <a:pt x="465" y="251"/>
                  </a:cubicBezTo>
                  <a:cubicBezTo>
                    <a:pt x="470" y="256"/>
                    <a:pt x="469" y="260"/>
                    <a:pt x="470" y="267"/>
                  </a:cubicBezTo>
                  <a:cubicBezTo>
                    <a:pt x="467" y="266"/>
                    <a:pt x="468" y="269"/>
                    <a:pt x="467" y="270"/>
                  </a:cubicBezTo>
                  <a:cubicBezTo>
                    <a:pt x="467" y="270"/>
                    <a:pt x="467" y="270"/>
                    <a:pt x="466" y="270"/>
                  </a:cubicBezTo>
                  <a:cubicBezTo>
                    <a:pt x="466" y="270"/>
                    <a:pt x="465" y="269"/>
                    <a:pt x="465" y="270"/>
                  </a:cubicBezTo>
                  <a:cubicBezTo>
                    <a:pt x="464" y="271"/>
                    <a:pt x="464" y="271"/>
                    <a:pt x="462" y="272"/>
                  </a:cubicBezTo>
                  <a:cubicBezTo>
                    <a:pt x="461" y="273"/>
                    <a:pt x="460" y="276"/>
                    <a:pt x="459" y="276"/>
                  </a:cubicBezTo>
                  <a:cubicBezTo>
                    <a:pt x="458" y="276"/>
                    <a:pt x="457" y="276"/>
                    <a:pt x="456" y="276"/>
                  </a:cubicBezTo>
                  <a:cubicBezTo>
                    <a:pt x="455" y="276"/>
                    <a:pt x="454" y="276"/>
                    <a:pt x="454" y="277"/>
                  </a:cubicBezTo>
                  <a:cubicBezTo>
                    <a:pt x="451" y="278"/>
                    <a:pt x="450" y="281"/>
                    <a:pt x="449" y="284"/>
                  </a:cubicBezTo>
                  <a:cubicBezTo>
                    <a:pt x="445" y="284"/>
                    <a:pt x="446" y="288"/>
                    <a:pt x="442" y="287"/>
                  </a:cubicBezTo>
                  <a:cubicBezTo>
                    <a:pt x="444" y="292"/>
                    <a:pt x="439" y="301"/>
                    <a:pt x="445" y="301"/>
                  </a:cubicBezTo>
                  <a:cubicBezTo>
                    <a:pt x="442" y="306"/>
                    <a:pt x="447" y="306"/>
                    <a:pt x="446" y="312"/>
                  </a:cubicBezTo>
                  <a:cubicBezTo>
                    <a:pt x="446" y="314"/>
                    <a:pt x="448" y="313"/>
                    <a:pt x="449" y="314"/>
                  </a:cubicBezTo>
                  <a:cubicBezTo>
                    <a:pt x="447" y="318"/>
                    <a:pt x="449" y="317"/>
                    <a:pt x="449" y="323"/>
                  </a:cubicBezTo>
                  <a:cubicBezTo>
                    <a:pt x="446" y="323"/>
                    <a:pt x="444" y="323"/>
                    <a:pt x="444" y="325"/>
                  </a:cubicBezTo>
                  <a:cubicBezTo>
                    <a:pt x="442" y="325"/>
                    <a:pt x="443" y="322"/>
                    <a:pt x="442" y="321"/>
                  </a:cubicBezTo>
                  <a:cubicBezTo>
                    <a:pt x="441" y="320"/>
                    <a:pt x="440" y="321"/>
                    <a:pt x="438" y="320"/>
                  </a:cubicBezTo>
                  <a:cubicBezTo>
                    <a:pt x="438" y="319"/>
                    <a:pt x="438" y="316"/>
                    <a:pt x="436" y="318"/>
                  </a:cubicBezTo>
                  <a:cubicBezTo>
                    <a:pt x="437" y="315"/>
                    <a:pt x="438" y="312"/>
                    <a:pt x="433" y="311"/>
                  </a:cubicBezTo>
                  <a:cubicBezTo>
                    <a:pt x="436" y="305"/>
                    <a:pt x="433" y="306"/>
                    <a:pt x="432" y="300"/>
                  </a:cubicBezTo>
                  <a:cubicBezTo>
                    <a:pt x="431" y="300"/>
                    <a:pt x="431" y="301"/>
                    <a:pt x="430" y="301"/>
                  </a:cubicBezTo>
                  <a:cubicBezTo>
                    <a:pt x="430" y="300"/>
                    <a:pt x="430" y="299"/>
                    <a:pt x="430" y="299"/>
                  </a:cubicBezTo>
                  <a:cubicBezTo>
                    <a:pt x="428" y="299"/>
                    <a:pt x="421" y="300"/>
                    <a:pt x="420" y="299"/>
                  </a:cubicBezTo>
                  <a:cubicBezTo>
                    <a:pt x="419" y="298"/>
                    <a:pt x="419" y="296"/>
                    <a:pt x="417" y="296"/>
                  </a:cubicBezTo>
                  <a:cubicBezTo>
                    <a:pt x="417" y="296"/>
                    <a:pt x="416" y="296"/>
                    <a:pt x="415" y="297"/>
                  </a:cubicBezTo>
                  <a:cubicBezTo>
                    <a:pt x="414" y="297"/>
                    <a:pt x="413" y="298"/>
                    <a:pt x="412" y="297"/>
                  </a:cubicBezTo>
                  <a:cubicBezTo>
                    <a:pt x="412" y="297"/>
                    <a:pt x="413" y="297"/>
                    <a:pt x="414" y="296"/>
                  </a:cubicBezTo>
                  <a:cubicBezTo>
                    <a:pt x="414" y="295"/>
                    <a:pt x="415" y="294"/>
                    <a:pt x="412" y="295"/>
                  </a:cubicBezTo>
                  <a:cubicBezTo>
                    <a:pt x="411" y="295"/>
                    <a:pt x="412" y="296"/>
                    <a:pt x="411" y="296"/>
                  </a:cubicBezTo>
                  <a:cubicBezTo>
                    <a:pt x="407" y="296"/>
                    <a:pt x="402" y="297"/>
                    <a:pt x="399" y="295"/>
                  </a:cubicBezTo>
                  <a:cubicBezTo>
                    <a:pt x="397" y="295"/>
                    <a:pt x="399" y="299"/>
                    <a:pt x="398" y="301"/>
                  </a:cubicBezTo>
                  <a:cubicBezTo>
                    <a:pt x="391" y="300"/>
                    <a:pt x="383" y="300"/>
                    <a:pt x="375" y="299"/>
                  </a:cubicBezTo>
                  <a:cubicBezTo>
                    <a:pt x="374" y="299"/>
                    <a:pt x="374" y="300"/>
                    <a:pt x="373" y="300"/>
                  </a:cubicBezTo>
                  <a:cubicBezTo>
                    <a:pt x="372" y="300"/>
                    <a:pt x="372" y="302"/>
                    <a:pt x="370" y="302"/>
                  </a:cubicBezTo>
                  <a:cubicBezTo>
                    <a:pt x="369" y="302"/>
                    <a:pt x="369" y="304"/>
                    <a:pt x="369" y="305"/>
                  </a:cubicBezTo>
                  <a:cubicBezTo>
                    <a:pt x="368" y="305"/>
                    <a:pt x="368" y="305"/>
                    <a:pt x="367" y="305"/>
                  </a:cubicBezTo>
                  <a:cubicBezTo>
                    <a:pt x="366" y="305"/>
                    <a:pt x="365" y="305"/>
                    <a:pt x="364" y="305"/>
                  </a:cubicBezTo>
                  <a:cubicBezTo>
                    <a:pt x="363" y="305"/>
                    <a:pt x="363" y="308"/>
                    <a:pt x="360" y="307"/>
                  </a:cubicBezTo>
                  <a:cubicBezTo>
                    <a:pt x="361" y="310"/>
                    <a:pt x="359" y="316"/>
                    <a:pt x="362" y="316"/>
                  </a:cubicBezTo>
                  <a:cubicBezTo>
                    <a:pt x="360" y="318"/>
                    <a:pt x="359" y="320"/>
                    <a:pt x="358" y="321"/>
                  </a:cubicBezTo>
                  <a:cubicBezTo>
                    <a:pt x="358" y="325"/>
                    <a:pt x="357" y="328"/>
                    <a:pt x="358" y="331"/>
                  </a:cubicBezTo>
                  <a:cubicBezTo>
                    <a:pt x="358" y="333"/>
                    <a:pt x="359" y="334"/>
                    <a:pt x="359" y="335"/>
                  </a:cubicBezTo>
                  <a:cubicBezTo>
                    <a:pt x="359" y="338"/>
                    <a:pt x="360" y="342"/>
                    <a:pt x="358" y="344"/>
                  </a:cubicBezTo>
                  <a:cubicBezTo>
                    <a:pt x="358" y="345"/>
                    <a:pt x="359" y="345"/>
                    <a:pt x="360" y="345"/>
                  </a:cubicBezTo>
                  <a:cubicBezTo>
                    <a:pt x="361" y="345"/>
                    <a:pt x="361" y="345"/>
                    <a:pt x="362" y="345"/>
                  </a:cubicBezTo>
                  <a:cubicBezTo>
                    <a:pt x="362" y="346"/>
                    <a:pt x="360" y="347"/>
                    <a:pt x="360" y="348"/>
                  </a:cubicBezTo>
                  <a:cubicBezTo>
                    <a:pt x="360" y="347"/>
                    <a:pt x="361" y="349"/>
                    <a:pt x="362" y="349"/>
                  </a:cubicBezTo>
                  <a:cubicBezTo>
                    <a:pt x="362" y="350"/>
                    <a:pt x="363" y="349"/>
                    <a:pt x="364" y="350"/>
                  </a:cubicBezTo>
                  <a:cubicBezTo>
                    <a:pt x="364" y="351"/>
                    <a:pt x="364" y="352"/>
                    <a:pt x="364" y="353"/>
                  </a:cubicBezTo>
                  <a:cubicBezTo>
                    <a:pt x="365" y="353"/>
                    <a:pt x="365" y="353"/>
                    <a:pt x="365" y="353"/>
                  </a:cubicBezTo>
                  <a:cubicBezTo>
                    <a:pt x="366" y="353"/>
                    <a:pt x="365" y="355"/>
                    <a:pt x="365" y="355"/>
                  </a:cubicBezTo>
                  <a:cubicBezTo>
                    <a:pt x="366" y="356"/>
                    <a:pt x="369" y="358"/>
                    <a:pt x="369" y="360"/>
                  </a:cubicBezTo>
                  <a:cubicBezTo>
                    <a:pt x="374" y="361"/>
                    <a:pt x="377" y="360"/>
                    <a:pt x="380" y="360"/>
                  </a:cubicBezTo>
                  <a:cubicBezTo>
                    <a:pt x="384" y="360"/>
                    <a:pt x="387" y="359"/>
                    <a:pt x="389" y="360"/>
                  </a:cubicBezTo>
                  <a:cubicBezTo>
                    <a:pt x="391" y="360"/>
                    <a:pt x="391" y="359"/>
                    <a:pt x="392" y="358"/>
                  </a:cubicBezTo>
                  <a:cubicBezTo>
                    <a:pt x="393" y="356"/>
                    <a:pt x="395" y="354"/>
                    <a:pt x="396" y="351"/>
                  </a:cubicBezTo>
                  <a:cubicBezTo>
                    <a:pt x="396" y="350"/>
                    <a:pt x="397" y="349"/>
                    <a:pt x="396" y="349"/>
                  </a:cubicBezTo>
                  <a:cubicBezTo>
                    <a:pt x="399" y="345"/>
                    <a:pt x="408" y="342"/>
                    <a:pt x="415" y="345"/>
                  </a:cubicBezTo>
                  <a:cubicBezTo>
                    <a:pt x="412" y="348"/>
                    <a:pt x="411" y="353"/>
                    <a:pt x="408" y="357"/>
                  </a:cubicBezTo>
                  <a:cubicBezTo>
                    <a:pt x="407" y="360"/>
                    <a:pt x="410" y="360"/>
                    <a:pt x="409" y="363"/>
                  </a:cubicBezTo>
                  <a:cubicBezTo>
                    <a:pt x="407" y="363"/>
                    <a:pt x="406" y="366"/>
                    <a:pt x="404" y="369"/>
                  </a:cubicBezTo>
                  <a:cubicBezTo>
                    <a:pt x="404" y="370"/>
                    <a:pt x="404" y="370"/>
                    <a:pt x="403" y="370"/>
                  </a:cubicBezTo>
                  <a:cubicBezTo>
                    <a:pt x="403" y="372"/>
                    <a:pt x="404" y="372"/>
                    <a:pt x="405" y="372"/>
                  </a:cubicBezTo>
                  <a:cubicBezTo>
                    <a:pt x="407" y="372"/>
                    <a:pt x="408" y="372"/>
                    <a:pt x="407" y="374"/>
                  </a:cubicBezTo>
                  <a:cubicBezTo>
                    <a:pt x="408" y="374"/>
                    <a:pt x="409" y="374"/>
                    <a:pt x="410" y="373"/>
                  </a:cubicBezTo>
                  <a:cubicBezTo>
                    <a:pt x="411" y="373"/>
                    <a:pt x="412" y="372"/>
                    <a:pt x="415" y="373"/>
                  </a:cubicBezTo>
                  <a:cubicBezTo>
                    <a:pt x="414" y="376"/>
                    <a:pt x="417" y="375"/>
                    <a:pt x="417" y="377"/>
                  </a:cubicBezTo>
                  <a:cubicBezTo>
                    <a:pt x="421" y="375"/>
                    <a:pt x="423" y="376"/>
                    <a:pt x="425" y="377"/>
                  </a:cubicBezTo>
                  <a:cubicBezTo>
                    <a:pt x="427" y="378"/>
                    <a:pt x="429" y="378"/>
                    <a:pt x="432" y="378"/>
                  </a:cubicBezTo>
                  <a:cubicBezTo>
                    <a:pt x="429" y="381"/>
                    <a:pt x="434" y="385"/>
                    <a:pt x="430" y="387"/>
                  </a:cubicBezTo>
                  <a:cubicBezTo>
                    <a:pt x="432" y="390"/>
                    <a:pt x="431" y="397"/>
                    <a:pt x="430" y="401"/>
                  </a:cubicBezTo>
                  <a:cubicBezTo>
                    <a:pt x="430" y="403"/>
                    <a:pt x="432" y="403"/>
                    <a:pt x="435" y="403"/>
                  </a:cubicBezTo>
                  <a:cubicBezTo>
                    <a:pt x="434" y="406"/>
                    <a:pt x="437" y="405"/>
                    <a:pt x="437" y="407"/>
                  </a:cubicBezTo>
                  <a:cubicBezTo>
                    <a:pt x="437" y="409"/>
                    <a:pt x="441" y="407"/>
                    <a:pt x="441" y="409"/>
                  </a:cubicBezTo>
                  <a:cubicBezTo>
                    <a:pt x="443" y="408"/>
                    <a:pt x="447" y="408"/>
                    <a:pt x="450" y="408"/>
                  </a:cubicBezTo>
                  <a:cubicBezTo>
                    <a:pt x="452" y="409"/>
                    <a:pt x="455" y="409"/>
                    <a:pt x="456" y="408"/>
                  </a:cubicBezTo>
                  <a:cubicBezTo>
                    <a:pt x="456" y="409"/>
                    <a:pt x="456" y="410"/>
                    <a:pt x="456" y="411"/>
                  </a:cubicBezTo>
                  <a:cubicBezTo>
                    <a:pt x="458" y="410"/>
                    <a:pt x="463" y="408"/>
                    <a:pt x="462" y="412"/>
                  </a:cubicBezTo>
                  <a:cubicBezTo>
                    <a:pt x="463" y="411"/>
                    <a:pt x="464" y="411"/>
                    <a:pt x="466" y="411"/>
                  </a:cubicBezTo>
                  <a:cubicBezTo>
                    <a:pt x="467" y="410"/>
                    <a:pt x="468" y="409"/>
                    <a:pt x="469" y="408"/>
                  </a:cubicBezTo>
                  <a:cubicBezTo>
                    <a:pt x="469" y="407"/>
                    <a:pt x="470" y="408"/>
                    <a:pt x="470" y="407"/>
                  </a:cubicBezTo>
                  <a:cubicBezTo>
                    <a:pt x="470" y="406"/>
                    <a:pt x="471" y="406"/>
                    <a:pt x="471" y="406"/>
                  </a:cubicBezTo>
                  <a:cubicBezTo>
                    <a:pt x="472" y="407"/>
                    <a:pt x="472" y="407"/>
                    <a:pt x="473" y="406"/>
                  </a:cubicBezTo>
                  <a:cubicBezTo>
                    <a:pt x="473" y="405"/>
                    <a:pt x="472" y="403"/>
                    <a:pt x="473" y="403"/>
                  </a:cubicBezTo>
                  <a:cubicBezTo>
                    <a:pt x="473" y="402"/>
                    <a:pt x="474" y="404"/>
                    <a:pt x="474" y="404"/>
                  </a:cubicBezTo>
                  <a:cubicBezTo>
                    <a:pt x="475" y="404"/>
                    <a:pt x="475" y="403"/>
                    <a:pt x="476" y="402"/>
                  </a:cubicBezTo>
                  <a:cubicBezTo>
                    <a:pt x="478" y="401"/>
                    <a:pt x="480" y="400"/>
                    <a:pt x="481" y="398"/>
                  </a:cubicBezTo>
                  <a:cubicBezTo>
                    <a:pt x="482" y="397"/>
                    <a:pt x="483" y="397"/>
                    <a:pt x="483" y="396"/>
                  </a:cubicBezTo>
                  <a:cubicBezTo>
                    <a:pt x="484" y="397"/>
                    <a:pt x="497" y="398"/>
                    <a:pt x="490" y="399"/>
                  </a:cubicBezTo>
                  <a:cubicBezTo>
                    <a:pt x="490" y="401"/>
                    <a:pt x="492" y="401"/>
                    <a:pt x="494" y="401"/>
                  </a:cubicBezTo>
                  <a:cubicBezTo>
                    <a:pt x="494" y="401"/>
                    <a:pt x="495" y="401"/>
                    <a:pt x="495" y="401"/>
                  </a:cubicBezTo>
                  <a:cubicBezTo>
                    <a:pt x="496" y="401"/>
                    <a:pt x="496" y="399"/>
                    <a:pt x="497" y="398"/>
                  </a:cubicBezTo>
                  <a:cubicBezTo>
                    <a:pt x="500" y="398"/>
                    <a:pt x="503" y="398"/>
                    <a:pt x="507" y="398"/>
                  </a:cubicBezTo>
                  <a:cubicBezTo>
                    <a:pt x="505" y="402"/>
                    <a:pt x="512" y="401"/>
                    <a:pt x="515" y="402"/>
                  </a:cubicBezTo>
                  <a:cubicBezTo>
                    <a:pt x="516" y="402"/>
                    <a:pt x="515" y="403"/>
                    <a:pt x="517" y="403"/>
                  </a:cubicBezTo>
                  <a:cubicBezTo>
                    <a:pt x="518" y="403"/>
                    <a:pt x="518" y="404"/>
                    <a:pt x="519" y="404"/>
                  </a:cubicBezTo>
                  <a:cubicBezTo>
                    <a:pt x="522" y="405"/>
                    <a:pt x="522" y="403"/>
                    <a:pt x="524" y="403"/>
                  </a:cubicBezTo>
                  <a:cubicBezTo>
                    <a:pt x="531" y="402"/>
                    <a:pt x="537" y="404"/>
                    <a:pt x="543" y="404"/>
                  </a:cubicBezTo>
                  <a:cubicBezTo>
                    <a:pt x="543" y="407"/>
                    <a:pt x="544" y="409"/>
                    <a:pt x="544" y="407"/>
                  </a:cubicBezTo>
                  <a:cubicBezTo>
                    <a:pt x="546" y="407"/>
                    <a:pt x="545" y="408"/>
                    <a:pt x="544" y="408"/>
                  </a:cubicBezTo>
                  <a:cubicBezTo>
                    <a:pt x="544" y="410"/>
                    <a:pt x="545" y="410"/>
                    <a:pt x="547" y="410"/>
                  </a:cubicBezTo>
                  <a:cubicBezTo>
                    <a:pt x="548" y="410"/>
                    <a:pt x="549" y="410"/>
                    <a:pt x="549" y="411"/>
                  </a:cubicBezTo>
                  <a:cubicBezTo>
                    <a:pt x="549" y="413"/>
                    <a:pt x="549" y="413"/>
                    <a:pt x="549" y="413"/>
                  </a:cubicBezTo>
                  <a:cubicBezTo>
                    <a:pt x="550" y="413"/>
                    <a:pt x="551" y="413"/>
                    <a:pt x="552" y="413"/>
                  </a:cubicBezTo>
                  <a:cubicBezTo>
                    <a:pt x="553" y="413"/>
                    <a:pt x="554" y="413"/>
                    <a:pt x="555" y="413"/>
                  </a:cubicBezTo>
                  <a:cubicBezTo>
                    <a:pt x="553" y="416"/>
                    <a:pt x="555" y="417"/>
                    <a:pt x="557" y="418"/>
                  </a:cubicBezTo>
                  <a:cubicBezTo>
                    <a:pt x="559" y="420"/>
                    <a:pt x="561" y="421"/>
                    <a:pt x="562" y="424"/>
                  </a:cubicBezTo>
                  <a:cubicBezTo>
                    <a:pt x="565" y="424"/>
                    <a:pt x="568" y="425"/>
                    <a:pt x="570" y="425"/>
                  </a:cubicBezTo>
                  <a:cubicBezTo>
                    <a:pt x="573" y="426"/>
                    <a:pt x="576" y="427"/>
                    <a:pt x="580" y="426"/>
                  </a:cubicBezTo>
                  <a:cubicBezTo>
                    <a:pt x="579" y="428"/>
                    <a:pt x="580" y="428"/>
                    <a:pt x="582" y="428"/>
                  </a:cubicBezTo>
                  <a:cubicBezTo>
                    <a:pt x="584" y="428"/>
                    <a:pt x="586" y="428"/>
                    <a:pt x="585" y="431"/>
                  </a:cubicBezTo>
                  <a:cubicBezTo>
                    <a:pt x="589" y="429"/>
                    <a:pt x="589" y="434"/>
                    <a:pt x="592" y="435"/>
                  </a:cubicBezTo>
                  <a:cubicBezTo>
                    <a:pt x="594" y="435"/>
                    <a:pt x="594" y="438"/>
                    <a:pt x="596" y="437"/>
                  </a:cubicBezTo>
                  <a:cubicBezTo>
                    <a:pt x="593" y="440"/>
                    <a:pt x="598" y="440"/>
                    <a:pt x="597" y="443"/>
                  </a:cubicBezTo>
                  <a:cubicBezTo>
                    <a:pt x="597" y="446"/>
                    <a:pt x="600" y="445"/>
                    <a:pt x="601" y="446"/>
                  </a:cubicBezTo>
                  <a:cubicBezTo>
                    <a:pt x="602" y="446"/>
                    <a:pt x="601" y="449"/>
                    <a:pt x="604" y="448"/>
                  </a:cubicBezTo>
                  <a:cubicBezTo>
                    <a:pt x="599" y="453"/>
                    <a:pt x="610" y="455"/>
                    <a:pt x="606" y="458"/>
                  </a:cubicBezTo>
                  <a:cubicBezTo>
                    <a:pt x="609" y="458"/>
                    <a:pt x="610" y="459"/>
                    <a:pt x="610" y="461"/>
                  </a:cubicBezTo>
                  <a:cubicBezTo>
                    <a:pt x="616" y="460"/>
                    <a:pt x="625" y="462"/>
                    <a:pt x="628" y="467"/>
                  </a:cubicBezTo>
                  <a:cubicBezTo>
                    <a:pt x="630" y="467"/>
                    <a:pt x="633" y="468"/>
                    <a:pt x="635" y="468"/>
                  </a:cubicBezTo>
                  <a:cubicBezTo>
                    <a:pt x="638" y="469"/>
                    <a:pt x="640" y="469"/>
                    <a:pt x="644" y="469"/>
                  </a:cubicBezTo>
                  <a:cubicBezTo>
                    <a:pt x="645" y="469"/>
                    <a:pt x="642" y="470"/>
                    <a:pt x="642" y="470"/>
                  </a:cubicBezTo>
                  <a:cubicBezTo>
                    <a:pt x="643" y="471"/>
                    <a:pt x="647" y="471"/>
                    <a:pt x="651" y="471"/>
                  </a:cubicBezTo>
                  <a:cubicBezTo>
                    <a:pt x="652" y="471"/>
                    <a:pt x="654" y="471"/>
                    <a:pt x="655" y="471"/>
                  </a:cubicBezTo>
                  <a:cubicBezTo>
                    <a:pt x="655" y="472"/>
                    <a:pt x="657" y="472"/>
                    <a:pt x="658" y="472"/>
                  </a:cubicBezTo>
                  <a:cubicBezTo>
                    <a:pt x="658" y="475"/>
                    <a:pt x="661" y="474"/>
                    <a:pt x="662" y="475"/>
                  </a:cubicBezTo>
                  <a:cubicBezTo>
                    <a:pt x="662" y="475"/>
                    <a:pt x="661" y="477"/>
                    <a:pt x="662" y="477"/>
                  </a:cubicBezTo>
                  <a:cubicBezTo>
                    <a:pt x="662" y="478"/>
                    <a:pt x="662" y="477"/>
                    <a:pt x="663" y="477"/>
                  </a:cubicBezTo>
                  <a:cubicBezTo>
                    <a:pt x="663" y="477"/>
                    <a:pt x="664" y="477"/>
                    <a:pt x="664" y="477"/>
                  </a:cubicBezTo>
                  <a:cubicBezTo>
                    <a:pt x="665" y="478"/>
                    <a:pt x="664" y="481"/>
                    <a:pt x="667" y="480"/>
                  </a:cubicBezTo>
                  <a:cubicBezTo>
                    <a:pt x="667" y="493"/>
                    <a:pt x="667" y="506"/>
                    <a:pt x="667" y="519"/>
                  </a:cubicBezTo>
                  <a:cubicBezTo>
                    <a:pt x="664" y="518"/>
                    <a:pt x="664" y="520"/>
                    <a:pt x="664" y="521"/>
                  </a:cubicBezTo>
                  <a:cubicBezTo>
                    <a:pt x="664" y="523"/>
                    <a:pt x="664" y="525"/>
                    <a:pt x="662" y="524"/>
                  </a:cubicBezTo>
                  <a:cubicBezTo>
                    <a:pt x="661" y="528"/>
                    <a:pt x="660" y="532"/>
                    <a:pt x="660" y="536"/>
                  </a:cubicBezTo>
                  <a:cubicBezTo>
                    <a:pt x="660" y="539"/>
                    <a:pt x="663" y="544"/>
                    <a:pt x="662" y="549"/>
                  </a:cubicBezTo>
                  <a:cubicBezTo>
                    <a:pt x="662" y="549"/>
                    <a:pt x="661" y="550"/>
                    <a:pt x="660" y="550"/>
                  </a:cubicBezTo>
                  <a:cubicBezTo>
                    <a:pt x="660" y="551"/>
                    <a:pt x="661" y="552"/>
                    <a:pt x="660" y="553"/>
                  </a:cubicBezTo>
                  <a:cubicBezTo>
                    <a:pt x="660" y="554"/>
                    <a:pt x="656" y="554"/>
                    <a:pt x="658" y="559"/>
                  </a:cubicBezTo>
                  <a:cubicBezTo>
                    <a:pt x="655" y="560"/>
                    <a:pt x="654" y="562"/>
                    <a:pt x="652" y="563"/>
                  </a:cubicBezTo>
                  <a:cubicBezTo>
                    <a:pt x="651" y="564"/>
                    <a:pt x="652" y="566"/>
                    <a:pt x="652" y="567"/>
                  </a:cubicBezTo>
                  <a:cubicBezTo>
                    <a:pt x="651" y="567"/>
                    <a:pt x="651" y="567"/>
                    <a:pt x="650" y="567"/>
                  </a:cubicBezTo>
                  <a:cubicBezTo>
                    <a:pt x="650" y="567"/>
                    <a:pt x="649" y="566"/>
                    <a:pt x="649" y="567"/>
                  </a:cubicBezTo>
                  <a:cubicBezTo>
                    <a:pt x="649" y="567"/>
                    <a:pt x="649" y="569"/>
                    <a:pt x="649" y="569"/>
                  </a:cubicBezTo>
                  <a:cubicBezTo>
                    <a:pt x="648" y="570"/>
                    <a:pt x="644" y="569"/>
                    <a:pt x="644" y="572"/>
                  </a:cubicBezTo>
                  <a:cubicBezTo>
                    <a:pt x="644" y="573"/>
                    <a:pt x="641" y="573"/>
                    <a:pt x="639" y="574"/>
                  </a:cubicBezTo>
                  <a:cubicBezTo>
                    <a:pt x="638" y="575"/>
                    <a:pt x="637" y="577"/>
                    <a:pt x="636" y="577"/>
                  </a:cubicBezTo>
                  <a:cubicBezTo>
                    <a:pt x="636" y="577"/>
                    <a:pt x="636" y="576"/>
                    <a:pt x="635" y="576"/>
                  </a:cubicBezTo>
                  <a:cubicBezTo>
                    <a:pt x="635" y="576"/>
                    <a:pt x="634" y="575"/>
                    <a:pt x="634" y="575"/>
                  </a:cubicBezTo>
                  <a:cubicBezTo>
                    <a:pt x="634" y="575"/>
                    <a:pt x="633" y="577"/>
                    <a:pt x="633" y="577"/>
                  </a:cubicBezTo>
                  <a:cubicBezTo>
                    <a:pt x="631" y="577"/>
                    <a:pt x="630" y="577"/>
                    <a:pt x="630" y="579"/>
                  </a:cubicBezTo>
                  <a:cubicBezTo>
                    <a:pt x="625" y="577"/>
                    <a:pt x="622" y="583"/>
                    <a:pt x="620" y="584"/>
                  </a:cubicBezTo>
                  <a:cubicBezTo>
                    <a:pt x="620" y="584"/>
                    <a:pt x="619" y="584"/>
                    <a:pt x="619" y="584"/>
                  </a:cubicBezTo>
                  <a:cubicBezTo>
                    <a:pt x="618" y="584"/>
                    <a:pt x="618" y="584"/>
                    <a:pt x="618" y="584"/>
                  </a:cubicBezTo>
                  <a:cubicBezTo>
                    <a:pt x="617" y="585"/>
                    <a:pt x="616" y="586"/>
                    <a:pt x="615" y="587"/>
                  </a:cubicBezTo>
                  <a:cubicBezTo>
                    <a:pt x="614" y="587"/>
                    <a:pt x="613" y="589"/>
                    <a:pt x="613" y="589"/>
                  </a:cubicBezTo>
                  <a:cubicBezTo>
                    <a:pt x="612" y="590"/>
                    <a:pt x="615" y="593"/>
                    <a:pt x="611" y="592"/>
                  </a:cubicBezTo>
                  <a:cubicBezTo>
                    <a:pt x="612" y="598"/>
                    <a:pt x="609" y="600"/>
                    <a:pt x="610" y="606"/>
                  </a:cubicBezTo>
                  <a:cubicBezTo>
                    <a:pt x="607" y="605"/>
                    <a:pt x="608" y="608"/>
                    <a:pt x="607" y="609"/>
                  </a:cubicBezTo>
                  <a:cubicBezTo>
                    <a:pt x="605" y="609"/>
                    <a:pt x="605" y="609"/>
                    <a:pt x="605" y="609"/>
                  </a:cubicBezTo>
                  <a:cubicBezTo>
                    <a:pt x="605" y="610"/>
                    <a:pt x="607" y="612"/>
                    <a:pt x="605" y="612"/>
                  </a:cubicBezTo>
                  <a:cubicBezTo>
                    <a:pt x="603" y="612"/>
                    <a:pt x="603" y="617"/>
                    <a:pt x="600" y="617"/>
                  </a:cubicBezTo>
                  <a:cubicBezTo>
                    <a:pt x="597" y="619"/>
                    <a:pt x="597" y="619"/>
                    <a:pt x="597" y="619"/>
                  </a:cubicBezTo>
                  <a:cubicBezTo>
                    <a:pt x="596" y="621"/>
                    <a:pt x="594" y="625"/>
                    <a:pt x="591" y="627"/>
                  </a:cubicBezTo>
                  <a:cubicBezTo>
                    <a:pt x="591" y="629"/>
                    <a:pt x="591" y="630"/>
                    <a:pt x="591" y="632"/>
                  </a:cubicBezTo>
                  <a:cubicBezTo>
                    <a:pt x="589" y="633"/>
                    <a:pt x="587" y="634"/>
                    <a:pt x="587" y="637"/>
                  </a:cubicBezTo>
                  <a:cubicBezTo>
                    <a:pt x="585" y="637"/>
                    <a:pt x="583" y="637"/>
                    <a:pt x="581" y="637"/>
                  </a:cubicBezTo>
                  <a:cubicBezTo>
                    <a:pt x="581" y="638"/>
                    <a:pt x="583" y="638"/>
                    <a:pt x="584" y="638"/>
                  </a:cubicBezTo>
                  <a:cubicBezTo>
                    <a:pt x="583" y="640"/>
                    <a:pt x="581" y="639"/>
                    <a:pt x="580" y="640"/>
                  </a:cubicBezTo>
                  <a:cubicBezTo>
                    <a:pt x="578" y="640"/>
                    <a:pt x="577" y="642"/>
                    <a:pt x="577" y="645"/>
                  </a:cubicBezTo>
                  <a:cubicBezTo>
                    <a:pt x="576" y="643"/>
                    <a:pt x="575" y="644"/>
                    <a:pt x="575" y="646"/>
                  </a:cubicBezTo>
                  <a:cubicBezTo>
                    <a:pt x="573" y="646"/>
                    <a:pt x="574" y="644"/>
                    <a:pt x="573" y="643"/>
                  </a:cubicBezTo>
                  <a:cubicBezTo>
                    <a:pt x="572" y="644"/>
                    <a:pt x="570" y="644"/>
                    <a:pt x="570" y="642"/>
                  </a:cubicBezTo>
                  <a:cubicBezTo>
                    <a:pt x="568" y="643"/>
                    <a:pt x="568" y="645"/>
                    <a:pt x="566" y="645"/>
                  </a:cubicBezTo>
                  <a:cubicBezTo>
                    <a:pt x="565" y="648"/>
                    <a:pt x="568" y="648"/>
                    <a:pt x="568" y="651"/>
                  </a:cubicBezTo>
                  <a:cubicBezTo>
                    <a:pt x="569" y="654"/>
                    <a:pt x="564" y="656"/>
                    <a:pt x="567" y="659"/>
                  </a:cubicBezTo>
                  <a:cubicBezTo>
                    <a:pt x="567" y="660"/>
                    <a:pt x="565" y="660"/>
                    <a:pt x="563" y="660"/>
                  </a:cubicBezTo>
                  <a:cubicBezTo>
                    <a:pt x="562" y="660"/>
                    <a:pt x="560" y="660"/>
                    <a:pt x="560" y="661"/>
                  </a:cubicBezTo>
                  <a:cubicBezTo>
                    <a:pt x="558" y="661"/>
                    <a:pt x="559" y="663"/>
                    <a:pt x="558" y="664"/>
                  </a:cubicBezTo>
                  <a:cubicBezTo>
                    <a:pt x="557" y="665"/>
                    <a:pt x="552" y="663"/>
                    <a:pt x="553" y="667"/>
                  </a:cubicBezTo>
                  <a:cubicBezTo>
                    <a:pt x="550" y="665"/>
                    <a:pt x="542" y="665"/>
                    <a:pt x="541" y="669"/>
                  </a:cubicBezTo>
                  <a:cubicBezTo>
                    <a:pt x="541" y="670"/>
                    <a:pt x="542" y="669"/>
                    <a:pt x="542" y="669"/>
                  </a:cubicBezTo>
                  <a:cubicBezTo>
                    <a:pt x="545" y="669"/>
                    <a:pt x="541" y="672"/>
                    <a:pt x="539" y="671"/>
                  </a:cubicBezTo>
                  <a:cubicBezTo>
                    <a:pt x="540" y="674"/>
                    <a:pt x="535" y="678"/>
                    <a:pt x="538" y="679"/>
                  </a:cubicBezTo>
                  <a:cubicBezTo>
                    <a:pt x="538" y="679"/>
                    <a:pt x="536" y="680"/>
                    <a:pt x="536" y="680"/>
                  </a:cubicBezTo>
                  <a:cubicBezTo>
                    <a:pt x="535" y="680"/>
                    <a:pt x="534" y="679"/>
                    <a:pt x="534" y="679"/>
                  </a:cubicBezTo>
                  <a:cubicBezTo>
                    <a:pt x="533" y="679"/>
                    <a:pt x="530" y="682"/>
                    <a:pt x="531" y="677"/>
                  </a:cubicBezTo>
                  <a:cubicBezTo>
                    <a:pt x="529" y="678"/>
                    <a:pt x="529" y="681"/>
                    <a:pt x="528" y="679"/>
                  </a:cubicBezTo>
                  <a:cubicBezTo>
                    <a:pt x="526" y="679"/>
                    <a:pt x="529" y="686"/>
                    <a:pt x="529" y="689"/>
                  </a:cubicBezTo>
                  <a:cubicBezTo>
                    <a:pt x="530" y="692"/>
                    <a:pt x="527" y="691"/>
                    <a:pt x="527" y="694"/>
                  </a:cubicBezTo>
                  <a:cubicBezTo>
                    <a:pt x="526" y="695"/>
                    <a:pt x="527" y="698"/>
                    <a:pt x="523" y="698"/>
                  </a:cubicBezTo>
                  <a:cubicBezTo>
                    <a:pt x="523" y="699"/>
                    <a:pt x="525" y="700"/>
                    <a:pt x="525" y="700"/>
                  </a:cubicBezTo>
                  <a:cubicBezTo>
                    <a:pt x="526" y="701"/>
                    <a:pt x="525" y="701"/>
                    <a:pt x="524" y="700"/>
                  </a:cubicBezTo>
                  <a:cubicBezTo>
                    <a:pt x="524" y="700"/>
                    <a:pt x="523" y="700"/>
                    <a:pt x="523" y="700"/>
                  </a:cubicBezTo>
                  <a:cubicBezTo>
                    <a:pt x="522" y="701"/>
                    <a:pt x="522" y="704"/>
                    <a:pt x="523" y="704"/>
                  </a:cubicBezTo>
                  <a:cubicBezTo>
                    <a:pt x="522" y="705"/>
                    <a:pt x="522" y="704"/>
                    <a:pt x="520" y="704"/>
                  </a:cubicBezTo>
                  <a:cubicBezTo>
                    <a:pt x="521" y="704"/>
                    <a:pt x="520" y="706"/>
                    <a:pt x="519" y="705"/>
                  </a:cubicBezTo>
                  <a:cubicBezTo>
                    <a:pt x="517" y="702"/>
                    <a:pt x="520" y="706"/>
                    <a:pt x="518" y="708"/>
                  </a:cubicBezTo>
                  <a:cubicBezTo>
                    <a:pt x="517" y="709"/>
                    <a:pt x="516" y="708"/>
                    <a:pt x="516" y="708"/>
                  </a:cubicBezTo>
                  <a:cubicBezTo>
                    <a:pt x="515" y="708"/>
                    <a:pt x="514" y="708"/>
                    <a:pt x="513" y="709"/>
                  </a:cubicBezTo>
                  <a:cubicBezTo>
                    <a:pt x="511" y="712"/>
                    <a:pt x="519" y="712"/>
                    <a:pt x="514" y="714"/>
                  </a:cubicBezTo>
                  <a:cubicBezTo>
                    <a:pt x="514" y="715"/>
                    <a:pt x="516" y="715"/>
                    <a:pt x="518" y="715"/>
                  </a:cubicBezTo>
                  <a:cubicBezTo>
                    <a:pt x="518" y="718"/>
                    <a:pt x="518" y="719"/>
                    <a:pt x="520" y="719"/>
                  </a:cubicBezTo>
                  <a:cubicBezTo>
                    <a:pt x="523" y="722"/>
                    <a:pt x="518" y="723"/>
                    <a:pt x="518" y="724"/>
                  </a:cubicBezTo>
                  <a:cubicBezTo>
                    <a:pt x="518" y="725"/>
                    <a:pt x="519" y="726"/>
                    <a:pt x="519" y="725"/>
                  </a:cubicBezTo>
                  <a:cubicBezTo>
                    <a:pt x="518" y="726"/>
                    <a:pt x="518" y="726"/>
                    <a:pt x="518" y="726"/>
                  </a:cubicBezTo>
                  <a:cubicBezTo>
                    <a:pt x="518" y="725"/>
                    <a:pt x="518" y="725"/>
                    <a:pt x="518" y="725"/>
                  </a:cubicBezTo>
                  <a:cubicBezTo>
                    <a:pt x="516" y="725"/>
                    <a:pt x="517" y="728"/>
                    <a:pt x="513" y="728"/>
                  </a:cubicBezTo>
                  <a:cubicBezTo>
                    <a:pt x="515" y="730"/>
                    <a:pt x="514" y="731"/>
                    <a:pt x="510" y="730"/>
                  </a:cubicBezTo>
                  <a:cubicBezTo>
                    <a:pt x="511" y="734"/>
                    <a:pt x="509" y="733"/>
                    <a:pt x="509" y="737"/>
                  </a:cubicBezTo>
                  <a:cubicBezTo>
                    <a:pt x="504" y="737"/>
                    <a:pt x="510" y="742"/>
                    <a:pt x="505" y="739"/>
                  </a:cubicBezTo>
                  <a:cubicBezTo>
                    <a:pt x="506" y="742"/>
                    <a:pt x="504" y="744"/>
                    <a:pt x="505" y="748"/>
                  </a:cubicBezTo>
                  <a:cubicBezTo>
                    <a:pt x="505" y="748"/>
                    <a:pt x="507" y="749"/>
                    <a:pt x="507" y="749"/>
                  </a:cubicBezTo>
                  <a:cubicBezTo>
                    <a:pt x="507" y="751"/>
                    <a:pt x="504" y="751"/>
                    <a:pt x="507" y="754"/>
                  </a:cubicBezTo>
                  <a:cubicBezTo>
                    <a:pt x="508" y="756"/>
                    <a:pt x="506" y="757"/>
                    <a:pt x="508" y="760"/>
                  </a:cubicBezTo>
                  <a:cubicBezTo>
                    <a:pt x="509" y="763"/>
                    <a:pt x="512" y="764"/>
                    <a:pt x="513" y="767"/>
                  </a:cubicBezTo>
                  <a:cubicBezTo>
                    <a:pt x="514" y="768"/>
                    <a:pt x="516" y="767"/>
                    <a:pt x="517" y="767"/>
                  </a:cubicBezTo>
                  <a:cubicBezTo>
                    <a:pt x="518" y="767"/>
                    <a:pt x="519" y="766"/>
                    <a:pt x="520" y="768"/>
                  </a:cubicBezTo>
                  <a:cubicBezTo>
                    <a:pt x="521" y="771"/>
                    <a:pt x="519" y="771"/>
                    <a:pt x="517" y="770"/>
                  </a:cubicBezTo>
                  <a:cubicBezTo>
                    <a:pt x="516" y="770"/>
                    <a:pt x="515" y="770"/>
                    <a:pt x="514" y="770"/>
                  </a:cubicBezTo>
                  <a:cubicBezTo>
                    <a:pt x="509" y="772"/>
                    <a:pt x="503" y="774"/>
                    <a:pt x="499" y="773"/>
                  </a:cubicBezTo>
                  <a:cubicBezTo>
                    <a:pt x="499" y="770"/>
                    <a:pt x="499" y="770"/>
                    <a:pt x="499" y="770"/>
                  </a:cubicBezTo>
                  <a:cubicBezTo>
                    <a:pt x="493" y="772"/>
                    <a:pt x="492" y="768"/>
                    <a:pt x="488" y="768"/>
                  </a:cubicBezTo>
                  <a:cubicBezTo>
                    <a:pt x="488" y="767"/>
                    <a:pt x="488" y="765"/>
                    <a:pt x="488" y="764"/>
                  </a:cubicBezTo>
                  <a:cubicBezTo>
                    <a:pt x="487" y="761"/>
                    <a:pt x="483" y="763"/>
                    <a:pt x="483" y="760"/>
                  </a:cubicBezTo>
                  <a:cubicBezTo>
                    <a:pt x="483" y="759"/>
                    <a:pt x="481" y="759"/>
                    <a:pt x="481" y="758"/>
                  </a:cubicBezTo>
                  <a:cubicBezTo>
                    <a:pt x="481" y="757"/>
                    <a:pt x="480" y="757"/>
                    <a:pt x="480" y="757"/>
                  </a:cubicBezTo>
                  <a:cubicBezTo>
                    <a:pt x="480" y="756"/>
                    <a:pt x="483" y="753"/>
                    <a:pt x="480" y="753"/>
                  </a:cubicBezTo>
                  <a:cubicBezTo>
                    <a:pt x="478" y="753"/>
                    <a:pt x="480" y="751"/>
                    <a:pt x="480" y="750"/>
                  </a:cubicBezTo>
                  <a:cubicBezTo>
                    <a:pt x="480" y="749"/>
                    <a:pt x="478" y="749"/>
                    <a:pt x="478" y="748"/>
                  </a:cubicBezTo>
                  <a:cubicBezTo>
                    <a:pt x="477" y="747"/>
                    <a:pt x="479" y="746"/>
                    <a:pt x="479" y="745"/>
                  </a:cubicBezTo>
                  <a:cubicBezTo>
                    <a:pt x="479" y="745"/>
                    <a:pt x="478" y="745"/>
                    <a:pt x="478" y="744"/>
                  </a:cubicBezTo>
                  <a:cubicBezTo>
                    <a:pt x="477" y="743"/>
                    <a:pt x="476" y="741"/>
                    <a:pt x="475" y="740"/>
                  </a:cubicBezTo>
                  <a:cubicBezTo>
                    <a:pt x="474" y="738"/>
                    <a:pt x="477" y="738"/>
                    <a:pt x="476" y="737"/>
                  </a:cubicBezTo>
                  <a:cubicBezTo>
                    <a:pt x="476" y="736"/>
                    <a:pt x="474" y="735"/>
                    <a:pt x="474" y="735"/>
                  </a:cubicBezTo>
                  <a:cubicBezTo>
                    <a:pt x="474" y="734"/>
                    <a:pt x="479" y="733"/>
                    <a:pt x="475" y="731"/>
                  </a:cubicBezTo>
                  <a:cubicBezTo>
                    <a:pt x="475" y="730"/>
                    <a:pt x="477" y="730"/>
                    <a:pt x="478" y="730"/>
                  </a:cubicBezTo>
                  <a:cubicBezTo>
                    <a:pt x="478" y="727"/>
                    <a:pt x="478" y="724"/>
                    <a:pt x="478" y="721"/>
                  </a:cubicBezTo>
                  <a:cubicBezTo>
                    <a:pt x="477" y="720"/>
                    <a:pt x="475" y="720"/>
                    <a:pt x="474" y="719"/>
                  </a:cubicBezTo>
                  <a:cubicBezTo>
                    <a:pt x="475" y="715"/>
                    <a:pt x="478" y="712"/>
                    <a:pt x="476" y="708"/>
                  </a:cubicBezTo>
                  <a:cubicBezTo>
                    <a:pt x="478" y="708"/>
                    <a:pt x="479" y="708"/>
                    <a:pt x="480" y="707"/>
                  </a:cubicBezTo>
                  <a:cubicBezTo>
                    <a:pt x="481" y="707"/>
                    <a:pt x="481" y="706"/>
                    <a:pt x="483" y="706"/>
                  </a:cubicBezTo>
                  <a:cubicBezTo>
                    <a:pt x="483" y="703"/>
                    <a:pt x="483" y="699"/>
                    <a:pt x="483" y="695"/>
                  </a:cubicBezTo>
                  <a:cubicBezTo>
                    <a:pt x="489" y="695"/>
                    <a:pt x="486" y="687"/>
                    <a:pt x="489" y="684"/>
                  </a:cubicBezTo>
                  <a:cubicBezTo>
                    <a:pt x="488" y="684"/>
                    <a:pt x="487" y="685"/>
                    <a:pt x="486" y="684"/>
                  </a:cubicBezTo>
                  <a:cubicBezTo>
                    <a:pt x="484" y="685"/>
                    <a:pt x="483" y="687"/>
                    <a:pt x="483" y="691"/>
                  </a:cubicBezTo>
                  <a:cubicBezTo>
                    <a:pt x="481" y="690"/>
                    <a:pt x="479" y="689"/>
                    <a:pt x="479" y="686"/>
                  </a:cubicBezTo>
                  <a:cubicBezTo>
                    <a:pt x="477" y="684"/>
                    <a:pt x="482" y="682"/>
                    <a:pt x="481" y="681"/>
                  </a:cubicBezTo>
                  <a:cubicBezTo>
                    <a:pt x="480" y="680"/>
                    <a:pt x="480" y="680"/>
                    <a:pt x="481" y="681"/>
                  </a:cubicBezTo>
                  <a:cubicBezTo>
                    <a:pt x="482" y="681"/>
                    <a:pt x="483" y="681"/>
                    <a:pt x="484" y="680"/>
                  </a:cubicBezTo>
                  <a:cubicBezTo>
                    <a:pt x="485" y="673"/>
                    <a:pt x="482" y="668"/>
                    <a:pt x="483" y="662"/>
                  </a:cubicBezTo>
                  <a:cubicBezTo>
                    <a:pt x="485" y="662"/>
                    <a:pt x="485" y="662"/>
                    <a:pt x="485" y="662"/>
                  </a:cubicBezTo>
                  <a:cubicBezTo>
                    <a:pt x="484" y="656"/>
                    <a:pt x="485" y="656"/>
                    <a:pt x="485" y="648"/>
                  </a:cubicBezTo>
                  <a:cubicBezTo>
                    <a:pt x="488" y="645"/>
                    <a:pt x="492" y="641"/>
                    <a:pt x="490" y="636"/>
                  </a:cubicBezTo>
                  <a:cubicBezTo>
                    <a:pt x="493" y="638"/>
                    <a:pt x="493" y="636"/>
                    <a:pt x="493" y="634"/>
                  </a:cubicBezTo>
                  <a:cubicBezTo>
                    <a:pt x="493" y="632"/>
                    <a:pt x="493" y="629"/>
                    <a:pt x="495" y="632"/>
                  </a:cubicBezTo>
                  <a:cubicBezTo>
                    <a:pt x="495" y="629"/>
                    <a:pt x="495" y="627"/>
                    <a:pt x="494" y="623"/>
                  </a:cubicBezTo>
                  <a:cubicBezTo>
                    <a:pt x="494" y="622"/>
                    <a:pt x="492" y="620"/>
                    <a:pt x="491" y="618"/>
                  </a:cubicBezTo>
                  <a:cubicBezTo>
                    <a:pt x="491" y="616"/>
                    <a:pt x="492" y="616"/>
                    <a:pt x="493" y="614"/>
                  </a:cubicBezTo>
                  <a:cubicBezTo>
                    <a:pt x="493" y="612"/>
                    <a:pt x="492" y="608"/>
                    <a:pt x="495" y="611"/>
                  </a:cubicBezTo>
                  <a:cubicBezTo>
                    <a:pt x="495" y="607"/>
                    <a:pt x="495" y="604"/>
                    <a:pt x="497" y="601"/>
                  </a:cubicBezTo>
                  <a:cubicBezTo>
                    <a:pt x="497" y="598"/>
                    <a:pt x="497" y="599"/>
                    <a:pt x="497" y="597"/>
                  </a:cubicBezTo>
                  <a:cubicBezTo>
                    <a:pt x="496" y="596"/>
                    <a:pt x="499" y="592"/>
                    <a:pt x="498" y="591"/>
                  </a:cubicBezTo>
                  <a:cubicBezTo>
                    <a:pt x="497" y="590"/>
                    <a:pt x="497" y="589"/>
                    <a:pt x="498" y="587"/>
                  </a:cubicBezTo>
                  <a:cubicBezTo>
                    <a:pt x="498" y="585"/>
                    <a:pt x="498" y="583"/>
                    <a:pt x="498" y="582"/>
                  </a:cubicBezTo>
                  <a:cubicBezTo>
                    <a:pt x="498" y="580"/>
                    <a:pt x="499" y="580"/>
                    <a:pt x="499" y="578"/>
                  </a:cubicBezTo>
                  <a:cubicBezTo>
                    <a:pt x="499" y="573"/>
                    <a:pt x="498" y="569"/>
                    <a:pt x="499" y="564"/>
                  </a:cubicBezTo>
                  <a:cubicBezTo>
                    <a:pt x="499" y="562"/>
                    <a:pt x="500" y="562"/>
                    <a:pt x="500" y="560"/>
                  </a:cubicBezTo>
                  <a:cubicBezTo>
                    <a:pt x="500" y="556"/>
                    <a:pt x="496" y="553"/>
                    <a:pt x="497" y="549"/>
                  </a:cubicBezTo>
                  <a:cubicBezTo>
                    <a:pt x="496" y="548"/>
                    <a:pt x="496" y="548"/>
                    <a:pt x="495" y="549"/>
                  </a:cubicBezTo>
                  <a:cubicBezTo>
                    <a:pt x="494" y="549"/>
                    <a:pt x="494" y="549"/>
                    <a:pt x="493" y="549"/>
                  </a:cubicBezTo>
                  <a:cubicBezTo>
                    <a:pt x="491" y="546"/>
                    <a:pt x="487" y="543"/>
                    <a:pt x="484" y="543"/>
                  </a:cubicBezTo>
                  <a:cubicBezTo>
                    <a:pt x="483" y="543"/>
                    <a:pt x="482" y="540"/>
                    <a:pt x="481" y="540"/>
                  </a:cubicBezTo>
                  <a:cubicBezTo>
                    <a:pt x="479" y="542"/>
                    <a:pt x="481" y="540"/>
                    <a:pt x="480" y="539"/>
                  </a:cubicBezTo>
                  <a:cubicBezTo>
                    <a:pt x="479" y="539"/>
                    <a:pt x="478" y="539"/>
                    <a:pt x="478" y="539"/>
                  </a:cubicBezTo>
                  <a:cubicBezTo>
                    <a:pt x="476" y="539"/>
                    <a:pt x="476" y="539"/>
                    <a:pt x="478" y="536"/>
                  </a:cubicBezTo>
                  <a:cubicBezTo>
                    <a:pt x="478" y="535"/>
                    <a:pt x="476" y="535"/>
                    <a:pt x="475" y="535"/>
                  </a:cubicBezTo>
                  <a:cubicBezTo>
                    <a:pt x="474" y="535"/>
                    <a:pt x="473" y="536"/>
                    <a:pt x="473" y="535"/>
                  </a:cubicBezTo>
                  <a:cubicBezTo>
                    <a:pt x="472" y="535"/>
                    <a:pt x="473" y="533"/>
                    <a:pt x="473" y="533"/>
                  </a:cubicBezTo>
                  <a:cubicBezTo>
                    <a:pt x="472" y="532"/>
                    <a:pt x="471" y="532"/>
                    <a:pt x="470" y="531"/>
                  </a:cubicBezTo>
                  <a:cubicBezTo>
                    <a:pt x="469" y="530"/>
                    <a:pt x="467" y="526"/>
                    <a:pt x="466" y="523"/>
                  </a:cubicBezTo>
                  <a:cubicBezTo>
                    <a:pt x="466" y="521"/>
                    <a:pt x="464" y="522"/>
                    <a:pt x="464" y="521"/>
                  </a:cubicBezTo>
                  <a:cubicBezTo>
                    <a:pt x="463" y="520"/>
                    <a:pt x="463" y="515"/>
                    <a:pt x="461" y="515"/>
                  </a:cubicBezTo>
                  <a:cubicBezTo>
                    <a:pt x="459" y="515"/>
                    <a:pt x="458" y="508"/>
                    <a:pt x="456" y="505"/>
                  </a:cubicBezTo>
                  <a:cubicBezTo>
                    <a:pt x="455" y="503"/>
                    <a:pt x="453" y="500"/>
                    <a:pt x="451" y="497"/>
                  </a:cubicBezTo>
                  <a:cubicBezTo>
                    <a:pt x="450" y="496"/>
                    <a:pt x="449" y="496"/>
                    <a:pt x="449" y="495"/>
                  </a:cubicBezTo>
                  <a:cubicBezTo>
                    <a:pt x="448" y="494"/>
                    <a:pt x="449" y="493"/>
                    <a:pt x="449" y="492"/>
                  </a:cubicBezTo>
                  <a:cubicBezTo>
                    <a:pt x="448" y="491"/>
                    <a:pt x="447" y="492"/>
                    <a:pt x="446" y="491"/>
                  </a:cubicBezTo>
                  <a:cubicBezTo>
                    <a:pt x="446" y="491"/>
                    <a:pt x="444" y="482"/>
                    <a:pt x="444" y="489"/>
                  </a:cubicBezTo>
                  <a:cubicBezTo>
                    <a:pt x="441" y="487"/>
                    <a:pt x="443" y="481"/>
                    <a:pt x="442" y="477"/>
                  </a:cubicBezTo>
                  <a:cubicBezTo>
                    <a:pt x="446" y="478"/>
                    <a:pt x="445" y="474"/>
                    <a:pt x="447" y="472"/>
                  </a:cubicBezTo>
                  <a:cubicBezTo>
                    <a:pt x="448" y="469"/>
                    <a:pt x="445" y="470"/>
                    <a:pt x="444" y="469"/>
                  </a:cubicBezTo>
                  <a:cubicBezTo>
                    <a:pt x="443" y="464"/>
                    <a:pt x="446" y="463"/>
                    <a:pt x="445" y="458"/>
                  </a:cubicBezTo>
                  <a:cubicBezTo>
                    <a:pt x="446" y="458"/>
                    <a:pt x="447" y="457"/>
                    <a:pt x="449" y="457"/>
                  </a:cubicBezTo>
                  <a:cubicBezTo>
                    <a:pt x="449" y="456"/>
                    <a:pt x="448" y="454"/>
                    <a:pt x="449" y="453"/>
                  </a:cubicBezTo>
                  <a:cubicBezTo>
                    <a:pt x="449" y="453"/>
                    <a:pt x="449" y="453"/>
                    <a:pt x="450" y="453"/>
                  </a:cubicBezTo>
                  <a:cubicBezTo>
                    <a:pt x="450" y="454"/>
                    <a:pt x="451" y="454"/>
                    <a:pt x="451" y="453"/>
                  </a:cubicBezTo>
                  <a:cubicBezTo>
                    <a:pt x="451" y="452"/>
                    <a:pt x="451" y="452"/>
                    <a:pt x="451" y="452"/>
                  </a:cubicBezTo>
                  <a:cubicBezTo>
                    <a:pt x="451" y="452"/>
                    <a:pt x="454" y="450"/>
                    <a:pt x="454" y="450"/>
                  </a:cubicBezTo>
                  <a:cubicBezTo>
                    <a:pt x="452" y="450"/>
                    <a:pt x="452" y="450"/>
                    <a:pt x="452" y="450"/>
                  </a:cubicBezTo>
                  <a:cubicBezTo>
                    <a:pt x="452" y="450"/>
                    <a:pt x="453" y="447"/>
                    <a:pt x="454" y="448"/>
                  </a:cubicBezTo>
                  <a:cubicBezTo>
                    <a:pt x="456" y="452"/>
                    <a:pt x="455" y="446"/>
                    <a:pt x="457" y="446"/>
                  </a:cubicBezTo>
                  <a:cubicBezTo>
                    <a:pt x="460" y="446"/>
                    <a:pt x="458" y="443"/>
                    <a:pt x="460" y="441"/>
                  </a:cubicBezTo>
                  <a:cubicBezTo>
                    <a:pt x="460" y="441"/>
                    <a:pt x="466" y="436"/>
                    <a:pt x="462" y="433"/>
                  </a:cubicBezTo>
                  <a:cubicBezTo>
                    <a:pt x="461" y="432"/>
                    <a:pt x="463" y="433"/>
                    <a:pt x="462" y="431"/>
                  </a:cubicBezTo>
                  <a:cubicBezTo>
                    <a:pt x="462" y="428"/>
                    <a:pt x="460" y="419"/>
                    <a:pt x="461" y="416"/>
                  </a:cubicBezTo>
                  <a:cubicBezTo>
                    <a:pt x="458" y="416"/>
                    <a:pt x="457" y="415"/>
                    <a:pt x="455" y="414"/>
                  </a:cubicBezTo>
                  <a:cubicBezTo>
                    <a:pt x="454" y="413"/>
                    <a:pt x="452" y="412"/>
                    <a:pt x="449" y="413"/>
                  </a:cubicBezTo>
                  <a:cubicBezTo>
                    <a:pt x="447" y="414"/>
                    <a:pt x="449" y="415"/>
                    <a:pt x="447" y="418"/>
                  </a:cubicBezTo>
                  <a:cubicBezTo>
                    <a:pt x="441" y="418"/>
                    <a:pt x="438" y="415"/>
                    <a:pt x="432" y="414"/>
                  </a:cubicBezTo>
                  <a:cubicBezTo>
                    <a:pt x="432" y="412"/>
                    <a:pt x="429" y="413"/>
                    <a:pt x="430" y="409"/>
                  </a:cubicBezTo>
                  <a:cubicBezTo>
                    <a:pt x="428" y="409"/>
                    <a:pt x="426" y="409"/>
                    <a:pt x="425" y="408"/>
                  </a:cubicBezTo>
                  <a:cubicBezTo>
                    <a:pt x="424" y="408"/>
                    <a:pt x="425" y="406"/>
                    <a:pt x="425" y="406"/>
                  </a:cubicBezTo>
                  <a:cubicBezTo>
                    <a:pt x="424" y="405"/>
                    <a:pt x="424" y="406"/>
                    <a:pt x="423" y="406"/>
                  </a:cubicBezTo>
                  <a:cubicBezTo>
                    <a:pt x="423" y="406"/>
                    <a:pt x="422" y="406"/>
                    <a:pt x="422" y="406"/>
                  </a:cubicBezTo>
                  <a:cubicBezTo>
                    <a:pt x="421" y="404"/>
                    <a:pt x="422" y="402"/>
                    <a:pt x="420" y="402"/>
                  </a:cubicBezTo>
                  <a:cubicBezTo>
                    <a:pt x="419" y="398"/>
                    <a:pt x="422" y="399"/>
                    <a:pt x="420" y="397"/>
                  </a:cubicBezTo>
                  <a:cubicBezTo>
                    <a:pt x="419" y="395"/>
                    <a:pt x="418" y="396"/>
                    <a:pt x="418" y="397"/>
                  </a:cubicBezTo>
                  <a:cubicBezTo>
                    <a:pt x="416" y="395"/>
                    <a:pt x="416" y="393"/>
                    <a:pt x="412" y="393"/>
                  </a:cubicBezTo>
                  <a:cubicBezTo>
                    <a:pt x="414" y="389"/>
                    <a:pt x="408" y="392"/>
                    <a:pt x="409" y="388"/>
                  </a:cubicBezTo>
                  <a:cubicBezTo>
                    <a:pt x="408" y="388"/>
                    <a:pt x="401" y="387"/>
                    <a:pt x="403" y="388"/>
                  </a:cubicBezTo>
                  <a:cubicBezTo>
                    <a:pt x="402" y="387"/>
                    <a:pt x="403" y="386"/>
                    <a:pt x="402" y="385"/>
                  </a:cubicBezTo>
                  <a:cubicBezTo>
                    <a:pt x="402" y="385"/>
                    <a:pt x="401" y="385"/>
                    <a:pt x="401" y="385"/>
                  </a:cubicBezTo>
                  <a:cubicBezTo>
                    <a:pt x="400" y="385"/>
                    <a:pt x="400" y="386"/>
                    <a:pt x="399" y="385"/>
                  </a:cubicBezTo>
                  <a:cubicBezTo>
                    <a:pt x="398" y="385"/>
                    <a:pt x="396" y="383"/>
                    <a:pt x="392" y="384"/>
                  </a:cubicBezTo>
                  <a:cubicBezTo>
                    <a:pt x="393" y="380"/>
                    <a:pt x="389" y="382"/>
                    <a:pt x="387" y="380"/>
                  </a:cubicBezTo>
                  <a:cubicBezTo>
                    <a:pt x="386" y="380"/>
                    <a:pt x="387" y="378"/>
                    <a:pt x="387" y="378"/>
                  </a:cubicBezTo>
                  <a:cubicBezTo>
                    <a:pt x="387" y="378"/>
                    <a:pt x="386" y="378"/>
                    <a:pt x="386" y="378"/>
                  </a:cubicBezTo>
                  <a:cubicBezTo>
                    <a:pt x="385" y="378"/>
                    <a:pt x="384" y="378"/>
                    <a:pt x="384" y="378"/>
                  </a:cubicBezTo>
                  <a:cubicBezTo>
                    <a:pt x="384" y="377"/>
                    <a:pt x="385" y="376"/>
                    <a:pt x="384" y="375"/>
                  </a:cubicBezTo>
                  <a:cubicBezTo>
                    <a:pt x="384" y="375"/>
                    <a:pt x="384" y="375"/>
                    <a:pt x="383" y="375"/>
                  </a:cubicBezTo>
                  <a:cubicBezTo>
                    <a:pt x="382" y="375"/>
                    <a:pt x="382" y="376"/>
                    <a:pt x="382" y="375"/>
                  </a:cubicBezTo>
                  <a:cubicBezTo>
                    <a:pt x="381" y="375"/>
                    <a:pt x="382" y="373"/>
                    <a:pt x="382" y="373"/>
                  </a:cubicBezTo>
                  <a:cubicBezTo>
                    <a:pt x="381" y="372"/>
                    <a:pt x="381" y="374"/>
                    <a:pt x="380" y="374"/>
                  </a:cubicBezTo>
                  <a:cubicBezTo>
                    <a:pt x="380" y="374"/>
                    <a:pt x="377" y="372"/>
                    <a:pt x="377" y="372"/>
                  </a:cubicBezTo>
                  <a:cubicBezTo>
                    <a:pt x="376" y="373"/>
                    <a:pt x="375" y="372"/>
                    <a:pt x="374" y="372"/>
                  </a:cubicBezTo>
                  <a:cubicBezTo>
                    <a:pt x="374" y="372"/>
                    <a:pt x="374" y="372"/>
                    <a:pt x="373" y="372"/>
                  </a:cubicBezTo>
                  <a:cubicBezTo>
                    <a:pt x="371" y="372"/>
                    <a:pt x="369" y="374"/>
                    <a:pt x="367" y="374"/>
                  </a:cubicBezTo>
                  <a:cubicBezTo>
                    <a:pt x="364" y="374"/>
                    <a:pt x="363" y="373"/>
                    <a:pt x="362" y="373"/>
                  </a:cubicBezTo>
                  <a:cubicBezTo>
                    <a:pt x="360" y="373"/>
                    <a:pt x="360" y="373"/>
                    <a:pt x="359" y="373"/>
                  </a:cubicBezTo>
                  <a:cubicBezTo>
                    <a:pt x="359" y="374"/>
                    <a:pt x="358" y="374"/>
                    <a:pt x="357" y="373"/>
                  </a:cubicBezTo>
                  <a:cubicBezTo>
                    <a:pt x="355" y="372"/>
                    <a:pt x="354" y="373"/>
                    <a:pt x="350" y="372"/>
                  </a:cubicBezTo>
                  <a:cubicBezTo>
                    <a:pt x="350" y="371"/>
                    <a:pt x="350" y="369"/>
                    <a:pt x="349" y="369"/>
                  </a:cubicBezTo>
                  <a:cubicBezTo>
                    <a:pt x="349" y="369"/>
                    <a:pt x="348" y="369"/>
                    <a:pt x="348" y="369"/>
                  </a:cubicBezTo>
                  <a:cubicBezTo>
                    <a:pt x="347" y="369"/>
                    <a:pt x="347" y="369"/>
                    <a:pt x="346" y="369"/>
                  </a:cubicBezTo>
                  <a:cubicBezTo>
                    <a:pt x="345" y="369"/>
                    <a:pt x="339" y="368"/>
                    <a:pt x="343" y="365"/>
                  </a:cubicBezTo>
                  <a:cubicBezTo>
                    <a:pt x="341" y="365"/>
                    <a:pt x="340" y="365"/>
                    <a:pt x="339" y="364"/>
                  </a:cubicBezTo>
                  <a:cubicBezTo>
                    <a:pt x="338" y="363"/>
                    <a:pt x="337" y="363"/>
                    <a:pt x="335" y="363"/>
                  </a:cubicBezTo>
                  <a:cubicBezTo>
                    <a:pt x="334" y="362"/>
                    <a:pt x="334" y="361"/>
                    <a:pt x="334" y="359"/>
                  </a:cubicBezTo>
                  <a:cubicBezTo>
                    <a:pt x="329" y="358"/>
                    <a:pt x="327" y="354"/>
                    <a:pt x="321" y="354"/>
                  </a:cubicBezTo>
                  <a:cubicBezTo>
                    <a:pt x="320" y="350"/>
                    <a:pt x="318" y="348"/>
                    <a:pt x="319" y="341"/>
                  </a:cubicBezTo>
                  <a:cubicBezTo>
                    <a:pt x="318" y="337"/>
                    <a:pt x="312" y="339"/>
                    <a:pt x="315" y="334"/>
                  </a:cubicBezTo>
                  <a:cubicBezTo>
                    <a:pt x="313" y="334"/>
                    <a:pt x="313" y="334"/>
                    <a:pt x="312" y="335"/>
                  </a:cubicBezTo>
                  <a:cubicBezTo>
                    <a:pt x="311" y="335"/>
                    <a:pt x="312" y="333"/>
                    <a:pt x="311" y="333"/>
                  </a:cubicBezTo>
                  <a:cubicBezTo>
                    <a:pt x="310" y="331"/>
                    <a:pt x="307" y="331"/>
                    <a:pt x="307" y="329"/>
                  </a:cubicBezTo>
                  <a:cubicBezTo>
                    <a:pt x="307" y="327"/>
                    <a:pt x="305" y="328"/>
                    <a:pt x="304" y="328"/>
                  </a:cubicBezTo>
                  <a:cubicBezTo>
                    <a:pt x="303" y="327"/>
                    <a:pt x="305" y="326"/>
                    <a:pt x="305" y="325"/>
                  </a:cubicBezTo>
                  <a:cubicBezTo>
                    <a:pt x="304" y="323"/>
                    <a:pt x="304" y="323"/>
                    <a:pt x="304" y="323"/>
                  </a:cubicBezTo>
                  <a:cubicBezTo>
                    <a:pt x="303" y="322"/>
                    <a:pt x="303" y="323"/>
                    <a:pt x="302" y="323"/>
                  </a:cubicBezTo>
                  <a:cubicBezTo>
                    <a:pt x="302" y="323"/>
                    <a:pt x="301" y="323"/>
                    <a:pt x="301" y="323"/>
                  </a:cubicBezTo>
                  <a:cubicBezTo>
                    <a:pt x="300" y="322"/>
                    <a:pt x="301" y="320"/>
                    <a:pt x="300" y="319"/>
                  </a:cubicBezTo>
                  <a:cubicBezTo>
                    <a:pt x="297" y="316"/>
                    <a:pt x="293" y="315"/>
                    <a:pt x="292" y="310"/>
                  </a:cubicBezTo>
                  <a:cubicBezTo>
                    <a:pt x="291" y="309"/>
                    <a:pt x="290" y="309"/>
                    <a:pt x="290" y="309"/>
                  </a:cubicBezTo>
                  <a:cubicBezTo>
                    <a:pt x="289" y="310"/>
                    <a:pt x="288" y="310"/>
                    <a:pt x="287" y="309"/>
                  </a:cubicBezTo>
                  <a:cubicBezTo>
                    <a:pt x="288" y="306"/>
                    <a:pt x="285" y="306"/>
                    <a:pt x="285" y="305"/>
                  </a:cubicBezTo>
                  <a:cubicBezTo>
                    <a:pt x="284" y="303"/>
                    <a:pt x="285" y="299"/>
                    <a:pt x="281" y="299"/>
                  </a:cubicBezTo>
                  <a:cubicBezTo>
                    <a:pt x="281" y="293"/>
                    <a:pt x="279" y="290"/>
                    <a:pt x="275" y="289"/>
                  </a:cubicBezTo>
                  <a:cubicBezTo>
                    <a:pt x="273" y="290"/>
                    <a:pt x="273" y="291"/>
                    <a:pt x="272" y="292"/>
                  </a:cubicBezTo>
                  <a:cubicBezTo>
                    <a:pt x="271" y="295"/>
                    <a:pt x="275" y="296"/>
                    <a:pt x="276" y="297"/>
                  </a:cubicBezTo>
                  <a:cubicBezTo>
                    <a:pt x="276" y="298"/>
                    <a:pt x="275" y="300"/>
                    <a:pt x="276" y="300"/>
                  </a:cubicBezTo>
                  <a:cubicBezTo>
                    <a:pt x="277" y="300"/>
                    <a:pt x="277" y="300"/>
                    <a:pt x="277" y="300"/>
                  </a:cubicBezTo>
                  <a:cubicBezTo>
                    <a:pt x="278" y="302"/>
                    <a:pt x="276" y="305"/>
                    <a:pt x="278" y="305"/>
                  </a:cubicBezTo>
                  <a:cubicBezTo>
                    <a:pt x="280" y="305"/>
                    <a:pt x="279" y="308"/>
                    <a:pt x="281" y="311"/>
                  </a:cubicBezTo>
                  <a:cubicBezTo>
                    <a:pt x="281" y="312"/>
                    <a:pt x="282" y="311"/>
                    <a:pt x="282" y="312"/>
                  </a:cubicBezTo>
                  <a:cubicBezTo>
                    <a:pt x="282" y="315"/>
                    <a:pt x="286" y="314"/>
                    <a:pt x="285" y="319"/>
                  </a:cubicBezTo>
                  <a:cubicBezTo>
                    <a:pt x="285" y="320"/>
                    <a:pt x="287" y="320"/>
                    <a:pt x="288" y="320"/>
                  </a:cubicBezTo>
                  <a:cubicBezTo>
                    <a:pt x="287" y="322"/>
                    <a:pt x="290" y="322"/>
                    <a:pt x="290" y="323"/>
                  </a:cubicBezTo>
                  <a:cubicBezTo>
                    <a:pt x="290" y="324"/>
                    <a:pt x="288" y="325"/>
                    <a:pt x="288" y="325"/>
                  </a:cubicBezTo>
                  <a:cubicBezTo>
                    <a:pt x="289" y="327"/>
                    <a:pt x="292" y="326"/>
                    <a:pt x="291" y="330"/>
                  </a:cubicBezTo>
                  <a:cubicBezTo>
                    <a:pt x="289" y="329"/>
                    <a:pt x="289" y="327"/>
                    <a:pt x="285" y="328"/>
                  </a:cubicBezTo>
                  <a:cubicBezTo>
                    <a:pt x="286" y="323"/>
                    <a:pt x="282" y="324"/>
                    <a:pt x="282" y="320"/>
                  </a:cubicBezTo>
                  <a:cubicBezTo>
                    <a:pt x="282" y="318"/>
                    <a:pt x="280" y="318"/>
                    <a:pt x="278" y="316"/>
                  </a:cubicBezTo>
                  <a:cubicBezTo>
                    <a:pt x="277" y="315"/>
                    <a:pt x="277" y="314"/>
                    <a:pt x="276" y="312"/>
                  </a:cubicBezTo>
                  <a:cubicBezTo>
                    <a:pt x="273" y="312"/>
                    <a:pt x="272" y="312"/>
                    <a:pt x="271" y="310"/>
                  </a:cubicBezTo>
                  <a:cubicBezTo>
                    <a:pt x="271" y="307"/>
                    <a:pt x="272" y="308"/>
                    <a:pt x="273" y="309"/>
                  </a:cubicBezTo>
                  <a:cubicBezTo>
                    <a:pt x="275" y="303"/>
                    <a:pt x="269" y="305"/>
                    <a:pt x="269" y="300"/>
                  </a:cubicBezTo>
                  <a:cubicBezTo>
                    <a:pt x="267" y="299"/>
                    <a:pt x="266" y="297"/>
                    <a:pt x="263" y="297"/>
                  </a:cubicBezTo>
                  <a:cubicBezTo>
                    <a:pt x="263" y="294"/>
                    <a:pt x="265" y="294"/>
                    <a:pt x="263" y="291"/>
                  </a:cubicBezTo>
                  <a:cubicBezTo>
                    <a:pt x="263" y="291"/>
                    <a:pt x="262" y="290"/>
                    <a:pt x="262" y="290"/>
                  </a:cubicBezTo>
                  <a:cubicBezTo>
                    <a:pt x="261" y="287"/>
                    <a:pt x="262" y="283"/>
                    <a:pt x="256" y="284"/>
                  </a:cubicBezTo>
                  <a:cubicBezTo>
                    <a:pt x="257" y="282"/>
                    <a:pt x="257" y="281"/>
                    <a:pt x="256" y="280"/>
                  </a:cubicBezTo>
                  <a:cubicBezTo>
                    <a:pt x="254" y="277"/>
                    <a:pt x="254" y="277"/>
                    <a:pt x="254" y="277"/>
                  </a:cubicBezTo>
                  <a:cubicBezTo>
                    <a:pt x="254" y="277"/>
                    <a:pt x="253" y="277"/>
                    <a:pt x="253" y="277"/>
                  </a:cubicBezTo>
                  <a:cubicBezTo>
                    <a:pt x="252" y="277"/>
                    <a:pt x="251" y="278"/>
                    <a:pt x="251" y="277"/>
                  </a:cubicBezTo>
                  <a:cubicBezTo>
                    <a:pt x="250" y="276"/>
                    <a:pt x="253" y="276"/>
                    <a:pt x="253" y="276"/>
                  </a:cubicBezTo>
                  <a:cubicBezTo>
                    <a:pt x="252" y="273"/>
                    <a:pt x="245" y="272"/>
                    <a:pt x="242" y="271"/>
                  </a:cubicBezTo>
                  <a:cubicBezTo>
                    <a:pt x="241" y="270"/>
                    <a:pt x="241" y="269"/>
                    <a:pt x="240" y="268"/>
                  </a:cubicBezTo>
                  <a:cubicBezTo>
                    <a:pt x="240" y="267"/>
                    <a:pt x="239" y="266"/>
                    <a:pt x="238" y="265"/>
                  </a:cubicBezTo>
                  <a:cubicBezTo>
                    <a:pt x="237" y="264"/>
                    <a:pt x="237" y="260"/>
                    <a:pt x="235" y="257"/>
                  </a:cubicBezTo>
                  <a:cubicBezTo>
                    <a:pt x="235" y="257"/>
                    <a:pt x="233" y="256"/>
                    <a:pt x="233" y="256"/>
                  </a:cubicBezTo>
                  <a:cubicBezTo>
                    <a:pt x="232" y="254"/>
                    <a:pt x="234" y="251"/>
                    <a:pt x="230" y="252"/>
                  </a:cubicBezTo>
                  <a:cubicBezTo>
                    <a:pt x="231" y="247"/>
                    <a:pt x="228" y="244"/>
                    <a:pt x="225" y="241"/>
                  </a:cubicBezTo>
                  <a:cubicBezTo>
                    <a:pt x="224" y="239"/>
                    <a:pt x="224" y="236"/>
                    <a:pt x="222" y="237"/>
                  </a:cubicBezTo>
                  <a:cubicBezTo>
                    <a:pt x="223" y="222"/>
                    <a:pt x="221" y="214"/>
                    <a:pt x="222" y="195"/>
                  </a:cubicBezTo>
                  <a:cubicBezTo>
                    <a:pt x="221" y="194"/>
                    <a:pt x="220" y="194"/>
                    <a:pt x="220" y="193"/>
                  </a:cubicBezTo>
                  <a:cubicBezTo>
                    <a:pt x="219" y="192"/>
                    <a:pt x="219" y="191"/>
                    <a:pt x="218" y="190"/>
                  </a:cubicBezTo>
                  <a:cubicBezTo>
                    <a:pt x="217" y="190"/>
                    <a:pt x="217" y="189"/>
                    <a:pt x="215" y="189"/>
                  </a:cubicBezTo>
                  <a:cubicBezTo>
                    <a:pt x="215" y="183"/>
                    <a:pt x="209" y="180"/>
                    <a:pt x="205" y="175"/>
                  </a:cubicBezTo>
                  <a:cubicBezTo>
                    <a:pt x="205" y="175"/>
                    <a:pt x="204" y="174"/>
                    <a:pt x="204" y="173"/>
                  </a:cubicBezTo>
                  <a:cubicBezTo>
                    <a:pt x="205" y="174"/>
                    <a:pt x="207" y="175"/>
                    <a:pt x="208" y="173"/>
                  </a:cubicBezTo>
                  <a:cubicBezTo>
                    <a:pt x="210" y="173"/>
                    <a:pt x="209" y="176"/>
                    <a:pt x="213" y="175"/>
                  </a:cubicBezTo>
                  <a:cubicBezTo>
                    <a:pt x="214" y="176"/>
                    <a:pt x="214" y="178"/>
                    <a:pt x="214" y="180"/>
                  </a:cubicBezTo>
                  <a:cubicBezTo>
                    <a:pt x="220" y="179"/>
                    <a:pt x="222" y="183"/>
                    <a:pt x="225" y="185"/>
                  </a:cubicBezTo>
                  <a:cubicBezTo>
                    <a:pt x="225" y="190"/>
                    <a:pt x="227" y="191"/>
                    <a:pt x="229" y="193"/>
                  </a:cubicBezTo>
                  <a:cubicBezTo>
                    <a:pt x="230" y="193"/>
                    <a:pt x="231" y="191"/>
                    <a:pt x="230" y="189"/>
                  </a:cubicBezTo>
                  <a:cubicBezTo>
                    <a:pt x="230" y="188"/>
                    <a:pt x="228" y="187"/>
                    <a:pt x="228" y="187"/>
                  </a:cubicBezTo>
                  <a:cubicBezTo>
                    <a:pt x="227" y="184"/>
                    <a:pt x="227" y="183"/>
                    <a:pt x="227" y="182"/>
                  </a:cubicBezTo>
                  <a:cubicBezTo>
                    <a:pt x="226" y="181"/>
                    <a:pt x="225" y="180"/>
                    <a:pt x="225" y="180"/>
                  </a:cubicBezTo>
                  <a:cubicBezTo>
                    <a:pt x="225" y="180"/>
                    <a:pt x="226" y="179"/>
                    <a:pt x="227" y="179"/>
                  </a:cubicBezTo>
                  <a:cubicBezTo>
                    <a:pt x="225" y="176"/>
                    <a:pt x="222" y="177"/>
                    <a:pt x="223" y="174"/>
                  </a:cubicBezTo>
                  <a:cubicBezTo>
                    <a:pt x="220" y="174"/>
                    <a:pt x="218" y="173"/>
                    <a:pt x="216" y="172"/>
                  </a:cubicBezTo>
                  <a:cubicBezTo>
                    <a:pt x="215" y="171"/>
                    <a:pt x="213" y="170"/>
                    <a:pt x="210" y="170"/>
                  </a:cubicBezTo>
                  <a:cubicBezTo>
                    <a:pt x="212" y="166"/>
                    <a:pt x="206" y="169"/>
                    <a:pt x="208" y="165"/>
                  </a:cubicBezTo>
                  <a:cubicBezTo>
                    <a:pt x="207" y="164"/>
                    <a:pt x="205" y="165"/>
                    <a:pt x="203" y="163"/>
                  </a:cubicBezTo>
                  <a:cubicBezTo>
                    <a:pt x="203" y="162"/>
                    <a:pt x="204" y="162"/>
                    <a:pt x="205" y="162"/>
                  </a:cubicBezTo>
                  <a:cubicBezTo>
                    <a:pt x="207" y="158"/>
                    <a:pt x="201" y="160"/>
                    <a:pt x="201" y="160"/>
                  </a:cubicBezTo>
                  <a:cubicBezTo>
                    <a:pt x="200" y="160"/>
                    <a:pt x="201" y="158"/>
                    <a:pt x="200" y="158"/>
                  </a:cubicBezTo>
                  <a:cubicBezTo>
                    <a:pt x="198" y="158"/>
                    <a:pt x="198" y="158"/>
                    <a:pt x="198" y="158"/>
                  </a:cubicBezTo>
                  <a:cubicBezTo>
                    <a:pt x="197" y="157"/>
                    <a:pt x="199" y="156"/>
                    <a:pt x="199" y="155"/>
                  </a:cubicBezTo>
                  <a:cubicBezTo>
                    <a:pt x="199" y="154"/>
                    <a:pt x="198" y="154"/>
                    <a:pt x="197" y="155"/>
                  </a:cubicBezTo>
                  <a:cubicBezTo>
                    <a:pt x="197" y="155"/>
                    <a:pt x="196" y="155"/>
                    <a:pt x="195" y="155"/>
                  </a:cubicBezTo>
                  <a:cubicBezTo>
                    <a:pt x="192" y="153"/>
                    <a:pt x="194" y="150"/>
                    <a:pt x="193" y="149"/>
                  </a:cubicBezTo>
                  <a:cubicBezTo>
                    <a:pt x="192" y="148"/>
                    <a:pt x="191" y="147"/>
                    <a:pt x="189" y="148"/>
                  </a:cubicBezTo>
                  <a:cubicBezTo>
                    <a:pt x="193" y="140"/>
                    <a:pt x="179" y="145"/>
                    <a:pt x="180" y="138"/>
                  </a:cubicBezTo>
                  <a:cubicBezTo>
                    <a:pt x="181" y="138"/>
                    <a:pt x="182" y="138"/>
                    <a:pt x="184" y="138"/>
                  </a:cubicBezTo>
                  <a:cubicBezTo>
                    <a:pt x="184" y="136"/>
                    <a:pt x="183" y="136"/>
                    <a:pt x="182" y="136"/>
                  </a:cubicBezTo>
                  <a:cubicBezTo>
                    <a:pt x="180" y="136"/>
                    <a:pt x="179" y="136"/>
                    <a:pt x="180" y="134"/>
                  </a:cubicBezTo>
                  <a:cubicBezTo>
                    <a:pt x="177" y="134"/>
                    <a:pt x="175" y="134"/>
                    <a:pt x="172" y="134"/>
                  </a:cubicBezTo>
                  <a:cubicBezTo>
                    <a:pt x="175" y="132"/>
                    <a:pt x="171" y="131"/>
                    <a:pt x="174" y="130"/>
                  </a:cubicBezTo>
                  <a:cubicBezTo>
                    <a:pt x="174" y="128"/>
                    <a:pt x="170" y="128"/>
                    <a:pt x="171" y="129"/>
                  </a:cubicBezTo>
                  <a:cubicBezTo>
                    <a:pt x="169" y="126"/>
                    <a:pt x="171" y="126"/>
                    <a:pt x="169" y="122"/>
                  </a:cubicBezTo>
                  <a:cubicBezTo>
                    <a:pt x="166" y="122"/>
                    <a:pt x="164" y="122"/>
                    <a:pt x="161" y="122"/>
                  </a:cubicBezTo>
                  <a:cubicBezTo>
                    <a:pt x="162" y="121"/>
                    <a:pt x="163" y="119"/>
                    <a:pt x="164" y="117"/>
                  </a:cubicBezTo>
                  <a:cubicBezTo>
                    <a:pt x="163" y="115"/>
                    <a:pt x="160" y="117"/>
                    <a:pt x="162" y="114"/>
                  </a:cubicBezTo>
                  <a:cubicBezTo>
                    <a:pt x="158" y="114"/>
                    <a:pt x="155" y="116"/>
                    <a:pt x="150" y="115"/>
                  </a:cubicBezTo>
                  <a:cubicBezTo>
                    <a:pt x="150" y="111"/>
                    <a:pt x="147" y="110"/>
                    <a:pt x="143" y="109"/>
                  </a:cubicBezTo>
                  <a:cubicBezTo>
                    <a:pt x="143" y="108"/>
                    <a:pt x="141" y="108"/>
                    <a:pt x="140" y="107"/>
                  </a:cubicBezTo>
                  <a:cubicBezTo>
                    <a:pt x="139" y="107"/>
                    <a:pt x="140" y="105"/>
                    <a:pt x="140" y="105"/>
                  </a:cubicBezTo>
                  <a:cubicBezTo>
                    <a:pt x="139" y="104"/>
                    <a:pt x="137" y="105"/>
                    <a:pt x="137" y="104"/>
                  </a:cubicBezTo>
                  <a:cubicBezTo>
                    <a:pt x="135" y="103"/>
                    <a:pt x="132" y="103"/>
                    <a:pt x="129" y="104"/>
                  </a:cubicBezTo>
                  <a:cubicBezTo>
                    <a:pt x="126" y="104"/>
                    <a:pt x="123" y="105"/>
                    <a:pt x="122" y="104"/>
                  </a:cubicBezTo>
                  <a:cubicBezTo>
                    <a:pt x="122" y="102"/>
                    <a:pt x="122" y="102"/>
                    <a:pt x="122" y="102"/>
                  </a:cubicBezTo>
                  <a:cubicBezTo>
                    <a:pt x="121" y="102"/>
                    <a:pt x="119" y="104"/>
                    <a:pt x="119" y="104"/>
                  </a:cubicBezTo>
                  <a:cubicBezTo>
                    <a:pt x="118" y="103"/>
                    <a:pt x="118" y="100"/>
                    <a:pt x="113" y="101"/>
                  </a:cubicBezTo>
                  <a:cubicBezTo>
                    <a:pt x="113" y="98"/>
                    <a:pt x="107" y="99"/>
                    <a:pt x="111" y="96"/>
                  </a:cubicBezTo>
                  <a:cubicBezTo>
                    <a:pt x="110" y="96"/>
                    <a:pt x="109" y="97"/>
                    <a:pt x="108" y="97"/>
                  </a:cubicBezTo>
                  <a:cubicBezTo>
                    <a:pt x="108" y="97"/>
                    <a:pt x="106" y="96"/>
                    <a:pt x="107" y="96"/>
                  </a:cubicBezTo>
                  <a:cubicBezTo>
                    <a:pt x="104" y="96"/>
                    <a:pt x="103" y="99"/>
                    <a:pt x="101" y="97"/>
                  </a:cubicBezTo>
                  <a:cubicBezTo>
                    <a:pt x="98" y="97"/>
                    <a:pt x="100" y="102"/>
                    <a:pt x="99" y="104"/>
                  </a:cubicBezTo>
                  <a:cubicBezTo>
                    <a:pt x="98" y="103"/>
                    <a:pt x="97" y="102"/>
                    <a:pt x="95" y="102"/>
                  </a:cubicBezTo>
                  <a:cubicBezTo>
                    <a:pt x="94" y="103"/>
                    <a:pt x="95" y="104"/>
                    <a:pt x="94" y="105"/>
                  </a:cubicBezTo>
                  <a:cubicBezTo>
                    <a:pt x="93" y="106"/>
                    <a:pt x="88" y="105"/>
                    <a:pt x="87" y="106"/>
                  </a:cubicBezTo>
                  <a:cubicBezTo>
                    <a:pt x="86" y="107"/>
                    <a:pt x="86" y="108"/>
                    <a:pt x="84" y="109"/>
                  </a:cubicBezTo>
                  <a:cubicBezTo>
                    <a:pt x="83" y="109"/>
                    <a:pt x="82" y="108"/>
                    <a:pt x="82" y="108"/>
                  </a:cubicBezTo>
                  <a:cubicBezTo>
                    <a:pt x="81" y="108"/>
                    <a:pt x="80" y="107"/>
                    <a:pt x="79" y="107"/>
                  </a:cubicBezTo>
                  <a:cubicBezTo>
                    <a:pt x="81" y="105"/>
                    <a:pt x="84" y="105"/>
                    <a:pt x="83" y="100"/>
                  </a:cubicBezTo>
                  <a:cubicBezTo>
                    <a:pt x="85" y="100"/>
                    <a:pt x="85" y="99"/>
                    <a:pt x="85" y="97"/>
                  </a:cubicBezTo>
                  <a:cubicBezTo>
                    <a:pt x="85" y="96"/>
                    <a:pt x="83" y="96"/>
                    <a:pt x="82" y="96"/>
                  </a:cubicBezTo>
                  <a:cubicBezTo>
                    <a:pt x="80" y="97"/>
                    <a:pt x="80" y="99"/>
                    <a:pt x="78" y="101"/>
                  </a:cubicBezTo>
                  <a:cubicBezTo>
                    <a:pt x="77" y="102"/>
                    <a:pt x="77" y="104"/>
                    <a:pt x="75" y="104"/>
                  </a:cubicBezTo>
                  <a:cubicBezTo>
                    <a:pt x="74" y="104"/>
                    <a:pt x="74" y="107"/>
                    <a:pt x="72" y="106"/>
                  </a:cubicBezTo>
                  <a:cubicBezTo>
                    <a:pt x="72" y="108"/>
                    <a:pt x="71" y="109"/>
                    <a:pt x="69" y="109"/>
                  </a:cubicBezTo>
                  <a:cubicBezTo>
                    <a:pt x="69" y="110"/>
                    <a:pt x="69" y="112"/>
                    <a:pt x="69" y="114"/>
                  </a:cubicBezTo>
                  <a:cubicBezTo>
                    <a:pt x="66" y="115"/>
                    <a:pt x="64" y="119"/>
                    <a:pt x="61" y="121"/>
                  </a:cubicBezTo>
                  <a:cubicBezTo>
                    <a:pt x="61" y="121"/>
                    <a:pt x="61" y="121"/>
                    <a:pt x="60" y="121"/>
                  </a:cubicBezTo>
                  <a:cubicBezTo>
                    <a:pt x="60" y="121"/>
                    <a:pt x="59" y="121"/>
                    <a:pt x="59" y="121"/>
                  </a:cubicBezTo>
                  <a:cubicBezTo>
                    <a:pt x="59" y="122"/>
                    <a:pt x="59" y="123"/>
                    <a:pt x="59" y="124"/>
                  </a:cubicBezTo>
                  <a:cubicBezTo>
                    <a:pt x="59" y="124"/>
                    <a:pt x="54" y="124"/>
                    <a:pt x="55" y="125"/>
                  </a:cubicBezTo>
                  <a:cubicBezTo>
                    <a:pt x="57" y="127"/>
                    <a:pt x="52" y="126"/>
                    <a:pt x="50" y="129"/>
                  </a:cubicBezTo>
                  <a:cubicBezTo>
                    <a:pt x="50" y="129"/>
                    <a:pt x="48" y="133"/>
                    <a:pt x="48" y="133"/>
                  </a:cubicBezTo>
                  <a:cubicBezTo>
                    <a:pt x="46" y="131"/>
                    <a:pt x="47" y="132"/>
                    <a:pt x="46" y="134"/>
                  </a:cubicBezTo>
                  <a:cubicBezTo>
                    <a:pt x="45" y="134"/>
                    <a:pt x="43" y="134"/>
                    <a:pt x="41" y="134"/>
                  </a:cubicBezTo>
                  <a:cubicBezTo>
                    <a:pt x="39" y="135"/>
                    <a:pt x="44" y="136"/>
                    <a:pt x="37" y="136"/>
                  </a:cubicBezTo>
                  <a:cubicBezTo>
                    <a:pt x="35" y="136"/>
                    <a:pt x="33" y="136"/>
                    <a:pt x="30" y="138"/>
                  </a:cubicBezTo>
                  <a:cubicBezTo>
                    <a:pt x="28" y="139"/>
                    <a:pt x="28" y="142"/>
                    <a:pt x="25" y="140"/>
                  </a:cubicBezTo>
                  <a:cubicBezTo>
                    <a:pt x="25" y="137"/>
                    <a:pt x="29" y="138"/>
                    <a:pt x="31" y="136"/>
                  </a:cubicBezTo>
                  <a:cubicBezTo>
                    <a:pt x="32" y="136"/>
                    <a:pt x="32" y="136"/>
                    <a:pt x="32" y="135"/>
                  </a:cubicBezTo>
                  <a:cubicBezTo>
                    <a:pt x="33" y="134"/>
                    <a:pt x="34" y="134"/>
                    <a:pt x="36" y="134"/>
                  </a:cubicBezTo>
                  <a:cubicBezTo>
                    <a:pt x="36" y="134"/>
                    <a:pt x="37" y="134"/>
                    <a:pt x="37" y="134"/>
                  </a:cubicBezTo>
                  <a:cubicBezTo>
                    <a:pt x="39" y="134"/>
                    <a:pt x="38" y="131"/>
                    <a:pt x="39" y="130"/>
                  </a:cubicBezTo>
                  <a:cubicBezTo>
                    <a:pt x="39" y="130"/>
                    <a:pt x="39" y="130"/>
                    <a:pt x="40" y="130"/>
                  </a:cubicBezTo>
                  <a:cubicBezTo>
                    <a:pt x="40" y="131"/>
                    <a:pt x="41" y="131"/>
                    <a:pt x="43" y="129"/>
                  </a:cubicBezTo>
                  <a:cubicBezTo>
                    <a:pt x="43" y="128"/>
                    <a:pt x="44" y="129"/>
                    <a:pt x="44" y="128"/>
                  </a:cubicBezTo>
                  <a:cubicBezTo>
                    <a:pt x="44" y="126"/>
                    <a:pt x="47" y="127"/>
                    <a:pt x="49" y="125"/>
                  </a:cubicBezTo>
                  <a:cubicBezTo>
                    <a:pt x="49" y="123"/>
                    <a:pt x="49" y="121"/>
                    <a:pt x="49" y="119"/>
                  </a:cubicBezTo>
                  <a:cubicBezTo>
                    <a:pt x="51" y="121"/>
                    <a:pt x="51" y="120"/>
                    <a:pt x="51" y="118"/>
                  </a:cubicBezTo>
                  <a:cubicBezTo>
                    <a:pt x="51" y="117"/>
                    <a:pt x="52" y="116"/>
                    <a:pt x="54" y="116"/>
                  </a:cubicBezTo>
                  <a:cubicBezTo>
                    <a:pt x="54" y="115"/>
                    <a:pt x="53" y="115"/>
                    <a:pt x="52" y="115"/>
                  </a:cubicBezTo>
                  <a:cubicBezTo>
                    <a:pt x="50" y="115"/>
                    <a:pt x="49" y="115"/>
                    <a:pt x="50" y="112"/>
                  </a:cubicBezTo>
                  <a:cubicBezTo>
                    <a:pt x="49" y="114"/>
                    <a:pt x="47" y="114"/>
                    <a:pt x="45" y="114"/>
                  </a:cubicBezTo>
                  <a:cubicBezTo>
                    <a:pt x="43" y="113"/>
                    <a:pt x="41" y="113"/>
                    <a:pt x="40" y="115"/>
                  </a:cubicBezTo>
                  <a:cubicBezTo>
                    <a:pt x="38" y="115"/>
                    <a:pt x="39" y="113"/>
                    <a:pt x="39" y="112"/>
                  </a:cubicBezTo>
                  <a:cubicBezTo>
                    <a:pt x="38" y="112"/>
                    <a:pt x="36" y="112"/>
                    <a:pt x="35" y="112"/>
                  </a:cubicBezTo>
                  <a:cubicBezTo>
                    <a:pt x="34" y="113"/>
                    <a:pt x="32" y="113"/>
                    <a:pt x="31" y="112"/>
                  </a:cubicBezTo>
                  <a:cubicBezTo>
                    <a:pt x="32" y="110"/>
                    <a:pt x="29" y="111"/>
                    <a:pt x="29" y="110"/>
                  </a:cubicBezTo>
                  <a:cubicBezTo>
                    <a:pt x="28" y="109"/>
                    <a:pt x="30" y="108"/>
                    <a:pt x="30" y="109"/>
                  </a:cubicBezTo>
                  <a:cubicBezTo>
                    <a:pt x="28" y="105"/>
                    <a:pt x="25" y="106"/>
                    <a:pt x="24" y="102"/>
                  </a:cubicBezTo>
                  <a:cubicBezTo>
                    <a:pt x="22" y="104"/>
                    <a:pt x="20" y="104"/>
                    <a:pt x="17" y="104"/>
                  </a:cubicBezTo>
                  <a:cubicBezTo>
                    <a:pt x="16" y="104"/>
                    <a:pt x="15" y="104"/>
                    <a:pt x="15" y="104"/>
                  </a:cubicBezTo>
                  <a:cubicBezTo>
                    <a:pt x="15" y="102"/>
                    <a:pt x="15" y="101"/>
                    <a:pt x="16" y="101"/>
                  </a:cubicBezTo>
                  <a:cubicBezTo>
                    <a:pt x="15" y="99"/>
                    <a:pt x="11" y="100"/>
                    <a:pt x="12" y="95"/>
                  </a:cubicBezTo>
                  <a:cubicBezTo>
                    <a:pt x="12" y="93"/>
                    <a:pt x="10" y="92"/>
                    <a:pt x="10" y="94"/>
                  </a:cubicBezTo>
                  <a:cubicBezTo>
                    <a:pt x="6" y="93"/>
                    <a:pt x="9" y="90"/>
                    <a:pt x="10" y="89"/>
                  </a:cubicBezTo>
                  <a:cubicBezTo>
                    <a:pt x="10" y="88"/>
                    <a:pt x="9" y="87"/>
                    <a:pt x="10" y="86"/>
                  </a:cubicBezTo>
                  <a:cubicBezTo>
                    <a:pt x="10" y="86"/>
                    <a:pt x="10" y="86"/>
                    <a:pt x="11" y="86"/>
                  </a:cubicBezTo>
                  <a:cubicBezTo>
                    <a:pt x="12" y="86"/>
                    <a:pt x="12" y="86"/>
                    <a:pt x="12" y="86"/>
                  </a:cubicBezTo>
                  <a:cubicBezTo>
                    <a:pt x="13" y="85"/>
                    <a:pt x="13" y="83"/>
                    <a:pt x="14" y="82"/>
                  </a:cubicBezTo>
                  <a:cubicBezTo>
                    <a:pt x="17" y="82"/>
                    <a:pt x="21" y="81"/>
                    <a:pt x="24" y="80"/>
                  </a:cubicBezTo>
                  <a:cubicBezTo>
                    <a:pt x="25" y="79"/>
                    <a:pt x="27" y="79"/>
                    <a:pt x="29" y="78"/>
                  </a:cubicBezTo>
                  <a:cubicBezTo>
                    <a:pt x="31" y="78"/>
                    <a:pt x="27" y="75"/>
                    <a:pt x="34" y="76"/>
                  </a:cubicBezTo>
                  <a:cubicBezTo>
                    <a:pt x="33" y="73"/>
                    <a:pt x="33" y="71"/>
                    <a:pt x="31" y="66"/>
                  </a:cubicBezTo>
                  <a:cubicBezTo>
                    <a:pt x="30" y="64"/>
                    <a:pt x="28" y="66"/>
                    <a:pt x="25" y="67"/>
                  </a:cubicBezTo>
                  <a:cubicBezTo>
                    <a:pt x="23" y="68"/>
                    <a:pt x="20" y="69"/>
                    <a:pt x="19" y="67"/>
                  </a:cubicBezTo>
                  <a:cubicBezTo>
                    <a:pt x="17" y="66"/>
                    <a:pt x="17" y="67"/>
                    <a:pt x="17" y="67"/>
                  </a:cubicBezTo>
                  <a:cubicBezTo>
                    <a:pt x="16" y="68"/>
                    <a:pt x="15" y="68"/>
                    <a:pt x="14" y="68"/>
                  </a:cubicBezTo>
                  <a:cubicBezTo>
                    <a:pt x="12" y="66"/>
                    <a:pt x="8" y="67"/>
                    <a:pt x="5" y="66"/>
                  </a:cubicBezTo>
                  <a:cubicBezTo>
                    <a:pt x="4" y="66"/>
                    <a:pt x="7" y="63"/>
                    <a:pt x="5" y="63"/>
                  </a:cubicBezTo>
                  <a:cubicBezTo>
                    <a:pt x="2" y="63"/>
                    <a:pt x="0" y="62"/>
                    <a:pt x="0" y="58"/>
                  </a:cubicBezTo>
                  <a:cubicBezTo>
                    <a:pt x="3" y="59"/>
                    <a:pt x="3" y="58"/>
                    <a:pt x="3" y="57"/>
                  </a:cubicBezTo>
                  <a:cubicBezTo>
                    <a:pt x="3" y="56"/>
                    <a:pt x="3" y="55"/>
                    <a:pt x="7" y="56"/>
                  </a:cubicBezTo>
                  <a:cubicBezTo>
                    <a:pt x="9" y="56"/>
                    <a:pt x="8" y="55"/>
                    <a:pt x="7" y="55"/>
                  </a:cubicBezTo>
                  <a:cubicBezTo>
                    <a:pt x="7" y="52"/>
                    <a:pt x="10" y="55"/>
                    <a:pt x="10" y="55"/>
                  </a:cubicBezTo>
                  <a:cubicBezTo>
                    <a:pt x="12" y="54"/>
                    <a:pt x="12" y="53"/>
                    <a:pt x="15" y="53"/>
                  </a:cubicBezTo>
                  <a:cubicBezTo>
                    <a:pt x="15" y="53"/>
                    <a:pt x="16" y="56"/>
                    <a:pt x="17" y="56"/>
                  </a:cubicBezTo>
                  <a:cubicBezTo>
                    <a:pt x="19" y="56"/>
                    <a:pt x="20" y="56"/>
                    <a:pt x="21" y="56"/>
                  </a:cubicBezTo>
                  <a:cubicBezTo>
                    <a:pt x="23" y="56"/>
                    <a:pt x="24" y="55"/>
                    <a:pt x="26" y="56"/>
                  </a:cubicBezTo>
                  <a:cubicBezTo>
                    <a:pt x="28" y="56"/>
                    <a:pt x="28" y="57"/>
                    <a:pt x="30" y="56"/>
                  </a:cubicBezTo>
                  <a:cubicBezTo>
                    <a:pt x="32" y="55"/>
                    <a:pt x="30" y="55"/>
                    <a:pt x="30" y="53"/>
                  </a:cubicBezTo>
                  <a:cubicBezTo>
                    <a:pt x="31" y="53"/>
                    <a:pt x="32" y="53"/>
                    <a:pt x="32" y="52"/>
                  </a:cubicBezTo>
                  <a:cubicBezTo>
                    <a:pt x="33" y="51"/>
                    <a:pt x="32" y="51"/>
                    <a:pt x="30" y="51"/>
                  </a:cubicBezTo>
                  <a:cubicBezTo>
                    <a:pt x="29" y="51"/>
                    <a:pt x="28" y="51"/>
                    <a:pt x="29" y="48"/>
                  </a:cubicBezTo>
                  <a:cubicBezTo>
                    <a:pt x="25" y="48"/>
                    <a:pt x="22" y="46"/>
                    <a:pt x="19" y="46"/>
                  </a:cubicBezTo>
                  <a:cubicBezTo>
                    <a:pt x="20" y="44"/>
                    <a:pt x="20" y="44"/>
                    <a:pt x="17" y="42"/>
                  </a:cubicBezTo>
                  <a:cubicBezTo>
                    <a:pt x="17" y="42"/>
                    <a:pt x="16" y="41"/>
                    <a:pt x="16" y="41"/>
                  </a:cubicBezTo>
                  <a:cubicBezTo>
                    <a:pt x="15" y="40"/>
                    <a:pt x="12" y="40"/>
                    <a:pt x="11" y="39"/>
                  </a:cubicBezTo>
                  <a:cubicBezTo>
                    <a:pt x="11" y="39"/>
                    <a:pt x="12" y="39"/>
                    <a:pt x="12" y="38"/>
                  </a:cubicBezTo>
                  <a:cubicBezTo>
                    <a:pt x="12" y="36"/>
                    <a:pt x="12" y="35"/>
                    <a:pt x="11" y="36"/>
                  </a:cubicBezTo>
                  <a:cubicBezTo>
                    <a:pt x="11" y="36"/>
                    <a:pt x="11" y="37"/>
                    <a:pt x="10" y="37"/>
                  </a:cubicBezTo>
                  <a:cubicBezTo>
                    <a:pt x="9" y="37"/>
                    <a:pt x="8" y="35"/>
                    <a:pt x="6" y="36"/>
                  </a:cubicBezTo>
                  <a:cubicBezTo>
                    <a:pt x="9" y="32"/>
                    <a:pt x="14" y="31"/>
                    <a:pt x="19" y="29"/>
                  </a:cubicBezTo>
                  <a:cubicBezTo>
                    <a:pt x="17" y="25"/>
                    <a:pt x="22" y="25"/>
                    <a:pt x="24" y="23"/>
                  </a:cubicBezTo>
                  <a:cubicBezTo>
                    <a:pt x="25" y="21"/>
                    <a:pt x="23" y="19"/>
                    <a:pt x="25" y="18"/>
                  </a:cubicBezTo>
                  <a:cubicBezTo>
                    <a:pt x="27" y="20"/>
                    <a:pt x="28" y="20"/>
                    <a:pt x="30" y="20"/>
                  </a:cubicBezTo>
                  <a:cubicBezTo>
                    <a:pt x="31" y="19"/>
                    <a:pt x="32" y="19"/>
                    <a:pt x="34" y="19"/>
                  </a:cubicBezTo>
                  <a:cubicBezTo>
                    <a:pt x="36" y="16"/>
                    <a:pt x="40" y="13"/>
                    <a:pt x="48" y="14"/>
                  </a:cubicBezTo>
                  <a:cubicBezTo>
                    <a:pt x="49" y="15"/>
                    <a:pt x="48" y="12"/>
                    <a:pt x="49" y="12"/>
                  </a:cubicBezTo>
                  <a:cubicBezTo>
                    <a:pt x="50" y="11"/>
                    <a:pt x="51" y="11"/>
                    <a:pt x="52" y="11"/>
                  </a:cubicBezTo>
                  <a:cubicBezTo>
                    <a:pt x="54" y="11"/>
                    <a:pt x="56" y="11"/>
                    <a:pt x="56" y="9"/>
                  </a:cubicBezTo>
                  <a:cubicBezTo>
                    <a:pt x="58" y="9"/>
                    <a:pt x="58" y="11"/>
                    <a:pt x="59" y="12"/>
                  </a:cubicBezTo>
                  <a:cubicBezTo>
                    <a:pt x="61" y="13"/>
                    <a:pt x="63" y="11"/>
                    <a:pt x="63" y="14"/>
                  </a:cubicBezTo>
                  <a:cubicBezTo>
                    <a:pt x="68" y="14"/>
                    <a:pt x="74" y="14"/>
                    <a:pt x="79" y="14"/>
                  </a:cubicBezTo>
                  <a:cubicBezTo>
                    <a:pt x="76" y="17"/>
                    <a:pt x="78" y="16"/>
                    <a:pt x="80" y="16"/>
                  </a:cubicBezTo>
                  <a:cubicBezTo>
                    <a:pt x="83" y="15"/>
                    <a:pt x="85" y="15"/>
                    <a:pt x="83" y="18"/>
                  </a:cubicBezTo>
                  <a:cubicBezTo>
                    <a:pt x="86" y="18"/>
                    <a:pt x="88" y="18"/>
                    <a:pt x="88" y="16"/>
                  </a:cubicBezTo>
                  <a:cubicBezTo>
                    <a:pt x="91" y="18"/>
                    <a:pt x="95" y="17"/>
                    <a:pt x="99" y="18"/>
                  </a:cubicBezTo>
                  <a:cubicBezTo>
                    <a:pt x="100" y="18"/>
                    <a:pt x="99" y="19"/>
                    <a:pt x="101" y="19"/>
                  </a:cubicBezTo>
                  <a:cubicBezTo>
                    <a:pt x="101" y="19"/>
                    <a:pt x="102" y="20"/>
                    <a:pt x="103" y="21"/>
                  </a:cubicBezTo>
                  <a:cubicBezTo>
                    <a:pt x="104" y="21"/>
                    <a:pt x="105" y="20"/>
                    <a:pt x="106" y="20"/>
                  </a:cubicBezTo>
                  <a:cubicBezTo>
                    <a:pt x="107" y="20"/>
                    <a:pt x="108" y="19"/>
                    <a:pt x="109" y="21"/>
                  </a:cubicBezTo>
                  <a:cubicBezTo>
                    <a:pt x="110" y="21"/>
                    <a:pt x="124" y="21"/>
                    <a:pt x="126" y="22"/>
                  </a:cubicBezTo>
                  <a:cubicBezTo>
                    <a:pt x="127" y="23"/>
                    <a:pt x="135" y="24"/>
                    <a:pt x="140" y="24"/>
                  </a:cubicBezTo>
                  <a:cubicBezTo>
                    <a:pt x="141" y="26"/>
                    <a:pt x="143" y="27"/>
                    <a:pt x="143" y="29"/>
                  </a:cubicBezTo>
                  <a:cubicBezTo>
                    <a:pt x="148" y="30"/>
                    <a:pt x="150" y="33"/>
                    <a:pt x="153" y="31"/>
                  </a:cubicBezTo>
                  <a:cubicBezTo>
                    <a:pt x="154" y="33"/>
                    <a:pt x="157" y="33"/>
                    <a:pt x="160" y="33"/>
                  </a:cubicBezTo>
                  <a:cubicBezTo>
                    <a:pt x="161" y="33"/>
                    <a:pt x="163" y="33"/>
                    <a:pt x="164" y="33"/>
                  </a:cubicBezTo>
                  <a:cubicBezTo>
                    <a:pt x="164" y="32"/>
                    <a:pt x="162" y="32"/>
                    <a:pt x="161" y="32"/>
                  </a:cubicBezTo>
                  <a:cubicBezTo>
                    <a:pt x="163" y="29"/>
                    <a:pt x="167" y="27"/>
                    <a:pt x="171" y="26"/>
                  </a:cubicBezTo>
                  <a:cubicBezTo>
                    <a:pt x="171" y="28"/>
                    <a:pt x="172" y="28"/>
                    <a:pt x="172" y="27"/>
                  </a:cubicBezTo>
                  <a:cubicBezTo>
                    <a:pt x="174" y="27"/>
                    <a:pt x="173" y="29"/>
                    <a:pt x="175" y="29"/>
                  </a:cubicBezTo>
                  <a:cubicBezTo>
                    <a:pt x="178" y="30"/>
                    <a:pt x="177" y="28"/>
                    <a:pt x="177" y="26"/>
                  </a:cubicBezTo>
                  <a:cubicBezTo>
                    <a:pt x="180" y="25"/>
                    <a:pt x="181" y="26"/>
                    <a:pt x="182" y="27"/>
                  </a:cubicBezTo>
                  <a:cubicBezTo>
                    <a:pt x="184" y="26"/>
                    <a:pt x="182" y="24"/>
                    <a:pt x="185" y="22"/>
                  </a:cubicBezTo>
                  <a:cubicBezTo>
                    <a:pt x="186" y="22"/>
                    <a:pt x="186" y="22"/>
                    <a:pt x="187" y="22"/>
                  </a:cubicBezTo>
                  <a:cubicBezTo>
                    <a:pt x="188" y="23"/>
                    <a:pt x="188" y="23"/>
                    <a:pt x="189" y="22"/>
                  </a:cubicBezTo>
                  <a:cubicBezTo>
                    <a:pt x="191" y="23"/>
                    <a:pt x="190" y="25"/>
                    <a:pt x="188" y="24"/>
                  </a:cubicBezTo>
                  <a:cubicBezTo>
                    <a:pt x="188" y="26"/>
                    <a:pt x="191" y="25"/>
                    <a:pt x="193" y="25"/>
                  </a:cubicBezTo>
                  <a:cubicBezTo>
                    <a:pt x="196" y="24"/>
                    <a:pt x="199" y="23"/>
                    <a:pt x="200" y="26"/>
                  </a:cubicBezTo>
                  <a:cubicBezTo>
                    <a:pt x="204" y="26"/>
                    <a:pt x="197" y="22"/>
                    <a:pt x="201" y="22"/>
                  </a:cubicBezTo>
                  <a:cubicBezTo>
                    <a:pt x="202" y="20"/>
                    <a:pt x="203" y="19"/>
                    <a:pt x="205" y="19"/>
                  </a:cubicBezTo>
                  <a:cubicBezTo>
                    <a:pt x="205" y="21"/>
                    <a:pt x="205" y="22"/>
                    <a:pt x="205" y="23"/>
                  </a:cubicBezTo>
                  <a:cubicBezTo>
                    <a:pt x="208" y="20"/>
                    <a:pt x="209" y="25"/>
                    <a:pt x="212" y="26"/>
                  </a:cubicBezTo>
                  <a:cubicBezTo>
                    <a:pt x="215" y="26"/>
                    <a:pt x="218" y="25"/>
                    <a:pt x="219" y="23"/>
                  </a:cubicBezTo>
                  <a:cubicBezTo>
                    <a:pt x="221" y="24"/>
                    <a:pt x="224" y="24"/>
                    <a:pt x="223" y="28"/>
                  </a:cubicBezTo>
                  <a:cubicBezTo>
                    <a:pt x="226" y="27"/>
                    <a:pt x="229" y="26"/>
                    <a:pt x="229" y="23"/>
                  </a:cubicBezTo>
                  <a:cubicBezTo>
                    <a:pt x="231" y="24"/>
                    <a:pt x="232" y="24"/>
                    <a:pt x="233" y="24"/>
                  </a:cubicBezTo>
                  <a:cubicBezTo>
                    <a:pt x="234" y="24"/>
                    <a:pt x="235" y="24"/>
                    <a:pt x="237" y="26"/>
                  </a:cubicBezTo>
                  <a:cubicBezTo>
                    <a:pt x="240" y="26"/>
                    <a:pt x="243" y="26"/>
                    <a:pt x="246" y="26"/>
                  </a:cubicBezTo>
                  <a:cubicBezTo>
                    <a:pt x="246" y="26"/>
                    <a:pt x="244" y="28"/>
                    <a:pt x="244" y="28"/>
                  </a:cubicBezTo>
                  <a:cubicBezTo>
                    <a:pt x="244" y="28"/>
                    <a:pt x="245" y="28"/>
                    <a:pt x="246" y="29"/>
                  </a:cubicBezTo>
                  <a:cubicBezTo>
                    <a:pt x="247" y="29"/>
                    <a:pt x="247" y="29"/>
                    <a:pt x="247" y="29"/>
                  </a:cubicBezTo>
                  <a:cubicBezTo>
                    <a:pt x="247" y="29"/>
                    <a:pt x="248" y="29"/>
                    <a:pt x="248" y="29"/>
                  </a:cubicBezTo>
                  <a:cubicBezTo>
                    <a:pt x="249" y="28"/>
                    <a:pt x="250" y="28"/>
                    <a:pt x="251" y="28"/>
                  </a:cubicBezTo>
                  <a:cubicBezTo>
                    <a:pt x="251" y="31"/>
                    <a:pt x="251" y="31"/>
                    <a:pt x="251" y="31"/>
                  </a:cubicBezTo>
                  <a:cubicBezTo>
                    <a:pt x="253" y="32"/>
                    <a:pt x="255" y="31"/>
                    <a:pt x="258" y="31"/>
                  </a:cubicBezTo>
                  <a:cubicBezTo>
                    <a:pt x="260" y="31"/>
                    <a:pt x="261" y="30"/>
                    <a:pt x="263" y="31"/>
                  </a:cubicBezTo>
                  <a:cubicBezTo>
                    <a:pt x="263" y="32"/>
                    <a:pt x="265" y="32"/>
                    <a:pt x="267" y="32"/>
                  </a:cubicBezTo>
                  <a:cubicBezTo>
                    <a:pt x="266" y="34"/>
                    <a:pt x="267" y="34"/>
                    <a:pt x="269" y="34"/>
                  </a:cubicBezTo>
                  <a:cubicBezTo>
                    <a:pt x="270" y="34"/>
                    <a:pt x="271" y="34"/>
                    <a:pt x="271" y="36"/>
                  </a:cubicBezTo>
                  <a:cubicBezTo>
                    <a:pt x="271" y="38"/>
                    <a:pt x="268" y="37"/>
                    <a:pt x="268" y="39"/>
                  </a:cubicBezTo>
                  <a:cubicBezTo>
                    <a:pt x="268" y="41"/>
                    <a:pt x="269" y="42"/>
                    <a:pt x="269" y="43"/>
                  </a:cubicBezTo>
                  <a:cubicBezTo>
                    <a:pt x="283" y="42"/>
                    <a:pt x="294" y="41"/>
                    <a:pt x="305" y="46"/>
                  </a:cubicBezTo>
                  <a:cubicBezTo>
                    <a:pt x="304" y="47"/>
                    <a:pt x="303" y="48"/>
                    <a:pt x="304" y="50"/>
                  </a:cubicBezTo>
                  <a:cubicBezTo>
                    <a:pt x="305" y="50"/>
                    <a:pt x="305" y="49"/>
                    <a:pt x="306" y="49"/>
                  </a:cubicBezTo>
                  <a:cubicBezTo>
                    <a:pt x="307" y="48"/>
                    <a:pt x="307" y="48"/>
                    <a:pt x="309" y="48"/>
                  </a:cubicBezTo>
                  <a:cubicBezTo>
                    <a:pt x="307" y="44"/>
                    <a:pt x="308" y="45"/>
                    <a:pt x="307" y="41"/>
                  </a:cubicBezTo>
                  <a:cubicBezTo>
                    <a:pt x="308" y="39"/>
                    <a:pt x="318" y="39"/>
                    <a:pt x="315" y="37"/>
                  </a:cubicBezTo>
                  <a:cubicBezTo>
                    <a:pt x="316" y="35"/>
                    <a:pt x="317" y="37"/>
                    <a:pt x="319" y="37"/>
                  </a:cubicBezTo>
                  <a:cubicBezTo>
                    <a:pt x="319" y="38"/>
                    <a:pt x="321" y="38"/>
                    <a:pt x="321" y="39"/>
                  </a:cubicBezTo>
                  <a:cubicBezTo>
                    <a:pt x="324" y="40"/>
                    <a:pt x="326" y="40"/>
                    <a:pt x="328" y="39"/>
                  </a:cubicBezTo>
                  <a:cubicBezTo>
                    <a:pt x="330" y="39"/>
                    <a:pt x="332" y="39"/>
                    <a:pt x="334" y="39"/>
                  </a:cubicBezTo>
                  <a:cubicBezTo>
                    <a:pt x="334" y="40"/>
                    <a:pt x="334" y="41"/>
                    <a:pt x="335" y="41"/>
                  </a:cubicBezTo>
                  <a:cubicBezTo>
                    <a:pt x="336" y="41"/>
                    <a:pt x="336" y="42"/>
                    <a:pt x="338" y="42"/>
                  </a:cubicBezTo>
                  <a:cubicBezTo>
                    <a:pt x="340" y="42"/>
                    <a:pt x="341" y="42"/>
                    <a:pt x="343" y="41"/>
                  </a:cubicBezTo>
                  <a:cubicBezTo>
                    <a:pt x="346" y="41"/>
                    <a:pt x="349" y="40"/>
                    <a:pt x="353" y="41"/>
                  </a:cubicBezTo>
                  <a:cubicBezTo>
                    <a:pt x="356" y="38"/>
                    <a:pt x="355" y="36"/>
                    <a:pt x="357" y="33"/>
                  </a:cubicBezTo>
                  <a:cubicBezTo>
                    <a:pt x="356" y="29"/>
                    <a:pt x="352" y="31"/>
                    <a:pt x="351" y="29"/>
                  </a:cubicBezTo>
                  <a:cubicBezTo>
                    <a:pt x="352" y="23"/>
                    <a:pt x="363" y="26"/>
                    <a:pt x="367" y="28"/>
                  </a:cubicBezTo>
                  <a:cubicBezTo>
                    <a:pt x="366" y="30"/>
                    <a:pt x="365" y="31"/>
                    <a:pt x="363" y="31"/>
                  </a:cubicBezTo>
                  <a:cubicBezTo>
                    <a:pt x="365" y="33"/>
                    <a:pt x="363" y="34"/>
                    <a:pt x="362" y="36"/>
                  </a:cubicBezTo>
                  <a:cubicBezTo>
                    <a:pt x="361" y="38"/>
                    <a:pt x="363" y="38"/>
                    <a:pt x="365" y="38"/>
                  </a:cubicBezTo>
                  <a:cubicBezTo>
                    <a:pt x="364" y="42"/>
                    <a:pt x="366" y="42"/>
                    <a:pt x="364" y="46"/>
                  </a:cubicBezTo>
                  <a:cubicBezTo>
                    <a:pt x="366" y="47"/>
                    <a:pt x="368" y="45"/>
                    <a:pt x="369" y="43"/>
                  </a:cubicBezTo>
                  <a:cubicBezTo>
                    <a:pt x="369" y="42"/>
                    <a:pt x="370" y="40"/>
                    <a:pt x="369" y="41"/>
                  </a:cubicBezTo>
                  <a:cubicBezTo>
                    <a:pt x="369" y="41"/>
                    <a:pt x="370" y="41"/>
                    <a:pt x="370" y="41"/>
                  </a:cubicBezTo>
                  <a:cubicBezTo>
                    <a:pt x="371" y="42"/>
                    <a:pt x="373" y="42"/>
                    <a:pt x="372" y="38"/>
                  </a:cubicBezTo>
                  <a:cubicBezTo>
                    <a:pt x="377" y="39"/>
                    <a:pt x="376" y="33"/>
                    <a:pt x="379" y="32"/>
                  </a:cubicBezTo>
                  <a:cubicBezTo>
                    <a:pt x="378" y="28"/>
                    <a:pt x="375" y="26"/>
                    <a:pt x="370" y="26"/>
                  </a:cubicBezTo>
                  <a:cubicBezTo>
                    <a:pt x="373" y="24"/>
                    <a:pt x="368" y="20"/>
                    <a:pt x="364" y="19"/>
                  </a:cubicBezTo>
                  <a:cubicBezTo>
                    <a:pt x="364" y="18"/>
                    <a:pt x="364" y="16"/>
                    <a:pt x="363" y="16"/>
                  </a:cubicBezTo>
                  <a:cubicBezTo>
                    <a:pt x="363" y="13"/>
                    <a:pt x="366" y="12"/>
                    <a:pt x="367" y="9"/>
                  </a:cubicBezTo>
                  <a:cubicBezTo>
                    <a:pt x="367" y="9"/>
                    <a:pt x="370" y="7"/>
                    <a:pt x="369" y="7"/>
                  </a:cubicBezTo>
                  <a:cubicBezTo>
                    <a:pt x="367" y="5"/>
                    <a:pt x="369" y="5"/>
                    <a:pt x="370" y="5"/>
                  </a:cubicBezTo>
                  <a:cubicBezTo>
                    <a:pt x="371" y="6"/>
                    <a:pt x="372" y="6"/>
                    <a:pt x="370" y="4"/>
                  </a:cubicBezTo>
                  <a:cubicBezTo>
                    <a:pt x="371" y="0"/>
                    <a:pt x="374" y="5"/>
                    <a:pt x="374" y="5"/>
                  </a:cubicBezTo>
                  <a:cubicBezTo>
                    <a:pt x="375" y="6"/>
                    <a:pt x="376" y="6"/>
                    <a:pt x="377" y="5"/>
                  </a:cubicBezTo>
                  <a:cubicBezTo>
                    <a:pt x="378" y="5"/>
                    <a:pt x="379" y="5"/>
                    <a:pt x="379" y="5"/>
                  </a:cubicBezTo>
                  <a:cubicBezTo>
                    <a:pt x="380" y="6"/>
                    <a:pt x="377" y="7"/>
                    <a:pt x="378" y="8"/>
                  </a:cubicBezTo>
                  <a:cubicBezTo>
                    <a:pt x="378" y="8"/>
                    <a:pt x="379" y="8"/>
                    <a:pt x="380" y="8"/>
                  </a:cubicBezTo>
                  <a:cubicBezTo>
                    <a:pt x="381" y="8"/>
                    <a:pt x="382" y="8"/>
                    <a:pt x="382" y="8"/>
                  </a:cubicBezTo>
                  <a:cubicBezTo>
                    <a:pt x="382" y="9"/>
                    <a:pt x="381" y="11"/>
                    <a:pt x="382" y="12"/>
                  </a:cubicBezTo>
                  <a:cubicBezTo>
                    <a:pt x="384" y="12"/>
                    <a:pt x="384" y="12"/>
                    <a:pt x="384" y="12"/>
                  </a:cubicBezTo>
                  <a:cubicBezTo>
                    <a:pt x="386" y="15"/>
                    <a:pt x="382" y="14"/>
                    <a:pt x="384" y="17"/>
                  </a:cubicBezTo>
                  <a:cubicBezTo>
                    <a:pt x="385" y="18"/>
                    <a:pt x="386" y="18"/>
                    <a:pt x="386" y="19"/>
                  </a:cubicBezTo>
                  <a:cubicBezTo>
                    <a:pt x="386" y="19"/>
                    <a:pt x="384" y="20"/>
                    <a:pt x="384" y="21"/>
                  </a:cubicBezTo>
                  <a:cubicBezTo>
                    <a:pt x="384" y="23"/>
                    <a:pt x="383" y="23"/>
                    <a:pt x="383" y="24"/>
                  </a:cubicBezTo>
                  <a:cubicBezTo>
                    <a:pt x="383" y="26"/>
                    <a:pt x="391" y="27"/>
                    <a:pt x="389" y="23"/>
                  </a:cubicBezTo>
                  <a:cubicBezTo>
                    <a:pt x="392" y="23"/>
                    <a:pt x="391" y="27"/>
                    <a:pt x="394" y="26"/>
                  </a:cubicBezTo>
                  <a:cubicBezTo>
                    <a:pt x="392" y="28"/>
                    <a:pt x="395" y="28"/>
                    <a:pt x="394" y="32"/>
                  </a:cubicBezTo>
                  <a:cubicBezTo>
                    <a:pt x="397" y="32"/>
                    <a:pt x="398" y="32"/>
                    <a:pt x="399" y="31"/>
                  </a:cubicBezTo>
                  <a:cubicBezTo>
                    <a:pt x="400" y="30"/>
                    <a:pt x="400" y="29"/>
                    <a:pt x="403" y="31"/>
                  </a:cubicBezTo>
                  <a:cubicBezTo>
                    <a:pt x="404" y="31"/>
                    <a:pt x="404" y="30"/>
                    <a:pt x="404" y="29"/>
                  </a:cubicBezTo>
                  <a:cubicBezTo>
                    <a:pt x="407" y="30"/>
                    <a:pt x="403" y="31"/>
                    <a:pt x="406" y="33"/>
                  </a:cubicBezTo>
                  <a:cubicBezTo>
                    <a:pt x="408" y="34"/>
                    <a:pt x="408" y="34"/>
                    <a:pt x="408" y="34"/>
                  </a:cubicBezTo>
                  <a:cubicBezTo>
                    <a:pt x="408" y="37"/>
                    <a:pt x="404" y="38"/>
                    <a:pt x="406" y="42"/>
                  </a:cubicBezTo>
                  <a:moveTo>
                    <a:pt x="256" y="56"/>
                  </a:moveTo>
                  <a:cubicBezTo>
                    <a:pt x="255" y="54"/>
                    <a:pt x="258" y="53"/>
                    <a:pt x="256" y="52"/>
                  </a:cubicBezTo>
                  <a:cubicBezTo>
                    <a:pt x="256" y="53"/>
                    <a:pt x="255" y="54"/>
                    <a:pt x="254" y="53"/>
                  </a:cubicBezTo>
                  <a:cubicBezTo>
                    <a:pt x="254" y="52"/>
                    <a:pt x="255" y="50"/>
                    <a:pt x="253" y="50"/>
                  </a:cubicBezTo>
                  <a:cubicBezTo>
                    <a:pt x="251" y="51"/>
                    <a:pt x="246" y="55"/>
                    <a:pt x="243" y="52"/>
                  </a:cubicBezTo>
                  <a:cubicBezTo>
                    <a:pt x="243" y="51"/>
                    <a:pt x="244" y="51"/>
                    <a:pt x="245" y="51"/>
                  </a:cubicBezTo>
                  <a:cubicBezTo>
                    <a:pt x="246" y="51"/>
                    <a:pt x="248" y="51"/>
                    <a:pt x="247" y="48"/>
                  </a:cubicBezTo>
                  <a:cubicBezTo>
                    <a:pt x="246" y="48"/>
                    <a:pt x="244" y="48"/>
                    <a:pt x="244" y="47"/>
                  </a:cubicBezTo>
                  <a:cubicBezTo>
                    <a:pt x="242" y="46"/>
                    <a:pt x="241" y="49"/>
                    <a:pt x="239" y="50"/>
                  </a:cubicBezTo>
                  <a:cubicBezTo>
                    <a:pt x="237" y="50"/>
                    <a:pt x="233" y="50"/>
                    <a:pt x="230" y="51"/>
                  </a:cubicBezTo>
                  <a:cubicBezTo>
                    <a:pt x="230" y="51"/>
                    <a:pt x="230" y="52"/>
                    <a:pt x="229" y="52"/>
                  </a:cubicBezTo>
                  <a:cubicBezTo>
                    <a:pt x="225" y="53"/>
                    <a:pt x="221" y="53"/>
                    <a:pt x="217" y="53"/>
                  </a:cubicBezTo>
                  <a:cubicBezTo>
                    <a:pt x="217" y="55"/>
                    <a:pt x="215" y="57"/>
                    <a:pt x="217" y="57"/>
                  </a:cubicBezTo>
                  <a:cubicBezTo>
                    <a:pt x="217" y="56"/>
                    <a:pt x="218" y="56"/>
                    <a:pt x="218" y="58"/>
                  </a:cubicBezTo>
                  <a:cubicBezTo>
                    <a:pt x="220" y="59"/>
                    <a:pt x="222" y="58"/>
                    <a:pt x="225" y="57"/>
                  </a:cubicBezTo>
                  <a:cubicBezTo>
                    <a:pt x="229" y="56"/>
                    <a:pt x="232" y="55"/>
                    <a:pt x="233" y="58"/>
                  </a:cubicBezTo>
                  <a:cubicBezTo>
                    <a:pt x="230" y="56"/>
                    <a:pt x="232" y="59"/>
                    <a:pt x="229" y="60"/>
                  </a:cubicBezTo>
                  <a:cubicBezTo>
                    <a:pt x="227" y="60"/>
                    <a:pt x="225" y="60"/>
                    <a:pt x="224" y="62"/>
                  </a:cubicBezTo>
                  <a:cubicBezTo>
                    <a:pt x="228" y="63"/>
                    <a:pt x="231" y="62"/>
                    <a:pt x="233" y="62"/>
                  </a:cubicBezTo>
                  <a:cubicBezTo>
                    <a:pt x="236" y="61"/>
                    <a:pt x="238" y="61"/>
                    <a:pt x="240" y="61"/>
                  </a:cubicBezTo>
                  <a:cubicBezTo>
                    <a:pt x="241" y="62"/>
                    <a:pt x="240" y="64"/>
                    <a:pt x="242" y="65"/>
                  </a:cubicBezTo>
                  <a:cubicBezTo>
                    <a:pt x="242" y="63"/>
                    <a:pt x="244" y="63"/>
                    <a:pt x="246" y="63"/>
                  </a:cubicBezTo>
                  <a:cubicBezTo>
                    <a:pt x="246" y="61"/>
                    <a:pt x="246" y="59"/>
                    <a:pt x="248" y="58"/>
                  </a:cubicBezTo>
                  <a:cubicBezTo>
                    <a:pt x="250" y="57"/>
                    <a:pt x="250" y="57"/>
                    <a:pt x="251" y="58"/>
                  </a:cubicBezTo>
                  <a:cubicBezTo>
                    <a:pt x="251" y="58"/>
                    <a:pt x="252" y="58"/>
                    <a:pt x="253" y="58"/>
                  </a:cubicBezTo>
                  <a:cubicBezTo>
                    <a:pt x="253" y="57"/>
                    <a:pt x="254" y="55"/>
                    <a:pt x="256" y="56"/>
                  </a:cubicBezTo>
                  <a:moveTo>
                    <a:pt x="264" y="99"/>
                  </a:moveTo>
                  <a:cubicBezTo>
                    <a:pt x="265" y="95"/>
                    <a:pt x="269" y="97"/>
                    <a:pt x="271" y="95"/>
                  </a:cubicBezTo>
                  <a:cubicBezTo>
                    <a:pt x="271" y="95"/>
                    <a:pt x="272" y="95"/>
                    <a:pt x="272" y="95"/>
                  </a:cubicBezTo>
                  <a:cubicBezTo>
                    <a:pt x="273" y="95"/>
                    <a:pt x="273" y="95"/>
                    <a:pt x="273" y="95"/>
                  </a:cubicBezTo>
                  <a:cubicBezTo>
                    <a:pt x="275" y="94"/>
                    <a:pt x="278" y="94"/>
                    <a:pt x="280" y="94"/>
                  </a:cubicBezTo>
                  <a:cubicBezTo>
                    <a:pt x="280" y="93"/>
                    <a:pt x="280" y="91"/>
                    <a:pt x="281" y="91"/>
                  </a:cubicBezTo>
                  <a:cubicBezTo>
                    <a:pt x="283" y="90"/>
                    <a:pt x="284" y="90"/>
                    <a:pt x="285" y="90"/>
                  </a:cubicBezTo>
                  <a:cubicBezTo>
                    <a:pt x="286" y="91"/>
                    <a:pt x="287" y="91"/>
                    <a:pt x="287" y="90"/>
                  </a:cubicBezTo>
                  <a:cubicBezTo>
                    <a:pt x="286" y="90"/>
                    <a:pt x="286" y="89"/>
                    <a:pt x="287" y="89"/>
                  </a:cubicBezTo>
                  <a:cubicBezTo>
                    <a:pt x="288" y="89"/>
                    <a:pt x="289" y="88"/>
                    <a:pt x="289" y="88"/>
                  </a:cubicBezTo>
                  <a:cubicBezTo>
                    <a:pt x="290" y="88"/>
                    <a:pt x="290" y="88"/>
                    <a:pt x="291" y="89"/>
                  </a:cubicBezTo>
                  <a:cubicBezTo>
                    <a:pt x="291" y="89"/>
                    <a:pt x="292" y="89"/>
                    <a:pt x="292" y="88"/>
                  </a:cubicBezTo>
                  <a:cubicBezTo>
                    <a:pt x="292" y="88"/>
                    <a:pt x="292" y="87"/>
                    <a:pt x="292" y="87"/>
                  </a:cubicBezTo>
                  <a:cubicBezTo>
                    <a:pt x="291" y="88"/>
                    <a:pt x="291" y="87"/>
                    <a:pt x="292" y="87"/>
                  </a:cubicBezTo>
                  <a:cubicBezTo>
                    <a:pt x="292" y="86"/>
                    <a:pt x="294" y="85"/>
                    <a:pt x="295" y="87"/>
                  </a:cubicBezTo>
                  <a:cubicBezTo>
                    <a:pt x="295" y="85"/>
                    <a:pt x="297" y="84"/>
                    <a:pt x="297" y="81"/>
                  </a:cubicBezTo>
                  <a:cubicBezTo>
                    <a:pt x="295" y="81"/>
                    <a:pt x="294" y="81"/>
                    <a:pt x="292" y="82"/>
                  </a:cubicBezTo>
                  <a:cubicBezTo>
                    <a:pt x="291" y="82"/>
                    <a:pt x="290" y="83"/>
                    <a:pt x="287" y="82"/>
                  </a:cubicBezTo>
                  <a:cubicBezTo>
                    <a:pt x="287" y="85"/>
                    <a:pt x="286" y="85"/>
                    <a:pt x="285" y="86"/>
                  </a:cubicBezTo>
                  <a:cubicBezTo>
                    <a:pt x="282" y="87"/>
                    <a:pt x="282" y="87"/>
                    <a:pt x="281" y="86"/>
                  </a:cubicBezTo>
                  <a:cubicBezTo>
                    <a:pt x="280" y="86"/>
                    <a:pt x="280" y="86"/>
                    <a:pt x="278" y="86"/>
                  </a:cubicBezTo>
                  <a:cubicBezTo>
                    <a:pt x="278" y="86"/>
                    <a:pt x="278" y="88"/>
                    <a:pt x="276" y="87"/>
                  </a:cubicBezTo>
                  <a:cubicBezTo>
                    <a:pt x="274" y="87"/>
                    <a:pt x="273" y="85"/>
                    <a:pt x="271" y="86"/>
                  </a:cubicBezTo>
                  <a:cubicBezTo>
                    <a:pt x="270" y="85"/>
                    <a:pt x="271" y="84"/>
                    <a:pt x="269" y="83"/>
                  </a:cubicBezTo>
                  <a:cubicBezTo>
                    <a:pt x="270" y="85"/>
                    <a:pt x="269" y="86"/>
                    <a:pt x="268" y="87"/>
                  </a:cubicBezTo>
                  <a:cubicBezTo>
                    <a:pt x="268" y="89"/>
                    <a:pt x="270" y="88"/>
                    <a:pt x="271" y="90"/>
                  </a:cubicBezTo>
                  <a:cubicBezTo>
                    <a:pt x="267" y="89"/>
                    <a:pt x="267" y="91"/>
                    <a:pt x="266" y="92"/>
                  </a:cubicBezTo>
                  <a:cubicBezTo>
                    <a:pt x="264" y="94"/>
                    <a:pt x="261" y="93"/>
                    <a:pt x="261" y="95"/>
                  </a:cubicBezTo>
                  <a:cubicBezTo>
                    <a:pt x="261" y="98"/>
                    <a:pt x="255" y="94"/>
                    <a:pt x="257" y="99"/>
                  </a:cubicBezTo>
                  <a:cubicBezTo>
                    <a:pt x="259" y="99"/>
                    <a:pt x="262" y="99"/>
                    <a:pt x="264" y="99"/>
                  </a:cubicBezTo>
                  <a:moveTo>
                    <a:pt x="357" y="148"/>
                  </a:moveTo>
                  <a:cubicBezTo>
                    <a:pt x="355" y="148"/>
                    <a:pt x="356" y="149"/>
                    <a:pt x="355" y="149"/>
                  </a:cubicBezTo>
                  <a:cubicBezTo>
                    <a:pt x="355" y="149"/>
                    <a:pt x="352" y="150"/>
                    <a:pt x="351" y="150"/>
                  </a:cubicBezTo>
                  <a:cubicBezTo>
                    <a:pt x="351" y="152"/>
                    <a:pt x="352" y="155"/>
                    <a:pt x="350" y="155"/>
                  </a:cubicBezTo>
                  <a:cubicBezTo>
                    <a:pt x="350" y="154"/>
                    <a:pt x="350" y="152"/>
                    <a:pt x="349" y="151"/>
                  </a:cubicBezTo>
                  <a:cubicBezTo>
                    <a:pt x="349" y="153"/>
                    <a:pt x="349" y="155"/>
                    <a:pt x="349" y="156"/>
                  </a:cubicBezTo>
                  <a:cubicBezTo>
                    <a:pt x="351" y="156"/>
                    <a:pt x="353" y="156"/>
                    <a:pt x="355" y="156"/>
                  </a:cubicBezTo>
                  <a:cubicBezTo>
                    <a:pt x="354" y="158"/>
                    <a:pt x="357" y="160"/>
                    <a:pt x="358" y="162"/>
                  </a:cubicBezTo>
                  <a:cubicBezTo>
                    <a:pt x="359" y="165"/>
                    <a:pt x="360" y="164"/>
                    <a:pt x="362" y="167"/>
                  </a:cubicBezTo>
                  <a:cubicBezTo>
                    <a:pt x="360" y="167"/>
                    <a:pt x="359" y="167"/>
                    <a:pt x="359" y="169"/>
                  </a:cubicBezTo>
                  <a:cubicBezTo>
                    <a:pt x="359" y="171"/>
                    <a:pt x="361" y="171"/>
                    <a:pt x="360" y="173"/>
                  </a:cubicBezTo>
                  <a:cubicBezTo>
                    <a:pt x="362" y="173"/>
                    <a:pt x="364" y="173"/>
                    <a:pt x="365" y="173"/>
                  </a:cubicBezTo>
                  <a:cubicBezTo>
                    <a:pt x="367" y="171"/>
                    <a:pt x="367" y="168"/>
                    <a:pt x="367" y="165"/>
                  </a:cubicBezTo>
                  <a:cubicBezTo>
                    <a:pt x="365" y="165"/>
                    <a:pt x="364" y="164"/>
                    <a:pt x="363" y="163"/>
                  </a:cubicBezTo>
                  <a:cubicBezTo>
                    <a:pt x="364" y="158"/>
                    <a:pt x="364" y="158"/>
                    <a:pt x="363" y="158"/>
                  </a:cubicBezTo>
                  <a:cubicBezTo>
                    <a:pt x="363" y="158"/>
                    <a:pt x="362" y="158"/>
                    <a:pt x="362" y="158"/>
                  </a:cubicBezTo>
                  <a:cubicBezTo>
                    <a:pt x="360" y="155"/>
                    <a:pt x="360" y="151"/>
                    <a:pt x="359" y="148"/>
                  </a:cubicBezTo>
                  <a:cubicBezTo>
                    <a:pt x="359" y="148"/>
                    <a:pt x="358" y="148"/>
                    <a:pt x="358" y="148"/>
                  </a:cubicBezTo>
                  <a:cubicBezTo>
                    <a:pt x="357" y="148"/>
                    <a:pt x="357" y="148"/>
                    <a:pt x="357" y="148"/>
                  </a:cubicBezTo>
                  <a:moveTo>
                    <a:pt x="406" y="187"/>
                  </a:moveTo>
                  <a:cubicBezTo>
                    <a:pt x="402" y="185"/>
                    <a:pt x="403" y="189"/>
                    <a:pt x="401" y="189"/>
                  </a:cubicBezTo>
                  <a:cubicBezTo>
                    <a:pt x="400" y="188"/>
                    <a:pt x="400" y="188"/>
                    <a:pt x="398" y="188"/>
                  </a:cubicBezTo>
                  <a:cubicBezTo>
                    <a:pt x="398" y="192"/>
                    <a:pt x="393" y="190"/>
                    <a:pt x="392" y="192"/>
                  </a:cubicBezTo>
                  <a:cubicBezTo>
                    <a:pt x="391" y="193"/>
                    <a:pt x="392" y="193"/>
                    <a:pt x="391" y="194"/>
                  </a:cubicBezTo>
                  <a:cubicBezTo>
                    <a:pt x="390" y="195"/>
                    <a:pt x="388" y="194"/>
                    <a:pt x="388" y="195"/>
                  </a:cubicBezTo>
                  <a:cubicBezTo>
                    <a:pt x="390" y="196"/>
                    <a:pt x="388" y="197"/>
                    <a:pt x="388" y="199"/>
                  </a:cubicBezTo>
                  <a:cubicBezTo>
                    <a:pt x="390" y="201"/>
                    <a:pt x="391" y="197"/>
                    <a:pt x="393" y="197"/>
                  </a:cubicBezTo>
                  <a:cubicBezTo>
                    <a:pt x="394" y="196"/>
                    <a:pt x="396" y="196"/>
                    <a:pt x="397" y="197"/>
                  </a:cubicBezTo>
                  <a:cubicBezTo>
                    <a:pt x="398" y="197"/>
                    <a:pt x="400" y="197"/>
                    <a:pt x="401" y="197"/>
                  </a:cubicBezTo>
                  <a:cubicBezTo>
                    <a:pt x="402" y="197"/>
                    <a:pt x="402" y="196"/>
                    <a:pt x="404" y="195"/>
                  </a:cubicBezTo>
                  <a:cubicBezTo>
                    <a:pt x="407" y="195"/>
                    <a:pt x="411" y="196"/>
                    <a:pt x="412" y="198"/>
                  </a:cubicBezTo>
                  <a:cubicBezTo>
                    <a:pt x="411" y="198"/>
                    <a:pt x="410" y="198"/>
                    <a:pt x="409" y="199"/>
                  </a:cubicBezTo>
                  <a:cubicBezTo>
                    <a:pt x="410" y="198"/>
                    <a:pt x="411" y="201"/>
                    <a:pt x="411" y="201"/>
                  </a:cubicBezTo>
                  <a:cubicBezTo>
                    <a:pt x="412" y="201"/>
                    <a:pt x="412" y="199"/>
                    <a:pt x="412" y="199"/>
                  </a:cubicBezTo>
                  <a:cubicBezTo>
                    <a:pt x="417" y="200"/>
                    <a:pt x="415" y="200"/>
                    <a:pt x="418" y="198"/>
                  </a:cubicBezTo>
                  <a:cubicBezTo>
                    <a:pt x="420" y="197"/>
                    <a:pt x="422" y="197"/>
                    <a:pt x="423" y="197"/>
                  </a:cubicBezTo>
                  <a:cubicBezTo>
                    <a:pt x="425" y="198"/>
                    <a:pt x="426" y="198"/>
                    <a:pt x="427" y="197"/>
                  </a:cubicBezTo>
                  <a:cubicBezTo>
                    <a:pt x="424" y="196"/>
                    <a:pt x="428" y="191"/>
                    <a:pt x="425" y="194"/>
                  </a:cubicBezTo>
                  <a:cubicBezTo>
                    <a:pt x="422" y="196"/>
                    <a:pt x="422" y="189"/>
                    <a:pt x="422" y="189"/>
                  </a:cubicBezTo>
                  <a:cubicBezTo>
                    <a:pt x="422" y="188"/>
                    <a:pt x="418" y="189"/>
                    <a:pt x="420" y="187"/>
                  </a:cubicBezTo>
                  <a:cubicBezTo>
                    <a:pt x="417" y="187"/>
                    <a:pt x="415" y="187"/>
                    <a:pt x="413" y="187"/>
                  </a:cubicBezTo>
                  <a:cubicBezTo>
                    <a:pt x="414" y="185"/>
                    <a:pt x="415" y="185"/>
                    <a:pt x="413" y="183"/>
                  </a:cubicBezTo>
                  <a:cubicBezTo>
                    <a:pt x="409" y="184"/>
                    <a:pt x="410" y="183"/>
                    <a:pt x="406" y="183"/>
                  </a:cubicBezTo>
                  <a:cubicBezTo>
                    <a:pt x="405" y="185"/>
                    <a:pt x="404" y="185"/>
                    <a:pt x="406" y="187"/>
                  </a:cubicBezTo>
                  <a:moveTo>
                    <a:pt x="440" y="218"/>
                  </a:moveTo>
                  <a:cubicBezTo>
                    <a:pt x="439" y="218"/>
                    <a:pt x="438" y="218"/>
                    <a:pt x="438" y="217"/>
                  </a:cubicBezTo>
                  <a:cubicBezTo>
                    <a:pt x="441" y="217"/>
                    <a:pt x="441" y="215"/>
                    <a:pt x="441" y="213"/>
                  </a:cubicBezTo>
                  <a:cubicBezTo>
                    <a:pt x="441" y="211"/>
                    <a:pt x="441" y="209"/>
                    <a:pt x="444" y="209"/>
                  </a:cubicBezTo>
                  <a:cubicBezTo>
                    <a:pt x="445" y="211"/>
                    <a:pt x="446" y="210"/>
                    <a:pt x="448" y="210"/>
                  </a:cubicBezTo>
                  <a:cubicBezTo>
                    <a:pt x="448" y="209"/>
                    <a:pt x="450" y="209"/>
                    <a:pt x="451" y="209"/>
                  </a:cubicBezTo>
                  <a:cubicBezTo>
                    <a:pt x="449" y="202"/>
                    <a:pt x="440" y="200"/>
                    <a:pt x="432" y="202"/>
                  </a:cubicBezTo>
                  <a:cubicBezTo>
                    <a:pt x="431" y="201"/>
                    <a:pt x="431" y="201"/>
                    <a:pt x="431" y="199"/>
                  </a:cubicBezTo>
                  <a:cubicBezTo>
                    <a:pt x="428" y="199"/>
                    <a:pt x="427" y="202"/>
                    <a:pt x="425" y="202"/>
                  </a:cubicBezTo>
                  <a:cubicBezTo>
                    <a:pt x="423" y="202"/>
                    <a:pt x="423" y="200"/>
                    <a:pt x="421" y="201"/>
                  </a:cubicBezTo>
                  <a:cubicBezTo>
                    <a:pt x="419" y="201"/>
                    <a:pt x="419" y="202"/>
                    <a:pt x="417" y="203"/>
                  </a:cubicBezTo>
                  <a:cubicBezTo>
                    <a:pt x="415" y="204"/>
                    <a:pt x="414" y="204"/>
                    <a:pt x="412" y="204"/>
                  </a:cubicBezTo>
                  <a:cubicBezTo>
                    <a:pt x="412" y="206"/>
                    <a:pt x="411" y="207"/>
                    <a:pt x="409" y="208"/>
                  </a:cubicBezTo>
                  <a:cubicBezTo>
                    <a:pt x="410" y="218"/>
                    <a:pt x="408" y="219"/>
                    <a:pt x="408" y="229"/>
                  </a:cubicBezTo>
                  <a:cubicBezTo>
                    <a:pt x="411" y="230"/>
                    <a:pt x="411" y="229"/>
                    <a:pt x="412" y="228"/>
                  </a:cubicBezTo>
                  <a:cubicBezTo>
                    <a:pt x="412" y="227"/>
                    <a:pt x="413" y="226"/>
                    <a:pt x="415" y="227"/>
                  </a:cubicBezTo>
                  <a:cubicBezTo>
                    <a:pt x="414" y="225"/>
                    <a:pt x="415" y="223"/>
                    <a:pt x="416" y="222"/>
                  </a:cubicBezTo>
                  <a:cubicBezTo>
                    <a:pt x="418" y="219"/>
                    <a:pt x="416" y="216"/>
                    <a:pt x="417" y="212"/>
                  </a:cubicBezTo>
                  <a:cubicBezTo>
                    <a:pt x="417" y="212"/>
                    <a:pt x="419" y="210"/>
                    <a:pt x="420" y="209"/>
                  </a:cubicBezTo>
                  <a:cubicBezTo>
                    <a:pt x="420" y="208"/>
                    <a:pt x="419" y="206"/>
                    <a:pt x="421" y="206"/>
                  </a:cubicBezTo>
                  <a:cubicBezTo>
                    <a:pt x="423" y="206"/>
                    <a:pt x="425" y="205"/>
                    <a:pt x="426" y="204"/>
                  </a:cubicBezTo>
                  <a:cubicBezTo>
                    <a:pt x="425" y="207"/>
                    <a:pt x="426" y="207"/>
                    <a:pt x="428" y="207"/>
                  </a:cubicBezTo>
                  <a:cubicBezTo>
                    <a:pt x="429" y="207"/>
                    <a:pt x="430" y="207"/>
                    <a:pt x="430" y="208"/>
                  </a:cubicBezTo>
                  <a:cubicBezTo>
                    <a:pt x="431" y="212"/>
                    <a:pt x="431" y="210"/>
                    <a:pt x="430" y="214"/>
                  </a:cubicBezTo>
                  <a:cubicBezTo>
                    <a:pt x="431" y="215"/>
                    <a:pt x="432" y="214"/>
                    <a:pt x="432" y="216"/>
                  </a:cubicBezTo>
                  <a:cubicBezTo>
                    <a:pt x="431" y="216"/>
                    <a:pt x="430" y="216"/>
                    <a:pt x="430" y="217"/>
                  </a:cubicBezTo>
                  <a:cubicBezTo>
                    <a:pt x="432" y="216"/>
                    <a:pt x="434" y="217"/>
                    <a:pt x="435" y="218"/>
                  </a:cubicBezTo>
                  <a:cubicBezTo>
                    <a:pt x="437" y="219"/>
                    <a:pt x="439" y="219"/>
                    <a:pt x="440" y="218"/>
                  </a:cubicBezTo>
                  <a:moveTo>
                    <a:pt x="462" y="213"/>
                  </a:moveTo>
                  <a:cubicBezTo>
                    <a:pt x="462" y="216"/>
                    <a:pt x="462" y="216"/>
                    <a:pt x="462" y="216"/>
                  </a:cubicBezTo>
                  <a:cubicBezTo>
                    <a:pt x="461" y="217"/>
                    <a:pt x="460" y="216"/>
                    <a:pt x="458" y="215"/>
                  </a:cubicBezTo>
                  <a:cubicBezTo>
                    <a:pt x="456" y="214"/>
                    <a:pt x="454" y="213"/>
                    <a:pt x="452" y="214"/>
                  </a:cubicBezTo>
                  <a:cubicBezTo>
                    <a:pt x="453" y="217"/>
                    <a:pt x="451" y="217"/>
                    <a:pt x="450" y="218"/>
                  </a:cubicBezTo>
                  <a:cubicBezTo>
                    <a:pt x="453" y="222"/>
                    <a:pt x="454" y="219"/>
                    <a:pt x="457" y="219"/>
                  </a:cubicBezTo>
                  <a:cubicBezTo>
                    <a:pt x="458" y="219"/>
                    <a:pt x="459" y="219"/>
                    <a:pt x="460" y="219"/>
                  </a:cubicBezTo>
                  <a:cubicBezTo>
                    <a:pt x="462" y="220"/>
                    <a:pt x="465" y="220"/>
                    <a:pt x="466" y="218"/>
                  </a:cubicBezTo>
                  <a:cubicBezTo>
                    <a:pt x="466" y="218"/>
                    <a:pt x="465" y="217"/>
                    <a:pt x="466" y="217"/>
                  </a:cubicBezTo>
                  <a:cubicBezTo>
                    <a:pt x="467" y="217"/>
                    <a:pt x="469" y="217"/>
                    <a:pt x="469" y="216"/>
                  </a:cubicBezTo>
                  <a:cubicBezTo>
                    <a:pt x="465" y="216"/>
                    <a:pt x="464" y="213"/>
                    <a:pt x="462" y="213"/>
                  </a:cubicBezTo>
                  <a:moveTo>
                    <a:pt x="445" y="223"/>
                  </a:moveTo>
                  <a:cubicBezTo>
                    <a:pt x="444" y="223"/>
                    <a:pt x="444" y="221"/>
                    <a:pt x="442" y="222"/>
                  </a:cubicBezTo>
                  <a:cubicBezTo>
                    <a:pt x="442" y="224"/>
                    <a:pt x="442" y="224"/>
                    <a:pt x="442" y="224"/>
                  </a:cubicBezTo>
                  <a:cubicBezTo>
                    <a:pt x="440" y="224"/>
                    <a:pt x="438" y="224"/>
                    <a:pt x="436" y="224"/>
                  </a:cubicBezTo>
                  <a:cubicBezTo>
                    <a:pt x="437" y="227"/>
                    <a:pt x="436" y="227"/>
                    <a:pt x="434" y="227"/>
                  </a:cubicBezTo>
                  <a:cubicBezTo>
                    <a:pt x="433" y="227"/>
                    <a:pt x="432" y="227"/>
                    <a:pt x="432" y="228"/>
                  </a:cubicBezTo>
                  <a:cubicBezTo>
                    <a:pt x="433" y="228"/>
                    <a:pt x="435" y="228"/>
                    <a:pt x="436" y="228"/>
                  </a:cubicBezTo>
                  <a:cubicBezTo>
                    <a:pt x="436" y="229"/>
                    <a:pt x="435" y="230"/>
                    <a:pt x="435" y="231"/>
                  </a:cubicBezTo>
                  <a:cubicBezTo>
                    <a:pt x="438" y="232"/>
                    <a:pt x="437" y="228"/>
                    <a:pt x="440" y="228"/>
                  </a:cubicBezTo>
                  <a:cubicBezTo>
                    <a:pt x="441" y="229"/>
                    <a:pt x="443" y="230"/>
                    <a:pt x="446" y="229"/>
                  </a:cubicBezTo>
                  <a:cubicBezTo>
                    <a:pt x="446" y="224"/>
                    <a:pt x="454" y="229"/>
                    <a:pt x="452" y="222"/>
                  </a:cubicBezTo>
                  <a:cubicBezTo>
                    <a:pt x="450" y="221"/>
                    <a:pt x="448" y="222"/>
                    <a:pt x="447" y="222"/>
                  </a:cubicBezTo>
                  <a:cubicBezTo>
                    <a:pt x="446" y="223"/>
                    <a:pt x="445" y="223"/>
                    <a:pt x="445" y="223"/>
                  </a:cubicBezTo>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1" name="Freeform 92"/>
            <p:cNvSpPr/>
            <p:nvPr/>
          </p:nvSpPr>
          <p:spPr bwMode="auto">
            <a:xfrm>
              <a:off x="3837162" y="2295080"/>
              <a:ext cx="130175" cy="200025"/>
            </a:xfrm>
            <a:custGeom>
              <a:avLst/>
              <a:gdLst>
                <a:gd name="T0" fmla="*/ 11 w 41"/>
                <a:gd name="T1" fmla="*/ 6 h 62"/>
                <a:gd name="T2" fmla="*/ 20 w 41"/>
                <a:gd name="T3" fmla="*/ 5 h 62"/>
                <a:gd name="T4" fmla="*/ 21 w 41"/>
                <a:gd name="T5" fmla="*/ 13 h 62"/>
                <a:gd name="T6" fmla="*/ 15 w 41"/>
                <a:gd name="T7" fmla="*/ 17 h 62"/>
                <a:gd name="T8" fmla="*/ 23 w 41"/>
                <a:gd name="T9" fmla="*/ 20 h 62"/>
                <a:gd name="T10" fmla="*/ 26 w 41"/>
                <a:gd name="T11" fmla="*/ 29 h 62"/>
                <a:gd name="T12" fmla="*/ 29 w 41"/>
                <a:gd name="T13" fmla="*/ 32 h 62"/>
                <a:gd name="T14" fmla="*/ 34 w 41"/>
                <a:gd name="T15" fmla="*/ 34 h 62"/>
                <a:gd name="T16" fmla="*/ 31 w 41"/>
                <a:gd name="T17" fmla="*/ 39 h 62"/>
                <a:gd name="T18" fmla="*/ 39 w 41"/>
                <a:gd name="T19" fmla="*/ 40 h 62"/>
                <a:gd name="T20" fmla="*/ 39 w 41"/>
                <a:gd name="T21" fmla="*/ 48 h 62"/>
                <a:gd name="T22" fmla="*/ 36 w 41"/>
                <a:gd name="T23" fmla="*/ 48 h 62"/>
                <a:gd name="T24" fmla="*/ 39 w 41"/>
                <a:gd name="T25" fmla="*/ 49 h 62"/>
                <a:gd name="T26" fmla="*/ 36 w 41"/>
                <a:gd name="T27" fmla="*/ 53 h 62"/>
                <a:gd name="T28" fmla="*/ 33 w 41"/>
                <a:gd name="T29" fmla="*/ 56 h 62"/>
                <a:gd name="T30" fmla="*/ 20 w 41"/>
                <a:gd name="T31" fmla="*/ 54 h 62"/>
                <a:gd name="T32" fmla="*/ 15 w 41"/>
                <a:gd name="T33" fmla="*/ 56 h 62"/>
                <a:gd name="T34" fmla="*/ 6 w 41"/>
                <a:gd name="T35" fmla="*/ 56 h 62"/>
                <a:gd name="T36" fmla="*/ 9 w 41"/>
                <a:gd name="T37" fmla="*/ 54 h 62"/>
                <a:gd name="T38" fmla="*/ 10 w 41"/>
                <a:gd name="T39" fmla="*/ 56 h 62"/>
                <a:gd name="T40" fmla="*/ 11 w 41"/>
                <a:gd name="T41" fmla="*/ 53 h 62"/>
                <a:gd name="T42" fmla="*/ 19 w 41"/>
                <a:gd name="T43" fmla="*/ 52 h 62"/>
                <a:gd name="T44" fmla="*/ 9 w 41"/>
                <a:gd name="T45" fmla="*/ 48 h 62"/>
                <a:gd name="T46" fmla="*/ 9 w 41"/>
                <a:gd name="T47" fmla="*/ 40 h 62"/>
                <a:gd name="T48" fmla="*/ 11 w 41"/>
                <a:gd name="T49" fmla="*/ 39 h 62"/>
                <a:gd name="T50" fmla="*/ 16 w 41"/>
                <a:gd name="T51" fmla="*/ 39 h 62"/>
                <a:gd name="T52" fmla="*/ 18 w 41"/>
                <a:gd name="T53" fmla="*/ 32 h 62"/>
                <a:gd name="T54" fmla="*/ 14 w 41"/>
                <a:gd name="T55" fmla="*/ 27 h 62"/>
                <a:gd name="T56" fmla="*/ 9 w 41"/>
                <a:gd name="T57" fmla="*/ 28 h 62"/>
                <a:gd name="T58" fmla="*/ 9 w 41"/>
                <a:gd name="T59" fmla="*/ 22 h 62"/>
                <a:gd name="T60" fmla="*/ 4 w 41"/>
                <a:gd name="T61" fmla="*/ 19 h 62"/>
                <a:gd name="T62" fmla="*/ 0 w 41"/>
                <a:gd name="T63" fmla="*/ 6 h 62"/>
                <a:gd name="T64" fmla="*/ 6 w 41"/>
                <a:gd name="T65" fmla="*/ 0 h 62"/>
                <a:gd name="T66" fmla="*/ 18 w 41"/>
                <a:gd name="T67" fmla="*/ 0 h 62"/>
                <a:gd name="T68" fmla="*/ 11 w 41"/>
                <a:gd name="T69"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62">
                  <a:moveTo>
                    <a:pt x="11" y="6"/>
                  </a:moveTo>
                  <a:cubicBezTo>
                    <a:pt x="12" y="9"/>
                    <a:pt x="17" y="5"/>
                    <a:pt x="20" y="5"/>
                  </a:cubicBezTo>
                  <a:cubicBezTo>
                    <a:pt x="22" y="7"/>
                    <a:pt x="22" y="10"/>
                    <a:pt x="21" y="13"/>
                  </a:cubicBezTo>
                  <a:cubicBezTo>
                    <a:pt x="18" y="13"/>
                    <a:pt x="16" y="14"/>
                    <a:pt x="15" y="17"/>
                  </a:cubicBezTo>
                  <a:cubicBezTo>
                    <a:pt x="16" y="19"/>
                    <a:pt x="19" y="20"/>
                    <a:pt x="23" y="20"/>
                  </a:cubicBezTo>
                  <a:cubicBezTo>
                    <a:pt x="22" y="25"/>
                    <a:pt x="28" y="24"/>
                    <a:pt x="26" y="29"/>
                  </a:cubicBezTo>
                  <a:cubicBezTo>
                    <a:pt x="27" y="31"/>
                    <a:pt x="29" y="30"/>
                    <a:pt x="29" y="32"/>
                  </a:cubicBezTo>
                  <a:cubicBezTo>
                    <a:pt x="29" y="34"/>
                    <a:pt x="33" y="32"/>
                    <a:pt x="34" y="34"/>
                  </a:cubicBezTo>
                  <a:cubicBezTo>
                    <a:pt x="33" y="36"/>
                    <a:pt x="32" y="37"/>
                    <a:pt x="31" y="39"/>
                  </a:cubicBezTo>
                  <a:cubicBezTo>
                    <a:pt x="35" y="39"/>
                    <a:pt x="37" y="39"/>
                    <a:pt x="39" y="40"/>
                  </a:cubicBezTo>
                  <a:cubicBezTo>
                    <a:pt x="38" y="42"/>
                    <a:pt x="41" y="46"/>
                    <a:pt x="39" y="48"/>
                  </a:cubicBezTo>
                  <a:cubicBezTo>
                    <a:pt x="36" y="48"/>
                    <a:pt x="36" y="48"/>
                    <a:pt x="36" y="48"/>
                  </a:cubicBezTo>
                  <a:cubicBezTo>
                    <a:pt x="36" y="49"/>
                    <a:pt x="38" y="49"/>
                    <a:pt x="39" y="49"/>
                  </a:cubicBezTo>
                  <a:cubicBezTo>
                    <a:pt x="38" y="51"/>
                    <a:pt x="36" y="51"/>
                    <a:pt x="36" y="53"/>
                  </a:cubicBezTo>
                  <a:cubicBezTo>
                    <a:pt x="35" y="53"/>
                    <a:pt x="34" y="55"/>
                    <a:pt x="33" y="56"/>
                  </a:cubicBezTo>
                  <a:cubicBezTo>
                    <a:pt x="28" y="55"/>
                    <a:pt x="25" y="54"/>
                    <a:pt x="20" y="54"/>
                  </a:cubicBezTo>
                  <a:cubicBezTo>
                    <a:pt x="18" y="57"/>
                    <a:pt x="19" y="57"/>
                    <a:pt x="15" y="56"/>
                  </a:cubicBezTo>
                  <a:cubicBezTo>
                    <a:pt x="14" y="58"/>
                    <a:pt x="6" y="62"/>
                    <a:pt x="6" y="56"/>
                  </a:cubicBezTo>
                  <a:cubicBezTo>
                    <a:pt x="8" y="57"/>
                    <a:pt x="8" y="54"/>
                    <a:pt x="9" y="54"/>
                  </a:cubicBezTo>
                  <a:cubicBezTo>
                    <a:pt x="9" y="54"/>
                    <a:pt x="11" y="55"/>
                    <a:pt x="10" y="56"/>
                  </a:cubicBezTo>
                  <a:cubicBezTo>
                    <a:pt x="12" y="55"/>
                    <a:pt x="10" y="54"/>
                    <a:pt x="11" y="53"/>
                  </a:cubicBezTo>
                  <a:cubicBezTo>
                    <a:pt x="13" y="52"/>
                    <a:pt x="16" y="53"/>
                    <a:pt x="19" y="52"/>
                  </a:cubicBezTo>
                  <a:cubicBezTo>
                    <a:pt x="18" y="46"/>
                    <a:pt x="12" y="50"/>
                    <a:pt x="9" y="48"/>
                  </a:cubicBezTo>
                  <a:cubicBezTo>
                    <a:pt x="9" y="46"/>
                    <a:pt x="9" y="43"/>
                    <a:pt x="9" y="40"/>
                  </a:cubicBezTo>
                  <a:cubicBezTo>
                    <a:pt x="11" y="41"/>
                    <a:pt x="13" y="40"/>
                    <a:pt x="11" y="39"/>
                  </a:cubicBezTo>
                  <a:cubicBezTo>
                    <a:pt x="12" y="35"/>
                    <a:pt x="14" y="40"/>
                    <a:pt x="16" y="39"/>
                  </a:cubicBezTo>
                  <a:cubicBezTo>
                    <a:pt x="19" y="39"/>
                    <a:pt x="14" y="34"/>
                    <a:pt x="18" y="32"/>
                  </a:cubicBezTo>
                  <a:cubicBezTo>
                    <a:pt x="17" y="29"/>
                    <a:pt x="13" y="31"/>
                    <a:pt x="14" y="27"/>
                  </a:cubicBezTo>
                  <a:cubicBezTo>
                    <a:pt x="13" y="28"/>
                    <a:pt x="11" y="28"/>
                    <a:pt x="9" y="28"/>
                  </a:cubicBezTo>
                  <a:cubicBezTo>
                    <a:pt x="9" y="26"/>
                    <a:pt x="9" y="24"/>
                    <a:pt x="9" y="22"/>
                  </a:cubicBezTo>
                  <a:cubicBezTo>
                    <a:pt x="9" y="19"/>
                    <a:pt x="4" y="21"/>
                    <a:pt x="4" y="19"/>
                  </a:cubicBezTo>
                  <a:cubicBezTo>
                    <a:pt x="6" y="14"/>
                    <a:pt x="5" y="7"/>
                    <a:pt x="0" y="6"/>
                  </a:cubicBezTo>
                  <a:cubicBezTo>
                    <a:pt x="2" y="4"/>
                    <a:pt x="5" y="3"/>
                    <a:pt x="6" y="0"/>
                  </a:cubicBezTo>
                  <a:cubicBezTo>
                    <a:pt x="10" y="0"/>
                    <a:pt x="14" y="0"/>
                    <a:pt x="18" y="0"/>
                  </a:cubicBezTo>
                  <a:cubicBezTo>
                    <a:pt x="15" y="2"/>
                    <a:pt x="13" y="4"/>
                    <a:pt x="11" y="6"/>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2" name="Freeform 94"/>
            <p:cNvSpPr/>
            <p:nvPr/>
          </p:nvSpPr>
          <p:spPr bwMode="auto">
            <a:xfrm>
              <a:off x="6242224" y="2628455"/>
              <a:ext cx="22225" cy="23813"/>
            </a:xfrm>
            <a:custGeom>
              <a:avLst/>
              <a:gdLst>
                <a:gd name="T0" fmla="*/ 2 w 7"/>
                <a:gd name="T1" fmla="*/ 2 h 7"/>
                <a:gd name="T2" fmla="*/ 7 w 7"/>
                <a:gd name="T3" fmla="*/ 1 h 7"/>
                <a:gd name="T4" fmla="*/ 0 w 7"/>
                <a:gd name="T5" fmla="*/ 7 h 7"/>
                <a:gd name="T6" fmla="*/ 2 w 7"/>
                <a:gd name="T7" fmla="*/ 2 h 7"/>
              </a:gdLst>
              <a:ahLst/>
              <a:cxnLst>
                <a:cxn ang="0">
                  <a:pos x="T0" y="T1"/>
                </a:cxn>
                <a:cxn ang="0">
                  <a:pos x="T2" y="T3"/>
                </a:cxn>
                <a:cxn ang="0">
                  <a:pos x="T4" y="T5"/>
                </a:cxn>
                <a:cxn ang="0">
                  <a:pos x="T6" y="T7"/>
                </a:cxn>
              </a:cxnLst>
              <a:rect l="0" t="0" r="r" b="b"/>
              <a:pathLst>
                <a:path w="7" h="7">
                  <a:moveTo>
                    <a:pt x="2" y="2"/>
                  </a:moveTo>
                  <a:cubicBezTo>
                    <a:pt x="3" y="0"/>
                    <a:pt x="4" y="2"/>
                    <a:pt x="7" y="1"/>
                  </a:cubicBezTo>
                  <a:cubicBezTo>
                    <a:pt x="6" y="4"/>
                    <a:pt x="5" y="7"/>
                    <a:pt x="0" y="7"/>
                  </a:cubicBezTo>
                  <a:cubicBezTo>
                    <a:pt x="0" y="5"/>
                    <a:pt x="6" y="3"/>
                    <a:pt x="2" y="2"/>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3" name="Freeform 95"/>
            <p:cNvSpPr/>
            <p:nvPr/>
          </p:nvSpPr>
          <p:spPr bwMode="auto">
            <a:xfrm>
              <a:off x="5732637" y="3268217"/>
              <a:ext cx="163513" cy="185738"/>
            </a:xfrm>
            <a:custGeom>
              <a:avLst/>
              <a:gdLst>
                <a:gd name="T0" fmla="*/ 41 w 51"/>
                <a:gd name="T1" fmla="*/ 3 h 58"/>
                <a:gd name="T2" fmla="*/ 46 w 51"/>
                <a:gd name="T3" fmla="*/ 5 h 58"/>
                <a:gd name="T4" fmla="*/ 51 w 51"/>
                <a:gd name="T5" fmla="*/ 9 h 58"/>
                <a:gd name="T6" fmla="*/ 46 w 51"/>
                <a:gd name="T7" fmla="*/ 16 h 58"/>
                <a:gd name="T8" fmla="*/ 45 w 51"/>
                <a:gd name="T9" fmla="*/ 23 h 58"/>
                <a:gd name="T10" fmla="*/ 47 w 51"/>
                <a:gd name="T11" fmla="*/ 26 h 58"/>
                <a:gd name="T12" fmla="*/ 47 w 51"/>
                <a:gd name="T13" fmla="*/ 29 h 58"/>
                <a:gd name="T14" fmla="*/ 50 w 51"/>
                <a:gd name="T15" fmla="*/ 32 h 58"/>
                <a:gd name="T16" fmla="*/ 43 w 51"/>
                <a:gd name="T17" fmla="*/ 36 h 58"/>
                <a:gd name="T18" fmla="*/ 42 w 51"/>
                <a:gd name="T19" fmla="*/ 42 h 58"/>
                <a:gd name="T20" fmla="*/ 42 w 51"/>
                <a:gd name="T21" fmla="*/ 44 h 58"/>
                <a:gd name="T22" fmla="*/ 40 w 51"/>
                <a:gd name="T23" fmla="*/ 44 h 58"/>
                <a:gd name="T24" fmla="*/ 36 w 51"/>
                <a:gd name="T25" fmla="*/ 50 h 58"/>
                <a:gd name="T26" fmla="*/ 36 w 51"/>
                <a:gd name="T27" fmla="*/ 57 h 58"/>
                <a:gd name="T28" fmla="*/ 23 w 51"/>
                <a:gd name="T29" fmla="*/ 53 h 58"/>
                <a:gd name="T30" fmla="*/ 22 w 51"/>
                <a:gd name="T31" fmla="*/ 56 h 58"/>
                <a:gd name="T32" fmla="*/ 18 w 51"/>
                <a:gd name="T33" fmla="*/ 53 h 58"/>
                <a:gd name="T34" fmla="*/ 12 w 51"/>
                <a:gd name="T35" fmla="*/ 53 h 58"/>
                <a:gd name="T36" fmla="*/ 8 w 51"/>
                <a:gd name="T37" fmla="*/ 52 h 58"/>
                <a:gd name="T38" fmla="*/ 3 w 51"/>
                <a:gd name="T39" fmla="*/ 44 h 58"/>
                <a:gd name="T40" fmla="*/ 4 w 51"/>
                <a:gd name="T41" fmla="*/ 39 h 58"/>
                <a:gd name="T42" fmla="*/ 3 w 51"/>
                <a:gd name="T43" fmla="*/ 39 h 58"/>
                <a:gd name="T44" fmla="*/ 2 w 51"/>
                <a:gd name="T45" fmla="*/ 29 h 58"/>
                <a:gd name="T46" fmla="*/ 14 w 51"/>
                <a:gd name="T47" fmla="*/ 28 h 58"/>
                <a:gd name="T48" fmla="*/ 14 w 51"/>
                <a:gd name="T49" fmla="*/ 24 h 58"/>
                <a:gd name="T50" fmla="*/ 23 w 51"/>
                <a:gd name="T51" fmla="*/ 18 h 58"/>
                <a:gd name="T52" fmla="*/ 31 w 51"/>
                <a:gd name="T53" fmla="*/ 16 h 58"/>
                <a:gd name="T54" fmla="*/ 32 w 51"/>
                <a:gd name="T55" fmla="*/ 12 h 58"/>
                <a:gd name="T56" fmla="*/ 35 w 51"/>
                <a:gd name="T57" fmla="*/ 12 h 58"/>
                <a:gd name="T58" fmla="*/ 37 w 51"/>
                <a:gd name="T59" fmla="*/ 9 h 58"/>
                <a:gd name="T60" fmla="*/ 42 w 51"/>
                <a:gd name="T61" fmla="*/ 3 h 58"/>
                <a:gd name="T62" fmla="*/ 41 w 51"/>
                <a:gd name="T6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8">
                  <a:moveTo>
                    <a:pt x="41" y="3"/>
                  </a:moveTo>
                  <a:cubicBezTo>
                    <a:pt x="42" y="0"/>
                    <a:pt x="44" y="6"/>
                    <a:pt x="46" y="5"/>
                  </a:cubicBezTo>
                  <a:cubicBezTo>
                    <a:pt x="48" y="7"/>
                    <a:pt x="48" y="9"/>
                    <a:pt x="51" y="9"/>
                  </a:cubicBezTo>
                  <a:cubicBezTo>
                    <a:pt x="50" y="12"/>
                    <a:pt x="50" y="16"/>
                    <a:pt x="46" y="16"/>
                  </a:cubicBezTo>
                  <a:cubicBezTo>
                    <a:pt x="45" y="18"/>
                    <a:pt x="48" y="23"/>
                    <a:pt x="45" y="23"/>
                  </a:cubicBezTo>
                  <a:cubicBezTo>
                    <a:pt x="44" y="25"/>
                    <a:pt x="47" y="25"/>
                    <a:pt x="47" y="26"/>
                  </a:cubicBezTo>
                  <a:cubicBezTo>
                    <a:pt x="48" y="27"/>
                    <a:pt x="47" y="28"/>
                    <a:pt x="47" y="29"/>
                  </a:cubicBezTo>
                  <a:cubicBezTo>
                    <a:pt x="48" y="31"/>
                    <a:pt x="49" y="30"/>
                    <a:pt x="50" y="32"/>
                  </a:cubicBezTo>
                  <a:cubicBezTo>
                    <a:pt x="49" y="35"/>
                    <a:pt x="45" y="38"/>
                    <a:pt x="43" y="36"/>
                  </a:cubicBezTo>
                  <a:cubicBezTo>
                    <a:pt x="44" y="39"/>
                    <a:pt x="45" y="39"/>
                    <a:pt x="42" y="42"/>
                  </a:cubicBezTo>
                  <a:cubicBezTo>
                    <a:pt x="42" y="42"/>
                    <a:pt x="43" y="44"/>
                    <a:pt x="42" y="44"/>
                  </a:cubicBezTo>
                  <a:cubicBezTo>
                    <a:pt x="42" y="45"/>
                    <a:pt x="40" y="44"/>
                    <a:pt x="40" y="44"/>
                  </a:cubicBezTo>
                  <a:cubicBezTo>
                    <a:pt x="38" y="46"/>
                    <a:pt x="39" y="51"/>
                    <a:pt x="36" y="50"/>
                  </a:cubicBezTo>
                  <a:cubicBezTo>
                    <a:pt x="38" y="52"/>
                    <a:pt x="35" y="53"/>
                    <a:pt x="36" y="57"/>
                  </a:cubicBezTo>
                  <a:cubicBezTo>
                    <a:pt x="29" y="58"/>
                    <a:pt x="28" y="54"/>
                    <a:pt x="23" y="53"/>
                  </a:cubicBezTo>
                  <a:cubicBezTo>
                    <a:pt x="22" y="53"/>
                    <a:pt x="22" y="55"/>
                    <a:pt x="22" y="56"/>
                  </a:cubicBezTo>
                  <a:cubicBezTo>
                    <a:pt x="20" y="57"/>
                    <a:pt x="19" y="54"/>
                    <a:pt x="18" y="53"/>
                  </a:cubicBezTo>
                  <a:cubicBezTo>
                    <a:pt x="16" y="53"/>
                    <a:pt x="14" y="54"/>
                    <a:pt x="12" y="53"/>
                  </a:cubicBezTo>
                  <a:cubicBezTo>
                    <a:pt x="11" y="53"/>
                    <a:pt x="12" y="50"/>
                    <a:pt x="8" y="52"/>
                  </a:cubicBezTo>
                  <a:cubicBezTo>
                    <a:pt x="7" y="49"/>
                    <a:pt x="7" y="45"/>
                    <a:pt x="3" y="44"/>
                  </a:cubicBezTo>
                  <a:cubicBezTo>
                    <a:pt x="3" y="42"/>
                    <a:pt x="5" y="42"/>
                    <a:pt x="4" y="39"/>
                  </a:cubicBezTo>
                  <a:cubicBezTo>
                    <a:pt x="4" y="38"/>
                    <a:pt x="3" y="39"/>
                    <a:pt x="3" y="39"/>
                  </a:cubicBezTo>
                  <a:cubicBezTo>
                    <a:pt x="0" y="37"/>
                    <a:pt x="3" y="34"/>
                    <a:pt x="2" y="29"/>
                  </a:cubicBezTo>
                  <a:cubicBezTo>
                    <a:pt x="7" y="30"/>
                    <a:pt x="11" y="29"/>
                    <a:pt x="14" y="28"/>
                  </a:cubicBezTo>
                  <a:cubicBezTo>
                    <a:pt x="14" y="26"/>
                    <a:pt x="17" y="25"/>
                    <a:pt x="14" y="24"/>
                  </a:cubicBezTo>
                  <a:cubicBezTo>
                    <a:pt x="16" y="22"/>
                    <a:pt x="26" y="20"/>
                    <a:pt x="23" y="18"/>
                  </a:cubicBezTo>
                  <a:cubicBezTo>
                    <a:pt x="25" y="16"/>
                    <a:pt x="28" y="16"/>
                    <a:pt x="31" y="16"/>
                  </a:cubicBezTo>
                  <a:cubicBezTo>
                    <a:pt x="33" y="16"/>
                    <a:pt x="31" y="13"/>
                    <a:pt x="32" y="12"/>
                  </a:cubicBezTo>
                  <a:cubicBezTo>
                    <a:pt x="32" y="11"/>
                    <a:pt x="34" y="12"/>
                    <a:pt x="35" y="12"/>
                  </a:cubicBezTo>
                  <a:cubicBezTo>
                    <a:pt x="35" y="11"/>
                    <a:pt x="35" y="9"/>
                    <a:pt x="37" y="9"/>
                  </a:cubicBezTo>
                  <a:cubicBezTo>
                    <a:pt x="35" y="4"/>
                    <a:pt x="41" y="5"/>
                    <a:pt x="42" y="3"/>
                  </a:cubicBezTo>
                  <a:cubicBezTo>
                    <a:pt x="42" y="3"/>
                    <a:pt x="41" y="3"/>
                    <a:pt x="41"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4" name="Freeform 96"/>
            <p:cNvSpPr/>
            <p:nvPr/>
          </p:nvSpPr>
          <p:spPr bwMode="auto">
            <a:xfrm>
              <a:off x="5899324" y="3401567"/>
              <a:ext cx="74613" cy="84138"/>
            </a:xfrm>
            <a:custGeom>
              <a:avLst/>
              <a:gdLst>
                <a:gd name="T0" fmla="*/ 20 w 23"/>
                <a:gd name="T1" fmla="*/ 0 h 26"/>
                <a:gd name="T2" fmla="*/ 17 w 23"/>
                <a:gd name="T3" fmla="*/ 5 h 26"/>
                <a:gd name="T4" fmla="*/ 15 w 23"/>
                <a:gd name="T5" fmla="*/ 5 h 26"/>
                <a:gd name="T6" fmla="*/ 17 w 23"/>
                <a:gd name="T7" fmla="*/ 9 h 26"/>
                <a:gd name="T8" fmla="*/ 19 w 23"/>
                <a:gd name="T9" fmla="*/ 11 h 26"/>
                <a:gd name="T10" fmla="*/ 20 w 23"/>
                <a:gd name="T11" fmla="*/ 23 h 26"/>
                <a:gd name="T12" fmla="*/ 15 w 23"/>
                <a:gd name="T13" fmla="*/ 23 h 26"/>
                <a:gd name="T14" fmla="*/ 12 w 23"/>
                <a:gd name="T15" fmla="*/ 10 h 26"/>
                <a:gd name="T16" fmla="*/ 7 w 23"/>
                <a:gd name="T17" fmla="*/ 14 h 26"/>
                <a:gd name="T18" fmla="*/ 7 w 23"/>
                <a:gd name="T19" fmla="*/ 21 h 26"/>
                <a:gd name="T20" fmla="*/ 3 w 23"/>
                <a:gd name="T21" fmla="*/ 25 h 26"/>
                <a:gd name="T22" fmla="*/ 2 w 23"/>
                <a:gd name="T23" fmla="*/ 19 h 26"/>
                <a:gd name="T24" fmla="*/ 3 w 23"/>
                <a:gd name="T25" fmla="*/ 18 h 26"/>
                <a:gd name="T26" fmla="*/ 2 w 23"/>
                <a:gd name="T27" fmla="*/ 16 h 26"/>
                <a:gd name="T28" fmla="*/ 3 w 23"/>
                <a:gd name="T29" fmla="*/ 11 h 26"/>
                <a:gd name="T30" fmla="*/ 0 w 23"/>
                <a:gd name="T31" fmla="*/ 9 h 26"/>
                <a:gd name="T32" fmla="*/ 10 w 23"/>
                <a:gd name="T33" fmla="*/ 0 h 26"/>
                <a:gd name="T34" fmla="*/ 20 w 23"/>
                <a:gd name="T3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6">
                  <a:moveTo>
                    <a:pt x="20" y="0"/>
                  </a:moveTo>
                  <a:cubicBezTo>
                    <a:pt x="23" y="5"/>
                    <a:pt x="15" y="3"/>
                    <a:pt x="17" y="5"/>
                  </a:cubicBezTo>
                  <a:cubicBezTo>
                    <a:pt x="18" y="7"/>
                    <a:pt x="17" y="5"/>
                    <a:pt x="15" y="5"/>
                  </a:cubicBezTo>
                  <a:cubicBezTo>
                    <a:pt x="16" y="7"/>
                    <a:pt x="16" y="8"/>
                    <a:pt x="17" y="9"/>
                  </a:cubicBezTo>
                  <a:cubicBezTo>
                    <a:pt x="17" y="9"/>
                    <a:pt x="19" y="11"/>
                    <a:pt x="19" y="11"/>
                  </a:cubicBezTo>
                  <a:cubicBezTo>
                    <a:pt x="20" y="14"/>
                    <a:pt x="19" y="19"/>
                    <a:pt x="20" y="23"/>
                  </a:cubicBezTo>
                  <a:cubicBezTo>
                    <a:pt x="19" y="23"/>
                    <a:pt x="17" y="23"/>
                    <a:pt x="15" y="23"/>
                  </a:cubicBezTo>
                  <a:cubicBezTo>
                    <a:pt x="14" y="19"/>
                    <a:pt x="12" y="15"/>
                    <a:pt x="12" y="10"/>
                  </a:cubicBezTo>
                  <a:cubicBezTo>
                    <a:pt x="9" y="11"/>
                    <a:pt x="11" y="15"/>
                    <a:pt x="7" y="14"/>
                  </a:cubicBezTo>
                  <a:cubicBezTo>
                    <a:pt x="7" y="16"/>
                    <a:pt x="7" y="19"/>
                    <a:pt x="7" y="21"/>
                  </a:cubicBezTo>
                  <a:cubicBezTo>
                    <a:pt x="7" y="24"/>
                    <a:pt x="3" y="23"/>
                    <a:pt x="3" y="25"/>
                  </a:cubicBezTo>
                  <a:cubicBezTo>
                    <a:pt x="1" y="26"/>
                    <a:pt x="1" y="21"/>
                    <a:pt x="2" y="19"/>
                  </a:cubicBezTo>
                  <a:cubicBezTo>
                    <a:pt x="2" y="18"/>
                    <a:pt x="3" y="17"/>
                    <a:pt x="3" y="18"/>
                  </a:cubicBezTo>
                  <a:cubicBezTo>
                    <a:pt x="3" y="16"/>
                    <a:pt x="2" y="17"/>
                    <a:pt x="2" y="16"/>
                  </a:cubicBezTo>
                  <a:cubicBezTo>
                    <a:pt x="1" y="15"/>
                    <a:pt x="4" y="13"/>
                    <a:pt x="3" y="11"/>
                  </a:cubicBezTo>
                  <a:cubicBezTo>
                    <a:pt x="3" y="9"/>
                    <a:pt x="2" y="9"/>
                    <a:pt x="0" y="9"/>
                  </a:cubicBezTo>
                  <a:cubicBezTo>
                    <a:pt x="2" y="4"/>
                    <a:pt x="4" y="0"/>
                    <a:pt x="10" y="0"/>
                  </a:cubicBezTo>
                  <a:cubicBezTo>
                    <a:pt x="6" y="4"/>
                    <a:pt x="18" y="0"/>
                    <a:pt x="20"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5" name="Freeform 97"/>
            <p:cNvSpPr/>
            <p:nvPr/>
          </p:nvSpPr>
          <p:spPr bwMode="auto">
            <a:xfrm>
              <a:off x="5678662" y="3482530"/>
              <a:ext cx="173038" cy="50800"/>
            </a:xfrm>
            <a:custGeom>
              <a:avLst/>
              <a:gdLst>
                <a:gd name="T0" fmla="*/ 1 w 54"/>
                <a:gd name="T1" fmla="*/ 5 h 16"/>
                <a:gd name="T2" fmla="*/ 6 w 54"/>
                <a:gd name="T3" fmla="*/ 1 h 16"/>
                <a:gd name="T4" fmla="*/ 9 w 54"/>
                <a:gd name="T5" fmla="*/ 4 h 16"/>
                <a:gd name="T6" fmla="*/ 11 w 54"/>
                <a:gd name="T7" fmla="*/ 5 h 16"/>
                <a:gd name="T8" fmla="*/ 24 w 54"/>
                <a:gd name="T9" fmla="*/ 8 h 16"/>
                <a:gd name="T10" fmla="*/ 36 w 54"/>
                <a:gd name="T11" fmla="*/ 6 h 16"/>
                <a:gd name="T12" fmla="*/ 39 w 54"/>
                <a:gd name="T13" fmla="*/ 9 h 16"/>
                <a:gd name="T14" fmla="*/ 43 w 54"/>
                <a:gd name="T15" fmla="*/ 10 h 16"/>
                <a:gd name="T16" fmla="*/ 49 w 54"/>
                <a:gd name="T17" fmla="*/ 10 h 16"/>
                <a:gd name="T18" fmla="*/ 50 w 54"/>
                <a:gd name="T19" fmla="*/ 14 h 16"/>
                <a:gd name="T20" fmla="*/ 48 w 54"/>
                <a:gd name="T21" fmla="*/ 14 h 16"/>
                <a:gd name="T22" fmla="*/ 23 w 54"/>
                <a:gd name="T23" fmla="*/ 10 h 16"/>
                <a:gd name="T24" fmla="*/ 16 w 54"/>
                <a:gd name="T25" fmla="*/ 10 h 16"/>
                <a:gd name="T26" fmla="*/ 7 w 54"/>
                <a:gd name="T27" fmla="*/ 8 h 16"/>
                <a:gd name="T28" fmla="*/ 1 w 54"/>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6">
                  <a:moveTo>
                    <a:pt x="1" y="5"/>
                  </a:moveTo>
                  <a:cubicBezTo>
                    <a:pt x="0" y="1"/>
                    <a:pt x="5" y="3"/>
                    <a:pt x="6" y="1"/>
                  </a:cubicBezTo>
                  <a:cubicBezTo>
                    <a:pt x="9" y="0"/>
                    <a:pt x="8" y="3"/>
                    <a:pt x="9" y="4"/>
                  </a:cubicBezTo>
                  <a:cubicBezTo>
                    <a:pt x="10" y="5"/>
                    <a:pt x="12" y="4"/>
                    <a:pt x="11" y="5"/>
                  </a:cubicBezTo>
                  <a:cubicBezTo>
                    <a:pt x="17" y="3"/>
                    <a:pt x="19" y="4"/>
                    <a:pt x="24" y="8"/>
                  </a:cubicBezTo>
                  <a:cubicBezTo>
                    <a:pt x="28" y="5"/>
                    <a:pt x="30" y="6"/>
                    <a:pt x="36" y="6"/>
                  </a:cubicBezTo>
                  <a:cubicBezTo>
                    <a:pt x="39" y="6"/>
                    <a:pt x="39" y="7"/>
                    <a:pt x="39" y="9"/>
                  </a:cubicBezTo>
                  <a:cubicBezTo>
                    <a:pt x="41" y="9"/>
                    <a:pt x="43" y="9"/>
                    <a:pt x="43" y="10"/>
                  </a:cubicBezTo>
                  <a:cubicBezTo>
                    <a:pt x="46" y="9"/>
                    <a:pt x="49" y="13"/>
                    <a:pt x="49" y="10"/>
                  </a:cubicBezTo>
                  <a:cubicBezTo>
                    <a:pt x="54" y="10"/>
                    <a:pt x="46" y="14"/>
                    <a:pt x="50" y="14"/>
                  </a:cubicBezTo>
                  <a:cubicBezTo>
                    <a:pt x="50" y="16"/>
                    <a:pt x="49" y="14"/>
                    <a:pt x="48" y="14"/>
                  </a:cubicBezTo>
                  <a:cubicBezTo>
                    <a:pt x="38" y="16"/>
                    <a:pt x="30" y="12"/>
                    <a:pt x="23" y="10"/>
                  </a:cubicBezTo>
                  <a:cubicBezTo>
                    <a:pt x="21" y="10"/>
                    <a:pt x="18" y="10"/>
                    <a:pt x="16" y="10"/>
                  </a:cubicBezTo>
                  <a:cubicBezTo>
                    <a:pt x="13" y="10"/>
                    <a:pt x="10" y="8"/>
                    <a:pt x="7" y="8"/>
                  </a:cubicBezTo>
                  <a:cubicBezTo>
                    <a:pt x="5" y="7"/>
                    <a:pt x="2" y="8"/>
                    <a:pt x="1" y="5"/>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6" name="Freeform 98"/>
            <p:cNvSpPr/>
            <p:nvPr/>
          </p:nvSpPr>
          <p:spPr bwMode="auto">
            <a:xfrm>
              <a:off x="5905674" y="3542855"/>
              <a:ext cx="25400" cy="9525"/>
            </a:xfrm>
            <a:custGeom>
              <a:avLst/>
              <a:gdLst>
                <a:gd name="T0" fmla="*/ 3 w 8"/>
                <a:gd name="T1" fmla="*/ 1 h 3"/>
                <a:gd name="T2" fmla="*/ 8 w 8"/>
                <a:gd name="T3" fmla="*/ 3 h 3"/>
                <a:gd name="T4" fmla="*/ 3 w 8"/>
                <a:gd name="T5" fmla="*/ 3 h 3"/>
                <a:gd name="T6" fmla="*/ 2 w 8"/>
                <a:gd name="T7" fmla="*/ 1 h 3"/>
                <a:gd name="T8" fmla="*/ 3 w 8"/>
                <a:gd name="T9" fmla="*/ 1 h 3"/>
              </a:gdLst>
              <a:ahLst/>
              <a:cxnLst>
                <a:cxn ang="0">
                  <a:pos x="T0" y="T1"/>
                </a:cxn>
                <a:cxn ang="0">
                  <a:pos x="T2" y="T3"/>
                </a:cxn>
                <a:cxn ang="0">
                  <a:pos x="T4" y="T5"/>
                </a:cxn>
                <a:cxn ang="0">
                  <a:pos x="T6" y="T7"/>
                </a:cxn>
                <a:cxn ang="0">
                  <a:pos x="T8" y="T9"/>
                </a:cxn>
              </a:cxnLst>
              <a:rect l="0" t="0" r="r" b="b"/>
              <a:pathLst>
                <a:path w="8" h="3">
                  <a:moveTo>
                    <a:pt x="3" y="1"/>
                  </a:moveTo>
                  <a:cubicBezTo>
                    <a:pt x="5" y="1"/>
                    <a:pt x="8" y="1"/>
                    <a:pt x="8" y="3"/>
                  </a:cubicBezTo>
                  <a:cubicBezTo>
                    <a:pt x="7" y="3"/>
                    <a:pt x="5" y="3"/>
                    <a:pt x="3" y="3"/>
                  </a:cubicBezTo>
                  <a:cubicBezTo>
                    <a:pt x="4" y="1"/>
                    <a:pt x="2" y="2"/>
                    <a:pt x="2" y="1"/>
                  </a:cubicBezTo>
                  <a:cubicBezTo>
                    <a:pt x="0" y="0"/>
                    <a:pt x="3" y="0"/>
                    <a:pt x="3"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7" name="Freeform 99"/>
            <p:cNvSpPr/>
            <p:nvPr/>
          </p:nvSpPr>
          <p:spPr bwMode="auto">
            <a:xfrm>
              <a:off x="6678787" y="4095305"/>
              <a:ext cx="123825" cy="128588"/>
            </a:xfrm>
            <a:custGeom>
              <a:avLst/>
              <a:gdLst>
                <a:gd name="T0" fmla="*/ 1 w 39"/>
                <a:gd name="T1" fmla="*/ 34 h 40"/>
                <a:gd name="T2" fmla="*/ 3 w 39"/>
                <a:gd name="T3" fmla="*/ 29 h 40"/>
                <a:gd name="T4" fmla="*/ 6 w 39"/>
                <a:gd name="T5" fmla="*/ 28 h 40"/>
                <a:gd name="T6" fmla="*/ 6 w 39"/>
                <a:gd name="T7" fmla="*/ 26 h 40"/>
                <a:gd name="T8" fmla="*/ 8 w 39"/>
                <a:gd name="T9" fmla="*/ 26 h 40"/>
                <a:gd name="T10" fmla="*/ 9 w 39"/>
                <a:gd name="T11" fmla="*/ 23 h 40"/>
                <a:gd name="T12" fmla="*/ 15 w 39"/>
                <a:gd name="T13" fmla="*/ 22 h 40"/>
                <a:gd name="T14" fmla="*/ 17 w 39"/>
                <a:gd name="T15" fmla="*/ 19 h 40"/>
                <a:gd name="T16" fmla="*/ 20 w 39"/>
                <a:gd name="T17" fmla="*/ 15 h 40"/>
                <a:gd name="T18" fmla="*/ 22 w 39"/>
                <a:gd name="T19" fmla="*/ 13 h 40"/>
                <a:gd name="T20" fmla="*/ 26 w 39"/>
                <a:gd name="T21" fmla="*/ 14 h 40"/>
                <a:gd name="T22" fmla="*/ 25 w 39"/>
                <a:gd name="T23" fmla="*/ 9 h 40"/>
                <a:gd name="T24" fmla="*/ 30 w 39"/>
                <a:gd name="T25" fmla="*/ 3 h 40"/>
                <a:gd name="T26" fmla="*/ 33 w 39"/>
                <a:gd name="T27" fmla="*/ 0 h 40"/>
                <a:gd name="T28" fmla="*/ 37 w 39"/>
                <a:gd name="T29" fmla="*/ 3 h 40"/>
                <a:gd name="T30" fmla="*/ 39 w 39"/>
                <a:gd name="T31" fmla="*/ 9 h 40"/>
                <a:gd name="T32" fmla="*/ 37 w 39"/>
                <a:gd name="T33" fmla="*/ 13 h 40"/>
                <a:gd name="T34" fmla="*/ 35 w 39"/>
                <a:gd name="T35" fmla="*/ 13 h 40"/>
                <a:gd name="T36" fmla="*/ 33 w 39"/>
                <a:gd name="T37" fmla="*/ 19 h 40"/>
                <a:gd name="T38" fmla="*/ 28 w 39"/>
                <a:gd name="T39" fmla="*/ 21 h 40"/>
                <a:gd name="T40" fmla="*/ 25 w 39"/>
                <a:gd name="T41" fmla="*/ 29 h 40"/>
                <a:gd name="T42" fmla="*/ 22 w 39"/>
                <a:gd name="T43" fmla="*/ 34 h 40"/>
                <a:gd name="T44" fmla="*/ 20 w 39"/>
                <a:gd name="T45" fmla="*/ 37 h 40"/>
                <a:gd name="T46" fmla="*/ 9 w 39"/>
                <a:gd name="T47" fmla="*/ 33 h 40"/>
                <a:gd name="T48" fmla="*/ 4 w 39"/>
                <a:gd name="T49" fmla="*/ 34 h 40"/>
                <a:gd name="T50" fmla="*/ 3 w 39"/>
                <a:gd name="T51" fmla="*/ 32 h 40"/>
                <a:gd name="T52" fmla="*/ 1 w 39"/>
                <a:gd name="T5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0">
                  <a:moveTo>
                    <a:pt x="1" y="34"/>
                  </a:moveTo>
                  <a:cubicBezTo>
                    <a:pt x="0" y="33"/>
                    <a:pt x="2" y="31"/>
                    <a:pt x="3" y="29"/>
                  </a:cubicBezTo>
                  <a:cubicBezTo>
                    <a:pt x="4" y="29"/>
                    <a:pt x="6" y="28"/>
                    <a:pt x="6" y="28"/>
                  </a:cubicBezTo>
                  <a:cubicBezTo>
                    <a:pt x="6" y="28"/>
                    <a:pt x="5" y="26"/>
                    <a:pt x="6" y="26"/>
                  </a:cubicBezTo>
                  <a:cubicBezTo>
                    <a:pt x="6" y="25"/>
                    <a:pt x="8" y="26"/>
                    <a:pt x="8" y="26"/>
                  </a:cubicBezTo>
                  <a:cubicBezTo>
                    <a:pt x="9" y="23"/>
                    <a:pt x="9" y="23"/>
                    <a:pt x="9" y="23"/>
                  </a:cubicBezTo>
                  <a:cubicBezTo>
                    <a:pt x="11" y="22"/>
                    <a:pt x="14" y="23"/>
                    <a:pt x="15" y="22"/>
                  </a:cubicBezTo>
                  <a:cubicBezTo>
                    <a:pt x="15" y="20"/>
                    <a:pt x="14" y="20"/>
                    <a:pt x="17" y="19"/>
                  </a:cubicBezTo>
                  <a:cubicBezTo>
                    <a:pt x="20" y="19"/>
                    <a:pt x="18" y="17"/>
                    <a:pt x="20" y="15"/>
                  </a:cubicBezTo>
                  <a:cubicBezTo>
                    <a:pt x="20" y="15"/>
                    <a:pt x="24" y="19"/>
                    <a:pt x="22" y="13"/>
                  </a:cubicBezTo>
                  <a:cubicBezTo>
                    <a:pt x="24" y="13"/>
                    <a:pt x="24" y="14"/>
                    <a:pt x="26" y="14"/>
                  </a:cubicBezTo>
                  <a:cubicBezTo>
                    <a:pt x="26" y="12"/>
                    <a:pt x="24" y="12"/>
                    <a:pt x="25" y="9"/>
                  </a:cubicBezTo>
                  <a:cubicBezTo>
                    <a:pt x="29" y="10"/>
                    <a:pt x="28" y="5"/>
                    <a:pt x="30" y="3"/>
                  </a:cubicBezTo>
                  <a:cubicBezTo>
                    <a:pt x="31" y="2"/>
                    <a:pt x="34" y="3"/>
                    <a:pt x="33" y="0"/>
                  </a:cubicBezTo>
                  <a:cubicBezTo>
                    <a:pt x="35" y="1"/>
                    <a:pt x="35" y="3"/>
                    <a:pt x="37" y="3"/>
                  </a:cubicBezTo>
                  <a:cubicBezTo>
                    <a:pt x="36" y="6"/>
                    <a:pt x="39" y="6"/>
                    <a:pt x="39" y="9"/>
                  </a:cubicBezTo>
                  <a:cubicBezTo>
                    <a:pt x="37" y="9"/>
                    <a:pt x="38" y="12"/>
                    <a:pt x="37" y="13"/>
                  </a:cubicBezTo>
                  <a:cubicBezTo>
                    <a:pt x="37" y="13"/>
                    <a:pt x="35" y="13"/>
                    <a:pt x="35" y="13"/>
                  </a:cubicBezTo>
                  <a:cubicBezTo>
                    <a:pt x="34" y="14"/>
                    <a:pt x="34" y="17"/>
                    <a:pt x="33" y="19"/>
                  </a:cubicBezTo>
                  <a:cubicBezTo>
                    <a:pt x="31" y="21"/>
                    <a:pt x="31" y="18"/>
                    <a:pt x="28" y="21"/>
                  </a:cubicBezTo>
                  <a:cubicBezTo>
                    <a:pt x="25" y="22"/>
                    <a:pt x="26" y="26"/>
                    <a:pt x="25" y="29"/>
                  </a:cubicBezTo>
                  <a:cubicBezTo>
                    <a:pt x="24" y="30"/>
                    <a:pt x="21" y="30"/>
                    <a:pt x="22" y="34"/>
                  </a:cubicBezTo>
                  <a:cubicBezTo>
                    <a:pt x="20" y="34"/>
                    <a:pt x="20" y="35"/>
                    <a:pt x="20" y="37"/>
                  </a:cubicBezTo>
                  <a:cubicBezTo>
                    <a:pt x="16" y="34"/>
                    <a:pt x="10" y="40"/>
                    <a:pt x="9" y="33"/>
                  </a:cubicBezTo>
                  <a:cubicBezTo>
                    <a:pt x="9" y="33"/>
                    <a:pt x="6" y="35"/>
                    <a:pt x="4" y="34"/>
                  </a:cubicBezTo>
                  <a:cubicBezTo>
                    <a:pt x="3" y="32"/>
                    <a:pt x="3" y="32"/>
                    <a:pt x="3" y="32"/>
                  </a:cubicBezTo>
                  <a:cubicBezTo>
                    <a:pt x="0" y="32"/>
                    <a:pt x="6" y="36"/>
                    <a:pt x="1" y="34"/>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8" name="Freeform 100"/>
            <p:cNvSpPr/>
            <p:nvPr/>
          </p:nvSpPr>
          <p:spPr bwMode="auto">
            <a:xfrm>
              <a:off x="2352849" y="1609280"/>
              <a:ext cx="179388" cy="131763"/>
            </a:xfrm>
            <a:custGeom>
              <a:avLst/>
              <a:gdLst>
                <a:gd name="T0" fmla="*/ 15 w 56"/>
                <a:gd name="T1" fmla="*/ 0 h 41"/>
                <a:gd name="T2" fmla="*/ 22 w 56"/>
                <a:gd name="T3" fmla="*/ 5 h 41"/>
                <a:gd name="T4" fmla="*/ 25 w 56"/>
                <a:gd name="T5" fmla="*/ 7 h 41"/>
                <a:gd name="T6" fmla="*/ 28 w 56"/>
                <a:gd name="T7" fmla="*/ 7 h 41"/>
                <a:gd name="T8" fmla="*/ 29 w 56"/>
                <a:gd name="T9" fmla="*/ 8 h 41"/>
                <a:gd name="T10" fmla="*/ 33 w 56"/>
                <a:gd name="T11" fmla="*/ 10 h 41"/>
                <a:gd name="T12" fmla="*/ 37 w 56"/>
                <a:gd name="T13" fmla="*/ 10 h 41"/>
                <a:gd name="T14" fmla="*/ 44 w 56"/>
                <a:gd name="T15" fmla="*/ 13 h 41"/>
                <a:gd name="T16" fmla="*/ 44 w 56"/>
                <a:gd name="T17" fmla="*/ 17 h 41"/>
                <a:gd name="T18" fmla="*/ 48 w 56"/>
                <a:gd name="T19" fmla="*/ 17 h 41"/>
                <a:gd name="T20" fmla="*/ 48 w 56"/>
                <a:gd name="T21" fmla="*/ 19 h 41"/>
                <a:gd name="T22" fmla="*/ 56 w 56"/>
                <a:gd name="T23" fmla="*/ 24 h 41"/>
                <a:gd name="T24" fmla="*/ 54 w 56"/>
                <a:gd name="T25" fmla="*/ 28 h 41"/>
                <a:gd name="T26" fmla="*/ 52 w 56"/>
                <a:gd name="T27" fmla="*/ 27 h 41"/>
                <a:gd name="T28" fmla="*/ 45 w 56"/>
                <a:gd name="T29" fmla="*/ 30 h 41"/>
                <a:gd name="T30" fmla="*/ 44 w 56"/>
                <a:gd name="T31" fmla="*/ 33 h 41"/>
                <a:gd name="T32" fmla="*/ 42 w 56"/>
                <a:gd name="T33" fmla="*/ 36 h 41"/>
                <a:gd name="T34" fmla="*/ 34 w 56"/>
                <a:gd name="T35" fmla="*/ 36 h 41"/>
                <a:gd name="T36" fmla="*/ 34 w 56"/>
                <a:gd name="T37" fmla="*/ 37 h 41"/>
                <a:gd name="T38" fmla="*/ 29 w 56"/>
                <a:gd name="T39" fmla="*/ 38 h 41"/>
                <a:gd name="T40" fmla="*/ 28 w 56"/>
                <a:gd name="T41" fmla="*/ 36 h 41"/>
                <a:gd name="T42" fmla="*/ 20 w 56"/>
                <a:gd name="T43" fmla="*/ 36 h 41"/>
                <a:gd name="T44" fmla="*/ 18 w 56"/>
                <a:gd name="T45" fmla="*/ 33 h 41"/>
                <a:gd name="T46" fmla="*/ 22 w 56"/>
                <a:gd name="T47" fmla="*/ 30 h 41"/>
                <a:gd name="T48" fmla="*/ 15 w 56"/>
                <a:gd name="T49" fmla="*/ 29 h 41"/>
                <a:gd name="T50" fmla="*/ 19 w 56"/>
                <a:gd name="T51" fmla="*/ 27 h 41"/>
                <a:gd name="T52" fmla="*/ 22 w 56"/>
                <a:gd name="T53" fmla="*/ 24 h 41"/>
                <a:gd name="T54" fmla="*/ 25 w 56"/>
                <a:gd name="T55" fmla="*/ 25 h 41"/>
                <a:gd name="T56" fmla="*/ 24 w 56"/>
                <a:gd name="T57" fmla="*/ 22 h 41"/>
                <a:gd name="T58" fmla="*/ 13 w 56"/>
                <a:gd name="T59" fmla="*/ 24 h 41"/>
                <a:gd name="T60" fmla="*/ 9 w 56"/>
                <a:gd name="T61" fmla="*/ 23 h 41"/>
                <a:gd name="T62" fmla="*/ 6 w 56"/>
                <a:gd name="T63" fmla="*/ 20 h 41"/>
                <a:gd name="T64" fmla="*/ 1 w 56"/>
                <a:gd name="T65" fmla="*/ 18 h 41"/>
                <a:gd name="T66" fmla="*/ 0 w 56"/>
                <a:gd name="T67" fmla="*/ 14 h 41"/>
                <a:gd name="T68" fmla="*/ 4 w 56"/>
                <a:gd name="T69" fmla="*/ 12 h 41"/>
                <a:gd name="T70" fmla="*/ 6 w 56"/>
                <a:gd name="T71" fmla="*/ 9 h 41"/>
                <a:gd name="T72" fmla="*/ 8 w 56"/>
                <a:gd name="T73" fmla="*/ 5 h 41"/>
                <a:gd name="T74" fmla="*/ 10 w 56"/>
                <a:gd name="T75" fmla="*/ 5 h 41"/>
                <a:gd name="T76" fmla="*/ 13 w 56"/>
                <a:gd name="T77" fmla="*/ 3 h 41"/>
                <a:gd name="T78" fmla="*/ 15 w 56"/>
                <a:gd name="T7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41">
                  <a:moveTo>
                    <a:pt x="15" y="0"/>
                  </a:moveTo>
                  <a:cubicBezTo>
                    <a:pt x="17" y="2"/>
                    <a:pt x="21" y="3"/>
                    <a:pt x="22" y="5"/>
                  </a:cubicBezTo>
                  <a:cubicBezTo>
                    <a:pt x="24" y="4"/>
                    <a:pt x="25" y="6"/>
                    <a:pt x="25" y="7"/>
                  </a:cubicBezTo>
                  <a:cubicBezTo>
                    <a:pt x="26" y="7"/>
                    <a:pt x="28" y="6"/>
                    <a:pt x="28" y="7"/>
                  </a:cubicBezTo>
                  <a:cubicBezTo>
                    <a:pt x="28" y="7"/>
                    <a:pt x="28" y="9"/>
                    <a:pt x="29" y="8"/>
                  </a:cubicBezTo>
                  <a:cubicBezTo>
                    <a:pt x="31" y="6"/>
                    <a:pt x="31" y="9"/>
                    <a:pt x="33" y="10"/>
                  </a:cubicBezTo>
                  <a:cubicBezTo>
                    <a:pt x="34" y="11"/>
                    <a:pt x="36" y="10"/>
                    <a:pt x="37" y="10"/>
                  </a:cubicBezTo>
                  <a:cubicBezTo>
                    <a:pt x="37" y="11"/>
                    <a:pt x="39" y="15"/>
                    <a:pt x="44" y="13"/>
                  </a:cubicBezTo>
                  <a:cubicBezTo>
                    <a:pt x="44" y="14"/>
                    <a:pt x="44" y="15"/>
                    <a:pt x="44" y="17"/>
                  </a:cubicBezTo>
                  <a:cubicBezTo>
                    <a:pt x="45" y="17"/>
                    <a:pt x="47" y="16"/>
                    <a:pt x="48" y="17"/>
                  </a:cubicBezTo>
                  <a:cubicBezTo>
                    <a:pt x="48" y="17"/>
                    <a:pt x="48" y="19"/>
                    <a:pt x="48" y="19"/>
                  </a:cubicBezTo>
                  <a:cubicBezTo>
                    <a:pt x="50" y="21"/>
                    <a:pt x="53" y="22"/>
                    <a:pt x="56" y="24"/>
                  </a:cubicBezTo>
                  <a:cubicBezTo>
                    <a:pt x="56" y="25"/>
                    <a:pt x="55" y="28"/>
                    <a:pt x="54" y="28"/>
                  </a:cubicBezTo>
                  <a:cubicBezTo>
                    <a:pt x="53" y="28"/>
                    <a:pt x="52" y="27"/>
                    <a:pt x="52" y="27"/>
                  </a:cubicBezTo>
                  <a:cubicBezTo>
                    <a:pt x="49" y="28"/>
                    <a:pt x="48" y="30"/>
                    <a:pt x="45" y="30"/>
                  </a:cubicBezTo>
                  <a:cubicBezTo>
                    <a:pt x="44" y="31"/>
                    <a:pt x="44" y="32"/>
                    <a:pt x="44" y="33"/>
                  </a:cubicBezTo>
                  <a:cubicBezTo>
                    <a:pt x="42" y="33"/>
                    <a:pt x="42" y="34"/>
                    <a:pt x="42" y="36"/>
                  </a:cubicBezTo>
                  <a:cubicBezTo>
                    <a:pt x="38" y="36"/>
                    <a:pt x="37" y="33"/>
                    <a:pt x="34" y="36"/>
                  </a:cubicBezTo>
                  <a:cubicBezTo>
                    <a:pt x="33" y="36"/>
                    <a:pt x="33" y="37"/>
                    <a:pt x="34" y="37"/>
                  </a:cubicBezTo>
                  <a:cubicBezTo>
                    <a:pt x="34" y="41"/>
                    <a:pt x="29" y="34"/>
                    <a:pt x="29" y="38"/>
                  </a:cubicBezTo>
                  <a:cubicBezTo>
                    <a:pt x="28" y="38"/>
                    <a:pt x="28" y="36"/>
                    <a:pt x="28" y="36"/>
                  </a:cubicBezTo>
                  <a:cubicBezTo>
                    <a:pt x="25" y="38"/>
                    <a:pt x="24" y="35"/>
                    <a:pt x="20" y="36"/>
                  </a:cubicBezTo>
                  <a:cubicBezTo>
                    <a:pt x="21" y="33"/>
                    <a:pt x="19" y="33"/>
                    <a:pt x="18" y="33"/>
                  </a:cubicBezTo>
                  <a:cubicBezTo>
                    <a:pt x="18" y="31"/>
                    <a:pt x="22" y="33"/>
                    <a:pt x="22" y="30"/>
                  </a:cubicBezTo>
                  <a:cubicBezTo>
                    <a:pt x="22" y="28"/>
                    <a:pt x="17" y="30"/>
                    <a:pt x="15" y="29"/>
                  </a:cubicBezTo>
                  <a:cubicBezTo>
                    <a:pt x="14" y="26"/>
                    <a:pt x="17" y="28"/>
                    <a:pt x="19" y="27"/>
                  </a:cubicBezTo>
                  <a:cubicBezTo>
                    <a:pt x="22" y="24"/>
                    <a:pt x="22" y="24"/>
                    <a:pt x="22" y="24"/>
                  </a:cubicBezTo>
                  <a:cubicBezTo>
                    <a:pt x="22" y="24"/>
                    <a:pt x="24" y="26"/>
                    <a:pt x="25" y="25"/>
                  </a:cubicBezTo>
                  <a:cubicBezTo>
                    <a:pt x="26" y="23"/>
                    <a:pt x="24" y="23"/>
                    <a:pt x="24" y="22"/>
                  </a:cubicBezTo>
                  <a:cubicBezTo>
                    <a:pt x="23" y="23"/>
                    <a:pt x="15" y="22"/>
                    <a:pt x="13" y="24"/>
                  </a:cubicBezTo>
                  <a:cubicBezTo>
                    <a:pt x="11" y="26"/>
                    <a:pt x="13" y="24"/>
                    <a:pt x="9" y="23"/>
                  </a:cubicBezTo>
                  <a:cubicBezTo>
                    <a:pt x="5" y="22"/>
                    <a:pt x="2" y="24"/>
                    <a:pt x="6" y="20"/>
                  </a:cubicBezTo>
                  <a:cubicBezTo>
                    <a:pt x="6" y="18"/>
                    <a:pt x="2" y="20"/>
                    <a:pt x="1" y="18"/>
                  </a:cubicBezTo>
                  <a:cubicBezTo>
                    <a:pt x="3" y="15"/>
                    <a:pt x="6" y="12"/>
                    <a:pt x="0" y="14"/>
                  </a:cubicBezTo>
                  <a:cubicBezTo>
                    <a:pt x="1" y="13"/>
                    <a:pt x="2" y="12"/>
                    <a:pt x="4" y="12"/>
                  </a:cubicBezTo>
                  <a:cubicBezTo>
                    <a:pt x="5" y="11"/>
                    <a:pt x="5" y="9"/>
                    <a:pt x="6" y="9"/>
                  </a:cubicBezTo>
                  <a:cubicBezTo>
                    <a:pt x="8" y="9"/>
                    <a:pt x="7" y="6"/>
                    <a:pt x="8" y="5"/>
                  </a:cubicBezTo>
                  <a:cubicBezTo>
                    <a:pt x="8" y="5"/>
                    <a:pt x="10" y="5"/>
                    <a:pt x="10" y="5"/>
                  </a:cubicBezTo>
                  <a:cubicBezTo>
                    <a:pt x="12" y="5"/>
                    <a:pt x="11" y="3"/>
                    <a:pt x="13" y="3"/>
                  </a:cubicBezTo>
                  <a:cubicBezTo>
                    <a:pt x="13" y="1"/>
                    <a:pt x="15" y="2"/>
                    <a:pt x="15"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99" name="Freeform 101"/>
            <p:cNvSpPr/>
            <p:nvPr/>
          </p:nvSpPr>
          <p:spPr bwMode="auto">
            <a:xfrm>
              <a:off x="4118149" y="1656905"/>
              <a:ext cx="234950" cy="119063"/>
            </a:xfrm>
            <a:custGeom>
              <a:avLst/>
              <a:gdLst>
                <a:gd name="T0" fmla="*/ 25 w 73"/>
                <a:gd name="T1" fmla="*/ 26 h 37"/>
                <a:gd name="T2" fmla="*/ 23 w 73"/>
                <a:gd name="T3" fmla="*/ 27 h 37"/>
                <a:gd name="T4" fmla="*/ 17 w 73"/>
                <a:gd name="T5" fmla="*/ 26 h 37"/>
                <a:gd name="T6" fmla="*/ 20 w 73"/>
                <a:gd name="T7" fmla="*/ 23 h 37"/>
                <a:gd name="T8" fmla="*/ 28 w 73"/>
                <a:gd name="T9" fmla="*/ 18 h 37"/>
                <a:gd name="T10" fmla="*/ 25 w 73"/>
                <a:gd name="T11" fmla="*/ 14 h 37"/>
                <a:gd name="T12" fmla="*/ 19 w 73"/>
                <a:gd name="T13" fmla="*/ 14 h 37"/>
                <a:gd name="T14" fmla="*/ 13 w 73"/>
                <a:gd name="T15" fmla="*/ 19 h 37"/>
                <a:gd name="T16" fmla="*/ 4 w 73"/>
                <a:gd name="T17" fmla="*/ 18 h 37"/>
                <a:gd name="T18" fmla="*/ 5 w 73"/>
                <a:gd name="T19" fmla="*/ 9 h 37"/>
                <a:gd name="T20" fmla="*/ 3 w 73"/>
                <a:gd name="T21" fmla="*/ 10 h 37"/>
                <a:gd name="T22" fmla="*/ 1 w 73"/>
                <a:gd name="T23" fmla="*/ 4 h 37"/>
                <a:gd name="T24" fmla="*/ 4 w 73"/>
                <a:gd name="T25" fmla="*/ 5 h 37"/>
                <a:gd name="T26" fmla="*/ 12 w 73"/>
                <a:gd name="T27" fmla="*/ 3 h 37"/>
                <a:gd name="T28" fmla="*/ 13 w 73"/>
                <a:gd name="T29" fmla="*/ 7 h 37"/>
                <a:gd name="T30" fmla="*/ 23 w 73"/>
                <a:gd name="T31" fmla="*/ 8 h 37"/>
                <a:gd name="T32" fmla="*/ 27 w 73"/>
                <a:gd name="T33" fmla="*/ 3 h 37"/>
                <a:gd name="T34" fmla="*/ 39 w 73"/>
                <a:gd name="T35" fmla="*/ 4 h 37"/>
                <a:gd name="T36" fmla="*/ 41 w 73"/>
                <a:gd name="T37" fmla="*/ 4 h 37"/>
                <a:gd name="T38" fmla="*/ 46 w 73"/>
                <a:gd name="T39" fmla="*/ 8 h 37"/>
                <a:gd name="T40" fmla="*/ 44 w 73"/>
                <a:gd name="T41" fmla="*/ 10 h 37"/>
                <a:gd name="T42" fmla="*/ 51 w 73"/>
                <a:gd name="T43" fmla="*/ 9 h 37"/>
                <a:gd name="T44" fmla="*/ 58 w 73"/>
                <a:gd name="T45" fmla="*/ 12 h 37"/>
                <a:gd name="T46" fmla="*/ 59 w 73"/>
                <a:gd name="T47" fmla="*/ 14 h 37"/>
                <a:gd name="T48" fmla="*/ 61 w 73"/>
                <a:gd name="T49" fmla="*/ 15 h 37"/>
                <a:gd name="T50" fmla="*/ 62 w 73"/>
                <a:gd name="T51" fmla="*/ 18 h 37"/>
                <a:gd name="T52" fmla="*/ 64 w 73"/>
                <a:gd name="T53" fmla="*/ 18 h 37"/>
                <a:gd name="T54" fmla="*/ 64 w 73"/>
                <a:gd name="T55" fmla="*/ 21 h 37"/>
                <a:gd name="T56" fmla="*/ 67 w 73"/>
                <a:gd name="T57" fmla="*/ 21 h 37"/>
                <a:gd name="T58" fmla="*/ 68 w 73"/>
                <a:gd name="T59" fmla="*/ 24 h 37"/>
                <a:gd name="T60" fmla="*/ 72 w 73"/>
                <a:gd name="T61" fmla="*/ 24 h 37"/>
                <a:gd name="T62" fmla="*/ 68 w 73"/>
                <a:gd name="T63" fmla="*/ 27 h 37"/>
                <a:gd name="T64" fmla="*/ 68 w 73"/>
                <a:gd name="T65" fmla="*/ 28 h 37"/>
                <a:gd name="T66" fmla="*/ 56 w 73"/>
                <a:gd name="T67" fmla="*/ 28 h 37"/>
                <a:gd name="T68" fmla="*/ 56 w 73"/>
                <a:gd name="T69" fmla="*/ 21 h 37"/>
                <a:gd name="T70" fmla="*/ 43 w 73"/>
                <a:gd name="T71" fmla="*/ 19 h 37"/>
                <a:gd name="T72" fmla="*/ 42 w 73"/>
                <a:gd name="T73" fmla="*/ 23 h 37"/>
                <a:gd name="T74" fmla="*/ 39 w 73"/>
                <a:gd name="T75" fmla="*/ 23 h 37"/>
                <a:gd name="T76" fmla="*/ 37 w 73"/>
                <a:gd name="T77" fmla="*/ 26 h 37"/>
                <a:gd name="T78" fmla="*/ 38 w 73"/>
                <a:gd name="T79" fmla="*/ 27 h 37"/>
                <a:gd name="T80" fmla="*/ 34 w 73"/>
                <a:gd name="T81" fmla="*/ 28 h 37"/>
                <a:gd name="T82" fmla="*/ 34 w 73"/>
                <a:gd name="T83" fmla="*/ 36 h 37"/>
                <a:gd name="T84" fmla="*/ 18 w 73"/>
                <a:gd name="T85" fmla="*/ 31 h 37"/>
                <a:gd name="T86" fmla="*/ 22 w 73"/>
                <a:gd name="T87" fmla="*/ 28 h 37"/>
                <a:gd name="T88" fmla="*/ 27 w 73"/>
                <a:gd name="T89" fmla="*/ 28 h 37"/>
                <a:gd name="T90" fmla="*/ 25 w 73"/>
                <a:gd name="T9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37">
                  <a:moveTo>
                    <a:pt x="25" y="26"/>
                  </a:moveTo>
                  <a:cubicBezTo>
                    <a:pt x="25" y="23"/>
                    <a:pt x="23" y="27"/>
                    <a:pt x="23" y="27"/>
                  </a:cubicBezTo>
                  <a:cubicBezTo>
                    <a:pt x="21" y="27"/>
                    <a:pt x="20" y="24"/>
                    <a:pt x="17" y="26"/>
                  </a:cubicBezTo>
                  <a:cubicBezTo>
                    <a:pt x="17" y="23"/>
                    <a:pt x="19" y="24"/>
                    <a:pt x="20" y="23"/>
                  </a:cubicBezTo>
                  <a:cubicBezTo>
                    <a:pt x="23" y="22"/>
                    <a:pt x="24" y="18"/>
                    <a:pt x="28" y="18"/>
                  </a:cubicBezTo>
                  <a:cubicBezTo>
                    <a:pt x="27" y="17"/>
                    <a:pt x="25" y="17"/>
                    <a:pt x="25" y="14"/>
                  </a:cubicBezTo>
                  <a:cubicBezTo>
                    <a:pt x="23" y="13"/>
                    <a:pt x="20" y="18"/>
                    <a:pt x="19" y="14"/>
                  </a:cubicBezTo>
                  <a:cubicBezTo>
                    <a:pt x="17" y="16"/>
                    <a:pt x="15" y="18"/>
                    <a:pt x="13" y="19"/>
                  </a:cubicBezTo>
                  <a:cubicBezTo>
                    <a:pt x="9" y="20"/>
                    <a:pt x="8" y="17"/>
                    <a:pt x="4" y="18"/>
                  </a:cubicBezTo>
                  <a:cubicBezTo>
                    <a:pt x="7" y="16"/>
                    <a:pt x="7" y="13"/>
                    <a:pt x="5" y="9"/>
                  </a:cubicBezTo>
                  <a:cubicBezTo>
                    <a:pt x="4" y="9"/>
                    <a:pt x="3" y="9"/>
                    <a:pt x="3" y="10"/>
                  </a:cubicBezTo>
                  <a:cubicBezTo>
                    <a:pt x="0" y="11"/>
                    <a:pt x="2" y="6"/>
                    <a:pt x="1" y="4"/>
                  </a:cubicBezTo>
                  <a:cubicBezTo>
                    <a:pt x="3" y="4"/>
                    <a:pt x="4" y="4"/>
                    <a:pt x="4" y="5"/>
                  </a:cubicBezTo>
                  <a:cubicBezTo>
                    <a:pt x="5" y="3"/>
                    <a:pt x="11" y="6"/>
                    <a:pt x="12" y="3"/>
                  </a:cubicBezTo>
                  <a:cubicBezTo>
                    <a:pt x="13" y="3"/>
                    <a:pt x="13" y="5"/>
                    <a:pt x="13" y="7"/>
                  </a:cubicBezTo>
                  <a:cubicBezTo>
                    <a:pt x="17" y="7"/>
                    <a:pt x="22" y="0"/>
                    <a:pt x="23" y="8"/>
                  </a:cubicBezTo>
                  <a:cubicBezTo>
                    <a:pt x="26" y="8"/>
                    <a:pt x="27" y="6"/>
                    <a:pt x="27" y="3"/>
                  </a:cubicBezTo>
                  <a:cubicBezTo>
                    <a:pt x="30" y="4"/>
                    <a:pt x="34" y="4"/>
                    <a:pt x="39" y="4"/>
                  </a:cubicBezTo>
                  <a:cubicBezTo>
                    <a:pt x="40" y="4"/>
                    <a:pt x="40" y="6"/>
                    <a:pt x="41" y="4"/>
                  </a:cubicBezTo>
                  <a:cubicBezTo>
                    <a:pt x="43" y="5"/>
                    <a:pt x="41" y="10"/>
                    <a:pt x="46" y="8"/>
                  </a:cubicBezTo>
                  <a:cubicBezTo>
                    <a:pt x="45" y="9"/>
                    <a:pt x="44" y="9"/>
                    <a:pt x="44" y="10"/>
                  </a:cubicBezTo>
                  <a:cubicBezTo>
                    <a:pt x="46" y="10"/>
                    <a:pt x="51" y="12"/>
                    <a:pt x="51" y="9"/>
                  </a:cubicBezTo>
                  <a:cubicBezTo>
                    <a:pt x="52" y="11"/>
                    <a:pt x="53" y="13"/>
                    <a:pt x="58" y="12"/>
                  </a:cubicBezTo>
                  <a:cubicBezTo>
                    <a:pt x="56" y="14"/>
                    <a:pt x="58" y="13"/>
                    <a:pt x="59" y="14"/>
                  </a:cubicBezTo>
                  <a:cubicBezTo>
                    <a:pt x="60" y="15"/>
                    <a:pt x="59" y="15"/>
                    <a:pt x="61" y="15"/>
                  </a:cubicBezTo>
                  <a:cubicBezTo>
                    <a:pt x="62" y="16"/>
                    <a:pt x="61" y="17"/>
                    <a:pt x="62" y="18"/>
                  </a:cubicBezTo>
                  <a:cubicBezTo>
                    <a:pt x="62" y="18"/>
                    <a:pt x="64" y="18"/>
                    <a:pt x="64" y="18"/>
                  </a:cubicBezTo>
                  <a:cubicBezTo>
                    <a:pt x="65" y="18"/>
                    <a:pt x="64" y="20"/>
                    <a:pt x="64" y="21"/>
                  </a:cubicBezTo>
                  <a:cubicBezTo>
                    <a:pt x="65" y="21"/>
                    <a:pt x="67" y="20"/>
                    <a:pt x="67" y="21"/>
                  </a:cubicBezTo>
                  <a:cubicBezTo>
                    <a:pt x="68" y="22"/>
                    <a:pt x="67" y="23"/>
                    <a:pt x="68" y="24"/>
                  </a:cubicBezTo>
                  <a:cubicBezTo>
                    <a:pt x="70" y="25"/>
                    <a:pt x="72" y="22"/>
                    <a:pt x="72" y="24"/>
                  </a:cubicBezTo>
                  <a:cubicBezTo>
                    <a:pt x="73" y="28"/>
                    <a:pt x="69" y="26"/>
                    <a:pt x="68" y="27"/>
                  </a:cubicBezTo>
                  <a:cubicBezTo>
                    <a:pt x="68" y="28"/>
                    <a:pt x="68" y="28"/>
                    <a:pt x="68" y="28"/>
                  </a:cubicBezTo>
                  <a:cubicBezTo>
                    <a:pt x="65" y="29"/>
                    <a:pt x="60" y="27"/>
                    <a:pt x="56" y="28"/>
                  </a:cubicBezTo>
                  <a:cubicBezTo>
                    <a:pt x="54" y="24"/>
                    <a:pt x="56" y="25"/>
                    <a:pt x="56" y="21"/>
                  </a:cubicBezTo>
                  <a:cubicBezTo>
                    <a:pt x="54" y="17"/>
                    <a:pt x="46" y="17"/>
                    <a:pt x="43" y="19"/>
                  </a:cubicBezTo>
                  <a:cubicBezTo>
                    <a:pt x="41" y="19"/>
                    <a:pt x="43" y="22"/>
                    <a:pt x="42" y="23"/>
                  </a:cubicBezTo>
                  <a:cubicBezTo>
                    <a:pt x="42" y="23"/>
                    <a:pt x="40" y="23"/>
                    <a:pt x="39" y="23"/>
                  </a:cubicBezTo>
                  <a:cubicBezTo>
                    <a:pt x="38" y="24"/>
                    <a:pt x="39" y="26"/>
                    <a:pt x="37" y="26"/>
                  </a:cubicBezTo>
                  <a:cubicBezTo>
                    <a:pt x="36" y="27"/>
                    <a:pt x="37" y="27"/>
                    <a:pt x="38" y="27"/>
                  </a:cubicBezTo>
                  <a:cubicBezTo>
                    <a:pt x="38" y="28"/>
                    <a:pt x="36" y="28"/>
                    <a:pt x="34" y="28"/>
                  </a:cubicBezTo>
                  <a:cubicBezTo>
                    <a:pt x="33" y="32"/>
                    <a:pt x="34" y="31"/>
                    <a:pt x="34" y="36"/>
                  </a:cubicBezTo>
                  <a:cubicBezTo>
                    <a:pt x="30" y="37"/>
                    <a:pt x="19" y="37"/>
                    <a:pt x="18" y="31"/>
                  </a:cubicBezTo>
                  <a:cubicBezTo>
                    <a:pt x="20" y="31"/>
                    <a:pt x="21" y="30"/>
                    <a:pt x="22" y="28"/>
                  </a:cubicBezTo>
                  <a:cubicBezTo>
                    <a:pt x="25" y="28"/>
                    <a:pt x="24" y="30"/>
                    <a:pt x="27" y="28"/>
                  </a:cubicBezTo>
                  <a:cubicBezTo>
                    <a:pt x="26" y="27"/>
                    <a:pt x="23" y="26"/>
                    <a:pt x="25" y="26"/>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0" name="Freeform 102"/>
            <p:cNvSpPr/>
            <p:nvPr/>
          </p:nvSpPr>
          <p:spPr bwMode="auto">
            <a:xfrm>
              <a:off x="1921049" y="1750567"/>
              <a:ext cx="112713" cy="57150"/>
            </a:xfrm>
            <a:custGeom>
              <a:avLst/>
              <a:gdLst>
                <a:gd name="T0" fmla="*/ 34 w 35"/>
                <a:gd name="T1" fmla="*/ 3 h 18"/>
                <a:gd name="T2" fmla="*/ 34 w 35"/>
                <a:gd name="T3" fmla="*/ 7 h 18"/>
                <a:gd name="T4" fmla="*/ 32 w 35"/>
                <a:gd name="T5" fmla="*/ 7 h 18"/>
                <a:gd name="T6" fmla="*/ 32 w 35"/>
                <a:gd name="T7" fmla="*/ 10 h 18"/>
                <a:gd name="T8" fmla="*/ 28 w 35"/>
                <a:gd name="T9" fmla="*/ 13 h 18"/>
                <a:gd name="T10" fmla="*/ 24 w 35"/>
                <a:gd name="T11" fmla="*/ 9 h 18"/>
                <a:gd name="T12" fmla="*/ 20 w 35"/>
                <a:gd name="T13" fmla="*/ 12 h 18"/>
                <a:gd name="T14" fmla="*/ 15 w 35"/>
                <a:gd name="T15" fmla="*/ 17 h 18"/>
                <a:gd name="T16" fmla="*/ 1 w 35"/>
                <a:gd name="T17" fmla="*/ 17 h 18"/>
                <a:gd name="T18" fmla="*/ 0 w 35"/>
                <a:gd name="T19" fmla="*/ 12 h 18"/>
                <a:gd name="T20" fmla="*/ 5 w 35"/>
                <a:gd name="T21" fmla="*/ 13 h 18"/>
                <a:gd name="T22" fmla="*/ 10 w 35"/>
                <a:gd name="T23" fmla="*/ 9 h 18"/>
                <a:gd name="T24" fmla="*/ 13 w 35"/>
                <a:gd name="T25" fmla="*/ 7 h 18"/>
                <a:gd name="T26" fmla="*/ 17 w 35"/>
                <a:gd name="T27" fmla="*/ 5 h 18"/>
                <a:gd name="T28" fmla="*/ 18 w 35"/>
                <a:gd name="T29" fmla="*/ 5 h 18"/>
                <a:gd name="T30" fmla="*/ 20 w 35"/>
                <a:gd name="T31" fmla="*/ 3 h 18"/>
                <a:gd name="T32" fmla="*/ 25 w 35"/>
                <a:gd name="T33" fmla="*/ 3 h 18"/>
                <a:gd name="T34" fmla="*/ 34 w 35"/>
                <a:gd name="T3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18">
                  <a:moveTo>
                    <a:pt x="34" y="3"/>
                  </a:moveTo>
                  <a:cubicBezTo>
                    <a:pt x="34" y="4"/>
                    <a:pt x="35" y="6"/>
                    <a:pt x="34" y="7"/>
                  </a:cubicBezTo>
                  <a:cubicBezTo>
                    <a:pt x="34" y="7"/>
                    <a:pt x="32" y="6"/>
                    <a:pt x="32" y="7"/>
                  </a:cubicBezTo>
                  <a:cubicBezTo>
                    <a:pt x="32" y="7"/>
                    <a:pt x="33" y="10"/>
                    <a:pt x="32" y="10"/>
                  </a:cubicBezTo>
                  <a:cubicBezTo>
                    <a:pt x="30" y="11"/>
                    <a:pt x="29" y="8"/>
                    <a:pt x="28" y="13"/>
                  </a:cubicBezTo>
                  <a:cubicBezTo>
                    <a:pt x="26" y="13"/>
                    <a:pt x="27" y="9"/>
                    <a:pt x="24" y="9"/>
                  </a:cubicBezTo>
                  <a:cubicBezTo>
                    <a:pt x="21" y="8"/>
                    <a:pt x="22" y="12"/>
                    <a:pt x="20" y="12"/>
                  </a:cubicBezTo>
                  <a:cubicBezTo>
                    <a:pt x="19" y="14"/>
                    <a:pt x="15" y="13"/>
                    <a:pt x="15" y="17"/>
                  </a:cubicBezTo>
                  <a:cubicBezTo>
                    <a:pt x="10" y="18"/>
                    <a:pt x="7" y="17"/>
                    <a:pt x="1" y="17"/>
                  </a:cubicBezTo>
                  <a:cubicBezTo>
                    <a:pt x="2" y="14"/>
                    <a:pt x="0" y="14"/>
                    <a:pt x="0" y="12"/>
                  </a:cubicBezTo>
                  <a:cubicBezTo>
                    <a:pt x="1" y="13"/>
                    <a:pt x="3" y="13"/>
                    <a:pt x="5" y="13"/>
                  </a:cubicBezTo>
                  <a:cubicBezTo>
                    <a:pt x="8" y="13"/>
                    <a:pt x="8" y="9"/>
                    <a:pt x="10" y="9"/>
                  </a:cubicBezTo>
                  <a:cubicBezTo>
                    <a:pt x="11" y="9"/>
                    <a:pt x="12" y="6"/>
                    <a:pt x="13" y="7"/>
                  </a:cubicBezTo>
                  <a:cubicBezTo>
                    <a:pt x="15" y="9"/>
                    <a:pt x="13" y="6"/>
                    <a:pt x="17" y="5"/>
                  </a:cubicBezTo>
                  <a:cubicBezTo>
                    <a:pt x="18" y="5"/>
                    <a:pt x="18" y="5"/>
                    <a:pt x="18" y="5"/>
                  </a:cubicBezTo>
                  <a:cubicBezTo>
                    <a:pt x="18" y="5"/>
                    <a:pt x="20" y="3"/>
                    <a:pt x="20" y="3"/>
                  </a:cubicBezTo>
                  <a:cubicBezTo>
                    <a:pt x="22" y="2"/>
                    <a:pt x="24" y="3"/>
                    <a:pt x="25" y="3"/>
                  </a:cubicBezTo>
                  <a:cubicBezTo>
                    <a:pt x="27" y="3"/>
                    <a:pt x="31" y="0"/>
                    <a:pt x="34" y="3"/>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1" name="Freeform 103"/>
            <p:cNvSpPr/>
            <p:nvPr/>
          </p:nvSpPr>
          <p:spPr bwMode="auto">
            <a:xfrm>
              <a:off x="2225849" y="1775967"/>
              <a:ext cx="111125" cy="57150"/>
            </a:xfrm>
            <a:custGeom>
              <a:avLst/>
              <a:gdLst>
                <a:gd name="T0" fmla="*/ 31 w 35"/>
                <a:gd name="T1" fmla="*/ 1 h 18"/>
                <a:gd name="T2" fmla="*/ 35 w 35"/>
                <a:gd name="T3" fmla="*/ 12 h 18"/>
                <a:gd name="T4" fmla="*/ 33 w 35"/>
                <a:gd name="T5" fmla="*/ 11 h 18"/>
                <a:gd name="T6" fmla="*/ 33 w 35"/>
                <a:gd name="T7" fmla="*/ 15 h 18"/>
                <a:gd name="T8" fmla="*/ 27 w 35"/>
                <a:gd name="T9" fmla="*/ 16 h 18"/>
                <a:gd name="T10" fmla="*/ 26 w 35"/>
                <a:gd name="T11" fmla="*/ 17 h 18"/>
                <a:gd name="T12" fmla="*/ 22 w 35"/>
                <a:gd name="T13" fmla="*/ 17 h 18"/>
                <a:gd name="T14" fmla="*/ 22 w 35"/>
                <a:gd name="T15" fmla="*/ 12 h 18"/>
                <a:gd name="T16" fmla="*/ 10 w 35"/>
                <a:gd name="T17" fmla="*/ 11 h 18"/>
                <a:gd name="T18" fmla="*/ 0 w 35"/>
                <a:gd name="T19" fmla="*/ 5 h 18"/>
                <a:gd name="T20" fmla="*/ 1 w 35"/>
                <a:gd name="T21" fmla="*/ 2 h 18"/>
                <a:gd name="T22" fmla="*/ 4 w 35"/>
                <a:gd name="T23" fmla="*/ 4 h 18"/>
                <a:gd name="T24" fmla="*/ 10 w 35"/>
                <a:gd name="T25" fmla="*/ 6 h 18"/>
                <a:gd name="T26" fmla="*/ 12 w 35"/>
                <a:gd name="T27" fmla="*/ 6 h 18"/>
                <a:gd name="T28" fmla="*/ 14 w 35"/>
                <a:gd name="T29" fmla="*/ 9 h 18"/>
                <a:gd name="T30" fmla="*/ 15 w 35"/>
                <a:gd name="T31" fmla="*/ 4 h 18"/>
                <a:gd name="T32" fmla="*/ 17 w 35"/>
                <a:gd name="T33" fmla="*/ 6 h 18"/>
                <a:gd name="T34" fmla="*/ 31 w 35"/>
                <a:gd name="T3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18">
                  <a:moveTo>
                    <a:pt x="31" y="1"/>
                  </a:moveTo>
                  <a:cubicBezTo>
                    <a:pt x="29" y="8"/>
                    <a:pt x="35" y="8"/>
                    <a:pt x="35" y="12"/>
                  </a:cubicBezTo>
                  <a:cubicBezTo>
                    <a:pt x="35" y="13"/>
                    <a:pt x="33" y="11"/>
                    <a:pt x="33" y="11"/>
                  </a:cubicBezTo>
                  <a:cubicBezTo>
                    <a:pt x="32" y="12"/>
                    <a:pt x="33" y="15"/>
                    <a:pt x="33" y="15"/>
                  </a:cubicBezTo>
                  <a:cubicBezTo>
                    <a:pt x="31" y="16"/>
                    <a:pt x="29" y="16"/>
                    <a:pt x="27" y="16"/>
                  </a:cubicBezTo>
                  <a:cubicBezTo>
                    <a:pt x="27" y="16"/>
                    <a:pt x="27" y="17"/>
                    <a:pt x="26" y="17"/>
                  </a:cubicBezTo>
                  <a:cubicBezTo>
                    <a:pt x="25" y="18"/>
                    <a:pt x="24" y="17"/>
                    <a:pt x="22" y="17"/>
                  </a:cubicBezTo>
                  <a:cubicBezTo>
                    <a:pt x="21" y="16"/>
                    <a:pt x="21" y="14"/>
                    <a:pt x="22" y="12"/>
                  </a:cubicBezTo>
                  <a:cubicBezTo>
                    <a:pt x="18" y="15"/>
                    <a:pt x="15" y="11"/>
                    <a:pt x="10" y="11"/>
                  </a:cubicBezTo>
                  <a:cubicBezTo>
                    <a:pt x="9" y="7"/>
                    <a:pt x="3" y="7"/>
                    <a:pt x="0" y="5"/>
                  </a:cubicBezTo>
                  <a:cubicBezTo>
                    <a:pt x="0" y="5"/>
                    <a:pt x="1" y="3"/>
                    <a:pt x="1" y="2"/>
                  </a:cubicBezTo>
                  <a:cubicBezTo>
                    <a:pt x="3" y="2"/>
                    <a:pt x="3" y="4"/>
                    <a:pt x="4" y="4"/>
                  </a:cubicBezTo>
                  <a:cubicBezTo>
                    <a:pt x="5" y="4"/>
                    <a:pt x="9" y="5"/>
                    <a:pt x="10" y="6"/>
                  </a:cubicBezTo>
                  <a:cubicBezTo>
                    <a:pt x="10" y="7"/>
                    <a:pt x="12" y="6"/>
                    <a:pt x="12" y="6"/>
                  </a:cubicBezTo>
                  <a:cubicBezTo>
                    <a:pt x="13" y="7"/>
                    <a:pt x="12" y="9"/>
                    <a:pt x="14" y="9"/>
                  </a:cubicBezTo>
                  <a:cubicBezTo>
                    <a:pt x="17" y="7"/>
                    <a:pt x="12" y="5"/>
                    <a:pt x="15" y="4"/>
                  </a:cubicBezTo>
                  <a:cubicBezTo>
                    <a:pt x="17" y="2"/>
                    <a:pt x="17" y="6"/>
                    <a:pt x="17" y="6"/>
                  </a:cubicBezTo>
                  <a:cubicBezTo>
                    <a:pt x="22" y="6"/>
                    <a:pt x="24" y="0"/>
                    <a:pt x="31"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2" name="Freeform 104"/>
            <p:cNvSpPr/>
            <p:nvPr/>
          </p:nvSpPr>
          <p:spPr bwMode="auto">
            <a:xfrm>
              <a:off x="2011537" y="1775967"/>
              <a:ext cx="198438" cy="76200"/>
            </a:xfrm>
            <a:custGeom>
              <a:avLst/>
              <a:gdLst>
                <a:gd name="T0" fmla="*/ 28 w 62"/>
                <a:gd name="T1" fmla="*/ 9 h 24"/>
                <a:gd name="T2" fmla="*/ 40 w 62"/>
                <a:gd name="T3" fmla="*/ 14 h 24"/>
                <a:gd name="T4" fmla="*/ 40 w 62"/>
                <a:gd name="T5" fmla="*/ 7 h 24"/>
                <a:gd name="T6" fmla="*/ 36 w 62"/>
                <a:gd name="T7" fmla="*/ 2 h 24"/>
                <a:gd name="T8" fmla="*/ 45 w 62"/>
                <a:gd name="T9" fmla="*/ 1 h 24"/>
                <a:gd name="T10" fmla="*/ 48 w 62"/>
                <a:gd name="T11" fmla="*/ 4 h 24"/>
                <a:gd name="T12" fmla="*/ 48 w 62"/>
                <a:gd name="T13" fmla="*/ 6 h 24"/>
                <a:gd name="T14" fmla="*/ 53 w 62"/>
                <a:gd name="T15" fmla="*/ 10 h 24"/>
                <a:gd name="T16" fmla="*/ 57 w 62"/>
                <a:gd name="T17" fmla="*/ 7 h 24"/>
                <a:gd name="T18" fmla="*/ 60 w 62"/>
                <a:gd name="T19" fmla="*/ 10 h 24"/>
                <a:gd name="T20" fmla="*/ 62 w 62"/>
                <a:gd name="T21" fmla="*/ 12 h 24"/>
                <a:gd name="T22" fmla="*/ 60 w 62"/>
                <a:gd name="T23" fmla="*/ 17 h 24"/>
                <a:gd name="T24" fmla="*/ 53 w 62"/>
                <a:gd name="T25" fmla="*/ 19 h 24"/>
                <a:gd name="T26" fmla="*/ 48 w 62"/>
                <a:gd name="T27" fmla="*/ 17 h 24"/>
                <a:gd name="T28" fmla="*/ 36 w 62"/>
                <a:gd name="T29" fmla="*/ 20 h 24"/>
                <a:gd name="T30" fmla="*/ 34 w 62"/>
                <a:gd name="T31" fmla="*/ 20 h 24"/>
                <a:gd name="T32" fmla="*/ 30 w 62"/>
                <a:gd name="T33" fmla="*/ 21 h 24"/>
                <a:gd name="T34" fmla="*/ 18 w 62"/>
                <a:gd name="T35" fmla="*/ 24 h 24"/>
                <a:gd name="T36" fmla="*/ 29 w 62"/>
                <a:gd name="T37" fmla="*/ 20 h 24"/>
                <a:gd name="T38" fmla="*/ 23 w 62"/>
                <a:gd name="T39" fmla="*/ 17 h 24"/>
                <a:gd name="T40" fmla="*/ 18 w 62"/>
                <a:gd name="T41" fmla="*/ 15 h 24"/>
                <a:gd name="T42" fmla="*/ 12 w 62"/>
                <a:gd name="T43" fmla="*/ 17 h 24"/>
                <a:gd name="T44" fmla="*/ 9 w 62"/>
                <a:gd name="T45" fmla="*/ 16 h 24"/>
                <a:gd name="T46" fmla="*/ 0 w 62"/>
                <a:gd name="T47" fmla="*/ 15 h 24"/>
                <a:gd name="T48" fmla="*/ 2 w 62"/>
                <a:gd name="T49" fmla="*/ 12 h 24"/>
                <a:gd name="T50" fmla="*/ 4 w 62"/>
                <a:gd name="T51" fmla="*/ 9 h 24"/>
                <a:gd name="T52" fmla="*/ 9 w 62"/>
                <a:gd name="T53" fmla="*/ 7 h 24"/>
                <a:gd name="T54" fmla="*/ 7 w 62"/>
                <a:gd name="T55" fmla="*/ 5 h 24"/>
                <a:gd name="T56" fmla="*/ 10 w 62"/>
                <a:gd name="T57" fmla="*/ 5 h 24"/>
                <a:gd name="T58" fmla="*/ 14 w 62"/>
                <a:gd name="T59" fmla="*/ 4 h 24"/>
                <a:gd name="T60" fmla="*/ 20 w 62"/>
                <a:gd name="T61" fmla="*/ 5 h 24"/>
                <a:gd name="T62" fmla="*/ 21 w 62"/>
                <a:gd name="T63" fmla="*/ 7 h 24"/>
                <a:gd name="T64" fmla="*/ 24 w 62"/>
                <a:gd name="T65" fmla="*/ 7 h 24"/>
                <a:gd name="T66" fmla="*/ 24 w 62"/>
                <a:gd name="T67" fmla="*/ 11 h 24"/>
                <a:gd name="T68" fmla="*/ 28 w 62"/>
                <a:gd name="T6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4">
                  <a:moveTo>
                    <a:pt x="28" y="9"/>
                  </a:moveTo>
                  <a:cubicBezTo>
                    <a:pt x="26" y="13"/>
                    <a:pt x="38" y="11"/>
                    <a:pt x="40" y="14"/>
                  </a:cubicBezTo>
                  <a:cubicBezTo>
                    <a:pt x="43" y="8"/>
                    <a:pt x="32" y="8"/>
                    <a:pt x="40" y="7"/>
                  </a:cubicBezTo>
                  <a:cubicBezTo>
                    <a:pt x="42" y="3"/>
                    <a:pt x="35" y="7"/>
                    <a:pt x="36" y="2"/>
                  </a:cubicBezTo>
                  <a:cubicBezTo>
                    <a:pt x="40" y="3"/>
                    <a:pt x="41" y="0"/>
                    <a:pt x="45" y="1"/>
                  </a:cubicBezTo>
                  <a:cubicBezTo>
                    <a:pt x="44" y="4"/>
                    <a:pt x="47" y="3"/>
                    <a:pt x="48" y="4"/>
                  </a:cubicBezTo>
                  <a:cubicBezTo>
                    <a:pt x="48" y="4"/>
                    <a:pt x="47" y="6"/>
                    <a:pt x="48" y="6"/>
                  </a:cubicBezTo>
                  <a:cubicBezTo>
                    <a:pt x="49" y="7"/>
                    <a:pt x="51" y="8"/>
                    <a:pt x="53" y="10"/>
                  </a:cubicBezTo>
                  <a:cubicBezTo>
                    <a:pt x="54" y="9"/>
                    <a:pt x="54" y="7"/>
                    <a:pt x="57" y="7"/>
                  </a:cubicBezTo>
                  <a:cubicBezTo>
                    <a:pt x="59" y="7"/>
                    <a:pt x="60" y="9"/>
                    <a:pt x="60" y="10"/>
                  </a:cubicBezTo>
                  <a:cubicBezTo>
                    <a:pt x="62" y="12"/>
                    <a:pt x="62" y="12"/>
                    <a:pt x="62" y="12"/>
                  </a:cubicBezTo>
                  <a:cubicBezTo>
                    <a:pt x="60" y="14"/>
                    <a:pt x="62" y="13"/>
                    <a:pt x="60" y="17"/>
                  </a:cubicBezTo>
                  <a:cubicBezTo>
                    <a:pt x="58" y="15"/>
                    <a:pt x="55" y="19"/>
                    <a:pt x="53" y="19"/>
                  </a:cubicBezTo>
                  <a:cubicBezTo>
                    <a:pt x="51" y="19"/>
                    <a:pt x="50" y="18"/>
                    <a:pt x="48" y="17"/>
                  </a:cubicBezTo>
                  <a:cubicBezTo>
                    <a:pt x="44" y="17"/>
                    <a:pt x="39" y="19"/>
                    <a:pt x="36" y="20"/>
                  </a:cubicBezTo>
                  <a:cubicBezTo>
                    <a:pt x="36" y="20"/>
                    <a:pt x="34" y="20"/>
                    <a:pt x="34" y="20"/>
                  </a:cubicBezTo>
                  <a:cubicBezTo>
                    <a:pt x="33" y="21"/>
                    <a:pt x="32" y="21"/>
                    <a:pt x="30" y="21"/>
                  </a:cubicBezTo>
                  <a:cubicBezTo>
                    <a:pt x="29" y="22"/>
                    <a:pt x="22" y="23"/>
                    <a:pt x="18" y="24"/>
                  </a:cubicBezTo>
                  <a:cubicBezTo>
                    <a:pt x="18" y="19"/>
                    <a:pt x="24" y="20"/>
                    <a:pt x="29" y="20"/>
                  </a:cubicBezTo>
                  <a:cubicBezTo>
                    <a:pt x="29" y="15"/>
                    <a:pt x="25" y="18"/>
                    <a:pt x="23" y="17"/>
                  </a:cubicBezTo>
                  <a:cubicBezTo>
                    <a:pt x="20" y="17"/>
                    <a:pt x="20" y="17"/>
                    <a:pt x="18" y="15"/>
                  </a:cubicBezTo>
                  <a:cubicBezTo>
                    <a:pt x="15" y="14"/>
                    <a:pt x="15" y="17"/>
                    <a:pt x="12" y="17"/>
                  </a:cubicBezTo>
                  <a:cubicBezTo>
                    <a:pt x="11" y="18"/>
                    <a:pt x="10" y="17"/>
                    <a:pt x="9" y="16"/>
                  </a:cubicBezTo>
                  <a:cubicBezTo>
                    <a:pt x="6" y="16"/>
                    <a:pt x="2" y="17"/>
                    <a:pt x="0" y="15"/>
                  </a:cubicBezTo>
                  <a:cubicBezTo>
                    <a:pt x="0" y="13"/>
                    <a:pt x="2" y="13"/>
                    <a:pt x="2" y="12"/>
                  </a:cubicBezTo>
                  <a:cubicBezTo>
                    <a:pt x="3" y="12"/>
                    <a:pt x="3" y="9"/>
                    <a:pt x="4" y="9"/>
                  </a:cubicBezTo>
                  <a:cubicBezTo>
                    <a:pt x="5" y="8"/>
                    <a:pt x="7" y="9"/>
                    <a:pt x="9" y="7"/>
                  </a:cubicBezTo>
                  <a:cubicBezTo>
                    <a:pt x="9" y="7"/>
                    <a:pt x="4" y="6"/>
                    <a:pt x="7" y="5"/>
                  </a:cubicBezTo>
                  <a:cubicBezTo>
                    <a:pt x="8" y="5"/>
                    <a:pt x="9" y="5"/>
                    <a:pt x="10" y="5"/>
                  </a:cubicBezTo>
                  <a:cubicBezTo>
                    <a:pt x="12" y="5"/>
                    <a:pt x="13" y="4"/>
                    <a:pt x="14" y="4"/>
                  </a:cubicBezTo>
                  <a:cubicBezTo>
                    <a:pt x="15" y="4"/>
                    <a:pt x="19" y="4"/>
                    <a:pt x="20" y="5"/>
                  </a:cubicBezTo>
                  <a:cubicBezTo>
                    <a:pt x="21" y="6"/>
                    <a:pt x="20" y="7"/>
                    <a:pt x="21" y="7"/>
                  </a:cubicBezTo>
                  <a:cubicBezTo>
                    <a:pt x="22" y="8"/>
                    <a:pt x="24" y="7"/>
                    <a:pt x="24" y="7"/>
                  </a:cubicBezTo>
                  <a:cubicBezTo>
                    <a:pt x="25" y="9"/>
                    <a:pt x="21" y="12"/>
                    <a:pt x="24" y="11"/>
                  </a:cubicBezTo>
                  <a:cubicBezTo>
                    <a:pt x="25" y="11"/>
                    <a:pt x="25" y="8"/>
                    <a:pt x="28" y="9"/>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3" name="Freeform 105"/>
            <p:cNvSpPr/>
            <p:nvPr/>
          </p:nvSpPr>
          <p:spPr bwMode="auto">
            <a:xfrm>
              <a:off x="1873424" y="1852167"/>
              <a:ext cx="160338" cy="106363"/>
            </a:xfrm>
            <a:custGeom>
              <a:avLst/>
              <a:gdLst>
                <a:gd name="T0" fmla="*/ 6 w 50"/>
                <a:gd name="T1" fmla="*/ 1 h 33"/>
                <a:gd name="T2" fmla="*/ 28 w 50"/>
                <a:gd name="T3" fmla="*/ 2 h 33"/>
                <a:gd name="T4" fmla="*/ 30 w 50"/>
                <a:gd name="T5" fmla="*/ 2 h 33"/>
                <a:gd name="T6" fmla="*/ 35 w 50"/>
                <a:gd name="T7" fmla="*/ 4 h 33"/>
                <a:gd name="T8" fmla="*/ 40 w 50"/>
                <a:gd name="T9" fmla="*/ 4 h 33"/>
                <a:gd name="T10" fmla="*/ 42 w 50"/>
                <a:gd name="T11" fmla="*/ 5 h 33"/>
                <a:gd name="T12" fmla="*/ 49 w 50"/>
                <a:gd name="T13" fmla="*/ 10 h 33"/>
                <a:gd name="T14" fmla="*/ 38 w 50"/>
                <a:gd name="T15" fmla="*/ 12 h 33"/>
                <a:gd name="T16" fmla="*/ 37 w 50"/>
                <a:gd name="T17" fmla="*/ 15 h 33"/>
                <a:gd name="T18" fmla="*/ 34 w 50"/>
                <a:gd name="T19" fmla="*/ 14 h 33"/>
                <a:gd name="T20" fmla="*/ 33 w 50"/>
                <a:gd name="T21" fmla="*/ 15 h 33"/>
                <a:gd name="T22" fmla="*/ 34 w 50"/>
                <a:gd name="T23" fmla="*/ 16 h 33"/>
                <a:gd name="T24" fmla="*/ 32 w 50"/>
                <a:gd name="T25" fmla="*/ 17 h 33"/>
                <a:gd name="T26" fmla="*/ 32 w 50"/>
                <a:gd name="T27" fmla="*/ 20 h 33"/>
                <a:gd name="T28" fmla="*/ 29 w 50"/>
                <a:gd name="T29" fmla="*/ 20 h 33"/>
                <a:gd name="T30" fmla="*/ 26 w 50"/>
                <a:gd name="T31" fmla="*/ 22 h 33"/>
                <a:gd name="T32" fmla="*/ 26 w 50"/>
                <a:gd name="T33" fmla="*/ 27 h 33"/>
                <a:gd name="T34" fmla="*/ 11 w 50"/>
                <a:gd name="T35" fmla="*/ 31 h 33"/>
                <a:gd name="T36" fmla="*/ 0 w 50"/>
                <a:gd name="T37" fmla="*/ 24 h 33"/>
                <a:gd name="T38" fmla="*/ 4 w 50"/>
                <a:gd name="T39" fmla="*/ 21 h 33"/>
                <a:gd name="T40" fmla="*/ 5 w 50"/>
                <a:gd name="T41" fmla="*/ 19 h 33"/>
                <a:gd name="T42" fmla="*/ 4 w 50"/>
                <a:gd name="T43" fmla="*/ 14 h 33"/>
                <a:gd name="T44" fmla="*/ 6 w 50"/>
                <a:gd name="T45" fmla="*/ 12 h 33"/>
                <a:gd name="T46" fmla="*/ 9 w 50"/>
                <a:gd name="T47" fmla="*/ 7 h 33"/>
                <a:gd name="T48" fmla="*/ 6 w 50"/>
                <a:gd name="T4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3">
                  <a:moveTo>
                    <a:pt x="6" y="1"/>
                  </a:moveTo>
                  <a:cubicBezTo>
                    <a:pt x="14" y="1"/>
                    <a:pt x="22" y="0"/>
                    <a:pt x="28" y="2"/>
                  </a:cubicBezTo>
                  <a:cubicBezTo>
                    <a:pt x="28" y="2"/>
                    <a:pt x="30" y="2"/>
                    <a:pt x="30" y="2"/>
                  </a:cubicBezTo>
                  <a:cubicBezTo>
                    <a:pt x="31" y="4"/>
                    <a:pt x="34" y="2"/>
                    <a:pt x="35" y="4"/>
                  </a:cubicBezTo>
                  <a:cubicBezTo>
                    <a:pt x="38" y="6"/>
                    <a:pt x="35" y="2"/>
                    <a:pt x="40" y="4"/>
                  </a:cubicBezTo>
                  <a:cubicBezTo>
                    <a:pt x="41" y="4"/>
                    <a:pt x="40" y="5"/>
                    <a:pt x="42" y="5"/>
                  </a:cubicBezTo>
                  <a:cubicBezTo>
                    <a:pt x="43" y="5"/>
                    <a:pt x="50" y="7"/>
                    <a:pt x="49" y="10"/>
                  </a:cubicBezTo>
                  <a:cubicBezTo>
                    <a:pt x="45" y="11"/>
                    <a:pt x="41" y="11"/>
                    <a:pt x="38" y="12"/>
                  </a:cubicBezTo>
                  <a:cubicBezTo>
                    <a:pt x="37" y="13"/>
                    <a:pt x="37" y="14"/>
                    <a:pt x="37" y="15"/>
                  </a:cubicBezTo>
                  <a:cubicBezTo>
                    <a:pt x="36" y="15"/>
                    <a:pt x="35" y="13"/>
                    <a:pt x="34" y="14"/>
                  </a:cubicBezTo>
                  <a:cubicBezTo>
                    <a:pt x="35" y="13"/>
                    <a:pt x="33" y="16"/>
                    <a:pt x="33" y="15"/>
                  </a:cubicBezTo>
                  <a:cubicBezTo>
                    <a:pt x="33" y="16"/>
                    <a:pt x="34" y="17"/>
                    <a:pt x="34" y="16"/>
                  </a:cubicBezTo>
                  <a:cubicBezTo>
                    <a:pt x="33" y="17"/>
                    <a:pt x="32" y="16"/>
                    <a:pt x="32" y="17"/>
                  </a:cubicBezTo>
                  <a:cubicBezTo>
                    <a:pt x="31" y="18"/>
                    <a:pt x="32" y="20"/>
                    <a:pt x="32" y="20"/>
                  </a:cubicBezTo>
                  <a:cubicBezTo>
                    <a:pt x="31" y="20"/>
                    <a:pt x="29" y="20"/>
                    <a:pt x="29" y="20"/>
                  </a:cubicBezTo>
                  <a:cubicBezTo>
                    <a:pt x="28" y="21"/>
                    <a:pt x="28" y="22"/>
                    <a:pt x="26" y="22"/>
                  </a:cubicBezTo>
                  <a:cubicBezTo>
                    <a:pt x="26" y="24"/>
                    <a:pt x="26" y="26"/>
                    <a:pt x="26" y="27"/>
                  </a:cubicBezTo>
                  <a:cubicBezTo>
                    <a:pt x="20" y="27"/>
                    <a:pt x="21" y="33"/>
                    <a:pt x="11" y="31"/>
                  </a:cubicBezTo>
                  <a:cubicBezTo>
                    <a:pt x="13" y="24"/>
                    <a:pt x="5" y="25"/>
                    <a:pt x="0" y="24"/>
                  </a:cubicBezTo>
                  <a:cubicBezTo>
                    <a:pt x="0" y="22"/>
                    <a:pt x="3" y="22"/>
                    <a:pt x="4" y="21"/>
                  </a:cubicBezTo>
                  <a:cubicBezTo>
                    <a:pt x="4" y="21"/>
                    <a:pt x="1" y="18"/>
                    <a:pt x="5" y="19"/>
                  </a:cubicBezTo>
                  <a:cubicBezTo>
                    <a:pt x="5" y="16"/>
                    <a:pt x="4" y="16"/>
                    <a:pt x="4" y="14"/>
                  </a:cubicBezTo>
                  <a:cubicBezTo>
                    <a:pt x="6" y="15"/>
                    <a:pt x="6" y="15"/>
                    <a:pt x="6" y="12"/>
                  </a:cubicBezTo>
                  <a:cubicBezTo>
                    <a:pt x="7" y="11"/>
                    <a:pt x="9" y="11"/>
                    <a:pt x="9" y="7"/>
                  </a:cubicBezTo>
                  <a:cubicBezTo>
                    <a:pt x="10" y="3"/>
                    <a:pt x="5" y="6"/>
                    <a:pt x="6"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4" name="Freeform 106"/>
            <p:cNvSpPr/>
            <p:nvPr/>
          </p:nvSpPr>
          <p:spPr bwMode="auto">
            <a:xfrm>
              <a:off x="2194099" y="1875980"/>
              <a:ext cx="31750" cy="25400"/>
            </a:xfrm>
            <a:custGeom>
              <a:avLst/>
              <a:gdLst>
                <a:gd name="T0" fmla="*/ 1 w 10"/>
                <a:gd name="T1" fmla="*/ 0 h 8"/>
                <a:gd name="T2" fmla="*/ 8 w 10"/>
                <a:gd name="T3" fmla="*/ 0 h 8"/>
                <a:gd name="T4" fmla="*/ 10 w 10"/>
                <a:gd name="T5" fmla="*/ 5 h 8"/>
                <a:gd name="T6" fmla="*/ 7 w 10"/>
                <a:gd name="T7" fmla="*/ 8 h 8"/>
                <a:gd name="T8" fmla="*/ 0 w 10"/>
                <a:gd name="T9" fmla="*/ 4 h 8"/>
                <a:gd name="T10" fmla="*/ 1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1" y="0"/>
                  </a:moveTo>
                  <a:cubicBezTo>
                    <a:pt x="3" y="0"/>
                    <a:pt x="6" y="0"/>
                    <a:pt x="8" y="0"/>
                  </a:cubicBezTo>
                  <a:cubicBezTo>
                    <a:pt x="8" y="3"/>
                    <a:pt x="10" y="3"/>
                    <a:pt x="10" y="5"/>
                  </a:cubicBezTo>
                  <a:cubicBezTo>
                    <a:pt x="8" y="5"/>
                    <a:pt x="7" y="6"/>
                    <a:pt x="7" y="8"/>
                  </a:cubicBezTo>
                  <a:cubicBezTo>
                    <a:pt x="5" y="6"/>
                    <a:pt x="4" y="3"/>
                    <a:pt x="0" y="4"/>
                  </a:cubicBezTo>
                  <a:cubicBezTo>
                    <a:pt x="0" y="3"/>
                    <a:pt x="1" y="2"/>
                    <a:pt x="1"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5" name="Freeform 107"/>
            <p:cNvSpPr/>
            <p:nvPr/>
          </p:nvSpPr>
          <p:spPr bwMode="auto">
            <a:xfrm>
              <a:off x="2367137" y="1864867"/>
              <a:ext cx="79375" cy="55563"/>
            </a:xfrm>
            <a:custGeom>
              <a:avLst/>
              <a:gdLst>
                <a:gd name="T0" fmla="*/ 23 w 25"/>
                <a:gd name="T1" fmla="*/ 1 h 17"/>
                <a:gd name="T2" fmla="*/ 24 w 25"/>
                <a:gd name="T3" fmla="*/ 7 h 17"/>
                <a:gd name="T4" fmla="*/ 21 w 25"/>
                <a:gd name="T5" fmla="*/ 10 h 17"/>
                <a:gd name="T6" fmla="*/ 15 w 25"/>
                <a:gd name="T7" fmla="*/ 11 h 17"/>
                <a:gd name="T8" fmla="*/ 5 w 25"/>
                <a:gd name="T9" fmla="*/ 17 h 17"/>
                <a:gd name="T10" fmla="*/ 4 w 25"/>
                <a:gd name="T11" fmla="*/ 12 h 17"/>
                <a:gd name="T12" fmla="*/ 1 w 25"/>
                <a:gd name="T13" fmla="*/ 10 h 17"/>
                <a:gd name="T14" fmla="*/ 1 w 25"/>
                <a:gd name="T15" fmla="*/ 3 h 17"/>
                <a:gd name="T16" fmla="*/ 4 w 25"/>
                <a:gd name="T17" fmla="*/ 1 h 17"/>
                <a:gd name="T18" fmla="*/ 7 w 25"/>
                <a:gd name="T19" fmla="*/ 0 h 17"/>
                <a:gd name="T20" fmla="*/ 18 w 25"/>
                <a:gd name="T21" fmla="*/ 2 h 17"/>
                <a:gd name="T22" fmla="*/ 23 w 25"/>
                <a:gd name="T23"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7">
                  <a:moveTo>
                    <a:pt x="23" y="1"/>
                  </a:moveTo>
                  <a:cubicBezTo>
                    <a:pt x="25" y="1"/>
                    <a:pt x="23" y="5"/>
                    <a:pt x="24" y="7"/>
                  </a:cubicBezTo>
                  <a:cubicBezTo>
                    <a:pt x="22" y="7"/>
                    <a:pt x="21" y="8"/>
                    <a:pt x="21" y="10"/>
                  </a:cubicBezTo>
                  <a:cubicBezTo>
                    <a:pt x="17" y="8"/>
                    <a:pt x="16" y="14"/>
                    <a:pt x="15" y="11"/>
                  </a:cubicBezTo>
                  <a:cubicBezTo>
                    <a:pt x="12" y="13"/>
                    <a:pt x="10" y="17"/>
                    <a:pt x="5" y="17"/>
                  </a:cubicBezTo>
                  <a:cubicBezTo>
                    <a:pt x="4" y="16"/>
                    <a:pt x="4" y="14"/>
                    <a:pt x="4" y="12"/>
                  </a:cubicBezTo>
                  <a:cubicBezTo>
                    <a:pt x="3" y="11"/>
                    <a:pt x="2" y="11"/>
                    <a:pt x="1" y="10"/>
                  </a:cubicBezTo>
                  <a:cubicBezTo>
                    <a:pt x="0" y="8"/>
                    <a:pt x="2" y="5"/>
                    <a:pt x="1" y="3"/>
                  </a:cubicBezTo>
                  <a:cubicBezTo>
                    <a:pt x="3" y="4"/>
                    <a:pt x="4" y="2"/>
                    <a:pt x="4" y="1"/>
                  </a:cubicBezTo>
                  <a:cubicBezTo>
                    <a:pt x="5" y="1"/>
                    <a:pt x="7" y="1"/>
                    <a:pt x="7" y="0"/>
                  </a:cubicBezTo>
                  <a:cubicBezTo>
                    <a:pt x="9" y="2"/>
                    <a:pt x="16" y="0"/>
                    <a:pt x="18" y="2"/>
                  </a:cubicBezTo>
                  <a:cubicBezTo>
                    <a:pt x="20" y="2"/>
                    <a:pt x="22" y="3"/>
                    <a:pt x="23" y="1"/>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6" name="Freeform 108"/>
            <p:cNvSpPr/>
            <p:nvPr/>
          </p:nvSpPr>
          <p:spPr bwMode="auto">
            <a:xfrm>
              <a:off x="3545062" y="2087117"/>
              <a:ext cx="173038" cy="82550"/>
            </a:xfrm>
            <a:custGeom>
              <a:avLst/>
              <a:gdLst>
                <a:gd name="T0" fmla="*/ 39 w 54"/>
                <a:gd name="T1" fmla="*/ 0 h 26"/>
                <a:gd name="T2" fmla="*/ 44 w 54"/>
                <a:gd name="T3" fmla="*/ 2 h 26"/>
                <a:gd name="T4" fmla="*/ 48 w 54"/>
                <a:gd name="T5" fmla="*/ 4 h 26"/>
                <a:gd name="T6" fmla="*/ 47 w 54"/>
                <a:gd name="T7" fmla="*/ 6 h 26"/>
                <a:gd name="T8" fmla="*/ 53 w 54"/>
                <a:gd name="T9" fmla="*/ 10 h 26"/>
                <a:gd name="T10" fmla="*/ 49 w 54"/>
                <a:gd name="T11" fmla="*/ 17 h 26"/>
                <a:gd name="T12" fmla="*/ 45 w 54"/>
                <a:gd name="T13" fmla="*/ 19 h 26"/>
                <a:gd name="T14" fmla="*/ 40 w 54"/>
                <a:gd name="T15" fmla="*/ 21 h 26"/>
                <a:gd name="T16" fmla="*/ 37 w 54"/>
                <a:gd name="T17" fmla="*/ 22 h 26"/>
                <a:gd name="T18" fmla="*/ 34 w 54"/>
                <a:gd name="T19" fmla="*/ 24 h 26"/>
                <a:gd name="T20" fmla="*/ 19 w 54"/>
                <a:gd name="T21" fmla="*/ 25 h 26"/>
                <a:gd name="T22" fmla="*/ 18 w 54"/>
                <a:gd name="T23" fmla="*/ 24 h 26"/>
                <a:gd name="T24" fmla="*/ 13 w 54"/>
                <a:gd name="T25" fmla="*/ 21 h 26"/>
                <a:gd name="T26" fmla="*/ 10 w 54"/>
                <a:gd name="T27" fmla="*/ 20 h 26"/>
                <a:gd name="T28" fmla="*/ 13 w 54"/>
                <a:gd name="T29" fmla="*/ 19 h 26"/>
                <a:gd name="T30" fmla="*/ 9 w 54"/>
                <a:gd name="T31" fmla="*/ 16 h 26"/>
                <a:gd name="T32" fmla="*/ 9 w 54"/>
                <a:gd name="T33" fmla="*/ 9 h 26"/>
                <a:gd name="T34" fmla="*/ 1 w 54"/>
                <a:gd name="T35" fmla="*/ 10 h 26"/>
                <a:gd name="T36" fmla="*/ 4 w 54"/>
                <a:gd name="T37" fmla="*/ 5 h 26"/>
                <a:gd name="T38" fmla="*/ 14 w 54"/>
                <a:gd name="T39" fmla="*/ 5 h 26"/>
                <a:gd name="T40" fmla="*/ 15 w 54"/>
                <a:gd name="T41" fmla="*/ 10 h 26"/>
                <a:gd name="T42" fmla="*/ 19 w 54"/>
                <a:gd name="T43" fmla="*/ 5 h 26"/>
                <a:gd name="T44" fmla="*/ 27 w 54"/>
                <a:gd name="T45" fmla="*/ 7 h 26"/>
                <a:gd name="T46" fmla="*/ 29 w 54"/>
                <a:gd name="T47" fmla="*/ 5 h 26"/>
                <a:gd name="T48" fmla="*/ 37 w 54"/>
                <a:gd name="T49" fmla="*/ 4 h 26"/>
                <a:gd name="T50" fmla="*/ 39 w 54"/>
                <a:gd name="T5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26">
                  <a:moveTo>
                    <a:pt x="39" y="0"/>
                  </a:moveTo>
                  <a:cubicBezTo>
                    <a:pt x="40" y="0"/>
                    <a:pt x="42" y="1"/>
                    <a:pt x="44" y="2"/>
                  </a:cubicBezTo>
                  <a:cubicBezTo>
                    <a:pt x="45" y="2"/>
                    <a:pt x="48" y="3"/>
                    <a:pt x="48" y="4"/>
                  </a:cubicBezTo>
                  <a:cubicBezTo>
                    <a:pt x="48" y="4"/>
                    <a:pt x="47" y="6"/>
                    <a:pt x="47" y="6"/>
                  </a:cubicBezTo>
                  <a:cubicBezTo>
                    <a:pt x="47" y="8"/>
                    <a:pt x="50" y="11"/>
                    <a:pt x="53" y="10"/>
                  </a:cubicBezTo>
                  <a:cubicBezTo>
                    <a:pt x="54" y="13"/>
                    <a:pt x="53" y="15"/>
                    <a:pt x="49" y="17"/>
                  </a:cubicBezTo>
                  <a:cubicBezTo>
                    <a:pt x="48" y="18"/>
                    <a:pt x="47" y="18"/>
                    <a:pt x="45" y="19"/>
                  </a:cubicBezTo>
                  <a:cubicBezTo>
                    <a:pt x="43" y="20"/>
                    <a:pt x="44" y="20"/>
                    <a:pt x="40" y="21"/>
                  </a:cubicBezTo>
                  <a:cubicBezTo>
                    <a:pt x="37" y="22"/>
                    <a:pt x="37" y="22"/>
                    <a:pt x="37" y="22"/>
                  </a:cubicBezTo>
                  <a:cubicBezTo>
                    <a:pt x="36" y="23"/>
                    <a:pt x="36" y="23"/>
                    <a:pt x="34" y="24"/>
                  </a:cubicBezTo>
                  <a:cubicBezTo>
                    <a:pt x="33" y="24"/>
                    <a:pt x="23" y="26"/>
                    <a:pt x="19" y="25"/>
                  </a:cubicBezTo>
                  <a:cubicBezTo>
                    <a:pt x="19" y="25"/>
                    <a:pt x="19" y="24"/>
                    <a:pt x="18" y="24"/>
                  </a:cubicBezTo>
                  <a:cubicBezTo>
                    <a:pt x="16" y="24"/>
                    <a:pt x="15" y="21"/>
                    <a:pt x="13" y="21"/>
                  </a:cubicBezTo>
                  <a:cubicBezTo>
                    <a:pt x="12" y="21"/>
                    <a:pt x="11" y="20"/>
                    <a:pt x="10" y="20"/>
                  </a:cubicBezTo>
                  <a:cubicBezTo>
                    <a:pt x="10" y="19"/>
                    <a:pt x="12" y="19"/>
                    <a:pt x="13" y="19"/>
                  </a:cubicBezTo>
                  <a:cubicBezTo>
                    <a:pt x="12" y="17"/>
                    <a:pt x="9" y="17"/>
                    <a:pt x="9" y="16"/>
                  </a:cubicBezTo>
                  <a:cubicBezTo>
                    <a:pt x="8" y="14"/>
                    <a:pt x="10" y="12"/>
                    <a:pt x="9" y="9"/>
                  </a:cubicBezTo>
                  <a:cubicBezTo>
                    <a:pt x="4" y="7"/>
                    <a:pt x="4" y="13"/>
                    <a:pt x="1" y="10"/>
                  </a:cubicBezTo>
                  <a:cubicBezTo>
                    <a:pt x="0" y="6"/>
                    <a:pt x="5" y="9"/>
                    <a:pt x="4" y="5"/>
                  </a:cubicBezTo>
                  <a:cubicBezTo>
                    <a:pt x="9" y="6"/>
                    <a:pt x="8" y="5"/>
                    <a:pt x="14" y="5"/>
                  </a:cubicBezTo>
                  <a:cubicBezTo>
                    <a:pt x="15" y="7"/>
                    <a:pt x="18" y="7"/>
                    <a:pt x="15" y="10"/>
                  </a:cubicBezTo>
                  <a:cubicBezTo>
                    <a:pt x="19" y="10"/>
                    <a:pt x="19" y="8"/>
                    <a:pt x="19" y="5"/>
                  </a:cubicBezTo>
                  <a:cubicBezTo>
                    <a:pt x="20" y="7"/>
                    <a:pt x="30" y="2"/>
                    <a:pt x="27" y="7"/>
                  </a:cubicBezTo>
                  <a:cubicBezTo>
                    <a:pt x="29" y="9"/>
                    <a:pt x="28" y="5"/>
                    <a:pt x="29" y="5"/>
                  </a:cubicBezTo>
                  <a:cubicBezTo>
                    <a:pt x="31" y="4"/>
                    <a:pt x="34" y="4"/>
                    <a:pt x="37" y="4"/>
                  </a:cubicBezTo>
                  <a:cubicBezTo>
                    <a:pt x="38" y="3"/>
                    <a:pt x="39" y="2"/>
                    <a:pt x="3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7" name="Freeform 109"/>
            <p:cNvSpPr/>
            <p:nvPr/>
          </p:nvSpPr>
          <p:spPr bwMode="auto">
            <a:xfrm>
              <a:off x="2506837" y="2106167"/>
              <a:ext cx="106363" cy="73025"/>
            </a:xfrm>
            <a:custGeom>
              <a:avLst/>
              <a:gdLst>
                <a:gd name="T0" fmla="*/ 9 w 33"/>
                <a:gd name="T1" fmla="*/ 0 h 23"/>
                <a:gd name="T2" fmla="*/ 16 w 33"/>
                <a:gd name="T3" fmla="*/ 8 h 23"/>
                <a:gd name="T4" fmla="*/ 19 w 33"/>
                <a:gd name="T5" fmla="*/ 6 h 23"/>
                <a:gd name="T6" fmla="*/ 23 w 33"/>
                <a:gd name="T7" fmla="*/ 10 h 23"/>
                <a:gd name="T8" fmla="*/ 28 w 33"/>
                <a:gd name="T9" fmla="*/ 16 h 23"/>
                <a:gd name="T10" fmla="*/ 33 w 33"/>
                <a:gd name="T11" fmla="*/ 18 h 23"/>
                <a:gd name="T12" fmla="*/ 16 w 33"/>
                <a:gd name="T13" fmla="*/ 19 h 23"/>
                <a:gd name="T14" fmla="*/ 10 w 33"/>
                <a:gd name="T15" fmla="*/ 23 h 23"/>
                <a:gd name="T16" fmla="*/ 0 w 33"/>
                <a:gd name="T17" fmla="*/ 19 h 23"/>
                <a:gd name="T18" fmla="*/ 3 w 33"/>
                <a:gd name="T19" fmla="*/ 18 h 23"/>
                <a:gd name="T20" fmla="*/ 4 w 33"/>
                <a:gd name="T21" fmla="*/ 15 h 23"/>
                <a:gd name="T22" fmla="*/ 4 w 33"/>
                <a:gd name="T23" fmla="*/ 4 h 23"/>
                <a:gd name="T24" fmla="*/ 9 w 33"/>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3">
                  <a:moveTo>
                    <a:pt x="9" y="0"/>
                  </a:moveTo>
                  <a:cubicBezTo>
                    <a:pt x="11" y="3"/>
                    <a:pt x="17" y="2"/>
                    <a:pt x="16" y="8"/>
                  </a:cubicBezTo>
                  <a:cubicBezTo>
                    <a:pt x="18" y="9"/>
                    <a:pt x="19" y="6"/>
                    <a:pt x="19" y="6"/>
                  </a:cubicBezTo>
                  <a:cubicBezTo>
                    <a:pt x="21" y="7"/>
                    <a:pt x="20" y="10"/>
                    <a:pt x="23" y="10"/>
                  </a:cubicBezTo>
                  <a:cubicBezTo>
                    <a:pt x="24" y="10"/>
                    <a:pt x="26" y="15"/>
                    <a:pt x="28" y="16"/>
                  </a:cubicBezTo>
                  <a:cubicBezTo>
                    <a:pt x="32" y="15"/>
                    <a:pt x="30" y="15"/>
                    <a:pt x="33" y="18"/>
                  </a:cubicBezTo>
                  <a:cubicBezTo>
                    <a:pt x="30" y="21"/>
                    <a:pt x="21" y="18"/>
                    <a:pt x="16" y="19"/>
                  </a:cubicBezTo>
                  <a:cubicBezTo>
                    <a:pt x="15" y="20"/>
                    <a:pt x="11" y="20"/>
                    <a:pt x="10" y="23"/>
                  </a:cubicBezTo>
                  <a:cubicBezTo>
                    <a:pt x="7" y="21"/>
                    <a:pt x="6" y="18"/>
                    <a:pt x="0" y="19"/>
                  </a:cubicBezTo>
                  <a:cubicBezTo>
                    <a:pt x="0" y="18"/>
                    <a:pt x="2" y="18"/>
                    <a:pt x="3" y="18"/>
                  </a:cubicBezTo>
                  <a:cubicBezTo>
                    <a:pt x="1" y="16"/>
                    <a:pt x="1" y="15"/>
                    <a:pt x="4" y="15"/>
                  </a:cubicBezTo>
                  <a:cubicBezTo>
                    <a:pt x="1" y="11"/>
                    <a:pt x="4" y="9"/>
                    <a:pt x="4" y="4"/>
                  </a:cubicBezTo>
                  <a:cubicBezTo>
                    <a:pt x="6" y="3"/>
                    <a:pt x="9" y="3"/>
                    <a:pt x="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8" name="Freeform 110"/>
            <p:cNvSpPr/>
            <p:nvPr/>
          </p:nvSpPr>
          <p:spPr bwMode="auto">
            <a:xfrm>
              <a:off x="5511974" y="3296792"/>
              <a:ext cx="173038" cy="182563"/>
            </a:xfrm>
            <a:custGeom>
              <a:avLst/>
              <a:gdLst>
                <a:gd name="T0" fmla="*/ 5 w 54"/>
                <a:gd name="T1" fmla="*/ 8 h 57"/>
                <a:gd name="T2" fmla="*/ 3 w 54"/>
                <a:gd name="T3" fmla="*/ 7 h 57"/>
                <a:gd name="T4" fmla="*/ 0 w 54"/>
                <a:gd name="T5" fmla="*/ 3 h 57"/>
                <a:gd name="T6" fmla="*/ 10 w 54"/>
                <a:gd name="T7" fmla="*/ 2 h 57"/>
                <a:gd name="T8" fmla="*/ 15 w 54"/>
                <a:gd name="T9" fmla="*/ 4 h 57"/>
                <a:gd name="T10" fmla="*/ 15 w 54"/>
                <a:gd name="T11" fmla="*/ 7 h 57"/>
                <a:gd name="T12" fmla="*/ 18 w 54"/>
                <a:gd name="T13" fmla="*/ 9 h 57"/>
                <a:gd name="T14" fmla="*/ 23 w 54"/>
                <a:gd name="T15" fmla="*/ 12 h 57"/>
                <a:gd name="T16" fmla="*/ 32 w 54"/>
                <a:gd name="T17" fmla="*/ 19 h 57"/>
                <a:gd name="T18" fmla="*/ 34 w 54"/>
                <a:gd name="T19" fmla="*/ 23 h 57"/>
                <a:gd name="T20" fmla="*/ 38 w 54"/>
                <a:gd name="T21" fmla="*/ 24 h 57"/>
                <a:gd name="T22" fmla="*/ 41 w 54"/>
                <a:gd name="T23" fmla="*/ 27 h 57"/>
                <a:gd name="T24" fmla="*/ 41 w 54"/>
                <a:gd name="T25" fmla="*/ 29 h 57"/>
                <a:gd name="T26" fmla="*/ 43 w 54"/>
                <a:gd name="T27" fmla="*/ 32 h 57"/>
                <a:gd name="T28" fmla="*/ 47 w 54"/>
                <a:gd name="T29" fmla="*/ 35 h 57"/>
                <a:gd name="T30" fmla="*/ 49 w 54"/>
                <a:gd name="T31" fmla="*/ 38 h 57"/>
                <a:gd name="T32" fmla="*/ 52 w 54"/>
                <a:gd name="T33" fmla="*/ 44 h 57"/>
                <a:gd name="T34" fmla="*/ 53 w 54"/>
                <a:gd name="T35" fmla="*/ 49 h 57"/>
                <a:gd name="T36" fmla="*/ 54 w 54"/>
                <a:gd name="T37" fmla="*/ 53 h 57"/>
                <a:gd name="T38" fmla="*/ 48 w 54"/>
                <a:gd name="T39" fmla="*/ 54 h 57"/>
                <a:gd name="T40" fmla="*/ 43 w 54"/>
                <a:gd name="T41" fmla="*/ 54 h 57"/>
                <a:gd name="T42" fmla="*/ 43 w 54"/>
                <a:gd name="T43" fmla="*/ 52 h 57"/>
                <a:gd name="T44" fmla="*/ 41 w 54"/>
                <a:gd name="T45" fmla="*/ 52 h 57"/>
                <a:gd name="T46" fmla="*/ 34 w 54"/>
                <a:gd name="T47" fmla="*/ 47 h 57"/>
                <a:gd name="T48" fmla="*/ 36 w 54"/>
                <a:gd name="T49" fmla="*/ 44 h 57"/>
                <a:gd name="T50" fmla="*/ 34 w 54"/>
                <a:gd name="T51" fmla="*/ 44 h 57"/>
                <a:gd name="T52" fmla="*/ 33 w 54"/>
                <a:gd name="T53" fmla="*/ 42 h 57"/>
                <a:gd name="T54" fmla="*/ 30 w 54"/>
                <a:gd name="T55" fmla="*/ 42 h 57"/>
                <a:gd name="T56" fmla="*/ 25 w 54"/>
                <a:gd name="T57" fmla="*/ 37 h 57"/>
                <a:gd name="T58" fmla="*/ 23 w 54"/>
                <a:gd name="T59" fmla="*/ 28 h 57"/>
                <a:gd name="T60" fmla="*/ 22 w 54"/>
                <a:gd name="T61" fmla="*/ 30 h 57"/>
                <a:gd name="T62" fmla="*/ 19 w 54"/>
                <a:gd name="T63" fmla="*/ 24 h 57"/>
                <a:gd name="T64" fmla="*/ 17 w 54"/>
                <a:gd name="T65" fmla="*/ 22 h 57"/>
                <a:gd name="T66" fmla="*/ 14 w 54"/>
                <a:gd name="T67" fmla="*/ 20 h 57"/>
                <a:gd name="T68" fmla="*/ 13 w 54"/>
                <a:gd name="T69" fmla="*/ 15 h 57"/>
                <a:gd name="T70" fmla="*/ 9 w 54"/>
                <a:gd name="T71" fmla="*/ 13 h 57"/>
                <a:gd name="T72" fmla="*/ 7 w 54"/>
                <a:gd name="T73" fmla="*/ 10 h 57"/>
                <a:gd name="T74" fmla="*/ 5 w 54"/>
                <a:gd name="T75"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7">
                  <a:moveTo>
                    <a:pt x="5" y="8"/>
                  </a:moveTo>
                  <a:cubicBezTo>
                    <a:pt x="6" y="6"/>
                    <a:pt x="3" y="7"/>
                    <a:pt x="3" y="7"/>
                  </a:cubicBezTo>
                  <a:cubicBezTo>
                    <a:pt x="2" y="5"/>
                    <a:pt x="3" y="2"/>
                    <a:pt x="0" y="3"/>
                  </a:cubicBezTo>
                  <a:cubicBezTo>
                    <a:pt x="4" y="0"/>
                    <a:pt x="6" y="4"/>
                    <a:pt x="10" y="2"/>
                  </a:cubicBezTo>
                  <a:cubicBezTo>
                    <a:pt x="10" y="5"/>
                    <a:pt x="14" y="3"/>
                    <a:pt x="15" y="4"/>
                  </a:cubicBezTo>
                  <a:cubicBezTo>
                    <a:pt x="16" y="4"/>
                    <a:pt x="15" y="6"/>
                    <a:pt x="15" y="7"/>
                  </a:cubicBezTo>
                  <a:cubicBezTo>
                    <a:pt x="16" y="7"/>
                    <a:pt x="19" y="7"/>
                    <a:pt x="18" y="9"/>
                  </a:cubicBezTo>
                  <a:cubicBezTo>
                    <a:pt x="21" y="8"/>
                    <a:pt x="20" y="11"/>
                    <a:pt x="23" y="12"/>
                  </a:cubicBezTo>
                  <a:cubicBezTo>
                    <a:pt x="25" y="12"/>
                    <a:pt x="28" y="19"/>
                    <a:pt x="32" y="19"/>
                  </a:cubicBezTo>
                  <a:cubicBezTo>
                    <a:pt x="34" y="19"/>
                    <a:pt x="33" y="22"/>
                    <a:pt x="34" y="23"/>
                  </a:cubicBezTo>
                  <a:cubicBezTo>
                    <a:pt x="35" y="24"/>
                    <a:pt x="37" y="23"/>
                    <a:pt x="38" y="24"/>
                  </a:cubicBezTo>
                  <a:cubicBezTo>
                    <a:pt x="39" y="25"/>
                    <a:pt x="40" y="26"/>
                    <a:pt x="41" y="27"/>
                  </a:cubicBezTo>
                  <a:cubicBezTo>
                    <a:pt x="41" y="27"/>
                    <a:pt x="40" y="29"/>
                    <a:pt x="41" y="29"/>
                  </a:cubicBezTo>
                  <a:cubicBezTo>
                    <a:pt x="41" y="30"/>
                    <a:pt x="42" y="31"/>
                    <a:pt x="43" y="32"/>
                  </a:cubicBezTo>
                  <a:cubicBezTo>
                    <a:pt x="44" y="33"/>
                    <a:pt x="45" y="35"/>
                    <a:pt x="47" y="35"/>
                  </a:cubicBezTo>
                  <a:cubicBezTo>
                    <a:pt x="47" y="35"/>
                    <a:pt x="49" y="38"/>
                    <a:pt x="49" y="38"/>
                  </a:cubicBezTo>
                  <a:cubicBezTo>
                    <a:pt x="51" y="39"/>
                    <a:pt x="50" y="44"/>
                    <a:pt x="52" y="44"/>
                  </a:cubicBezTo>
                  <a:cubicBezTo>
                    <a:pt x="53" y="44"/>
                    <a:pt x="53" y="48"/>
                    <a:pt x="53" y="49"/>
                  </a:cubicBezTo>
                  <a:cubicBezTo>
                    <a:pt x="53" y="51"/>
                    <a:pt x="50" y="53"/>
                    <a:pt x="54" y="53"/>
                  </a:cubicBezTo>
                  <a:cubicBezTo>
                    <a:pt x="54" y="57"/>
                    <a:pt x="50" y="55"/>
                    <a:pt x="48" y="54"/>
                  </a:cubicBezTo>
                  <a:cubicBezTo>
                    <a:pt x="47" y="54"/>
                    <a:pt x="44" y="55"/>
                    <a:pt x="43" y="54"/>
                  </a:cubicBezTo>
                  <a:cubicBezTo>
                    <a:pt x="43" y="52"/>
                    <a:pt x="43" y="52"/>
                    <a:pt x="43" y="52"/>
                  </a:cubicBezTo>
                  <a:cubicBezTo>
                    <a:pt x="43" y="51"/>
                    <a:pt x="41" y="52"/>
                    <a:pt x="41" y="52"/>
                  </a:cubicBezTo>
                  <a:cubicBezTo>
                    <a:pt x="39" y="51"/>
                    <a:pt x="37" y="47"/>
                    <a:pt x="34" y="47"/>
                  </a:cubicBezTo>
                  <a:cubicBezTo>
                    <a:pt x="35" y="46"/>
                    <a:pt x="36" y="46"/>
                    <a:pt x="36" y="44"/>
                  </a:cubicBezTo>
                  <a:cubicBezTo>
                    <a:pt x="35" y="43"/>
                    <a:pt x="34" y="44"/>
                    <a:pt x="34" y="44"/>
                  </a:cubicBezTo>
                  <a:cubicBezTo>
                    <a:pt x="33" y="45"/>
                    <a:pt x="34" y="42"/>
                    <a:pt x="33" y="42"/>
                  </a:cubicBezTo>
                  <a:cubicBezTo>
                    <a:pt x="33" y="41"/>
                    <a:pt x="31" y="42"/>
                    <a:pt x="30" y="42"/>
                  </a:cubicBezTo>
                  <a:cubicBezTo>
                    <a:pt x="29" y="40"/>
                    <a:pt x="29" y="37"/>
                    <a:pt x="25" y="37"/>
                  </a:cubicBezTo>
                  <a:cubicBezTo>
                    <a:pt x="27" y="32"/>
                    <a:pt x="23" y="32"/>
                    <a:pt x="23" y="28"/>
                  </a:cubicBezTo>
                  <a:cubicBezTo>
                    <a:pt x="22" y="28"/>
                    <a:pt x="22" y="29"/>
                    <a:pt x="22" y="30"/>
                  </a:cubicBezTo>
                  <a:cubicBezTo>
                    <a:pt x="20" y="29"/>
                    <a:pt x="20" y="26"/>
                    <a:pt x="19" y="24"/>
                  </a:cubicBezTo>
                  <a:cubicBezTo>
                    <a:pt x="19" y="23"/>
                    <a:pt x="17" y="22"/>
                    <a:pt x="17" y="22"/>
                  </a:cubicBezTo>
                  <a:cubicBezTo>
                    <a:pt x="16" y="21"/>
                    <a:pt x="16" y="20"/>
                    <a:pt x="14" y="20"/>
                  </a:cubicBezTo>
                  <a:cubicBezTo>
                    <a:pt x="15" y="18"/>
                    <a:pt x="13" y="17"/>
                    <a:pt x="13" y="15"/>
                  </a:cubicBezTo>
                  <a:cubicBezTo>
                    <a:pt x="12" y="14"/>
                    <a:pt x="10" y="14"/>
                    <a:pt x="9" y="13"/>
                  </a:cubicBezTo>
                  <a:cubicBezTo>
                    <a:pt x="7" y="10"/>
                    <a:pt x="7" y="10"/>
                    <a:pt x="7" y="10"/>
                  </a:cubicBezTo>
                  <a:cubicBezTo>
                    <a:pt x="6" y="8"/>
                    <a:pt x="10" y="6"/>
                    <a:pt x="5" y="8"/>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09" name="Freeform 111"/>
            <p:cNvSpPr/>
            <p:nvPr/>
          </p:nvSpPr>
          <p:spPr bwMode="auto">
            <a:xfrm>
              <a:off x="4656312" y="3585717"/>
              <a:ext cx="122238" cy="223838"/>
            </a:xfrm>
            <a:custGeom>
              <a:avLst/>
              <a:gdLst>
                <a:gd name="T0" fmla="*/ 29 w 38"/>
                <a:gd name="T1" fmla="*/ 0 h 70"/>
                <a:gd name="T2" fmla="*/ 34 w 38"/>
                <a:gd name="T3" fmla="*/ 1 h 70"/>
                <a:gd name="T4" fmla="*/ 31 w 38"/>
                <a:gd name="T5" fmla="*/ 24 h 70"/>
                <a:gd name="T6" fmla="*/ 29 w 38"/>
                <a:gd name="T7" fmla="*/ 39 h 70"/>
                <a:gd name="T8" fmla="*/ 25 w 38"/>
                <a:gd name="T9" fmla="*/ 45 h 70"/>
                <a:gd name="T10" fmla="*/ 24 w 38"/>
                <a:gd name="T11" fmla="*/ 52 h 70"/>
                <a:gd name="T12" fmla="*/ 24 w 38"/>
                <a:gd name="T13" fmla="*/ 55 h 70"/>
                <a:gd name="T14" fmla="*/ 21 w 38"/>
                <a:gd name="T15" fmla="*/ 56 h 70"/>
                <a:gd name="T16" fmla="*/ 20 w 38"/>
                <a:gd name="T17" fmla="*/ 64 h 70"/>
                <a:gd name="T18" fmla="*/ 19 w 38"/>
                <a:gd name="T19" fmla="*/ 65 h 70"/>
                <a:gd name="T20" fmla="*/ 18 w 38"/>
                <a:gd name="T21" fmla="*/ 69 h 70"/>
                <a:gd name="T22" fmla="*/ 5 w 38"/>
                <a:gd name="T23" fmla="*/ 70 h 70"/>
                <a:gd name="T24" fmla="*/ 4 w 38"/>
                <a:gd name="T25" fmla="*/ 64 h 70"/>
                <a:gd name="T26" fmla="*/ 2 w 38"/>
                <a:gd name="T27" fmla="*/ 61 h 70"/>
                <a:gd name="T28" fmla="*/ 0 w 38"/>
                <a:gd name="T29" fmla="*/ 60 h 70"/>
                <a:gd name="T30" fmla="*/ 0 w 38"/>
                <a:gd name="T31" fmla="*/ 55 h 70"/>
                <a:gd name="T32" fmla="*/ 1 w 38"/>
                <a:gd name="T33" fmla="*/ 54 h 70"/>
                <a:gd name="T34" fmla="*/ 0 w 38"/>
                <a:gd name="T35" fmla="*/ 52 h 70"/>
                <a:gd name="T36" fmla="*/ 2 w 38"/>
                <a:gd name="T37" fmla="*/ 47 h 70"/>
                <a:gd name="T38" fmla="*/ 2 w 38"/>
                <a:gd name="T39" fmla="*/ 45 h 70"/>
                <a:gd name="T40" fmla="*/ 5 w 38"/>
                <a:gd name="T41" fmla="*/ 44 h 70"/>
                <a:gd name="T42" fmla="*/ 7 w 38"/>
                <a:gd name="T43" fmla="*/ 37 h 70"/>
                <a:gd name="T44" fmla="*/ 5 w 38"/>
                <a:gd name="T45" fmla="*/ 34 h 70"/>
                <a:gd name="T46" fmla="*/ 5 w 38"/>
                <a:gd name="T47" fmla="*/ 26 h 70"/>
                <a:gd name="T48" fmla="*/ 7 w 38"/>
                <a:gd name="T49" fmla="*/ 24 h 70"/>
                <a:gd name="T50" fmla="*/ 11 w 38"/>
                <a:gd name="T51" fmla="*/ 21 h 70"/>
                <a:gd name="T52" fmla="*/ 18 w 38"/>
                <a:gd name="T53" fmla="*/ 16 h 70"/>
                <a:gd name="T54" fmla="*/ 21 w 38"/>
                <a:gd name="T55" fmla="*/ 17 h 70"/>
                <a:gd name="T56" fmla="*/ 23 w 38"/>
                <a:gd name="T57" fmla="*/ 10 h 70"/>
                <a:gd name="T58" fmla="*/ 26 w 38"/>
                <a:gd name="T59" fmla="*/ 8 h 70"/>
                <a:gd name="T60" fmla="*/ 29 w 38"/>
                <a:gd name="T6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70">
                  <a:moveTo>
                    <a:pt x="29" y="0"/>
                  </a:moveTo>
                  <a:cubicBezTo>
                    <a:pt x="30" y="1"/>
                    <a:pt x="32" y="1"/>
                    <a:pt x="34" y="1"/>
                  </a:cubicBezTo>
                  <a:cubicBezTo>
                    <a:pt x="32" y="7"/>
                    <a:pt x="38" y="19"/>
                    <a:pt x="31" y="24"/>
                  </a:cubicBezTo>
                  <a:cubicBezTo>
                    <a:pt x="32" y="29"/>
                    <a:pt x="31" y="34"/>
                    <a:pt x="29" y="39"/>
                  </a:cubicBezTo>
                  <a:cubicBezTo>
                    <a:pt x="28" y="41"/>
                    <a:pt x="28" y="45"/>
                    <a:pt x="25" y="45"/>
                  </a:cubicBezTo>
                  <a:cubicBezTo>
                    <a:pt x="26" y="48"/>
                    <a:pt x="24" y="50"/>
                    <a:pt x="24" y="52"/>
                  </a:cubicBezTo>
                  <a:cubicBezTo>
                    <a:pt x="24" y="53"/>
                    <a:pt x="24" y="54"/>
                    <a:pt x="24" y="55"/>
                  </a:cubicBezTo>
                  <a:cubicBezTo>
                    <a:pt x="24" y="55"/>
                    <a:pt x="21" y="56"/>
                    <a:pt x="21" y="56"/>
                  </a:cubicBezTo>
                  <a:cubicBezTo>
                    <a:pt x="20" y="58"/>
                    <a:pt x="21" y="61"/>
                    <a:pt x="20" y="64"/>
                  </a:cubicBezTo>
                  <a:cubicBezTo>
                    <a:pt x="20" y="64"/>
                    <a:pt x="19" y="64"/>
                    <a:pt x="19" y="65"/>
                  </a:cubicBezTo>
                  <a:cubicBezTo>
                    <a:pt x="19" y="66"/>
                    <a:pt x="17" y="67"/>
                    <a:pt x="18" y="69"/>
                  </a:cubicBezTo>
                  <a:cubicBezTo>
                    <a:pt x="14" y="70"/>
                    <a:pt x="10" y="70"/>
                    <a:pt x="5" y="70"/>
                  </a:cubicBezTo>
                  <a:cubicBezTo>
                    <a:pt x="5" y="67"/>
                    <a:pt x="3" y="67"/>
                    <a:pt x="4" y="64"/>
                  </a:cubicBezTo>
                  <a:cubicBezTo>
                    <a:pt x="2" y="64"/>
                    <a:pt x="3" y="62"/>
                    <a:pt x="2" y="61"/>
                  </a:cubicBezTo>
                  <a:cubicBezTo>
                    <a:pt x="1" y="61"/>
                    <a:pt x="0" y="61"/>
                    <a:pt x="0" y="60"/>
                  </a:cubicBezTo>
                  <a:cubicBezTo>
                    <a:pt x="0" y="58"/>
                    <a:pt x="0" y="57"/>
                    <a:pt x="0" y="55"/>
                  </a:cubicBezTo>
                  <a:cubicBezTo>
                    <a:pt x="0" y="54"/>
                    <a:pt x="1" y="54"/>
                    <a:pt x="1" y="54"/>
                  </a:cubicBezTo>
                  <a:cubicBezTo>
                    <a:pt x="1" y="53"/>
                    <a:pt x="0" y="52"/>
                    <a:pt x="0" y="52"/>
                  </a:cubicBezTo>
                  <a:cubicBezTo>
                    <a:pt x="0" y="50"/>
                    <a:pt x="2" y="49"/>
                    <a:pt x="2" y="47"/>
                  </a:cubicBezTo>
                  <a:cubicBezTo>
                    <a:pt x="3" y="47"/>
                    <a:pt x="2" y="45"/>
                    <a:pt x="2" y="45"/>
                  </a:cubicBezTo>
                  <a:cubicBezTo>
                    <a:pt x="5" y="44"/>
                    <a:pt x="5" y="44"/>
                    <a:pt x="5" y="44"/>
                  </a:cubicBezTo>
                  <a:cubicBezTo>
                    <a:pt x="6" y="41"/>
                    <a:pt x="3" y="33"/>
                    <a:pt x="7" y="37"/>
                  </a:cubicBezTo>
                  <a:cubicBezTo>
                    <a:pt x="8" y="35"/>
                    <a:pt x="5" y="36"/>
                    <a:pt x="5" y="34"/>
                  </a:cubicBezTo>
                  <a:cubicBezTo>
                    <a:pt x="5" y="31"/>
                    <a:pt x="5" y="29"/>
                    <a:pt x="5" y="26"/>
                  </a:cubicBezTo>
                  <a:cubicBezTo>
                    <a:pt x="7" y="26"/>
                    <a:pt x="7" y="25"/>
                    <a:pt x="7" y="24"/>
                  </a:cubicBezTo>
                  <a:cubicBezTo>
                    <a:pt x="10" y="24"/>
                    <a:pt x="10" y="22"/>
                    <a:pt x="11" y="21"/>
                  </a:cubicBezTo>
                  <a:cubicBezTo>
                    <a:pt x="13" y="20"/>
                    <a:pt x="18" y="21"/>
                    <a:pt x="18" y="16"/>
                  </a:cubicBezTo>
                  <a:cubicBezTo>
                    <a:pt x="20" y="16"/>
                    <a:pt x="20" y="17"/>
                    <a:pt x="21" y="17"/>
                  </a:cubicBezTo>
                  <a:cubicBezTo>
                    <a:pt x="20" y="13"/>
                    <a:pt x="23" y="13"/>
                    <a:pt x="23" y="10"/>
                  </a:cubicBezTo>
                  <a:cubicBezTo>
                    <a:pt x="26" y="12"/>
                    <a:pt x="25" y="1"/>
                    <a:pt x="26" y="8"/>
                  </a:cubicBezTo>
                  <a:cubicBezTo>
                    <a:pt x="31" y="7"/>
                    <a:pt x="27" y="2"/>
                    <a:pt x="29" y="0"/>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sp>
          <p:nvSpPr>
            <p:cNvPr id="110" name="Freeform 112"/>
            <p:cNvSpPr/>
            <p:nvPr/>
          </p:nvSpPr>
          <p:spPr bwMode="auto">
            <a:xfrm>
              <a:off x="5804074" y="3573017"/>
              <a:ext cx="665163" cy="487363"/>
            </a:xfrm>
            <a:custGeom>
              <a:avLst/>
              <a:gdLst>
                <a:gd name="T0" fmla="*/ 121 w 208"/>
                <a:gd name="T1" fmla="*/ 12 h 152"/>
                <a:gd name="T2" fmla="*/ 116 w 208"/>
                <a:gd name="T3" fmla="*/ 15 h 152"/>
                <a:gd name="T4" fmla="*/ 122 w 208"/>
                <a:gd name="T5" fmla="*/ 22 h 152"/>
                <a:gd name="T6" fmla="*/ 140 w 208"/>
                <a:gd name="T7" fmla="*/ 33 h 152"/>
                <a:gd name="T8" fmla="*/ 145 w 208"/>
                <a:gd name="T9" fmla="*/ 25 h 152"/>
                <a:gd name="T10" fmla="*/ 146 w 208"/>
                <a:gd name="T11" fmla="*/ 20 h 152"/>
                <a:gd name="T12" fmla="*/ 148 w 208"/>
                <a:gd name="T13" fmla="*/ 9 h 152"/>
                <a:gd name="T14" fmla="*/ 151 w 208"/>
                <a:gd name="T15" fmla="*/ 2 h 152"/>
                <a:gd name="T16" fmla="*/ 155 w 208"/>
                <a:gd name="T17" fmla="*/ 7 h 152"/>
                <a:gd name="T18" fmla="*/ 161 w 208"/>
                <a:gd name="T19" fmla="*/ 20 h 152"/>
                <a:gd name="T20" fmla="*/ 168 w 208"/>
                <a:gd name="T21" fmla="*/ 29 h 152"/>
                <a:gd name="T22" fmla="*/ 174 w 208"/>
                <a:gd name="T23" fmla="*/ 38 h 152"/>
                <a:gd name="T24" fmla="*/ 178 w 208"/>
                <a:gd name="T25" fmla="*/ 48 h 152"/>
                <a:gd name="T26" fmla="*/ 182 w 208"/>
                <a:gd name="T27" fmla="*/ 50 h 152"/>
                <a:gd name="T28" fmla="*/ 189 w 208"/>
                <a:gd name="T29" fmla="*/ 55 h 152"/>
                <a:gd name="T30" fmla="*/ 195 w 208"/>
                <a:gd name="T31" fmla="*/ 68 h 152"/>
                <a:gd name="T32" fmla="*/ 198 w 208"/>
                <a:gd name="T33" fmla="*/ 70 h 152"/>
                <a:gd name="T34" fmla="*/ 206 w 208"/>
                <a:gd name="T35" fmla="*/ 75 h 152"/>
                <a:gd name="T36" fmla="*/ 208 w 208"/>
                <a:gd name="T37" fmla="*/ 97 h 152"/>
                <a:gd name="T38" fmla="*/ 204 w 208"/>
                <a:gd name="T39" fmla="*/ 107 h 152"/>
                <a:gd name="T40" fmla="*/ 204 w 208"/>
                <a:gd name="T41" fmla="*/ 111 h 152"/>
                <a:gd name="T42" fmla="*/ 202 w 208"/>
                <a:gd name="T43" fmla="*/ 118 h 152"/>
                <a:gd name="T44" fmla="*/ 194 w 208"/>
                <a:gd name="T45" fmla="*/ 124 h 152"/>
                <a:gd name="T46" fmla="*/ 188 w 208"/>
                <a:gd name="T47" fmla="*/ 143 h 152"/>
                <a:gd name="T48" fmla="*/ 177 w 208"/>
                <a:gd name="T49" fmla="*/ 148 h 152"/>
                <a:gd name="T50" fmla="*/ 172 w 208"/>
                <a:gd name="T51" fmla="*/ 152 h 152"/>
                <a:gd name="T52" fmla="*/ 161 w 208"/>
                <a:gd name="T53" fmla="*/ 150 h 152"/>
                <a:gd name="T54" fmla="*/ 139 w 208"/>
                <a:gd name="T55" fmla="*/ 146 h 152"/>
                <a:gd name="T56" fmla="*/ 137 w 208"/>
                <a:gd name="T57" fmla="*/ 138 h 152"/>
                <a:gd name="T58" fmla="*/ 136 w 208"/>
                <a:gd name="T59" fmla="*/ 134 h 152"/>
                <a:gd name="T60" fmla="*/ 126 w 208"/>
                <a:gd name="T61" fmla="*/ 127 h 152"/>
                <a:gd name="T62" fmla="*/ 121 w 208"/>
                <a:gd name="T63" fmla="*/ 121 h 152"/>
                <a:gd name="T64" fmla="*/ 111 w 208"/>
                <a:gd name="T65" fmla="*/ 117 h 152"/>
                <a:gd name="T66" fmla="*/ 106 w 208"/>
                <a:gd name="T67" fmla="*/ 114 h 152"/>
                <a:gd name="T68" fmla="*/ 82 w 208"/>
                <a:gd name="T69" fmla="*/ 109 h 152"/>
                <a:gd name="T70" fmla="*/ 69 w 208"/>
                <a:gd name="T71" fmla="*/ 113 h 152"/>
                <a:gd name="T72" fmla="*/ 64 w 208"/>
                <a:gd name="T73" fmla="*/ 116 h 152"/>
                <a:gd name="T74" fmla="*/ 61 w 208"/>
                <a:gd name="T75" fmla="*/ 119 h 152"/>
                <a:gd name="T76" fmla="*/ 58 w 208"/>
                <a:gd name="T77" fmla="*/ 119 h 152"/>
                <a:gd name="T78" fmla="*/ 35 w 208"/>
                <a:gd name="T79" fmla="*/ 123 h 152"/>
                <a:gd name="T80" fmla="*/ 32 w 208"/>
                <a:gd name="T81" fmla="*/ 126 h 152"/>
                <a:gd name="T82" fmla="*/ 10 w 208"/>
                <a:gd name="T83" fmla="*/ 129 h 152"/>
                <a:gd name="T84" fmla="*/ 13 w 208"/>
                <a:gd name="T85" fmla="*/ 116 h 152"/>
                <a:gd name="T86" fmla="*/ 10 w 208"/>
                <a:gd name="T87" fmla="*/ 108 h 152"/>
                <a:gd name="T88" fmla="*/ 10 w 208"/>
                <a:gd name="T89" fmla="*/ 103 h 152"/>
                <a:gd name="T90" fmla="*/ 6 w 208"/>
                <a:gd name="T91" fmla="*/ 95 h 152"/>
                <a:gd name="T92" fmla="*/ 5 w 208"/>
                <a:gd name="T93" fmla="*/ 89 h 152"/>
                <a:gd name="T94" fmla="*/ 3 w 208"/>
                <a:gd name="T95" fmla="*/ 82 h 152"/>
                <a:gd name="T96" fmla="*/ 4 w 208"/>
                <a:gd name="T97" fmla="*/ 75 h 152"/>
                <a:gd name="T98" fmla="*/ 4 w 208"/>
                <a:gd name="T99" fmla="*/ 59 h 152"/>
                <a:gd name="T100" fmla="*/ 18 w 208"/>
                <a:gd name="T101" fmla="*/ 50 h 152"/>
                <a:gd name="T102" fmla="*/ 34 w 208"/>
                <a:gd name="T103" fmla="*/ 46 h 152"/>
                <a:gd name="T104" fmla="*/ 43 w 208"/>
                <a:gd name="T105" fmla="*/ 43 h 152"/>
                <a:gd name="T106" fmla="*/ 47 w 208"/>
                <a:gd name="T107" fmla="*/ 29 h 152"/>
                <a:gd name="T108" fmla="*/ 58 w 208"/>
                <a:gd name="T109" fmla="*/ 29 h 152"/>
                <a:gd name="T110" fmla="*/ 61 w 208"/>
                <a:gd name="T111" fmla="*/ 20 h 152"/>
                <a:gd name="T112" fmla="*/ 71 w 208"/>
                <a:gd name="T113" fmla="*/ 14 h 152"/>
                <a:gd name="T114" fmla="*/ 78 w 208"/>
                <a:gd name="T115" fmla="*/ 17 h 152"/>
                <a:gd name="T116" fmla="*/ 81 w 208"/>
                <a:gd name="T117" fmla="*/ 19 h 152"/>
                <a:gd name="T118" fmla="*/ 83 w 208"/>
                <a:gd name="T119" fmla="*/ 16 h 152"/>
                <a:gd name="T120" fmla="*/ 92 w 208"/>
                <a:gd name="T121" fmla="*/ 9 h 152"/>
                <a:gd name="T122" fmla="*/ 98 w 208"/>
                <a:gd name="T123" fmla="*/ 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8" h="152">
                  <a:moveTo>
                    <a:pt x="121" y="6"/>
                  </a:moveTo>
                  <a:cubicBezTo>
                    <a:pt x="121" y="8"/>
                    <a:pt x="121" y="10"/>
                    <a:pt x="121" y="12"/>
                  </a:cubicBezTo>
                  <a:cubicBezTo>
                    <a:pt x="120" y="12"/>
                    <a:pt x="119" y="12"/>
                    <a:pt x="117" y="12"/>
                  </a:cubicBezTo>
                  <a:cubicBezTo>
                    <a:pt x="119" y="14"/>
                    <a:pt x="118" y="15"/>
                    <a:pt x="116" y="15"/>
                  </a:cubicBezTo>
                  <a:cubicBezTo>
                    <a:pt x="118" y="17"/>
                    <a:pt x="116" y="17"/>
                    <a:pt x="116" y="20"/>
                  </a:cubicBezTo>
                  <a:cubicBezTo>
                    <a:pt x="117" y="22"/>
                    <a:pt x="119" y="23"/>
                    <a:pt x="122" y="22"/>
                  </a:cubicBezTo>
                  <a:cubicBezTo>
                    <a:pt x="123" y="28"/>
                    <a:pt x="131" y="26"/>
                    <a:pt x="131" y="31"/>
                  </a:cubicBezTo>
                  <a:cubicBezTo>
                    <a:pt x="135" y="31"/>
                    <a:pt x="138" y="31"/>
                    <a:pt x="140" y="33"/>
                  </a:cubicBezTo>
                  <a:cubicBezTo>
                    <a:pt x="142" y="32"/>
                    <a:pt x="140" y="27"/>
                    <a:pt x="145" y="29"/>
                  </a:cubicBezTo>
                  <a:cubicBezTo>
                    <a:pt x="144" y="28"/>
                    <a:pt x="143" y="25"/>
                    <a:pt x="145" y="25"/>
                  </a:cubicBezTo>
                  <a:cubicBezTo>
                    <a:pt x="147" y="25"/>
                    <a:pt x="145" y="23"/>
                    <a:pt x="145" y="21"/>
                  </a:cubicBezTo>
                  <a:cubicBezTo>
                    <a:pt x="145" y="21"/>
                    <a:pt x="146" y="21"/>
                    <a:pt x="146" y="20"/>
                  </a:cubicBezTo>
                  <a:cubicBezTo>
                    <a:pt x="146" y="19"/>
                    <a:pt x="148" y="17"/>
                    <a:pt x="148" y="15"/>
                  </a:cubicBezTo>
                  <a:cubicBezTo>
                    <a:pt x="147" y="14"/>
                    <a:pt x="146" y="12"/>
                    <a:pt x="148" y="9"/>
                  </a:cubicBezTo>
                  <a:cubicBezTo>
                    <a:pt x="150" y="9"/>
                    <a:pt x="150" y="9"/>
                    <a:pt x="150" y="9"/>
                  </a:cubicBezTo>
                  <a:cubicBezTo>
                    <a:pt x="151" y="7"/>
                    <a:pt x="150" y="3"/>
                    <a:pt x="151" y="2"/>
                  </a:cubicBezTo>
                  <a:cubicBezTo>
                    <a:pt x="154" y="2"/>
                    <a:pt x="152" y="6"/>
                    <a:pt x="154" y="7"/>
                  </a:cubicBezTo>
                  <a:cubicBezTo>
                    <a:pt x="155" y="7"/>
                    <a:pt x="155" y="7"/>
                    <a:pt x="155" y="7"/>
                  </a:cubicBezTo>
                  <a:cubicBezTo>
                    <a:pt x="156" y="9"/>
                    <a:pt x="157" y="12"/>
                    <a:pt x="158" y="14"/>
                  </a:cubicBezTo>
                  <a:cubicBezTo>
                    <a:pt x="159" y="16"/>
                    <a:pt x="162" y="17"/>
                    <a:pt x="161" y="20"/>
                  </a:cubicBezTo>
                  <a:cubicBezTo>
                    <a:pt x="165" y="17"/>
                    <a:pt x="162" y="22"/>
                    <a:pt x="166" y="21"/>
                  </a:cubicBezTo>
                  <a:cubicBezTo>
                    <a:pt x="166" y="24"/>
                    <a:pt x="166" y="27"/>
                    <a:pt x="168" y="29"/>
                  </a:cubicBezTo>
                  <a:cubicBezTo>
                    <a:pt x="170" y="31"/>
                    <a:pt x="168" y="33"/>
                    <a:pt x="169" y="38"/>
                  </a:cubicBezTo>
                  <a:cubicBezTo>
                    <a:pt x="172" y="34"/>
                    <a:pt x="170" y="37"/>
                    <a:pt x="174" y="38"/>
                  </a:cubicBezTo>
                  <a:cubicBezTo>
                    <a:pt x="174" y="40"/>
                    <a:pt x="173" y="40"/>
                    <a:pt x="173" y="41"/>
                  </a:cubicBezTo>
                  <a:cubicBezTo>
                    <a:pt x="175" y="43"/>
                    <a:pt x="178" y="43"/>
                    <a:pt x="178" y="48"/>
                  </a:cubicBezTo>
                  <a:cubicBezTo>
                    <a:pt x="179" y="48"/>
                    <a:pt x="181" y="47"/>
                    <a:pt x="182" y="48"/>
                  </a:cubicBezTo>
                  <a:cubicBezTo>
                    <a:pt x="182" y="48"/>
                    <a:pt x="181" y="50"/>
                    <a:pt x="182" y="50"/>
                  </a:cubicBezTo>
                  <a:cubicBezTo>
                    <a:pt x="182" y="51"/>
                    <a:pt x="184" y="50"/>
                    <a:pt x="184" y="50"/>
                  </a:cubicBezTo>
                  <a:cubicBezTo>
                    <a:pt x="186" y="52"/>
                    <a:pt x="185" y="56"/>
                    <a:pt x="189" y="55"/>
                  </a:cubicBezTo>
                  <a:cubicBezTo>
                    <a:pt x="189" y="58"/>
                    <a:pt x="191" y="62"/>
                    <a:pt x="193" y="64"/>
                  </a:cubicBezTo>
                  <a:cubicBezTo>
                    <a:pt x="194" y="65"/>
                    <a:pt x="194" y="67"/>
                    <a:pt x="195" y="68"/>
                  </a:cubicBezTo>
                  <a:cubicBezTo>
                    <a:pt x="196" y="68"/>
                    <a:pt x="198" y="67"/>
                    <a:pt x="198" y="68"/>
                  </a:cubicBezTo>
                  <a:cubicBezTo>
                    <a:pt x="198" y="68"/>
                    <a:pt x="198" y="70"/>
                    <a:pt x="198" y="70"/>
                  </a:cubicBezTo>
                  <a:cubicBezTo>
                    <a:pt x="199" y="71"/>
                    <a:pt x="201" y="71"/>
                    <a:pt x="201" y="70"/>
                  </a:cubicBezTo>
                  <a:cubicBezTo>
                    <a:pt x="203" y="73"/>
                    <a:pt x="201" y="76"/>
                    <a:pt x="206" y="75"/>
                  </a:cubicBezTo>
                  <a:cubicBezTo>
                    <a:pt x="203" y="79"/>
                    <a:pt x="206" y="84"/>
                    <a:pt x="207" y="89"/>
                  </a:cubicBezTo>
                  <a:cubicBezTo>
                    <a:pt x="207" y="92"/>
                    <a:pt x="205" y="95"/>
                    <a:pt x="208" y="97"/>
                  </a:cubicBezTo>
                  <a:cubicBezTo>
                    <a:pt x="206" y="99"/>
                    <a:pt x="206" y="100"/>
                    <a:pt x="206" y="105"/>
                  </a:cubicBezTo>
                  <a:cubicBezTo>
                    <a:pt x="206" y="105"/>
                    <a:pt x="203" y="106"/>
                    <a:pt x="204" y="107"/>
                  </a:cubicBezTo>
                  <a:cubicBezTo>
                    <a:pt x="206" y="107"/>
                    <a:pt x="206" y="107"/>
                    <a:pt x="206" y="107"/>
                  </a:cubicBezTo>
                  <a:cubicBezTo>
                    <a:pt x="205" y="107"/>
                    <a:pt x="205" y="110"/>
                    <a:pt x="204" y="111"/>
                  </a:cubicBezTo>
                  <a:cubicBezTo>
                    <a:pt x="202" y="112"/>
                    <a:pt x="202" y="112"/>
                    <a:pt x="202" y="112"/>
                  </a:cubicBezTo>
                  <a:cubicBezTo>
                    <a:pt x="201" y="113"/>
                    <a:pt x="204" y="115"/>
                    <a:pt x="202" y="118"/>
                  </a:cubicBezTo>
                  <a:cubicBezTo>
                    <a:pt x="199" y="118"/>
                    <a:pt x="200" y="121"/>
                    <a:pt x="197" y="121"/>
                  </a:cubicBezTo>
                  <a:cubicBezTo>
                    <a:pt x="197" y="123"/>
                    <a:pt x="196" y="125"/>
                    <a:pt x="194" y="124"/>
                  </a:cubicBezTo>
                  <a:cubicBezTo>
                    <a:pt x="195" y="130"/>
                    <a:pt x="192" y="131"/>
                    <a:pt x="193" y="136"/>
                  </a:cubicBezTo>
                  <a:cubicBezTo>
                    <a:pt x="188" y="135"/>
                    <a:pt x="189" y="140"/>
                    <a:pt x="188" y="143"/>
                  </a:cubicBezTo>
                  <a:cubicBezTo>
                    <a:pt x="186" y="143"/>
                    <a:pt x="184" y="143"/>
                    <a:pt x="184" y="145"/>
                  </a:cubicBezTo>
                  <a:cubicBezTo>
                    <a:pt x="184" y="147"/>
                    <a:pt x="179" y="147"/>
                    <a:pt x="177" y="148"/>
                  </a:cubicBezTo>
                  <a:cubicBezTo>
                    <a:pt x="176" y="149"/>
                    <a:pt x="175" y="150"/>
                    <a:pt x="174" y="151"/>
                  </a:cubicBezTo>
                  <a:cubicBezTo>
                    <a:pt x="173" y="151"/>
                    <a:pt x="171" y="150"/>
                    <a:pt x="172" y="152"/>
                  </a:cubicBezTo>
                  <a:cubicBezTo>
                    <a:pt x="169" y="151"/>
                    <a:pt x="167" y="148"/>
                    <a:pt x="164" y="147"/>
                  </a:cubicBezTo>
                  <a:cubicBezTo>
                    <a:pt x="161" y="146"/>
                    <a:pt x="162" y="149"/>
                    <a:pt x="161" y="150"/>
                  </a:cubicBezTo>
                  <a:cubicBezTo>
                    <a:pt x="159" y="151"/>
                    <a:pt x="154" y="149"/>
                    <a:pt x="153" y="152"/>
                  </a:cubicBezTo>
                  <a:cubicBezTo>
                    <a:pt x="148" y="150"/>
                    <a:pt x="145" y="146"/>
                    <a:pt x="139" y="146"/>
                  </a:cubicBezTo>
                  <a:cubicBezTo>
                    <a:pt x="140" y="144"/>
                    <a:pt x="140" y="143"/>
                    <a:pt x="139" y="139"/>
                  </a:cubicBezTo>
                  <a:cubicBezTo>
                    <a:pt x="138" y="139"/>
                    <a:pt x="138" y="140"/>
                    <a:pt x="137" y="138"/>
                  </a:cubicBezTo>
                  <a:cubicBezTo>
                    <a:pt x="137" y="137"/>
                    <a:pt x="137" y="137"/>
                    <a:pt x="137" y="137"/>
                  </a:cubicBezTo>
                  <a:cubicBezTo>
                    <a:pt x="137" y="136"/>
                    <a:pt x="134" y="135"/>
                    <a:pt x="136" y="134"/>
                  </a:cubicBezTo>
                  <a:cubicBezTo>
                    <a:pt x="135" y="133"/>
                    <a:pt x="130" y="131"/>
                    <a:pt x="130" y="133"/>
                  </a:cubicBezTo>
                  <a:cubicBezTo>
                    <a:pt x="128" y="132"/>
                    <a:pt x="128" y="128"/>
                    <a:pt x="126" y="127"/>
                  </a:cubicBezTo>
                  <a:cubicBezTo>
                    <a:pt x="126" y="124"/>
                    <a:pt x="127" y="124"/>
                    <a:pt x="127" y="122"/>
                  </a:cubicBezTo>
                  <a:cubicBezTo>
                    <a:pt x="126" y="120"/>
                    <a:pt x="125" y="121"/>
                    <a:pt x="121" y="121"/>
                  </a:cubicBezTo>
                  <a:cubicBezTo>
                    <a:pt x="118" y="122"/>
                    <a:pt x="119" y="127"/>
                    <a:pt x="114" y="126"/>
                  </a:cubicBezTo>
                  <a:cubicBezTo>
                    <a:pt x="115" y="121"/>
                    <a:pt x="110" y="122"/>
                    <a:pt x="111" y="117"/>
                  </a:cubicBezTo>
                  <a:cubicBezTo>
                    <a:pt x="108" y="117"/>
                    <a:pt x="107" y="115"/>
                    <a:pt x="103" y="116"/>
                  </a:cubicBezTo>
                  <a:cubicBezTo>
                    <a:pt x="103" y="114"/>
                    <a:pt x="105" y="115"/>
                    <a:pt x="106" y="114"/>
                  </a:cubicBezTo>
                  <a:cubicBezTo>
                    <a:pt x="103" y="110"/>
                    <a:pt x="100" y="114"/>
                    <a:pt x="93" y="113"/>
                  </a:cubicBezTo>
                  <a:cubicBezTo>
                    <a:pt x="89" y="112"/>
                    <a:pt x="86" y="111"/>
                    <a:pt x="82" y="109"/>
                  </a:cubicBezTo>
                  <a:cubicBezTo>
                    <a:pt x="79" y="110"/>
                    <a:pt x="75" y="110"/>
                    <a:pt x="74" y="113"/>
                  </a:cubicBezTo>
                  <a:cubicBezTo>
                    <a:pt x="73" y="113"/>
                    <a:pt x="71" y="113"/>
                    <a:pt x="69" y="113"/>
                  </a:cubicBezTo>
                  <a:cubicBezTo>
                    <a:pt x="68" y="113"/>
                    <a:pt x="68" y="114"/>
                    <a:pt x="68" y="114"/>
                  </a:cubicBezTo>
                  <a:cubicBezTo>
                    <a:pt x="66" y="115"/>
                    <a:pt x="67" y="112"/>
                    <a:pt x="64" y="116"/>
                  </a:cubicBezTo>
                  <a:cubicBezTo>
                    <a:pt x="64" y="116"/>
                    <a:pt x="63" y="117"/>
                    <a:pt x="63" y="118"/>
                  </a:cubicBezTo>
                  <a:cubicBezTo>
                    <a:pt x="61" y="116"/>
                    <a:pt x="60" y="114"/>
                    <a:pt x="61" y="119"/>
                  </a:cubicBezTo>
                  <a:cubicBezTo>
                    <a:pt x="60" y="119"/>
                    <a:pt x="59" y="118"/>
                    <a:pt x="58" y="118"/>
                  </a:cubicBezTo>
                  <a:cubicBezTo>
                    <a:pt x="56" y="118"/>
                    <a:pt x="58" y="120"/>
                    <a:pt x="58" y="119"/>
                  </a:cubicBezTo>
                  <a:cubicBezTo>
                    <a:pt x="56" y="122"/>
                    <a:pt x="53" y="121"/>
                    <a:pt x="52" y="124"/>
                  </a:cubicBezTo>
                  <a:cubicBezTo>
                    <a:pt x="48" y="122"/>
                    <a:pt x="41" y="124"/>
                    <a:pt x="35" y="123"/>
                  </a:cubicBezTo>
                  <a:cubicBezTo>
                    <a:pt x="34" y="123"/>
                    <a:pt x="35" y="125"/>
                    <a:pt x="34" y="126"/>
                  </a:cubicBezTo>
                  <a:cubicBezTo>
                    <a:pt x="33" y="126"/>
                    <a:pt x="32" y="125"/>
                    <a:pt x="32" y="126"/>
                  </a:cubicBezTo>
                  <a:cubicBezTo>
                    <a:pt x="30" y="126"/>
                    <a:pt x="29" y="126"/>
                    <a:pt x="28" y="127"/>
                  </a:cubicBezTo>
                  <a:cubicBezTo>
                    <a:pt x="24" y="128"/>
                    <a:pt x="18" y="131"/>
                    <a:pt x="10" y="129"/>
                  </a:cubicBezTo>
                  <a:cubicBezTo>
                    <a:pt x="11" y="126"/>
                    <a:pt x="10" y="122"/>
                    <a:pt x="14" y="122"/>
                  </a:cubicBezTo>
                  <a:cubicBezTo>
                    <a:pt x="13" y="120"/>
                    <a:pt x="16" y="116"/>
                    <a:pt x="13" y="116"/>
                  </a:cubicBezTo>
                  <a:cubicBezTo>
                    <a:pt x="9" y="115"/>
                    <a:pt x="14" y="114"/>
                    <a:pt x="13" y="111"/>
                  </a:cubicBezTo>
                  <a:cubicBezTo>
                    <a:pt x="11" y="107"/>
                    <a:pt x="12" y="113"/>
                    <a:pt x="10" y="108"/>
                  </a:cubicBezTo>
                  <a:cubicBezTo>
                    <a:pt x="10" y="108"/>
                    <a:pt x="10" y="106"/>
                    <a:pt x="10" y="105"/>
                  </a:cubicBezTo>
                  <a:cubicBezTo>
                    <a:pt x="8" y="104"/>
                    <a:pt x="10" y="105"/>
                    <a:pt x="10" y="103"/>
                  </a:cubicBezTo>
                  <a:cubicBezTo>
                    <a:pt x="10" y="100"/>
                    <a:pt x="7" y="98"/>
                    <a:pt x="9" y="97"/>
                  </a:cubicBezTo>
                  <a:cubicBezTo>
                    <a:pt x="9" y="95"/>
                    <a:pt x="7" y="96"/>
                    <a:pt x="6" y="95"/>
                  </a:cubicBezTo>
                  <a:cubicBezTo>
                    <a:pt x="6" y="95"/>
                    <a:pt x="6" y="93"/>
                    <a:pt x="6" y="93"/>
                  </a:cubicBezTo>
                  <a:cubicBezTo>
                    <a:pt x="5" y="89"/>
                    <a:pt x="5" y="89"/>
                    <a:pt x="5" y="89"/>
                  </a:cubicBezTo>
                  <a:cubicBezTo>
                    <a:pt x="3" y="88"/>
                    <a:pt x="6" y="89"/>
                    <a:pt x="5" y="87"/>
                  </a:cubicBezTo>
                  <a:cubicBezTo>
                    <a:pt x="5" y="85"/>
                    <a:pt x="2" y="84"/>
                    <a:pt x="3" y="82"/>
                  </a:cubicBezTo>
                  <a:cubicBezTo>
                    <a:pt x="6" y="82"/>
                    <a:pt x="4" y="77"/>
                    <a:pt x="6" y="77"/>
                  </a:cubicBezTo>
                  <a:cubicBezTo>
                    <a:pt x="7" y="75"/>
                    <a:pt x="4" y="76"/>
                    <a:pt x="4" y="75"/>
                  </a:cubicBezTo>
                  <a:cubicBezTo>
                    <a:pt x="3" y="74"/>
                    <a:pt x="5" y="71"/>
                    <a:pt x="1" y="72"/>
                  </a:cubicBezTo>
                  <a:cubicBezTo>
                    <a:pt x="0" y="66"/>
                    <a:pt x="3" y="63"/>
                    <a:pt x="4" y="59"/>
                  </a:cubicBezTo>
                  <a:cubicBezTo>
                    <a:pt x="5" y="61"/>
                    <a:pt x="10" y="60"/>
                    <a:pt x="10" y="56"/>
                  </a:cubicBezTo>
                  <a:cubicBezTo>
                    <a:pt x="10" y="54"/>
                    <a:pt x="18" y="56"/>
                    <a:pt x="18" y="50"/>
                  </a:cubicBezTo>
                  <a:cubicBezTo>
                    <a:pt x="25" y="51"/>
                    <a:pt x="28" y="48"/>
                    <a:pt x="34" y="48"/>
                  </a:cubicBezTo>
                  <a:cubicBezTo>
                    <a:pt x="36" y="48"/>
                    <a:pt x="34" y="46"/>
                    <a:pt x="34" y="46"/>
                  </a:cubicBezTo>
                  <a:cubicBezTo>
                    <a:pt x="36" y="44"/>
                    <a:pt x="40" y="46"/>
                    <a:pt x="40" y="41"/>
                  </a:cubicBezTo>
                  <a:cubicBezTo>
                    <a:pt x="41" y="42"/>
                    <a:pt x="42" y="43"/>
                    <a:pt x="43" y="43"/>
                  </a:cubicBezTo>
                  <a:cubicBezTo>
                    <a:pt x="46" y="43"/>
                    <a:pt x="42" y="37"/>
                    <a:pt x="47" y="39"/>
                  </a:cubicBezTo>
                  <a:cubicBezTo>
                    <a:pt x="46" y="34"/>
                    <a:pt x="46" y="34"/>
                    <a:pt x="47" y="29"/>
                  </a:cubicBezTo>
                  <a:cubicBezTo>
                    <a:pt x="50" y="29"/>
                    <a:pt x="52" y="30"/>
                    <a:pt x="54" y="31"/>
                  </a:cubicBezTo>
                  <a:cubicBezTo>
                    <a:pt x="56" y="30"/>
                    <a:pt x="56" y="28"/>
                    <a:pt x="58" y="29"/>
                  </a:cubicBezTo>
                  <a:cubicBezTo>
                    <a:pt x="56" y="26"/>
                    <a:pt x="61" y="24"/>
                    <a:pt x="58" y="24"/>
                  </a:cubicBezTo>
                  <a:cubicBezTo>
                    <a:pt x="59" y="22"/>
                    <a:pt x="61" y="22"/>
                    <a:pt x="61" y="20"/>
                  </a:cubicBezTo>
                  <a:cubicBezTo>
                    <a:pt x="64" y="21"/>
                    <a:pt x="62" y="16"/>
                    <a:pt x="67" y="17"/>
                  </a:cubicBezTo>
                  <a:cubicBezTo>
                    <a:pt x="68" y="16"/>
                    <a:pt x="69" y="15"/>
                    <a:pt x="71" y="14"/>
                  </a:cubicBezTo>
                  <a:cubicBezTo>
                    <a:pt x="72" y="15"/>
                    <a:pt x="74" y="15"/>
                    <a:pt x="77" y="15"/>
                  </a:cubicBezTo>
                  <a:cubicBezTo>
                    <a:pt x="74" y="17"/>
                    <a:pt x="77" y="16"/>
                    <a:pt x="78" y="17"/>
                  </a:cubicBezTo>
                  <a:cubicBezTo>
                    <a:pt x="78" y="19"/>
                    <a:pt x="78" y="19"/>
                    <a:pt x="78" y="19"/>
                  </a:cubicBezTo>
                  <a:cubicBezTo>
                    <a:pt x="79" y="19"/>
                    <a:pt x="80" y="18"/>
                    <a:pt x="81" y="19"/>
                  </a:cubicBezTo>
                  <a:cubicBezTo>
                    <a:pt x="81" y="19"/>
                    <a:pt x="82" y="22"/>
                    <a:pt x="86" y="21"/>
                  </a:cubicBezTo>
                  <a:cubicBezTo>
                    <a:pt x="87" y="22"/>
                    <a:pt x="86" y="15"/>
                    <a:pt x="83" y="16"/>
                  </a:cubicBezTo>
                  <a:cubicBezTo>
                    <a:pt x="84" y="15"/>
                    <a:pt x="86" y="14"/>
                    <a:pt x="87" y="14"/>
                  </a:cubicBezTo>
                  <a:cubicBezTo>
                    <a:pt x="87" y="10"/>
                    <a:pt x="89" y="9"/>
                    <a:pt x="92" y="9"/>
                  </a:cubicBezTo>
                  <a:cubicBezTo>
                    <a:pt x="92" y="6"/>
                    <a:pt x="93" y="5"/>
                    <a:pt x="96" y="5"/>
                  </a:cubicBezTo>
                  <a:cubicBezTo>
                    <a:pt x="94" y="9"/>
                    <a:pt x="95" y="6"/>
                    <a:pt x="98" y="6"/>
                  </a:cubicBezTo>
                  <a:cubicBezTo>
                    <a:pt x="104" y="0"/>
                    <a:pt x="114" y="6"/>
                    <a:pt x="121" y="6"/>
                  </a:cubicBez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solidFill>
                  <a:schemeClr val="tx1"/>
                </a:solidFill>
                <a:latin typeface="Calibri" pitchFamily="34" charset="0"/>
                <a:ea typeface="宋体" pitchFamily="2" charset="-122"/>
              </a:endParaRPr>
            </a:p>
          </p:txBody>
        </p:sp>
      </p:grpSp>
      <p:sp>
        <p:nvSpPr>
          <p:cNvPr id="111" name="椭圆 110"/>
          <p:cNvSpPr/>
          <p:nvPr/>
        </p:nvSpPr>
        <p:spPr bwMode="auto">
          <a:xfrm>
            <a:off x="3308149" y="6171184"/>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12" name="矩形 111"/>
          <p:cNvSpPr>
            <a:spLocks noChangeArrowheads="1"/>
          </p:cNvSpPr>
          <p:nvPr/>
        </p:nvSpPr>
        <p:spPr bwMode="auto">
          <a:xfrm>
            <a:off x="3384266" y="6005330"/>
            <a:ext cx="15534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Argentina</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13" name="椭圆 112"/>
          <p:cNvSpPr/>
          <p:nvPr/>
        </p:nvSpPr>
        <p:spPr bwMode="auto">
          <a:xfrm>
            <a:off x="9335077" y="3085402"/>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4" name="椭圆 113"/>
          <p:cNvSpPr/>
          <p:nvPr/>
        </p:nvSpPr>
        <p:spPr bwMode="auto">
          <a:xfrm rot="10800000">
            <a:off x="5885503" y="2471676"/>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5" name="椭圆 114"/>
          <p:cNvSpPr/>
          <p:nvPr/>
        </p:nvSpPr>
        <p:spPr bwMode="auto">
          <a:xfrm rot="10800000">
            <a:off x="2867933" y="3015435"/>
            <a:ext cx="97276" cy="97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矩形 115"/>
          <p:cNvSpPr>
            <a:spLocks noChangeArrowheads="1"/>
          </p:cNvSpPr>
          <p:nvPr/>
        </p:nvSpPr>
        <p:spPr bwMode="auto">
          <a:xfrm>
            <a:off x="5638578" y="2149729"/>
            <a:ext cx="12201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Denmark</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17" name="矩形 116"/>
          <p:cNvSpPr>
            <a:spLocks noChangeArrowheads="1"/>
          </p:cNvSpPr>
          <p:nvPr/>
        </p:nvSpPr>
        <p:spPr bwMode="auto">
          <a:xfrm>
            <a:off x="8777286" y="2785509"/>
            <a:ext cx="9853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Beijing</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19" name="椭圆 118"/>
          <p:cNvSpPr/>
          <p:nvPr/>
        </p:nvSpPr>
        <p:spPr bwMode="auto">
          <a:xfrm>
            <a:off x="9255820" y="3724117"/>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 name="矩形 119"/>
          <p:cNvSpPr>
            <a:spLocks noChangeArrowheads="1"/>
          </p:cNvSpPr>
          <p:nvPr/>
        </p:nvSpPr>
        <p:spPr bwMode="auto">
          <a:xfrm>
            <a:off x="9277871" y="3705289"/>
            <a:ext cx="132903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Shenzhen</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21" name="矩形 120"/>
          <p:cNvSpPr>
            <a:spLocks noChangeArrowheads="1"/>
          </p:cNvSpPr>
          <p:nvPr/>
        </p:nvSpPr>
        <p:spPr bwMode="auto">
          <a:xfrm>
            <a:off x="8133410" y="3650038"/>
            <a:ext cx="11691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Sichuan</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22" name="椭圆 121"/>
          <p:cNvSpPr/>
          <p:nvPr/>
        </p:nvSpPr>
        <p:spPr bwMode="auto">
          <a:xfrm>
            <a:off x="8577263" y="3489109"/>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3" name="矩形 122"/>
          <p:cNvSpPr>
            <a:spLocks noChangeArrowheads="1"/>
          </p:cNvSpPr>
          <p:nvPr/>
        </p:nvSpPr>
        <p:spPr bwMode="auto">
          <a:xfrm>
            <a:off x="7951166" y="3222135"/>
            <a:ext cx="8652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Tibet</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25" name="矩形 124"/>
          <p:cNvSpPr>
            <a:spLocks noChangeArrowheads="1"/>
          </p:cNvSpPr>
          <p:nvPr/>
        </p:nvSpPr>
        <p:spPr bwMode="auto">
          <a:xfrm>
            <a:off x="1628709" y="2764821"/>
            <a:ext cx="10919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USA</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26" name="椭圆 125"/>
          <p:cNvSpPr/>
          <p:nvPr/>
        </p:nvSpPr>
        <p:spPr bwMode="auto">
          <a:xfrm>
            <a:off x="6081922" y="3109300"/>
            <a:ext cx="94902" cy="97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7" name="矩形 126"/>
          <p:cNvSpPr>
            <a:spLocks noChangeArrowheads="1"/>
          </p:cNvSpPr>
          <p:nvPr/>
        </p:nvSpPr>
        <p:spPr bwMode="auto">
          <a:xfrm>
            <a:off x="5772037" y="3126805"/>
            <a:ext cx="9706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Italy</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28" name="椭圆 127"/>
          <p:cNvSpPr/>
          <p:nvPr/>
        </p:nvSpPr>
        <p:spPr bwMode="auto">
          <a:xfrm>
            <a:off x="6734003" y="3388438"/>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9" name="矩形 128"/>
          <p:cNvSpPr>
            <a:spLocks noChangeArrowheads="1"/>
          </p:cNvSpPr>
          <p:nvPr/>
        </p:nvSpPr>
        <p:spPr bwMode="auto">
          <a:xfrm>
            <a:off x="6777662" y="3259882"/>
            <a:ext cx="9788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Israel</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30" name="椭圆 129"/>
          <p:cNvSpPr/>
          <p:nvPr/>
        </p:nvSpPr>
        <p:spPr bwMode="auto">
          <a:xfrm>
            <a:off x="9420428" y="3413771"/>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1" name="矩形 130"/>
          <p:cNvSpPr>
            <a:spLocks noChangeArrowheads="1"/>
          </p:cNvSpPr>
          <p:nvPr/>
        </p:nvSpPr>
        <p:spPr bwMode="auto">
          <a:xfrm>
            <a:off x="9432368" y="3367048"/>
            <a:ext cx="13027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Shanghai</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32" name="椭圆 131"/>
          <p:cNvSpPr/>
          <p:nvPr/>
        </p:nvSpPr>
        <p:spPr bwMode="auto">
          <a:xfrm>
            <a:off x="9008233" y="3651044"/>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3" name="椭圆 132"/>
          <p:cNvSpPr/>
          <p:nvPr/>
        </p:nvSpPr>
        <p:spPr bwMode="auto">
          <a:xfrm>
            <a:off x="9703816" y="3266727"/>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4" name="矩形 133"/>
          <p:cNvSpPr>
            <a:spLocks noChangeArrowheads="1"/>
          </p:cNvSpPr>
          <p:nvPr/>
        </p:nvSpPr>
        <p:spPr bwMode="auto">
          <a:xfrm>
            <a:off x="9563995" y="2917476"/>
            <a:ext cx="8652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Korea</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35" name="椭圆 134"/>
          <p:cNvSpPr/>
          <p:nvPr/>
        </p:nvSpPr>
        <p:spPr bwMode="auto">
          <a:xfrm>
            <a:off x="2218770" y="2914338"/>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36" name="椭圆 135"/>
          <p:cNvSpPr/>
          <p:nvPr/>
        </p:nvSpPr>
        <p:spPr bwMode="auto">
          <a:xfrm rot="10800000">
            <a:off x="6026614" y="3053056"/>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7" name="矩形 136"/>
          <p:cNvSpPr>
            <a:spLocks noChangeArrowheads="1"/>
          </p:cNvSpPr>
          <p:nvPr/>
        </p:nvSpPr>
        <p:spPr bwMode="auto">
          <a:xfrm>
            <a:off x="5072945" y="2400230"/>
            <a:ext cx="10954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UK</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38" name="椭圆 137"/>
          <p:cNvSpPr/>
          <p:nvPr/>
        </p:nvSpPr>
        <p:spPr bwMode="auto">
          <a:xfrm rot="10800000">
            <a:off x="5501682" y="2550697"/>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9" name="矩形 138"/>
          <p:cNvSpPr>
            <a:spLocks noChangeArrowheads="1"/>
          </p:cNvSpPr>
          <p:nvPr/>
        </p:nvSpPr>
        <p:spPr bwMode="auto">
          <a:xfrm>
            <a:off x="4783218" y="2722035"/>
            <a:ext cx="10954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France</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40" name="椭圆 139"/>
          <p:cNvSpPr/>
          <p:nvPr/>
        </p:nvSpPr>
        <p:spPr bwMode="auto">
          <a:xfrm rot="10800000">
            <a:off x="5618359" y="2793613"/>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1" name="椭圆 140"/>
          <p:cNvSpPr/>
          <p:nvPr/>
        </p:nvSpPr>
        <p:spPr bwMode="auto">
          <a:xfrm rot="10800000">
            <a:off x="5733100" y="2612787"/>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2" name="矩形 141"/>
          <p:cNvSpPr>
            <a:spLocks noChangeArrowheads="1"/>
          </p:cNvSpPr>
          <p:nvPr/>
        </p:nvSpPr>
        <p:spPr bwMode="auto">
          <a:xfrm>
            <a:off x="5649588" y="2705932"/>
            <a:ext cx="10954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Holland</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43" name="矩形 142"/>
          <p:cNvSpPr>
            <a:spLocks noChangeArrowheads="1"/>
          </p:cNvSpPr>
          <p:nvPr/>
        </p:nvSpPr>
        <p:spPr bwMode="auto">
          <a:xfrm>
            <a:off x="5970190" y="2485880"/>
            <a:ext cx="13218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Germany</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44" name="椭圆 143"/>
          <p:cNvSpPr/>
          <p:nvPr/>
        </p:nvSpPr>
        <p:spPr bwMode="auto">
          <a:xfrm rot="10800000">
            <a:off x="5851633" y="2584563"/>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5" name="矩形 144"/>
          <p:cNvSpPr>
            <a:spLocks noChangeArrowheads="1"/>
          </p:cNvSpPr>
          <p:nvPr/>
        </p:nvSpPr>
        <p:spPr bwMode="auto">
          <a:xfrm>
            <a:off x="3110954" y="2729329"/>
            <a:ext cx="10919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dirty="0">
                <a:latin typeface="微软雅黑" panose="020B0503020204020204" pitchFamily="34" charset="-122"/>
                <a:ea typeface="微软雅黑" panose="020B0503020204020204" pitchFamily="34" charset="-122"/>
                <a:cs typeface="Arial" pitchFamily="34" charset="0"/>
              </a:rPr>
              <a:t>Canada</a:t>
            </a:r>
            <a:endParaRPr lang="zh-CN" altLang="en-US" sz="4800" dirty="0">
              <a:latin typeface="微软雅黑" panose="020B0503020204020204" pitchFamily="34" charset="-122"/>
              <a:ea typeface="微软雅黑" panose="020B0503020204020204" pitchFamily="34" charset="-122"/>
              <a:cs typeface="Arial" pitchFamily="34" charset="0"/>
            </a:endParaRPr>
          </a:p>
        </p:txBody>
      </p:sp>
      <p:sp>
        <p:nvSpPr>
          <p:cNvPr id="146" name="椭圆 145"/>
          <p:cNvSpPr/>
          <p:nvPr/>
        </p:nvSpPr>
        <p:spPr bwMode="auto">
          <a:xfrm>
            <a:off x="3038971" y="2878846"/>
            <a:ext cx="94902" cy="972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Tree>
    <p:extLst>
      <p:ext uri="{BB962C8B-B14F-4D97-AF65-F5344CB8AC3E}">
        <p14:creationId xmlns="" xmlns:p14="http://schemas.microsoft.com/office/powerpoint/2010/main" val="42003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17" presetClass="entr" presetSubtype="1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childTnLst>
                                </p:cTn>
                              </p:par>
                              <p:par>
                                <p:cTn id="13" presetID="14" presetClass="entr" presetSubtype="10" fill="hold" grpId="0" nodeType="withEffect">
                                  <p:stCondLst>
                                    <p:cond delay="2000"/>
                                  </p:stCondLst>
                                  <p:childTnLst>
                                    <p:set>
                                      <p:cBhvr>
                                        <p:cTn id="14" dur="1" fill="hold">
                                          <p:stCondLst>
                                            <p:cond delay="0"/>
                                          </p:stCondLst>
                                        </p:cTn>
                                        <p:tgtEl>
                                          <p:spTgt spid="125"/>
                                        </p:tgtEl>
                                        <p:attrNameLst>
                                          <p:attrName>style.visibility</p:attrName>
                                        </p:attrNameLst>
                                      </p:cBhvr>
                                      <p:to>
                                        <p:strVal val="visible"/>
                                      </p:to>
                                    </p:set>
                                    <p:animEffect transition="in" filter="randombar(horizontal)">
                                      <p:cBhvr>
                                        <p:cTn id="15" dur="500"/>
                                        <p:tgtEl>
                                          <p:spTgt spid="125"/>
                                        </p:tgtEl>
                                      </p:cBhvr>
                                    </p:animEffect>
                                  </p:childTnLst>
                                </p:cTn>
                              </p:par>
                              <p:par>
                                <p:cTn id="16" presetID="14" presetClass="entr" presetSubtype="10" fill="hold" grpId="0" nodeType="withEffect">
                                  <p:stCondLst>
                                    <p:cond delay="2000"/>
                                  </p:stCondLst>
                                  <p:childTnLst>
                                    <p:set>
                                      <p:cBhvr>
                                        <p:cTn id="17" dur="1" fill="hold">
                                          <p:stCondLst>
                                            <p:cond delay="0"/>
                                          </p:stCondLst>
                                        </p:cTn>
                                        <p:tgtEl>
                                          <p:spTgt spid="115"/>
                                        </p:tgtEl>
                                        <p:attrNameLst>
                                          <p:attrName>style.visibility</p:attrName>
                                        </p:attrNameLst>
                                      </p:cBhvr>
                                      <p:to>
                                        <p:strVal val="visible"/>
                                      </p:to>
                                    </p:set>
                                    <p:animEffect transition="in" filter="randombar(horizontal)">
                                      <p:cBhvr>
                                        <p:cTn id="18" dur="500"/>
                                        <p:tgtEl>
                                          <p:spTgt spid="115"/>
                                        </p:tgtEl>
                                      </p:cBhvr>
                                    </p:animEffect>
                                  </p:childTnLst>
                                </p:cTn>
                              </p:par>
                              <p:par>
                                <p:cTn id="19" presetID="14" presetClass="entr" presetSubtype="10" fill="hold" grpId="0" nodeType="withEffect">
                                  <p:stCondLst>
                                    <p:cond delay="2000"/>
                                  </p:stCondLst>
                                  <p:childTnLst>
                                    <p:set>
                                      <p:cBhvr>
                                        <p:cTn id="20" dur="1" fill="hold">
                                          <p:stCondLst>
                                            <p:cond delay="0"/>
                                          </p:stCondLst>
                                        </p:cTn>
                                        <p:tgtEl>
                                          <p:spTgt spid="112"/>
                                        </p:tgtEl>
                                        <p:attrNameLst>
                                          <p:attrName>style.visibility</p:attrName>
                                        </p:attrNameLst>
                                      </p:cBhvr>
                                      <p:to>
                                        <p:strVal val="visible"/>
                                      </p:to>
                                    </p:set>
                                    <p:animEffect transition="in" filter="randombar(horizontal)">
                                      <p:cBhvr>
                                        <p:cTn id="21" dur="500"/>
                                        <p:tgtEl>
                                          <p:spTgt spid="112"/>
                                        </p:tgtEl>
                                      </p:cBhvr>
                                    </p:animEffect>
                                  </p:childTnLst>
                                </p:cTn>
                              </p:par>
                              <p:par>
                                <p:cTn id="22" presetID="14" presetClass="entr" presetSubtype="10" fill="hold" grpId="0" nodeType="withEffect">
                                  <p:stCondLst>
                                    <p:cond delay="2000"/>
                                  </p:stCondLst>
                                  <p:childTnLst>
                                    <p:set>
                                      <p:cBhvr>
                                        <p:cTn id="23" dur="1" fill="hold">
                                          <p:stCondLst>
                                            <p:cond delay="0"/>
                                          </p:stCondLst>
                                        </p:cTn>
                                        <p:tgtEl>
                                          <p:spTgt spid="111"/>
                                        </p:tgtEl>
                                        <p:attrNameLst>
                                          <p:attrName>style.visibility</p:attrName>
                                        </p:attrNameLst>
                                      </p:cBhvr>
                                      <p:to>
                                        <p:strVal val="visible"/>
                                      </p:to>
                                    </p:set>
                                    <p:animEffect transition="in" filter="randombar(horizontal)">
                                      <p:cBhvr>
                                        <p:cTn id="24" dur="500"/>
                                        <p:tgtEl>
                                          <p:spTgt spid="111"/>
                                        </p:tgtEl>
                                      </p:cBhvr>
                                    </p:animEffect>
                                  </p:childTnLst>
                                </p:cTn>
                              </p:par>
                              <p:par>
                                <p:cTn id="25" presetID="14" presetClass="entr" presetSubtype="10" fill="hold" grpId="0" nodeType="withEffect">
                                  <p:stCondLst>
                                    <p:cond delay="2000"/>
                                  </p:stCondLst>
                                  <p:childTnLst>
                                    <p:set>
                                      <p:cBhvr>
                                        <p:cTn id="26" dur="1" fill="hold">
                                          <p:stCondLst>
                                            <p:cond delay="0"/>
                                          </p:stCondLst>
                                        </p:cTn>
                                        <p:tgtEl>
                                          <p:spTgt spid="116"/>
                                        </p:tgtEl>
                                        <p:attrNameLst>
                                          <p:attrName>style.visibility</p:attrName>
                                        </p:attrNameLst>
                                      </p:cBhvr>
                                      <p:to>
                                        <p:strVal val="visible"/>
                                      </p:to>
                                    </p:set>
                                    <p:animEffect transition="in" filter="randombar(horizontal)">
                                      <p:cBhvr>
                                        <p:cTn id="27" dur="500"/>
                                        <p:tgtEl>
                                          <p:spTgt spid="116"/>
                                        </p:tgtEl>
                                      </p:cBhvr>
                                    </p:animEffect>
                                  </p:childTnLst>
                                </p:cTn>
                              </p:par>
                              <p:par>
                                <p:cTn id="28" presetID="14" presetClass="entr" presetSubtype="10" fill="hold" grpId="0" nodeType="withEffect">
                                  <p:stCondLst>
                                    <p:cond delay="2000"/>
                                  </p:stCondLst>
                                  <p:childTnLst>
                                    <p:set>
                                      <p:cBhvr>
                                        <p:cTn id="29" dur="1" fill="hold">
                                          <p:stCondLst>
                                            <p:cond delay="0"/>
                                          </p:stCondLst>
                                        </p:cTn>
                                        <p:tgtEl>
                                          <p:spTgt spid="114"/>
                                        </p:tgtEl>
                                        <p:attrNameLst>
                                          <p:attrName>style.visibility</p:attrName>
                                        </p:attrNameLst>
                                      </p:cBhvr>
                                      <p:to>
                                        <p:strVal val="visible"/>
                                      </p:to>
                                    </p:set>
                                    <p:animEffect transition="in" filter="randombar(horizontal)">
                                      <p:cBhvr>
                                        <p:cTn id="30" dur="500"/>
                                        <p:tgtEl>
                                          <p:spTgt spid="114"/>
                                        </p:tgtEl>
                                      </p:cBhvr>
                                    </p:animEffect>
                                  </p:childTnLst>
                                </p:cTn>
                              </p:par>
                              <p:par>
                                <p:cTn id="31" presetID="14" presetClass="entr" presetSubtype="10" fill="hold" grpId="0" nodeType="withEffect">
                                  <p:stCondLst>
                                    <p:cond delay="2000"/>
                                  </p:stCondLst>
                                  <p:childTnLst>
                                    <p:set>
                                      <p:cBhvr>
                                        <p:cTn id="32" dur="1" fill="hold">
                                          <p:stCondLst>
                                            <p:cond delay="0"/>
                                          </p:stCondLst>
                                        </p:cTn>
                                        <p:tgtEl>
                                          <p:spTgt spid="126"/>
                                        </p:tgtEl>
                                        <p:attrNameLst>
                                          <p:attrName>style.visibility</p:attrName>
                                        </p:attrNameLst>
                                      </p:cBhvr>
                                      <p:to>
                                        <p:strVal val="visible"/>
                                      </p:to>
                                    </p:set>
                                    <p:animEffect transition="in" filter="randombar(horizontal)">
                                      <p:cBhvr>
                                        <p:cTn id="33" dur="500"/>
                                        <p:tgtEl>
                                          <p:spTgt spid="126"/>
                                        </p:tgtEl>
                                      </p:cBhvr>
                                    </p:animEffect>
                                  </p:childTnLst>
                                </p:cTn>
                              </p:par>
                              <p:par>
                                <p:cTn id="34" presetID="14" presetClass="entr" presetSubtype="10" fill="hold" grpId="0" nodeType="withEffect">
                                  <p:stCondLst>
                                    <p:cond delay="2000"/>
                                  </p:stCondLst>
                                  <p:childTnLst>
                                    <p:set>
                                      <p:cBhvr>
                                        <p:cTn id="35" dur="1" fill="hold">
                                          <p:stCondLst>
                                            <p:cond delay="0"/>
                                          </p:stCondLst>
                                        </p:cTn>
                                        <p:tgtEl>
                                          <p:spTgt spid="127"/>
                                        </p:tgtEl>
                                        <p:attrNameLst>
                                          <p:attrName>style.visibility</p:attrName>
                                        </p:attrNameLst>
                                      </p:cBhvr>
                                      <p:to>
                                        <p:strVal val="visible"/>
                                      </p:to>
                                    </p:set>
                                    <p:animEffect transition="in" filter="randombar(horizontal)">
                                      <p:cBhvr>
                                        <p:cTn id="36" dur="500"/>
                                        <p:tgtEl>
                                          <p:spTgt spid="127"/>
                                        </p:tgtEl>
                                      </p:cBhvr>
                                    </p:animEffect>
                                  </p:childTnLst>
                                </p:cTn>
                              </p:par>
                              <p:par>
                                <p:cTn id="37" presetID="14" presetClass="entr" presetSubtype="10" fill="hold" grpId="0" nodeType="withEffect">
                                  <p:stCondLst>
                                    <p:cond delay="2000"/>
                                  </p:stCondLst>
                                  <p:childTnLst>
                                    <p:set>
                                      <p:cBhvr>
                                        <p:cTn id="38" dur="1" fill="hold">
                                          <p:stCondLst>
                                            <p:cond delay="0"/>
                                          </p:stCondLst>
                                        </p:cTn>
                                        <p:tgtEl>
                                          <p:spTgt spid="128"/>
                                        </p:tgtEl>
                                        <p:attrNameLst>
                                          <p:attrName>style.visibility</p:attrName>
                                        </p:attrNameLst>
                                      </p:cBhvr>
                                      <p:to>
                                        <p:strVal val="visible"/>
                                      </p:to>
                                    </p:set>
                                    <p:animEffect transition="in" filter="randombar(horizontal)">
                                      <p:cBhvr>
                                        <p:cTn id="39" dur="500"/>
                                        <p:tgtEl>
                                          <p:spTgt spid="128"/>
                                        </p:tgtEl>
                                      </p:cBhvr>
                                    </p:animEffect>
                                  </p:childTnLst>
                                </p:cTn>
                              </p:par>
                              <p:par>
                                <p:cTn id="40" presetID="14" presetClass="entr" presetSubtype="10" fill="hold" grpId="0" nodeType="withEffect">
                                  <p:stCondLst>
                                    <p:cond delay="2000"/>
                                  </p:stCondLst>
                                  <p:childTnLst>
                                    <p:set>
                                      <p:cBhvr>
                                        <p:cTn id="41" dur="1" fill="hold">
                                          <p:stCondLst>
                                            <p:cond delay="0"/>
                                          </p:stCondLst>
                                        </p:cTn>
                                        <p:tgtEl>
                                          <p:spTgt spid="129"/>
                                        </p:tgtEl>
                                        <p:attrNameLst>
                                          <p:attrName>style.visibility</p:attrName>
                                        </p:attrNameLst>
                                      </p:cBhvr>
                                      <p:to>
                                        <p:strVal val="visible"/>
                                      </p:to>
                                    </p:set>
                                    <p:animEffect transition="in" filter="randombar(horizontal)">
                                      <p:cBhvr>
                                        <p:cTn id="42" dur="500"/>
                                        <p:tgtEl>
                                          <p:spTgt spid="129"/>
                                        </p:tgtEl>
                                      </p:cBhvr>
                                    </p:animEffect>
                                  </p:childTnLst>
                                </p:cTn>
                              </p:par>
                              <p:par>
                                <p:cTn id="43" presetID="14" presetClass="entr" presetSubtype="10" fill="hold" grpId="0" nodeType="withEffect">
                                  <p:stCondLst>
                                    <p:cond delay="2000"/>
                                  </p:stCondLst>
                                  <p:childTnLst>
                                    <p:set>
                                      <p:cBhvr>
                                        <p:cTn id="44" dur="1" fill="hold">
                                          <p:stCondLst>
                                            <p:cond delay="0"/>
                                          </p:stCondLst>
                                        </p:cTn>
                                        <p:tgtEl>
                                          <p:spTgt spid="122"/>
                                        </p:tgtEl>
                                        <p:attrNameLst>
                                          <p:attrName>style.visibility</p:attrName>
                                        </p:attrNameLst>
                                      </p:cBhvr>
                                      <p:to>
                                        <p:strVal val="visible"/>
                                      </p:to>
                                    </p:set>
                                    <p:animEffect transition="in" filter="randombar(horizontal)">
                                      <p:cBhvr>
                                        <p:cTn id="45" dur="500"/>
                                        <p:tgtEl>
                                          <p:spTgt spid="122"/>
                                        </p:tgtEl>
                                      </p:cBhvr>
                                    </p:animEffect>
                                  </p:childTnLst>
                                </p:cTn>
                              </p:par>
                              <p:par>
                                <p:cTn id="46" presetID="14" presetClass="entr" presetSubtype="10" fill="hold" grpId="0" nodeType="withEffect">
                                  <p:stCondLst>
                                    <p:cond delay="2000"/>
                                  </p:stCondLst>
                                  <p:childTnLst>
                                    <p:set>
                                      <p:cBhvr>
                                        <p:cTn id="47" dur="1" fill="hold">
                                          <p:stCondLst>
                                            <p:cond delay="0"/>
                                          </p:stCondLst>
                                        </p:cTn>
                                        <p:tgtEl>
                                          <p:spTgt spid="123"/>
                                        </p:tgtEl>
                                        <p:attrNameLst>
                                          <p:attrName>style.visibility</p:attrName>
                                        </p:attrNameLst>
                                      </p:cBhvr>
                                      <p:to>
                                        <p:strVal val="visible"/>
                                      </p:to>
                                    </p:set>
                                    <p:animEffect transition="in" filter="randombar(horizontal)">
                                      <p:cBhvr>
                                        <p:cTn id="48" dur="500"/>
                                        <p:tgtEl>
                                          <p:spTgt spid="123"/>
                                        </p:tgtEl>
                                      </p:cBhvr>
                                    </p:animEffect>
                                  </p:childTnLst>
                                </p:cTn>
                              </p:par>
                              <p:par>
                                <p:cTn id="49" presetID="14" presetClass="entr" presetSubtype="10" fill="hold" grpId="0" nodeType="withEffect">
                                  <p:stCondLst>
                                    <p:cond delay="2000"/>
                                  </p:stCondLst>
                                  <p:childTnLst>
                                    <p:set>
                                      <p:cBhvr>
                                        <p:cTn id="50" dur="1" fill="hold">
                                          <p:stCondLst>
                                            <p:cond delay="0"/>
                                          </p:stCondLst>
                                        </p:cTn>
                                        <p:tgtEl>
                                          <p:spTgt spid="113"/>
                                        </p:tgtEl>
                                        <p:attrNameLst>
                                          <p:attrName>style.visibility</p:attrName>
                                        </p:attrNameLst>
                                      </p:cBhvr>
                                      <p:to>
                                        <p:strVal val="visible"/>
                                      </p:to>
                                    </p:set>
                                    <p:animEffect transition="in" filter="randombar(horizontal)">
                                      <p:cBhvr>
                                        <p:cTn id="51" dur="500"/>
                                        <p:tgtEl>
                                          <p:spTgt spid="113"/>
                                        </p:tgtEl>
                                      </p:cBhvr>
                                    </p:animEffect>
                                  </p:childTnLst>
                                </p:cTn>
                              </p:par>
                              <p:par>
                                <p:cTn id="52" presetID="14" presetClass="entr" presetSubtype="10" fill="hold" grpId="0" nodeType="withEffect">
                                  <p:stCondLst>
                                    <p:cond delay="2000"/>
                                  </p:stCondLst>
                                  <p:childTnLst>
                                    <p:set>
                                      <p:cBhvr>
                                        <p:cTn id="53" dur="1" fill="hold">
                                          <p:stCondLst>
                                            <p:cond delay="0"/>
                                          </p:stCondLst>
                                        </p:cTn>
                                        <p:tgtEl>
                                          <p:spTgt spid="117"/>
                                        </p:tgtEl>
                                        <p:attrNameLst>
                                          <p:attrName>style.visibility</p:attrName>
                                        </p:attrNameLst>
                                      </p:cBhvr>
                                      <p:to>
                                        <p:strVal val="visible"/>
                                      </p:to>
                                    </p:set>
                                    <p:animEffect transition="in" filter="randombar(horizontal)">
                                      <p:cBhvr>
                                        <p:cTn id="54" dur="500"/>
                                        <p:tgtEl>
                                          <p:spTgt spid="117"/>
                                        </p:tgtEl>
                                      </p:cBhvr>
                                    </p:animEffect>
                                  </p:childTnLst>
                                </p:cTn>
                              </p:par>
                              <p:par>
                                <p:cTn id="55" presetID="14" presetClass="entr" presetSubtype="10" fill="hold" grpId="0" nodeType="withEffect">
                                  <p:stCondLst>
                                    <p:cond delay="2000"/>
                                  </p:stCondLst>
                                  <p:childTnLst>
                                    <p:set>
                                      <p:cBhvr>
                                        <p:cTn id="56" dur="1" fill="hold">
                                          <p:stCondLst>
                                            <p:cond delay="0"/>
                                          </p:stCondLst>
                                        </p:cTn>
                                        <p:tgtEl>
                                          <p:spTgt spid="133"/>
                                        </p:tgtEl>
                                        <p:attrNameLst>
                                          <p:attrName>style.visibility</p:attrName>
                                        </p:attrNameLst>
                                      </p:cBhvr>
                                      <p:to>
                                        <p:strVal val="visible"/>
                                      </p:to>
                                    </p:set>
                                    <p:animEffect transition="in" filter="randombar(horizontal)">
                                      <p:cBhvr>
                                        <p:cTn id="57" dur="500"/>
                                        <p:tgtEl>
                                          <p:spTgt spid="133"/>
                                        </p:tgtEl>
                                      </p:cBhvr>
                                    </p:animEffect>
                                  </p:childTnLst>
                                </p:cTn>
                              </p:par>
                              <p:par>
                                <p:cTn id="58" presetID="14" presetClass="entr" presetSubtype="10" fill="hold" grpId="0" nodeType="withEffect">
                                  <p:stCondLst>
                                    <p:cond delay="2000"/>
                                  </p:stCondLst>
                                  <p:childTnLst>
                                    <p:set>
                                      <p:cBhvr>
                                        <p:cTn id="59" dur="1" fill="hold">
                                          <p:stCondLst>
                                            <p:cond delay="0"/>
                                          </p:stCondLst>
                                        </p:cTn>
                                        <p:tgtEl>
                                          <p:spTgt spid="134"/>
                                        </p:tgtEl>
                                        <p:attrNameLst>
                                          <p:attrName>style.visibility</p:attrName>
                                        </p:attrNameLst>
                                      </p:cBhvr>
                                      <p:to>
                                        <p:strVal val="visible"/>
                                      </p:to>
                                    </p:set>
                                    <p:animEffect transition="in" filter="randombar(horizontal)">
                                      <p:cBhvr>
                                        <p:cTn id="60" dur="500"/>
                                        <p:tgtEl>
                                          <p:spTgt spid="134"/>
                                        </p:tgtEl>
                                      </p:cBhvr>
                                    </p:animEffect>
                                  </p:childTnLst>
                                </p:cTn>
                              </p:par>
                              <p:par>
                                <p:cTn id="61" presetID="14" presetClass="entr" presetSubtype="10" fill="hold" grpId="0" nodeType="withEffect">
                                  <p:stCondLst>
                                    <p:cond delay="2000"/>
                                  </p:stCondLst>
                                  <p:childTnLst>
                                    <p:set>
                                      <p:cBhvr>
                                        <p:cTn id="62" dur="1" fill="hold">
                                          <p:stCondLst>
                                            <p:cond delay="0"/>
                                          </p:stCondLst>
                                        </p:cTn>
                                        <p:tgtEl>
                                          <p:spTgt spid="130"/>
                                        </p:tgtEl>
                                        <p:attrNameLst>
                                          <p:attrName>style.visibility</p:attrName>
                                        </p:attrNameLst>
                                      </p:cBhvr>
                                      <p:to>
                                        <p:strVal val="visible"/>
                                      </p:to>
                                    </p:set>
                                    <p:animEffect transition="in" filter="randombar(horizontal)">
                                      <p:cBhvr>
                                        <p:cTn id="63" dur="500"/>
                                        <p:tgtEl>
                                          <p:spTgt spid="130"/>
                                        </p:tgtEl>
                                      </p:cBhvr>
                                    </p:animEffect>
                                  </p:childTnLst>
                                </p:cTn>
                              </p:par>
                              <p:par>
                                <p:cTn id="64" presetID="14" presetClass="entr" presetSubtype="10" fill="hold" grpId="0" nodeType="withEffect">
                                  <p:stCondLst>
                                    <p:cond delay="2000"/>
                                  </p:stCondLst>
                                  <p:childTnLst>
                                    <p:set>
                                      <p:cBhvr>
                                        <p:cTn id="65" dur="1" fill="hold">
                                          <p:stCondLst>
                                            <p:cond delay="0"/>
                                          </p:stCondLst>
                                        </p:cTn>
                                        <p:tgtEl>
                                          <p:spTgt spid="131"/>
                                        </p:tgtEl>
                                        <p:attrNameLst>
                                          <p:attrName>style.visibility</p:attrName>
                                        </p:attrNameLst>
                                      </p:cBhvr>
                                      <p:to>
                                        <p:strVal val="visible"/>
                                      </p:to>
                                    </p:set>
                                    <p:animEffect transition="in" filter="randombar(horizontal)">
                                      <p:cBhvr>
                                        <p:cTn id="66" dur="500"/>
                                        <p:tgtEl>
                                          <p:spTgt spid="131"/>
                                        </p:tgtEl>
                                      </p:cBhvr>
                                    </p:animEffect>
                                  </p:childTnLst>
                                </p:cTn>
                              </p:par>
                              <p:par>
                                <p:cTn id="67" presetID="14" presetClass="entr" presetSubtype="10" fill="hold" grpId="0" nodeType="withEffect">
                                  <p:stCondLst>
                                    <p:cond delay="2000"/>
                                  </p:stCondLst>
                                  <p:childTnLst>
                                    <p:set>
                                      <p:cBhvr>
                                        <p:cTn id="68" dur="1" fill="hold">
                                          <p:stCondLst>
                                            <p:cond delay="0"/>
                                          </p:stCondLst>
                                        </p:cTn>
                                        <p:tgtEl>
                                          <p:spTgt spid="119"/>
                                        </p:tgtEl>
                                        <p:attrNameLst>
                                          <p:attrName>style.visibility</p:attrName>
                                        </p:attrNameLst>
                                      </p:cBhvr>
                                      <p:to>
                                        <p:strVal val="visible"/>
                                      </p:to>
                                    </p:set>
                                    <p:animEffect transition="in" filter="randombar(horizontal)">
                                      <p:cBhvr>
                                        <p:cTn id="69" dur="500"/>
                                        <p:tgtEl>
                                          <p:spTgt spid="119"/>
                                        </p:tgtEl>
                                      </p:cBhvr>
                                    </p:animEffect>
                                  </p:childTnLst>
                                </p:cTn>
                              </p:par>
                              <p:par>
                                <p:cTn id="70" presetID="14" presetClass="entr" presetSubtype="10" fill="hold" grpId="0" nodeType="withEffect">
                                  <p:stCondLst>
                                    <p:cond delay="2000"/>
                                  </p:stCondLst>
                                  <p:childTnLst>
                                    <p:set>
                                      <p:cBhvr>
                                        <p:cTn id="71" dur="1" fill="hold">
                                          <p:stCondLst>
                                            <p:cond delay="0"/>
                                          </p:stCondLst>
                                        </p:cTn>
                                        <p:tgtEl>
                                          <p:spTgt spid="120"/>
                                        </p:tgtEl>
                                        <p:attrNameLst>
                                          <p:attrName>style.visibility</p:attrName>
                                        </p:attrNameLst>
                                      </p:cBhvr>
                                      <p:to>
                                        <p:strVal val="visible"/>
                                      </p:to>
                                    </p:set>
                                    <p:animEffect transition="in" filter="randombar(horizontal)">
                                      <p:cBhvr>
                                        <p:cTn id="72" dur="500"/>
                                        <p:tgtEl>
                                          <p:spTgt spid="120"/>
                                        </p:tgtEl>
                                      </p:cBhvr>
                                    </p:animEffect>
                                  </p:childTnLst>
                                </p:cTn>
                              </p:par>
                              <p:par>
                                <p:cTn id="73" presetID="14" presetClass="entr" presetSubtype="10" fill="hold" grpId="0" nodeType="withEffect">
                                  <p:stCondLst>
                                    <p:cond delay="2000"/>
                                  </p:stCondLst>
                                  <p:childTnLst>
                                    <p:set>
                                      <p:cBhvr>
                                        <p:cTn id="74" dur="1" fill="hold">
                                          <p:stCondLst>
                                            <p:cond delay="0"/>
                                          </p:stCondLst>
                                        </p:cTn>
                                        <p:tgtEl>
                                          <p:spTgt spid="132"/>
                                        </p:tgtEl>
                                        <p:attrNameLst>
                                          <p:attrName>style.visibility</p:attrName>
                                        </p:attrNameLst>
                                      </p:cBhvr>
                                      <p:to>
                                        <p:strVal val="visible"/>
                                      </p:to>
                                    </p:set>
                                    <p:animEffect transition="in" filter="randombar(horizontal)">
                                      <p:cBhvr>
                                        <p:cTn id="75" dur="500"/>
                                        <p:tgtEl>
                                          <p:spTgt spid="132"/>
                                        </p:tgtEl>
                                      </p:cBhvr>
                                    </p:animEffect>
                                  </p:childTnLst>
                                </p:cTn>
                              </p:par>
                              <p:par>
                                <p:cTn id="76" presetID="14" presetClass="entr" presetSubtype="10" fill="hold" grpId="0" nodeType="withEffect">
                                  <p:stCondLst>
                                    <p:cond delay="2000"/>
                                  </p:stCondLst>
                                  <p:childTnLst>
                                    <p:set>
                                      <p:cBhvr>
                                        <p:cTn id="77" dur="1" fill="hold">
                                          <p:stCondLst>
                                            <p:cond delay="0"/>
                                          </p:stCondLst>
                                        </p:cTn>
                                        <p:tgtEl>
                                          <p:spTgt spid="121"/>
                                        </p:tgtEl>
                                        <p:attrNameLst>
                                          <p:attrName>style.visibility</p:attrName>
                                        </p:attrNameLst>
                                      </p:cBhvr>
                                      <p:to>
                                        <p:strVal val="visible"/>
                                      </p:to>
                                    </p:set>
                                    <p:animEffect transition="in" filter="randombar(horizontal)">
                                      <p:cBhvr>
                                        <p:cTn id="78" dur="500"/>
                                        <p:tgtEl>
                                          <p:spTgt spid="121"/>
                                        </p:tgtEl>
                                      </p:cBhvr>
                                    </p:animEffect>
                                  </p:childTnLst>
                                </p:cTn>
                              </p:par>
                              <p:par>
                                <p:cTn id="79" presetID="14" presetClass="entr" presetSubtype="10" fill="hold" grpId="0" nodeType="withEffect">
                                  <p:stCondLst>
                                    <p:cond delay="2000"/>
                                  </p:stCondLst>
                                  <p:childTnLst>
                                    <p:set>
                                      <p:cBhvr>
                                        <p:cTn id="80" dur="1" fill="hold">
                                          <p:stCondLst>
                                            <p:cond delay="0"/>
                                          </p:stCondLst>
                                        </p:cTn>
                                        <p:tgtEl>
                                          <p:spTgt spid="135"/>
                                        </p:tgtEl>
                                        <p:attrNameLst>
                                          <p:attrName>style.visibility</p:attrName>
                                        </p:attrNameLst>
                                      </p:cBhvr>
                                      <p:to>
                                        <p:strVal val="visible"/>
                                      </p:to>
                                    </p:set>
                                    <p:animEffect transition="in" filter="randombar(horizontal)">
                                      <p:cBhvr>
                                        <p:cTn id="81" dur="500"/>
                                        <p:tgtEl>
                                          <p:spTgt spid="135"/>
                                        </p:tgtEl>
                                      </p:cBhvr>
                                    </p:animEffect>
                                  </p:childTnLst>
                                </p:cTn>
                              </p:par>
                              <p:par>
                                <p:cTn id="82" presetID="14" presetClass="entr" presetSubtype="10" fill="hold" grpId="0" nodeType="withEffect">
                                  <p:stCondLst>
                                    <p:cond delay="2000"/>
                                  </p:stCondLst>
                                  <p:childTnLst>
                                    <p:set>
                                      <p:cBhvr>
                                        <p:cTn id="83" dur="1" fill="hold">
                                          <p:stCondLst>
                                            <p:cond delay="0"/>
                                          </p:stCondLst>
                                        </p:cTn>
                                        <p:tgtEl>
                                          <p:spTgt spid="136"/>
                                        </p:tgtEl>
                                        <p:attrNameLst>
                                          <p:attrName>style.visibility</p:attrName>
                                        </p:attrNameLst>
                                      </p:cBhvr>
                                      <p:to>
                                        <p:strVal val="visible"/>
                                      </p:to>
                                    </p:set>
                                    <p:animEffect transition="in" filter="randombar(horizontal)">
                                      <p:cBhvr>
                                        <p:cTn id="84" dur="500"/>
                                        <p:tgtEl>
                                          <p:spTgt spid="136"/>
                                        </p:tgtEl>
                                      </p:cBhvr>
                                    </p:animEffect>
                                  </p:childTnLst>
                                </p:cTn>
                              </p:par>
                              <p:par>
                                <p:cTn id="85" presetID="14" presetClass="entr" presetSubtype="10" fill="hold" grpId="0" nodeType="withEffect">
                                  <p:stCondLst>
                                    <p:cond delay="2000"/>
                                  </p:stCondLst>
                                  <p:childTnLst>
                                    <p:set>
                                      <p:cBhvr>
                                        <p:cTn id="86" dur="1" fill="hold">
                                          <p:stCondLst>
                                            <p:cond delay="0"/>
                                          </p:stCondLst>
                                        </p:cTn>
                                        <p:tgtEl>
                                          <p:spTgt spid="137"/>
                                        </p:tgtEl>
                                        <p:attrNameLst>
                                          <p:attrName>style.visibility</p:attrName>
                                        </p:attrNameLst>
                                      </p:cBhvr>
                                      <p:to>
                                        <p:strVal val="visible"/>
                                      </p:to>
                                    </p:set>
                                    <p:animEffect transition="in" filter="randombar(horizontal)">
                                      <p:cBhvr>
                                        <p:cTn id="87" dur="500"/>
                                        <p:tgtEl>
                                          <p:spTgt spid="137"/>
                                        </p:tgtEl>
                                      </p:cBhvr>
                                    </p:animEffect>
                                  </p:childTnLst>
                                </p:cTn>
                              </p:par>
                              <p:par>
                                <p:cTn id="88" presetID="14" presetClass="entr" presetSubtype="10" fill="hold" grpId="0" nodeType="withEffect">
                                  <p:stCondLst>
                                    <p:cond delay="2000"/>
                                  </p:stCondLst>
                                  <p:childTnLst>
                                    <p:set>
                                      <p:cBhvr>
                                        <p:cTn id="89" dur="1" fill="hold">
                                          <p:stCondLst>
                                            <p:cond delay="0"/>
                                          </p:stCondLst>
                                        </p:cTn>
                                        <p:tgtEl>
                                          <p:spTgt spid="138"/>
                                        </p:tgtEl>
                                        <p:attrNameLst>
                                          <p:attrName>style.visibility</p:attrName>
                                        </p:attrNameLst>
                                      </p:cBhvr>
                                      <p:to>
                                        <p:strVal val="visible"/>
                                      </p:to>
                                    </p:set>
                                    <p:animEffect transition="in" filter="randombar(horizontal)">
                                      <p:cBhvr>
                                        <p:cTn id="90" dur="500"/>
                                        <p:tgtEl>
                                          <p:spTgt spid="138"/>
                                        </p:tgtEl>
                                      </p:cBhvr>
                                    </p:animEffect>
                                  </p:childTnLst>
                                </p:cTn>
                              </p:par>
                              <p:par>
                                <p:cTn id="91" presetID="14" presetClass="entr" presetSubtype="10" fill="hold" grpId="0" nodeType="withEffect">
                                  <p:stCondLst>
                                    <p:cond delay="2000"/>
                                  </p:stCondLst>
                                  <p:childTnLst>
                                    <p:set>
                                      <p:cBhvr>
                                        <p:cTn id="92" dur="1" fill="hold">
                                          <p:stCondLst>
                                            <p:cond delay="0"/>
                                          </p:stCondLst>
                                        </p:cTn>
                                        <p:tgtEl>
                                          <p:spTgt spid="139"/>
                                        </p:tgtEl>
                                        <p:attrNameLst>
                                          <p:attrName>style.visibility</p:attrName>
                                        </p:attrNameLst>
                                      </p:cBhvr>
                                      <p:to>
                                        <p:strVal val="visible"/>
                                      </p:to>
                                    </p:set>
                                    <p:animEffect transition="in" filter="randombar(horizontal)">
                                      <p:cBhvr>
                                        <p:cTn id="93" dur="500"/>
                                        <p:tgtEl>
                                          <p:spTgt spid="139"/>
                                        </p:tgtEl>
                                      </p:cBhvr>
                                    </p:animEffect>
                                  </p:childTnLst>
                                </p:cTn>
                              </p:par>
                              <p:par>
                                <p:cTn id="94" presetID="14" presetClass="entr" presetSubtype="10" fill="hold" grpId="0" nodeType="withEffect">
                                  <p:stCondLst>
                                    <p:cond delay="2000"/>
                                  </p:stCondLst>
                                  <p:childTnLst>
                                    <p:set>
                                      <p:cBhvr>
                                        <p:cTn id="95" dur="1" fill="hold">
                                          <p:stCondLst>
                                            <p:cond delay="0"/>
                                          </p:stCondLst>
                                        </p:cTn>
                                        <p:tgtEl>
                                          <p:spTgt spid="140"/>
                                        </p:tgtEl>
                                        <p:attrNameLst>
                                          <p:attrName>style.visibility</p:attrName>
                                        </p:attrNameLst>
                                      </p:cBhvr>
                                      <p:to>
                                        <p:strVal val="visible"/>
                                      </p:to>
                                    </p:set>
                                    <p:animEffect transition="in" filter="randombar(horizontal)">
                                      <p:cBhvr>
                                        <p:cTn id="96" dur="500"/>
                                        <p:tgtEl>
                                          <p:spTgt spid="140"/>
                                        </p:tgtEl>
                                      </p:cBhvr>
                                    </p:animEffect>
                                  </p:childTnLst>
                                </p:cTn>
                              </p:par>
                              <p:par>
                                <p:cTn id="97" presetID="14" presetClass="entr" presetSubtype="10" fill="hold" grpId="0" nodeType="withEffect">
                                  <p:stCondLst>
                                    <p:cond delay="2000"/>
                                  </p:stCondLst>
                                  <p:childTnLst>
                                    <p:set>
                                      <p:cBhvr>
                                        <p:cTn id="98" dur="1" fill="hold">
                                          <p:stCondLst>
                                            <p:cond delay="0"/>
                                          </p:stCondLst>
                                        </p:cTn>
                                        <p:tgtEl>
                                          <p:spTgt spid="142"/>
                                        </p:tgtEl>
                                        <p:attrNameLst>
                                          <p:attrName>style.visibility</p:attrName>
                                        </p:attrNameLst>
                                      </p:cBhvr>
                                      <p:to>
                                        <p:strVal val="visible"/>
                                      </p:to>
                                    </p:set>
                                    <p:animEffect transition="in" filter="randombar(horizontal)">
                                      <p:cBhvr>
                                        <p:cTn id="99" dur="500"/>
                                        <p:tgtEl>
                                          <p:spTgt spid="142"/>
                                        </p:tgtEl>
                                      </p:cBhvr>
                                    </p:animEffect>
                                  </p:childTnLst>
                                </p:cTn>
                              </p:par>
                              <p:par>
                                <p:cTn id="100" presetID="14" presetClass="entr" presetSubtype="10" fill="hold" grpId="0" nodeType="withEffect">
                                  <p:stCondLst>
                                    <p:cond delay="2000"/>
                                  </p:stCondLst>
                                  <p:childTnLst>
                                    <p:set>
                                      <p:cBhvr>
                                        <p:cTn id="101" dur="1" fill="hold">
                                          <p:stCondLst>
                                            <p:cond delay="0"/>
                                          </p:stCondLst>
                                        </p:cTn>
                                        <p:tgtEl>
                                          <p:spTgt spid="141"/>
                                        </p:tgtEl>
                                        <p:attrNameLst>
                                          <p:attrName>style.visibility</p:attrName>
                                        </p:attrNameLst>
                                      </p:cBhvr>
                                      <p:to>
                                        <p:strVal val="visible"/>
                                      </p:to>
                                    </p:set>
                                    <p:animEffect transition="in" filter="randombar(horizontal)">
                                      <p:cBhvr>
                                        <p:cTn id="102" dur="500"/>
                                        <p:tgtEl>
                                          <p:spTgt spid="141"/>
                                        </p:tgtEl>
                                      </p:cBhvr>
                                    </p:animEffect>
                                  </p:childTnLst>
                                </p:cTn>
                              </p:par>
                              <p:par>
                                <p:cTn id="103" presetID="14" presetClass="entr" presetSubtype="10" fill="hold" grpId="0" nodeType="withEffect">
                                  <p:stCondLst>
                                    <p:cond delay="2000"/>
                                  </p:stCondLst>
                                  <p:childTnLst>
                                    <p:set>
                                      <p:cBhvr>
                                        <p:cTn id="104" dur="1" fill="hold">
                                          <p:stCondLst>
                                            <p:cond delay="0"/>
                                          </p:stCondLst>
                                        </p:cTn>
                                        <p:tgtEl>
                                          <p:spTgt spid="143"/>
                                        </p:tgtEl>
                                        <p:attrNameLst>
                                          <p:attrName>style.visibility</p:attrName>
                                        </p:attrNameLst>
                                      </p:cBhvr>
                                      <p:to>
                                        <p:strVal val="visible"/>
                                      </p:to>
                                    </p:set>
                                    <p:animEffect transition="in" filter="randombar(horizontal)">
                                      <p:cBhvr>
                                        <p:cTn id="105" dur="500"/>
                                        <p:tgtEl>
                                          <p:spTgt spid="143"/>
                                        </p:tgtEl>
                                      </p:cBhvr>
                                    </p:animEffect>
                                  </p:childTnLst>
                                </p:cTn>
                              </p:par>
                              <p:par>
                                <p:cTn id="106" presetID="14" presetClass="entr" presetSubtype="10" fill="hold" grpId="0" nodeType="withEffect">
                                  <p:stCondLst>
                                    <p:cond delay="2000"/>
                                  </p:stCondLst>
                                  <p:childTnLst>
                                    <p:set>
                                      <p:cBhvr>
                                        <p:cTn id="107" dur="1" fill="hold">
                                          <p:stCondLst>
                                            <p:cond delay="0"/>
                                          </p:stCondLst>
                                        </p:cTn>
                                        <p:tgtEl>
                                          <p:spTgt spid="144"/>
                                        </p:tgtEl>
                                        <p:attrNameLst>
                                          <p:attrName>style.visibility</p:attrName>
                                        </p:attrNameLst>
                                      </p:cBhvr>
                                      <p:to>
                                        <p:strVal val="visible"/>
                                      </p:to>
                                    </p:set>
                                    <p:animEffect transition="in" filter="randombar(horizontal)">
                                      <p:cBhvr>
                                        <p:cTn id="108" dur="500"/>
                                        <p:tgtEl>
                                          <p:spTgt spid="144"/>
                                        </p:tgtEl>
                                      </p:cBhvr>
                                    </p:animEffect>
                                  </p:childTnLst>
                                </p:cTn>
                              </p:par>
                              <p:par>
                                <p:cTn id="109" presetID="14" presetClass="entr" presetSubtype="10" fill="hold" grpId="0" nodeType="withEffect">
                                  <p:stCondLst>
                                    <p:cond delay="2000"/>
                                  </p:stCondLst>
                                  <p:childTnLst>
                                    <p:set>
                                      <p:cBhvr>
                                        <p:cTn id="110" dur="1" fill="hold">
                                          <p:stCondLst>
                                            <p:cond delay="0"/>
                                          </p:stCondLst>
                                        </p:cTn>
                                        <p:tgtEl>
                                          <p:spTgt spid="145"/>
                                        </p:tgtEl>
                                        <p:attrNameLst>
                                          <p:attrName>style.visibility</p:attrName>
                                        </p:attrNameLst>
                                      </p:cBhvr>
                                      <p:to>
                                        <p:strVal val="visible"/>
                                      </p:to>
                                    </p:set>
                                    <p:animEffect transition="in" filter="randombar(horizontal)">
                                      <p:cBhvr>
                                        <p:cTn id="111" dur="500"/>
                                        <p:tgtEl>
                                          <p:spTgt spid="145"/>
                                        </p:tgtEl>
                                      </p:cBhvr>
                                    </p:animEffect>
                                  </p:childTnLst>
                                </p:cTn>
                              </p:par>
                              <p:par>
                                <p:cTn id="112" presetID="14" presetClass="entr" presetSubtype="10" fill="hold" grpId="0" nodeType="withEffect">
                                  <p:stCondLst>
                                    <p:cond delay="2000"/>
                                  </p:stCondLst>
                                  <p:childTnLst>
                                    <p:set>
                                      <p:cBhvr>
                                        <p:cTn id="113" dur="1" fill="hold">
                                          <p:stCondLst>
                                            <p:cond delay="0"/>
                                          </p:stCondLst>
                                        </p:cTn>
                                        <p:tgtEl>
                                          <p:spTgt spid="146"/>
                                        </p:tgtEl>
                                        <p:attrNameLst>
                                          <p:attrName>style.visibility</p:attrName>
                                        </p:attrNameLst>
                                      </p:cBhvr>
                                      <p:to>
                                        <p:strVal val="visible"/>
                                      </p:to>
                                    </p:set>
                                    <p:animEffect transition="in" filter="randombar(horizontal)">
                                      <p:cBhvr>
                                        <p:cTn id="11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11" grpId="0" animBg="1"/>
      <p:bldP spid="112" grpId="0"/>
      <p:bldP spid="113" grpId="0" animBg="1"/>
      <p:bldP spid="114" grpId="0" animBg="1"/>
      <p:bldP spid="115" grpId="0" animBg="1"/>
      <p:bldP spid="116" grpId="0"/>
      <p:bldP spid="117" grpId="0"/>
      <p:bldP spid="119" grpId="0" animBg="1"/>
      <p:bldP spid="120" grpId="0"/>
      <p:bldP spid="121" grpId="0"/>
      <p:bldP spid="122" grpId="0" animBg="1"/>
      <p:bldP spid="123" grpId="0"/>
      <p:bldP spid="125" grpId="0"/>
      <p:bldP spid="126" grpId="0" animBg="1"/>
      <p:bldP spid="127" grpId="0"/>
      <p:bldP spid="128" grpId="0" animBg="1"/>
      <p:bldP spid="129" grpId="0"/>
      <p:bldP spid="130" grpId="0" animBg="1"/>
      <p:bldP spid="131" grpId="0"/>
      <p:bldP spid="132" grpId="0" animBg="1"/>
      <p:bldP spid="133" grpId="0" animBg="1"/>
      <p:bldP spid="134" grpId="0"/>
      <p:bldP spid="135" grpId="0" animBg="1"/>
      <p:bldP spid="136" grpId="0" animBg="1"/>
      <p:bldP spid="137" grpId="0"/>
      <p:bldP spid="138" grpId="0" animBg="1"/>
      <p:bldP spid="139" grpId="0"/>
      <p:bldP spid="140" grpId="0" animBg="1"/>
      <p:bldP spid="141" grpId="0" animBg="1"/>
      <p:bldP spid="142" grpId="0"/>
      <p:bldP spid="143" grpId="0"/>
      <p:bldP spid="144" grpId="0" animBg="1"/>
      <p:bldP spid="145" grpId="0"/>
      <p:bldP spid="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3997783" y="197729"/>
            <a:ext cx="3996266" cy="584775"/>
          </a:xfrm>
          <a:prstGeom prst="rect">
            <a:avLst/>
          </a:prstGeom>
          <a:noFill/>
        </p:spPr>
        <p:txBody>
          <a:bodyPr wrap="square" rtlCol="0">
            <a:spAutoFit/>
          </a:bodyPr>
          <a:lstStyle/>
          <a:p>
            <a:r>
              <a:rPr lang="en-US" altLang="zh-CN" sz="3200" b="1" dirty="0">
                <a:solidFill>
                  <a:schemeClr val="accent6">
                    <a:lumMod val="50000"/>
                  </a:schemeClr>
                </a:solidFill>
                <a:latin typeface="微软雅黑" pitchFamily="34" charset="-122"/>
                <a:ea typeface="微软雅黑" pitchFamily="34" charset="-122"/>
                <a:cs typeface="Arial" pitchFamily="34" charset="0"/>
              </a:rPr>
              <a:t>Quality Control</a:t>
            </a:r>
          </a:p>
        </p:txBody>
      </p:sp>
      <p:pic>
        <p:nvPicPr>
          <p:cNvPr id="5" name="图片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81807" y="891687"/>
            <a:ext cx="4215109" cy="5801974"/>
          </a:xfrm>
          <a:prstGeom prst="rect">
            <a:avLst/>
          </a:prstGeom>
        </p:spPr>
      </p:pic>
      <p:pic>
        <p:nvPicPr>
          <p:cNvPr id="6" name="图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11646" y="891687"/>
            <a:ext cx="4215110" cy="5801974"/>
          </a:xfrm>
          <a:prstGeom prst="rect">
            <a:avLst/>
          </a:prstGeom>
        </p:spPr>
      </p:pic>
    </p:spTree>
    <p:extLst>
      <p:ext uri="{BB962C8B-B14F-4D97-AF65-F5344CB8AC3E}">
        <p14:creationId xmlns="" xmlns:p14="http://schemas.microsoft.com/office/powerpoint/2010/main" val="68253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randombar(horizontal)">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3696665" y="677687"/>
            <a:ext cx="1962758" cy="2267210"/>
            <a:chOff x="3411991" y="1440181"/>
            <a:chExt cx="1082279" cy="1250156"/>
          </a:xfrm>
        </p:grpSpPr>
        <p:sp>
          <p:nvSpPr>
            <p:cNvPr id="47" name="Freeform 15"/>
            <p:cNvSpPr/>
            <p:nvPr/>
          </p:nvSpPr>
          <p:spPr bwMode="auto">
            <a:xfrm>
              <a:off x="3411991" y="1440181"/>
              <a:ext cx="1082279" cy="1250156"/>
            </a:xfrm>
            <a:custGeom>
              <a:avLst/>
              <a:gdLst>
                <a:gd name="T0" fmla="*/ 0 w 909"/>
                <a:gd name="T1" fmla="*/ 788 h 1050"/>
                <a:gd name="T2" fmla="*/ 0 w 909"/>
                <a:gd name="T3" fmla="*/ 263 h 1050"/>
                <a:gd name="T4" fmla="*/ 455 w 909"/>
                <a:gd name="T5" fmla="*/ 0 h 1050"/>
                <a:gd name="T6" fmla="*/ 909 w 909"/>
                <a:gd name="T7" fmla="*/ 263 h 1050"/>
                <a:gd name="T8" fmla="*/ 909 w 909"/>
                <a:gd name="T9" fmla="*/ 788 h 1050"/>
                <a:gd name="T10" fmla="*/ 455 w 909"/>
                <a:gd name="T11" fmla="*/ 1050 h 1050"/>
                <a:gd name="T12" fmla="*/ 0 w 909"/>
                <a:gd name="T13" fmla="*/ 788 h 1050"/>
              </a:gdLst>
              <a:ahLst/>
              <a:cxnLst>
                <a:cxn ang="0">
                  <a:pos x="T0" y="T1"/>
                </a:cxn>
                <a:cxn ang="0">
                  <a:pos x="T2" y="T3"/>
                </a:cxn>
                <a:cxn ang="0">
                  <a:pos x="T4" y="T5"/>
                </a:cxn>
                <a:cxn ang="0">
                  <a:pos x="T6" y="T7"/>
                </a:cxn>
                <a:cxn ang="0">
                  <a:pos x="T8" y="T9"/>
                </a:cxn>
                <a:cxn ang="0">
                  <a:pos x="T10" y="T11"/>
                </a:cxn>
                <a:cxn ang="0">
                  <a:pos x="T12" y="T13"/>
                </a:cxn>
              </a:cxnLst>
              <a:rect l="0" t="0" r="r" b="b"/>
              <a:pathLst>
                <a:path w="909" h="1050">
                  <a:moveTo>
                    <a:pt x="0" y="788"/>
                  </a:moveTo>
                  <a:lnTo>
                    <a:pt x="0" y="263"/>
                  </a:lnTo>
                  <a:lnTo>
                    <a:pt x="455" y="0"/>
                  </a:lnTo>
                  <a:lnTo>
                    <a:pt x="909" y="263"/>
                  </a:lnTo>
                  <a:lnTo>
                    <a:pt x="909" y="788"/>
                  </a:lnTo>
                  <a:lnTo>
                    <a:pt x="455" y="1050"/>
                  </a:lnTo>
                  <a:lnTo>
                    <a:pt x="0" y="788"/>
                  </a:lnTo>
                  <a:close/>
                </a:path>
              </a:pathLst>
            </a:cu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n-lt"/>
                <a:ea typeface="+mn-ea"/>
              </a:endParaRPr>
            </a:p>
          </p:txBody>
        </p:sp>
        <p:sp>
          <p:nvSpPr>
            <p:cNvPr id="48" name="文本框 47"/>
            <p:cNvSpPr txBox="1"/>
            <p:nvPr/>
          </p:nvSpPr>
          <p:spPr>
            <a:xfrm>
              <a:off x="3816999" y="1595251"/>
              <a:ext cx="271537" cy="203652"/>
            </a:xfrm>
            <a:prstGeom prst="rect">
              <a:avLst/>
            </a:prstGeom>
            <a:noFill/>
          </p:spPr>
          <p:txBody>
            <a:bodyPr wrap="none" rtlCol="0">
              <a:spAutoFit/>
            </a:bodyPr>
            <a:lstStyle/>
            <a:p>
              <a:r>
                <a:rPr lang="en-US" altLang="zh-CN" dirty="0">
                  <a:solidFill>
                    <a:srgbClr val="00B0F0"/>
                  </a:solidFill>
                  <a:latin typeface="Arial Black" pitchFamily="34" charset="0"/>
                  <a:cs typeface="Arial" pitchFamily="34" charset="0"/>
                </a:rPr>
                <a:t>01</a:t>
              </a:r>
              <a:endParaRPr lang="zh-CN" altLang="en-US" dirty="0">
                <a:solidFill>
                  <a:srgbClr val="00B0F0"/>
                </a:solidFill>
                <a:latin typeface="Arial Black" pitchFamily="34" charset="0"/>
                <a:cs typeface="Arial" pitchFamily="34" charset="0"/>
              </a:endParaRPr>
            </a:p>
          </p:txBody>
        </p:sp>
        <p:sp>
          <p:nvSpPr>
            <p:cNvPr id="93" name="文本框 92"/>
            <p:cNvSpPr txBox="1"/>
            <p:nvPr/>
          </p:nvSpPr>
          <p:spPr>
            <a:xfrm>
              <a:off x="3434960" y="1930142"/>
              <a:ext cx="1035615" cy="30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50000"/>
                </a:lnSpc>
                <a:spcAft>
                  <a:spcPct val="40000"/>
                </a:spcAft>
                <a:buClr>
                  <a:srgbClr val="292929"/>
                </a:buClr>
              </a:pPr>
              <a:r>
                <a:rPr lang="en-US" altLang="zh-CN" sz="2000" noProof="1">
                  <a:solidFill>
                    <a:srgbClr val="00B0F0"/>
                  </a:solidFill>
                  <a:latin typeface="微软雅黑" pitchFamily="34" charset="-122"/>
                </a:rPr>
                <a:t>Raw Material</a:t>
              </a:r>
            </a:p>
          </p:txBody>
        </p:sp>
      </p:grpSp>
      <p:grpSp>
        <p:nvGrpSpPr>
          <p:cNvPr id="94" name="组合 93"/>
          <p:cNvGrpSpPr/>
          <p:nvPr/>
        </p:nvGrpSpPr>
        <p:grpSpPr>
          <a:xfrm>
            <a:off x="5827957" y="674439"/>
            <a:ext cx="2001641" cy="2267210"/>
            <a:chOff x="4670482" y="1440181"/>
            <a:chExt cx="1103719" cy="1250156"/>
          </a:xfrm>
        </p:grpSpPr>
        <p:sp>
          <p:nvSpPr>
            <p:cNvPr id="95" name="Freeform 18"/>
            <p:cNvSpPr/>
            <p:nvPr/>
          </p:nvSpPr>
          <p:spPr bwMode="auto">
            <a:xfrm>
              <a:off x="4670482" y="1440181"/>
              <a:ext cx="1082279" cy="1250156"/>
            </a:xfrm>
            <a:custGeom>
              <a:avLst/>
              <a:gdLst>
                <a:gd name="T0" fmla="*/ 0 w 909"/>
                <a:gd name="T1" fmla="*/ 788 h 1050"/>
                <a:gd name="T2" fmla="*/ 0 w 909"/>
                <a:gd name="T3" fmla="*/ 263 h 1050"/>
                <a:gd name="T4" fmla="*/ 454 w 909"/>
                <a:gd name="T5" fmla="*/ 0 h 1050"/>
                <a:gd name="T6" fmla="*/ 909 w 909"/>
                <a:gd name="T7" fmla="*/ 263 h 1050"/>
                <a:gd name="T8" fmla="*/ 909 w 909"/>
                <a:gd name="T9" fmla="*/ 788 h 1050"/>
                <a:gd name="T10" fmla="*/ 454 w 909"/>
                <a:gd name="T11" fmla="*/ 1050 h 1050"/>
                <a:gd name="T12" fmla="*/ 0 w 909"/>
                <a:gd name="T13" fmla="*/ 788 h 1050"/>
              </a:gdLst>
              <a:ahLst/>
              <a:cxnLst>
                <a:cxn ang="0">
                  <a:pos x="T0" y="T1"/>
                </a:cxn>
                <a:cxn ang="0">
                  <a:pos x="T2" y="T3"/>
                </a:cxn>
                <a:cxn ang="0">
                  <a:pos x="T4" y="T5"/>
                </a:cxn>
                <a:cxn ang="0">
                  <a:pos x="T6" y="T7"/>
                </a:cxn>
                <a:cxn ang="0">
                  <a:pos x="T8" y="T9"/>
                </a:cxn>
                <a:cxn ang="0">
                  <a:pos x="T10" y="T11"/>
                </a:cxn>
                <a:cxn ang="0">
                  <a:pos x="T12" y="T13"/>
                </a:cxn>
              </a:cxnLst>
              <a:rect l="0" t="0" r="r" b="b"/>
              <a:pathLst>
                <a:path w="909" h="1050">
                  <a:moveTo>
                    <a:pt x="0" y="788"/>
                  </a:moveTo>
                  <a:lnTo>
                    <a:pt x="0" y="263"/>
                  </a:lnTo>
                  <a:lnTo>
                    <a:pt x="454" y="0"/>
                  </a:lnTo>
                  <a:lnTo>
                    <a:pt x="909" y="263"/>
                  </a:lnTo>
                  <a:lnTo>
                    <a:pt x="909" y="788"/>
                  </a:lnTo>
                  <a:lnTo>
                    <a:pt x="454" y="1050"/>
                  </a:lnTo>
                  <a:lnTo>
                    <a:pt x="0" y="788"/>
                  </a:lnTo>
                  <a:close/>
                </a:path>
              </a:pathLst>
            </a:cu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n-lt"/>
                <a:ea typeface="+mn-ea"/>
              </a:endParaRPr>
            </a:p>
          </p:txBody>
        </p:sp>
        <p:sp>
          <p:nvSpPr>
            <p:cNvPr id="96" name="文本框 95"/>
            <p:cNvSpPr txBox="1"/>
            <p:nvPr/>
          </p:nvSpPr>
          <p:spPr>
            <a:xfrm>
              <a:off x="5064000" y="1567015"/>
              <a:ext cx="271537" cy="203652"/>
            </a:xfrm>
            <a:prstGeom prst="rect">
              <a:avLst/>
            </a:prstGeom>
            <a:noFill/>
          </p:spPr>
          <p:txBody>
            <a:bodyPr wrap="none" rtlCol="0">
              <a:spAutoFit/>
            </a:bodyPr>
            <a:lstStyle/>
            <a:p>
              <a:r>
                <a:rPr lang="en-US" altLang="zh-CN" dirty="0">
                  <a:solidFill>
                    <a:srgbClr val="00B0F0"/>
                  </a:solidFill>
                  <a:latin typeface="Arial Black" pitchFamily="34" charset="0"/>
                  <a:cs typeface="Arial" pitchFamily="34" charset="0"/>
                </a:rPr>
                <a:t>02</a:t>
              </a:r>
              <a:endParaRPr lang="zh-CN" altLang="en-US" dirty="0">
                <a:solidFill>
                  <a:srgbClr val="00B0F0"/>
                </a:solidFill>
                <a:latin typeface="Arial Black" pitchFamily="34" charset="0"/>
                <a:cs typeface="Arial" pitchFamily="34" charset="0"/>
              </a:endParaRPr>
            </a:p>
          </p:txBody>
        </p:sp>
        <p:sp>
          <p:nvSpPr>
            <p:cNvPr id="97" name="文本框 96"/>
            <p:cNvSpPr txBox="1"/>
            <p:nvPr/>
          </p:nvSpPr>
          <p:spPr>
            <a:xfrm>
              <a:off x="4677266" y="1792833"/>
              <a:ext cx="1096935" cy="56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50000"/>
                </a:lnSpc>
                <a:spcAft>
                  <a:spcPct val="40000"/>
                </a:spcAft>
                <a:buClr>
                  <a:srgbClr val="292929"/>
                </a:buClr>
              </a:pPr>
              <a:r>
                <a:rPr lang="en-US" altLang="zh-CN" sz="2000" noProof="1">
                  <a:solidFill>
                    <a:srgbClr val="00B0F0"/>
                  </a:solidFill>
                  <a:latin typeface="微软雅黑" pitchFamily="34" charset="-122"/>
                </a:rPr>
                <a:t>Parts Manufacturing</a:t>
              </a:r>
            </a:p>
          </p:txBody>
        </p:sp>
      </p:grpSp>
      <p:grpSp>
        <p:nvGrpSpPr>
          <p:cNvPr id="98" name="组合 97"/>
          <p:cNvGrpSpPr/>
          <p:nvPr/>
        </p:nvGrpSpPr>
        <p:grpSpPr>
          <a:xfrm>
            <a:off x="6883908" y="2478387"/>
            <a:ext cx="1960599" cy="2267210"/>
            <a:chOff x="5300324" y="2530793"/>
            <a:chExt cx="1081088" cy="1250156"/>
          </a:xfrm>
        </p:grpSpPr>
        <p:sp>
          <p:nvSpPr>
            <p:cNvPr id="99" name="Freeform 9"/>
            <p:cNvSpPr/>
            <p:nvPr/>
          </p:nvSpPr>
          <p:spPr bwMode="auto">
            <a:xfrm>
              <a:off x="5300324" y="2530793"/>
              <a:ext cx="1081088" cy="1250156"/>
            </a:xfrm>
            <a:custGeom>
              <a:avLst/>
              <a:gdLst>
                <a:gd name="T0" fmla="*/ 0 w 908"/>
                <a:gd name="T1" fmla="*/ 787 h 1050"/>
                <a:gd name="T2" fmla="*/ 0 w 908"/>
                <a:gd name="T3" fmla="*/ 262 h 1050"/>
                <a:gd name="T4" fmla="*/ 454 w 908"/>
                <a:gd name="T5" fmla="*/ 0 h 1050"/>
                <a:gd name="T6" fmla="*/ 908 w 908"/>
                <a:gd name="T7" fmla="*/ 262 h 1050"/>
                <a:gd name="T8" fmla="*/ 908 w 908"/>
                <a:gd name="T9" fmla="*/ 787 h 1050"/>
                <a:gd name="T10" fmla="*/ 454 w 908"/>
                <a:gd name="T11" fmla="*/ 1050 h 1050"/>
                <a:gd name="T12" fmla="*/ 0 w 908"/>
                <a:gd name="T13" fmla="*/ 787 h 1050"/>
              </a:gdLst>
              <a:ahLst/>
              <a:cxnLst>
                <a:cxn ang="0">
                  <a:pos x="T0" y="T1"/>
                </a:cxn>
                <a:cxn ang="0">
                  <a:pos x="T2" y="T3"/>
                </a:cxn>
                <a:cxn ang="0">
                  <a:pos x="T4" y="T5"/>
                </a:cxn>
                <a:cxn ang="0">
                  <a:pos x="T6" y="T7"/>
                </a:cxn>
                <a:cxn ang="0">
                  <a:pos x="T8" y="T9"/>
                </a:cxn>
                <a:cxn ang="0">
                  <a:pos x="T10" y="T11"/>
                </a:cxn>
                <a:cxn ang="0">
                  <a:pos x="T12" y="T13"/>
                </a:cxn>
              </a:cxnLst>
              <a:rect l="0" t="0" r="r" b="b"/>
              <a:pathLst>
                <a:path w="908" h="1050">
                  <a:moveTo>
                    <a:pt x="0" y="787"/>
                  </a:moveTo>
                  <a:lnTo>
                    <a:pt x="0" y="262"/>
                  </a:lnTo>
                  <a:lnTo>
                    <a:pt x="454" y="0"/>
                  </a:lnTo>
                  <a:lnTo>
                    <a:pt x="908" y="262"/>
                  </a:lnTo>
                  <a:lnTo>
                    <a:pt x="908" y="787"/>
                  </a:lnTo>
                  <a:lnTo>
                    <a:pt x="454" y="1050"/>
                  </a:lnTo>
                  <a:lnTo>
                    <a:pt x="0" y="787"/>
                  </a:lnTo>
                  <a:close/>
                </a:path>
              </a:pathLst>
            </a:cu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n-lt"/>
                <a:ea typeface="+mn-ea"/>
              </a:endParaRPr>
            </a:p>
          </p:txBody>
        </p:sp>
        <p:sp>
          <p:nvSpPr>
            <p:cNvPr id="100" name="文本框 99"/>
            <p:cNvSpPr txBox="1"/>
            <p:nvPr/>
          </p:nvSpPr>
          <p:spPr>
            <a:xfrm>
              <a:off x="5704153" y="2655999"/>
              <a:ext cx="271537" cy="203652"/>
            </a:xfrm>
            <a:prstGeom prst="rect">
              <a:avLst/>
            </a:prstGeom>
            <a:noFill/>
          </p:spPr>
          <p:txBody>
            <a:bodyPr wrap="none" rtlCol="0">
              <a:spAutoFit/>
            </a:bodyPr>
            <a:lstStyle/>
            <a:p>
              <a:r>
                <a:rPr lang="en-US" altLang="zh-CN" dirty="0">
                  <a:solidFill>
                    <a:srgbClr val="00B0F0"/>
                  </a:solidFill>
                  <a:latin typeface="Arial Black" pitchFamily="34" charset="0"/>
                  <a:cs typeface="Arial" pitchFamily="34" charset="0"/>
                </a:rPr>
                <a:t>03</a:t>
              </a:r>
              <a:endParaRPr lang="zh-CN" altLang="en-US" dirty="0">
                <a:solidFill>
                  <a:srgbClr val="00B0F0"/>
                </a:solidFill>
                <a:latin typeface="Arial Black" pitchFamily="34" charset="0"/>
                <a:cs typeface="Arial" pitchFamily="34" charset="0"/>
              </a:endParaRPr>
            </a:p>
          </p:txBody>
        </p:sp>
        <p:sp>
          <p:nvSpPr>
            <p:cNvPr id="101" name="文本框 100"/>
            <p:cNvSpPr txBox="1"/>
            <p:nvPr/>
          </p:nvSpPr>
          <p:spPr>
            <a:xfrm>
              <a:off x="5354957" y="2927741"/>
              <a:ext cx="1026455" cy="56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00000"/>
                </a:lnSpc>
                <a:spcAft>
                  <a:spcPct val="40000"/>
                </a:spcAft>
                <a:buClr>
                  <a:srgbClr val="292929"/>
                </a:buClr>
              </a:pPr>
              <a:r>
                <a:rPr lang="en-US" altLang="zh-CN" sz="2000" noProof="1">
                  <a:solidFill>
                    <a:srgbClr val="00B0F0"/>
                  </a:solidFill>
                  <a:latin typeface="微软雅黑" pitchFamily="34" charset="-122"/>
                </a:rPr>
                <a:t>Parts Certification&amp; Inspection</a:t>
              </a:r>
            </a:p>
          </p:txBody>
        </p:sp>
      </p:grpSp>
      <p:grpSp>
        <p:nvGrpSpPr>
          <p:cNvPr id="102" name="组合 101"/>
          <p:cNvGrpSpPr/>
          <p:nvPr/>
        </p:nvGrpSpPr>
        <p:grpSpPr>
          <a:xfrm>
            <a:off x="5830799" y="4288300"/>
            <a:ext cx="1962758" cy="2267210"/>
            <a:chOff x="4670482" y="3620215"/>
            <a:chExt cx="1082279" cy="1250156"/>
          </a:xfrm>
        </p:grpSpPr>
        <p:sp>
          <p:nvSpPr>
            <p:cNvPr id="103" name="Freeform 13"/>
            <p:cNvSpPr/>
            <p:nvPr/>
          </p:nvSpPr>
          <p:spPr bwMode="auto">
            <a:xfrm>
              <a:off x="4670482" y="3620215"/>
              <a:ext cx="1082279" cy="1250156"/>
            </a:xfrm>
            <a:custGeom>
              <a:avLst/>
              <a:gdLst>
                <a:gd name="T0" fmla="*/ 0 w 909"/>
                <a:gd name="T1" fmla="*/ 787 h 1050"/>
                <a:gd name="T2" fmla="*/ 0 w 909"/>
                <a:gd name="T3" fmla="*/ 262 h 1050"/>
                <a:gd name="T4" fmla="*/ 454 w 909"/>
                <a:gd name="T5" fmla="*/ 0 h 1050"/>
                <a:gd name="T6" fmla="*/ 909 w 909"/>
                <a:gd name="T7" fmla="*/ 262 h 1050"/>
                <a:gd name="T8" fmla="*/ 909 w 909"/>
                <a:gd name="T9" fmla="*/ 787 h 1050"/>
                <a:gd name="T10" fmla="*/ 454 w 909"/>
                <a:gd name="T11" fmla="*/ 1050 h 1050"/>
                <a:gd name="T12" fmla="*/ 0 w 909"/>
                <a:gd name="T13" fmla="*/ 787 h 1050"/>
              </a:gdLst>
              <a:ahLst/>
              <a:cxnLst>
                <a:cxn ang="0">
                  <a:pos x="T0" y="T1"/>
                </a:cxn>
                <a:cxn ang="0">
                  <a:pos x="T2" y="T3"/>
                </a:cxn>
                <a:cxn ang="0">
                  <a:pos x="T4" y="T5"/>
                </a:cxn>
                <a:cxn ang="0">
                  <a:pos x="T6" y="T7"/>
                </a:cxn>
                <a:cxn ang="0">
                  <a:pos x="T8" y="T9"/>
                </a:cxn>
                <a:cxn ang="0">
                  <a:pos x="T10" y="T11"/>
                </a:cxn>
                <a:cxn ang="0">
                  <a:pos x="T12" y="T13"/>
                </a:cxn>
              </a:cxnLst>
              <a:rect l="0" t="0" r="r" b="b"/>
              <a:pathLst>
                <a:path w="909" h="1050">
                  <a:moveTo>
                    <a:pt x="0" y="787"/>
                  </a:moveTo>
                  <a:lnTo>
                    <a:pt x="0" y="262"/>
                  </a:lnTo>
                  <a:lnTo>
                    <a:pt x="454" y="0"/>
                  </a:lnTo>
                  <a:lnTo>
                    <a:pt x="909" y="262"/>
                  </a:lnTo>
                  <a:lnTo>
                    <a:pt x="909" y="787"/>
                  </a:lnTo>
                  <a:lnTo>
                    <a:pt x="454" y="1050"/>
                  </a:lnTo>
                  <a:lnTo>
                    <a:pt x="0" y="787"/>
                  </a:lnTo>
                  <a:close/>
                </a:path>
              </a:pathLst>
            </a:cu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n-lt"/>
                <a:ea typeface="+mn-ea"/>
              </a:endParaRPr>
            </a:p>
          </p:txBody>
        </p:sp>
        <p:sp>
          <p:nvSpPr>
            <p:cNvPr id="104" name="文本框 103"/>
            <p:cNvSpPr txBox="1"/>
            <p:nvPr/>
          </p:nvSpPr>
          <p:spPr>
            <a:xfrm>
              <a:off x="5055441" y="3751482"/>
              <a:ext cx="271537" cy="203652"/>
            </a:xfrm>
            <a:prstGeom prst="rect">
              <a:avLst/>
            </a:prstGeom>
            <a:noFill/>
          </p:spPr>
          <p:txBody>
            <a:bodyPr wrap="none" rtlCol="0">
              <a:spAutoFit/>
            </a:bodyPr>
            <a:lstStyle/>
            <a:p>
              <a:r>
                <a:rPr lang="en-US" altLang="zh-CN" dirty="0">
                  <a:solidFill>
                    <a:srgbClr val="00B0F0"/>
                  </a:solidFill>
                  <a:latin typeface="Arial Black" pitchFamily="34" charset="0"/>
                  <a:cs typeface="Arial" pitchFamily="34" charset="0"/>
                </a:rPr>
                <a:t>04</a:t>
              </a:r>
              <a:endParaRPr lang="zh-CN" altLang="en-US" dirty="0">
                <a:solidFill>
                  <a:srgbClr val="00B0F0"/>
                </a:solidFill>
                <a:latin typeface="Arial Black" pitchFamily="34" charset="0"/>
                <a:cs typeface="Arial" pitchFamily="34" charset="0"/>
              </a:endParaRPr>
            </a:p>
          </p:txBody>
        </p:sp>
        <p:sp>
          <p:nvSpPr>
            <p:cNvPr id="105" name="文本框 104"/>
            <p:cNvSpPr txBox="1"/>
            <p:nvPr/>
          </p:nvSpPr>
          <p:spPr>
            <a:xfrm>
              <a:off x="4677799" y="4065892"/>
              <a:ext cx="1047521" cy="30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50000"/>
                </a:lnSpc>
                <a:spcAft>
                  <a:spcPct val="40000"/>
                </a:spcAft>
                <a:buClr>
                  <a:srgbClr val="292929"/>
                </a:buClr>
              </a:pPr>
              <a:r>
                <a:rPr lang="en-US" altLang="zh-CN" sz="2000" noProof="1">
                  <a:solidFill>
                    <a:srgbClr val="00B0F0"/>
                  </a:solidFill>
                  <a:latin typeface="微软雅黑" pitchFamily="34" charset="-122"/>
                </a:rPr>
                <a:t>Store</a:t>
              </a:r>
            </a:p>
          </p:txBody>
        </p:sp>
      </p:grpSp>
      <p:grpSp>
        <p:nvGrpSpPr>
          <p:cNvPr id="106" name="组合 105"/>
          <p:cNvGrpSpPr/>
          <p:nvPr/>
        </p:nvGrpSpPr>
        <p:grpSpPr>
          <a:xfrm>
            <a:off x="3585378" y="4272840"/>
            <a:ext cx="2208927" cy="2267210"/>
            <a:chOff x="3343584" y="3620215"/>
            <a:chExt cx="1218018" cy="1250156"/>
          </a:xfrm>
        </p:grpSpPr>
        <p:sp>
          <p:nvSpPr>
            <p:cNvPr id="107" name="Freeform 11"/>
            <p:cNvSpPr/>
            <p:nvPr/>
          </p:nvSpPr>
          <p:spPr bwMode="auto">
            <a:xfrm>
              <a:off x="3411991" y="3620215"/>
              <a:ext cx="1082279" cy="1250156"/>
            </a:xfrm>
            <a:custGeom>
              <a:avLst/>
              <a:gdLst>
                <a:gd name="T0" fmla="*/ 0 w 909"/>
                <a:gd name="T1" fmla="*/ 787 h 1050"/>
                <a:gd name="T2" fmla="*/ 0 w 909"/>
                <a:gd name="T3" fmla="*/ 262 h 1050"/>
                <a:gd name="T4" fmla="*/ 455 w 909"/>
                <a:gd name="T5" fmla="*/ 0 h 1050"/>
                <a:gd name="T6" fmla="*/ 909 w 909"/>
                <a:gd name="T7" fmla="*/ 262 h 1050"/>
                <a:gd name="T8" fmla="*/ 909 w 909"/>
                <a:gd name="T9" fmla="*/ 787 h 1050"/>
                <a:gd name="T10" fmla="*/ 455 w 909"/>
                <a:gd name="T11" fmla="*/ 1050 h 1050"/>
                <a:gd name="T12" fmla="*/ 0 w 909"/>
                <a:gd name="T13" fmla="*/ 787 h 1050"/>
              </a:gdLst>
              <a:ahLst/>
              <a:cxnLst>
                <a:cxn ang="0">
                  <a:pos x="T0" y="T1"/>
                </a:cxn>
                <a:cxn ang="0">
                  <a:pos x="T2" y="T3"/>
                </a:cxn>
                <a:cxn ang="0">
                  <a:pos x="T4" y="T5"/>
                </a:cxn>
                <a:cxn ang="0">
                  <a:pos x="T6" y="T7"/>
                </a:cxn>
                <a:cxn ang="0">
                  <a:pos x="T8" y="T9"/>
                </a:cxn>
                <a:cxn ang="0">
                  <a:pos x="T10" y="T11"/>
                </a:cxn>
                <a:cxn ang="0">
                  <a:pos x="T12" y="T13"/>
                </a:cxn>
              </a:cxnLst>
              <a:rect l="0" t="0" r="r" b="b"/>
              <a:pathLst>
                <a:path w="909" h="1050">
                  <a:moveTo>
                    <a:pt x="0" y="787"/>
                  </a:moveTo>
                  <a:lnTo>
                    <a:pt x="0" y="262"/>
                  </a:lnTo>
                  <a:lnTo>
                    <a:pt x="455" y="0"/>
                  </a:lnTo>
                  <a:lnTo>
                    <a:pt x="909" y="262"/>
                  </a:lnTo>
                  <a:lnTo>
                    <a:pt x="909" y="787"/>
                  </a:lnTo>
                  <a:lnTo>
                    <a:pt x="455" y="1050"/>
                  </a:lnTo>
                  <a:lnTo>
                    <a:pt x="0" y="787"/>
                  </a:lnTo>
                  <a:close/>
                </a:path>
              </a:pathLst>
            </a:cu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n-lt"/>
                <a:ea typeface="+mn-ea"/>
              </a:endParaRPr>
            </a:p>
          </p:txBody>
        </p:sp>
        <p:sp>
          <p:nvSpPr>
            <p:cNvPr id="108" name="文本框 107"/>
            <p:cNvSpPr txBox="1"/>
            <p:nvPr/>
          </p:nvSpPr>
          <p:spPr>
            <a:xfrm>
              <a:off x="3815953" y="3755338"/>
              <a:ext cx="271537" cy="203652"/>
            </a:xfrm>
            <a:prstGeom prst="rect">
              <a:avLst/>
            </a:prstGeom>
            <a:noFill/>
          </p:spPr>
          <p:txBody>
            <a:bodyPr wrap="none" rtlCol="0">
              <a:spAutoFit/>
            </a:bodyPr>
            <a:lstStyle/>
            <a:p>
              <a:r>
                <a:rPr lang="en-US" altLang="zh-CN" dirty="0">
                  <a:solidFill>
                    <a:srgbClr val="00B0F0"/>
                  </a:solidFill>
                  <a:latin typeface="Arial Black" pitchFamily="34" charset="0"/>
                  <a:cs typeface="Arial" pitchFamily="34" charset="0"/>
                </a:rPr>
                <a:t>05</a:t>
              </a:r>
              <a:endParaRPr lang="zh-CN" altLang="en-US" dirty="0">
                <a:solidFill>
                  <a:srgbClr val="00B0F0"/>
                </a:solidFill>
                <a:latin typeface="Arial Black" pitchFamily="34" charset="0"/>
                <a:cs typeface="Arial" pitchFamily="34" charset="0"/>
              </a:endParaRPr>
            </a:p>
          </p:txBody>
        </p:sp>
        <p:sp>
          <p:nvSpPr>
            <p:cNvPr id="109" name="文本框 108"/>
            <p:cNvSpPr txBox="1"/>
            <p:nvPr/>
          </p:nvSpPr>
          <p:spPr>
            <a:xfrm>
              <a:off x="3343584" y="3929978"/>
              <a:ext cx="1218018" cy="56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50000"/>
                </a:lnSpc>
                <a:spcAft>
                  <a:spcPct val="40000"/>
                </a:spcAft>
                <a:buClr>
                  <a:srgbClr val="292929"/>
                </a:buClr>
              </a:pPr>
              <a:r>
                <a:rPr lang="en-US" altLang="zh-CN" sz="2000" noProof="1">
                  <a:solidFill>
                    <a:srgbClr val="00B0F0"/>
                  </a:solidFill>
                  <a:latin typeface="微软雅黑" pitchFamily="34" charset="-122"/>
                </a:rPr>
                <a:t>Production Process Control</a:t>
              </a:r>
            </a:p>
          </p:txBody>
        </p:sp>
      </p:grpSp>
      <p:grpSp>
        <p:nvGrpSpPr>
          <p:cNvPr id="110" name="组合 109"/>
          <p:cNvGrpSpPr/>
          <p:nvPr/>
        </p:nvGrpSpPr>
        <p:grpSpPr>
          <a:xfrm>
            <a:off x="7794694" y="799175"/>
            <a:ext cx="4237680" cy="1569817"/>
            <a:chOff x="6545822" y="1496116"/>
            <a:chExt cx="2336688" cy="865608"/>
          </a:xfrm>
        </p:grpSpPr>
        <p:sp>
          <p:nvSpPr>
            <p:cNvPr id="111" name="任意多边形 110"/>
            <p:cNvSpPr/>
            <p:nvPr/>
          </p:nvSpPr>
          <p:spPr>
            <a:xfrm>
              <a:off x="6545822" y="1925586"/>
              <a:ext cx="1343339" cy="436138"/>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noFill/>
            <a:ln w="3175">
              <a:solidFill>
                <a:schemeClr val="tx1">
                  <a:alpha val="3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12" name="矩形 111"/>
            <p:cNvSpPr/>
            <p:nvPr/>
          </p:nvSpPr>
          <p:spPr>
            <a:xfrm>
              <a:off x="7115800" y="1496116"/>
              <a:ext cx="1766710" cy="407304"/>
            </a:xfrm>
            <a:prstGeom prst="rect">
              <a:avLst/>
            </a:prstGeom>
          </p:spPr>
          <p:txBody>
            <a:bodyPr wrap="square">
              <a:spAutoFit/>
            </a:bodyPr>
            <a:lstStyle/>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Experience</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Reputation</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Process</a:t>
              </a:r>
              <a:endParaRPr lang="zh-CN" altLang="en-US" sz="1400" b="1" dirty="0">
                <a:latin typeface="微软雅黑" pitchFamily="34" charset="-122"/>
                <a:ea typeface="微软雅黑" pitchFamily="34" charset="-122"/>
                <a:cs typeface="Arial" pitchFamily="34" charset="0"/>
              </a:endParaRPr>
            </a:p>
          </p:txBody>
        </p:sp>
      </p:grpSp>
      <p:grpSp>
        <p:nvGrpSpPr>
          <p:cNvPr id="113" name="组合 112"/>
          <p:cNvGrpSpPr/>
          <p:nvPr/>
        </p:nvGrpSpPr>
        <p:grpSpPr>
          <a:xfrm>
            <a:off x="832889" y="1360891"/>
            <a:ext cx="2870561" cy="1021346"/>
            <a:chOff x="618951" y="1576301"/>
            <a:chExt cx="2092214" cy="608280"/>
          </a:xfrm>
        </p:grpSpPr>
        <p:sp>
          <p:nvSpPr>
            <p:cNvPr id="114" name="任意多边形 113"/>
            <p:cNvSpPr/>
            <p:nvPr/>
          </p:nvSpPr>
          <p:spPr>
            <a:xfrm flipH="1">
              <a:off x="669106" y="1913119"/>
              <a:ext cx="2042059" cy="271462"/>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noFill/>
            <a:ln w="3175">
              <a:solidFill>
                <a:schemeClr val="tx1">
                  <a:alpha val="3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tx1"/>
                </a:solidFill>
              </a:endParaRPr>
            </a:p>
          </p:txBody>
        </p:sp>
        <p:sp>
          <p:nvSpPr>
            <p:cNvPr id="115" name="矩形 114"/>
            <p:cNvSpPr/>
            <p:nvPr/>
          </p:nvSpPr>
          <p:spPr>
            <a:xfrm>
              <a:off x="618951" y="1576301"/>
              <a:ext cx="1141713" cy="311613"/>
            </a:xfrm>
            <a:prstGeom prst="rect">
              <a:avLst/>
            </a:prstGeom>
          </p:spPr>
          <p:txBody>
            <a:bodyPr wrap="none">
              <a:spAutoFit/>
            </a:bodyPr>
            <a:lstStyle/>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Quality first</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Cost second</a:t>
              </a:r>
              <a:endParaRPr lang="zh-CN" altLang="en-US" sz="1400" b="1" dirty="0">
                <a:latin typeface="微软雅黑" pitchFamily="34" charset="-122"/>
                <a:ea typeface="微软雅黑" pitchFamily="34" charset="-122"/>
                <a:cs typeface="Arial" pitchFamily="34" charset="0"/>
              </a:endParaRPr>
            </a:p>
          </p:txBody>
        </p:sp>
      </p:grpSp>
      <p:grpSp>
        <p:nvGrpSpPr>
          <p:cNvPr id="116" name="组合 115"/>
          <p:cNvGrpSpPr/>
          <p:nvPr/>
        </p:nvGrpSpPr>
        <p:grpSpPr>
          <a:xfrm>
            <a:off x="7797868" y="5983933"/>
            <a:ext cx="3664099" cy="769459"/>
            <a:chOff x="5965472" y="3781770"/>
            <a:chExt cx="2020410" cy="424285"/>
          </a:xfrm>
        </p:grpSpPr>
        <p:sp>
          <p:nvSpPr>
            <p:cNvPr id="117" name="任意多边形 116"/>
            <p:cNvSpPr/>
            <p:nvPr/>
          </p:nvSpPr>
          <p:spPr>
            <a:xfrm flipV="1">
              <a:off x="5965472" y="3781770"/>
              <a:ext cx="2020410" cy="424285"/>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noFill/>
            <a:ln w="3175">
              <a:solidFill>
                <a:schemeClr val="tx1">
                  <a:alpha val="3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18" name="矩形 117"/>
            <p:cNvSpPr/>
            <p:nvPr/>
          </p:nvSpPr>
          <p:spPr>
            <a:xfrm>
              <a:off x="6581787" y="3993912"/>
              <a:ext cx="1301182" cy="169710"/>
            </a:xfrm>
            <a:prstGeom prst="rect">
              <a:avLst/>
            </a:prstGeom>
          </p:spPr>
          <p:txBody>
            <a:bodyPr wrap="none">
              <a:spAutoFit/>
            </a:bodyPr>
            <a:lstStyle/>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Environment Control</a:t>
              </a:r>
              <a:endParaRPr lang="zh-CN" altLang="en-US" sz="1400" b="1" dirty="0">
                <a:latin typeface="微软雅黑" pitchFamily="34" charset="-122"/>
                <a:ea typeface="微软雅黑" pitchFamily="34" charset="-122"/>
                <a:cs typeface="Arial" pitchFamily="34" charset="0"/>
              </a:endParaRPr>
            </a:p>
          </p:txBody>
        </p:sp>
      </p:grpSp>
      <p:grpSp>
        <p:nvGrpSpPr>
          <p:cNvPr id="119" name="组合 118"/>
          <p:cNvGrpSpPr/>
          <p:nvPr/>
        </p:nvGrpSpPr>
        <p:grpSpPr>
          <a:xfrm>
            <a:off x="552413" y="5696773"/>
            <a:ext cx="3159602" cy="1011400"/>
            <a:chOff x="632812" y="3668957"/>
            <a:chExt cx="1742227" cy="557693"/>
          </a:xfrm>
        </p:grpSpPr>
        <p:sp>
          <p:nvSpPr>
            <p:cNvPr id="120" name="任意多边形 119"/>
            <p:cNvSpPr/>
            <p:nvPr/>
          </p:nvSpPr>
          <p:spPr>
            <a:xfrm flipH="1" flipV="1">
              <a:off x="632812" y="3814009"/>
              <a:ext cx="1742227" cy="412641"/>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noFill/>
            <a:ln w="3175">
              <a:solidFill>
                <a:schemeClr val="tx1">
                  <a:alpha val="3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21" name="矩形 120"/>
            <p:cNvSpPr/>
            <p:nvPr/>
          </p:nvSpPr>
          <p:spPr>
            <a:xfrm>
              <a:off x="646393" y="3668957"/>
              <a:ext cx="1169586" cy="526101"/>
            </a:xfrm>
            <a:prstGeom prst="rect">
              <a:avLst/>
            </a:prstGeom>
          </p:spPr>
          <p:txBody>
            <a:bodyPr wrap="none">
              <a:spAutoFit/>
            </a:bodyPr>
            <a:lstStyle/>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Data Tracking</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Self-inspection</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Mutual Inspection</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Special Inspection</a:t>
              </a:r>
              <a:endParaRPr lang="zh-CN" altLang="en-US" sz="1400" b="1" dirty="0">
                <a:latin typeface="微软雅黑" pitchFamily="34" charset="-122"/>
                <a:ea typeface="微软雅黑" pitchFamily="34" charset="-122"/>
                <a:cs typeface="Arial" pitchFamily="34" charset="0"/>
              </a:endParaRPr>
            </a:p>
          </p:txBody>
        </p:sp>
      </p:grpSp>
      <p:grpSp>
        <p:nvGrpSpPr>
          <p:cNvPr id="122" name="组合 121"/>
          <p:cNvGrpSpPr/>
          <p:nvPr/>
        </p:nvGrpSpPr>
        <p:grpSpPr>
          <a:xfrm>
            <a:off x="2637979" y="2456787"/>
            <a:ext cx="1960598" cy="2267210"/>
            <a:chOff x="2783341" y="2530793"/>
            <a:chExt cx="1081088" cy="1250156"/>
          </a:xfrm>
        </p:grpSpPr>
        <p:sp>
          <p:nvSpPr>
            <p:cNvPr id="123" name="Freeform 7"/>
            <p:cNvSpPr/>
            <p:nvPr/>
          </p:nvSpPr>
          <p:spPr bwMode="auto">
            <a:xfrm>
              <a:off x="2783341" y="2530793"/>
              <a:ext cx="1081088" cy="1250156"/>
            </a:xfrm>
            <a:custGeom>
              <a:avLst/>
              <a:gdLst>
                <a:gd name="T0" fmla="*/ 0 w 908"/>
                <a:gd name="T1" fmla="*/ 787 h 1050"/>
                <a:gd name="T2" fmla="*/ 0 w 908"/>
                <a:gd name="T3" fmla="*/ 262 h 1050"/>
                <a:gd name="T4" fmla="*/ 454 w 908"/>
                <a:gd name="T5" fmla="*/ 0 h 1050"/>
                <a:gd name="T6" fmla="*/ 908 w 908"/>
                <a:gd name="T7" fmla="*/ 262 h 1050"/>
                <a:gd name="T8" fmla="*/ 908 w 908"/>
                <a:gd name="T9" fmla="*/ 787 h 1050"/>
                <a:gd name="T10" fmla="*/ 454 w 908"/>
                <a:gd name="T11" fmla="*/ 1050 h 1050"/>
                <a:gd name="T12" fmla="*/ 0 w 908"/>
                <a:gd name="T13" fmla="*/ 787 h 1050"/>
              </a:gdLst>
              <a:ahLst/>
              <a:cxnLst>
                <a:cxn ang="0">
                  <a:pos x="T0" y="T1"/>
                </a:cxn>
                <a:cxn ang="0">
                  <a:pos x="T2" y="T3"/>
                </a:cxn>
                <a:cxn ang="0">
                  <a:pos x="T4" y="T5"/>
                </a:cxn>
                <a:cxn ang="0">
                  <a:pos x="T6" y="T7"/>
                </a:cxn>
                <a:cxn ang="0">
                  <a:pos x="T8" y="T9"/>
                </a:cxn>
                <a:cxn ang="0">
                  <a:pos x="T10" y="T11"/>
                </a:cxn>
                <a:cxn ang="0">
                  <a:pos x="T12" y="T13"/>
                </a:cxn>
              </a:cxnLst>
              <a:rect l="0" t="0" r="r" b="b"/>
              <a:pathLst>
                <a:path w="908" h="1050">
                  <a:moveTo>
                    <a:pt x="0" y="787"/>
                  </a:moveTo>
                  <a:lnTo>
                    <a:pt x="0" y="262"/>
                  </a:lnTo>
                  <a:lnTo>
                    <a:pt x="454" y="0"/>
                  </a:lnTo>
                  <a:lnTo>
                    <a:pt x="908" y="262"/>
                  </a:lnTo>
                  <a:lnTo>
                    <a:pt x="908" y="787"/>
                  </a:lnTo>
                  <a:lnTo>
                    <a:pt x="454" y="1050"/>
                  </a:lnTo>
                  <a:lnTo>
                    <a:pt x="0" y="787"/>
                  </a:lnTo>
                  <a:close/>
                </a:path>
              </a:pathLst>
            </a:cu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mn-lt"/>
                <a:ea typeface="+mn-ea"/>
              </a:endParaRPr>
            </a:p>
          </p:txBody>
        </p:sp>
        <p:sp>
          <p:nvSpPr>
            <p:cNvPr id="124" name="文本框 123"/>
            <p:cNvSpPr txBox="1"/>
            <p:nvPr/>
          </p:nvSpPr>
          <p:spPr>
            <a:xfrm>
              <a:off x="3191962" y="2667910"/>
              <a:ext cx="271537" cy="203652"/>
            </a:xfrm>
            <a:prstGeom prst="rect">
              <a:avLst/>
            </a:prstGeom>
            <a:noFill/>
          </p:spPr>
          <p:txBody>
            <a:bodyPr wrap="none" rtlCol="0">
              <a:spAutoFit/>
            </a:bodyPr>
            <a:lstStyle/>
            <a:p>
              <a:r>
                <a:rPr lang="en-US" altLang="zh-CN" dirty="0">
                  <a:solidFill>
                    <a:srgbClr val="00B0F0"/>
                  </a:solidFill>
                  <a:latin typeface="Arial Black" pitchFamily="34" charset="0"/>
                  <a:cs typeface="Arial" pitchFamily="34" charset="0"/>
                </a:rPr>
                <a:t>06</a:t>
              </a:r>
              <a:endParaRPr lang="zh-CN" altLang="en-US" dirty="0">
                <a:solidFill>
                  <a:srgbClr val="00B0F0"/>
                </a:solidFill>
                <a:latin typeface="Arial Black" pitchFamily="34" charset="0"/>
                <a:cs typeface="Arial" pitchFamily="34" charset="0"/>
              </a:endParaRPr>
            </a:p>
          </p:txBody>
        </p:sp>
        <p:sp>
          <p:nvSpPr>
            <p:cNvPr id="125" name="文本框 124"/>
            <p:cNvSpPr txBox="1"/>
            <p:nvPr/>
          </p:nvSpPr>
          <p:spPr>
            <a:xfrm>
              <a:off x="2810897" y="2932554"/>
              <a:ext cx="1025976" cy="53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50000"/>
                </a:lnSpc>
                <a:spcAft>
                  <a:spcPct val="40000"/>
                </a:spcAft>
                <a:buClr>
                  <a:srgbClr val="292929"/>
                </a:buClr>
              </a:pPr>
              <a:r>
                <a:rPr lang="en-US" altLang="zh-CN" sz="2000" noProof="1">
                  <a:solidFill>
                    <a:srgbClr val="00B0F0"/>
                  </a:solidFill>
                  <a:latin typeface="微软雅黑" pitchFamily="34" charset="-122"/>
                </a:rPr>
                <a:t>Quality Feedback</a:t>
              </a:r>
            </a:p>
          </p:txBody>
        </p:sp>
      </p:grpSp>
      <p:pic>
        <p:nvPicPr>
          <p:cNvPr id="126" name="Picture 6" descr="D:\360data\重要数据\桌面\未标题-1.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99250" y="2644461"/>
            <a:ext cx="2195377" cy="5262286"/>
          </a:xfrm>
          <a:prstGeom prst="rect">
            <a:avLst/>
          </a:prstGeom>
          <a:noFill/>
          <a:extLst>
            <a:ext uri="{909E8E84-426E-40DD-AFC4-6F175D3DCCD1}">
              <a14:hiddenFill xmlns="" xmlns:a14="http://schemas.microsoft.com/office/drawing/2010/main">
                <a:solidFill>
                  <a:srgbClr val="FFFFFF"/>
                </a:solidFill>
              </a14:hiddenFill>
            </a:ext>
          </a:extLst>
        </p:spPr>
      </p:pic>
      <p:sp>
        <p:nvSpPr>
          <p:cNvPr id="127" name="文本框 126"/>
          <p:cNvSpPr txBox="1"/>
          <p:nvPr/>
        </p:nvSpPr>
        <p:spPr>
          <a:xfrm>
            <a:off x="4442039" y="3269283"/>
            <a:ext cx="261384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itchFamily="34" charset="0"/>
                <a:ea typeface="微软雅黑" pitchFamily="34" charset="-122"/>
                <a:cs typeface="Arial" pitchFamily="34" charset="0"/>
              </a:defRPr>
            </a:lvl1pPr>
          </a:lstStyle>
          <a:p>
            <a:pPr lvl="0">
              <a:lnSpc>
                <a:spcPct val="100000"/>
              </a:lnSpc>
              <a:spcAft>
                <a:spcPct val="40000"/>
              </a:spcAft>
              <a:buClr>
                <a:srgbClr val="292929"/>
              </a:buClr>
            </a:pPr>
            <a:r>
              <a:rPr lang="en-US" altLang="zh-CN" sz="2000" b="1" noProof="1">
                <a:solidFill>
                  <a:srgbClr val="FF0000"/>
                </a:solidFill>
                <a:latin typeface="微软雅黑" pitchFamily="34" charset="-122"/>
              </a:rPr>
              <a:t>Quality Control</a:t>
            </a:r>
          </a:p>
          <a:p>
            <a:pPr lvl="0">
              <a:lnSpc>
                <a:spcPct val="100000"/>
              </a:lnSpc>
              <a:spcAft>
                <a:spcPct val="40000"/>
              </a:spcAft>
              <a:buClr>
                <a:srgbClr val="292929"/>
              </a:buClr>
            </a:pPr>
            <a:r>
              <a:rPr lang="en-US" altLang="zh-CN" sz="2000" b="1" noProof="1">
                <a:solidFill>
                  <a:srgbClr val="FF0000"/>
                </a:solidFill>
                <a:latin typeface="微软雅黑" pitchFamily="34" charset="-122"/>
              </a:rPr>
              <a:t>System</a:t>
            </a:r>
          </a:p>
        </p:txBody>
      </p:sp>
      <p:grpSp>
        <p:nvGrpSpPr>
          <p:cNvPr id="128" name="组合 127"/>
          <p:cNvGrpSpPr/>
          <p:nvPr/>
        </p:nvGrpSpPr>
        <p:grpSpPr>
          <a:xfrm>
            <a:off x="8862848" y="2791821"/>
            <a:ext cx="4661633" cy="1383749"/>
            <a:chOff x="6648447" y="1577214"/>
            <a:chExt cx="1922472" cy="763009"/>
          </a:xfrm>
        </p:grpSpPr>
        <p:sp>
          <p:nvSpPr>
            <p:cNvPr id="129" name="任意多边形 128"/>
            <p:cNvSpPr/>
            <p:nvPr/>
          </p:nvSpPr>
          <p:spPr>
            <a:xfrm>
              <a:off x="6648447" y="2026404"/>
              <a:ext cx="1328752" cy="313819"/>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noFill/>
            <a:ln w="3175">
              <a:solidFill>
                <a:schemeClr val="tx1">
                  <a:alpha val="3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130" name="矩形 129"/>
            <p:cNvSpPr/>
            <p:nvPr/>
          </p:nvSpPr>
          <p:spPr>
            <a:xfrm>
              <a:off x="6804209" y="1577214"/>
              <a:ext cx="1766710" cy="407304"/>
            </a:xfrm>
            <a:prstGeom prst="rect">
              <a:avLst/>
            </a:prstGeom>
          </p:spPr>
          <p:txBody>
            <a:bodyPr wrap="square">
              <a:spAutoFit/>
            </a:bodyPr>
            <a:lstStyle/>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Mechanical Dimensions</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Texture Inspection</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Production Verification Test</a:t>
              </a:r>
              <a:endParaRPr lang="zh-CN" altLang="en-US" sz="1400" b="1" dirty="0">
                <a:latin typeface="微软雅黑" pitchFamily="34" charset="-122"/>
                <a:ea typeface="微软雅黑" pitchFamily="34" charset="-122"/>
                <a:cs typeface="Arial" pitchFamily="34" charset="0"/>
              </a:endParaRPr>
            </a:p>
          </p:txBody>
        </p:sp>
      </p:grpSp>
      <p:grpSp>
        <p:nvGrpSpPr>
          <p:cNvPr id="131" name="组合 130"/>
          <p:cNvGrpSpPr/>
          <p:nvPr/>
        </p:nvGrpSpPr>
        <p:grpSpPr>
          <a:xfrm>
            <a:off x="-34864" y="3068254"/>
            <a:ext cx="2779607" cy="1084243"/>
            <a:chOff x="1199138" y="1533576"/>
            <a:chExt cx="1567415" cy="645739"/>
          </a:xfrm>
        </p:grpSpPr>
        <p:sp>
          <p:nvSpPr>
            <p:cNvPr id="132" name="任意多边形 131"/>
            <p:cNvSpPr/>
            <p:nvPr/>
          </p:nvSpPr>
          <p:spPr>
            <a:xfrm flipH="1">
              <a:off x="1302639" y="1882648"/>
              <a:ext cx="1400279" cy="296667"/>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noFill/>
            <a:ln w="3175">
              <a:solidFill>
                <a:schemeClr val="tx1">
                  <a:alpha val="3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tx1"/>
                </a:solidFill>
              </a:endParaRPr>
            </a:p>
          </p:txBody>
        </p:sp>
        <p:sp>
          <p:nvSpPr>
            <p:cNvPr id="133" name="矩形 132"/>
            <p:cNvSpPr/>
            <p:nvPr/>
          </p:nvSpPr>
          <p:spPr>
            <a:xfrm>
              <a:off x="1199138" y="1533576"/>
              <a:ext cx="1567415" cy="311612"/>
            </a:xfrm>
            <a:prstGeom prst="rect">
              <a:avLst/>
            </a:prstGeom>
          </p:spPr>
          <p:txBody>
            <a:bodyPr wrap="none">
              <a:spAutoFit/>
            </a:bodyPr>
            <a:lstStyle/>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Data Analysis</a:t>
              </a:r>
            </a:p>
            <a:p>
              <a:pPr marL="285750" indent="-285750">
                <a:buFont typeface="Arial" panose="020B0604020202020204" pitchFamily="34" charset="0"/>
                <a:buChar char="•"/>
              </a:pPr>
              <a:r>
                <a:rPr lang="en-US" altLang="zh-CN" sz="1400" b="1" dirty="0">
                  <a:latin typeface="微软雅黑" pitchFamily="34" charset="-122"/>
                  <a:ea typeface="微软雅黑" pitchFamily="34" charset="-122"/>
                  <a:cs typeface="Arial" pitchFamily="34" charset="0"/>
                </a:rPr>
                <a:t>Step by Step Examination</a:t>
              </a:r>
              <a:endParaRPr lang="zh-CN" altLang="en-US" sz="1400" b="1" dirty="0">
                <a:latin typeface="微软雅黑" pitchFamily="34" charset="-122"/>
                <a:ea typeface="微软雅黑" pitchFamily="34" charset="-122"/>
                <a:cs typeface="Arial" pitchFamily="34" charset="0"/>
              </a:endParaRPr>
            </a:p>
          </p:txBody>
        </p:sp>
      </p:grpSp>
    </p:spTree>
    <p:extLst>
      <p:ext uri="{BB962C8B-B14F-4D97-AF65-F5344CB8AC3E}">
        <p14:creationId xmlns="" xmlns:p14="http://schemas.microsoft.com/office/powerpoint/2010/main" val="382753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125 -0.10902 L 0.003 -0.10902 C 0.06042 -0.10902 0.13177 0.11297 0.13177 0.29537 L 0.13177 0.70185 " pathEditMode="relative" rAng="0" ptsTypes="AAAA">
                                      <p:cBhvr>
                                        <p:cTn id="6" dur="1500" fill="hold"/>
                                        <p:tgtEl>
                                          <p:spTgt spid="126"/>
                                        </p:tgtEl>
                                        <p:attrNameLst>
                                          <p:attrName>ppt_x</p:attrName>
                                          <p:attrName>ppt_y</p:attrName>
                                        </p:attrNameLst>
                                      </p:cBhvr>
                                      <p:rCtr x="12839" y="40532"/>
                                    </p:animMotion>
                                  </p:childTnLst>
                                </p:cTn>
                              </p:par>
                              <p:par>
                                <p:cTn id="7" presetID="53" presetClass="entr" presetSubtype="16"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 calcmode="lin" valueType="num">
                                      <p:cBhvr>
                                        <p:cTn id="9" dur="1000" fill="hold"/>
                                        <p:tgtEl>
                                          <p:spTgt spid="46"/>
                                        </p:tgtEl>
                                        <p:attrNameLst>
                                          <p:attrName>ppt_w</p:attrName>
                                        </p:attrNameLst>
                                      </p:cBhvr>
                                      <p:tavLst>
                                        <p:tav tm="0">
                                          <p:val>
                                            <p:fltVal val="0"/>
                                          </p:val>
                                        </p:tav>
                                        <p:tav tm="100000">
                                          <p:val>
                                            <p:strVal val="#ppt_w"/>
                                          </p:val>
                                        </p:tav>
                                      </p:tavLst>
                                    </p:anim>
                                    <p:anim calcmode="lin" valueType="num">
                                      <p:cBhvr>
                                        <p:cTn id="10" dur="1000" fill="hold"/>
                                        <p:tgtEl>
                                          <p:spTgt spid="46"/>
                                        </p:tgtEl>
                                        <p:attrNameLst>
                                          <p:attrName>ppt_h</p:attrName>
                                        </p:attrNameLst>
                                      </p:cBhvr>
                                      <p:tavLst>
                                        <p:tav tm="0">
                                          <p:val>
                                            <p:fltVal val="0"/>
                                          </p:val>
                                        </p:tav>
                                        <p:tav tm="100000">
                                          <p:val>
                                            <p:strVal val="#ppt_h"/>
                                          </p:val>
                                        </p:tav>
                                      </p:tavLst>
                                    </p:anim>
                                    <p:animEffect transition="in" filter="fade">
                                      <p:cBhvr>
                                        <p:cTn id="11" dur="1000"/>
                                        <p:tgtEl>
                                          <p:spTgt spid="46"/>
                                        </p:tgtEl>
                                      </p:cBhvr>
                                    </p:animEffect>
                                  </p:childTnLst>
                                </p:cTn>
                              </p:par>
                              <p:par>
                                <p:cTn id="12" presetID="53" presetClass="entr" presetSubtype="16" fill="hold" nodeType="withEffect">
                                  <p:stCondLst>
                                    <p:cond delay="200"/>
                                  </p:stCondLst>
                                  <p:childTnLst>
                                    <p:set>
                                      <p:cBhvr>
                                        <p:cTn id="13" dur="1" fill="hold">
                                          <p:stCondLst>
                                            <p:cond delay="0"/>
                                          </p:stCondLst>
                                        </p:cTn>
                                        <p:tgtEl>
                                          <p:spTgt spid="94"/>
                                        </p:tgtEl>
                                        <p:attrNameLst>
                                          <p:attrName>style.visibility</p:attrName>
                                        </p:attrNameLst>
                                      </p:cBhvr>
                                      <p:to>
                                        <p:strVal val="visible"/>
                                      </p:to>
                                    </p:set>
                                    <p:anim calcmode="lin" valueType="num">
                                      <p:cBhvr>
                                        <p:cTn id="14" dur="1000" fill="hold"/>
                                        <p:tgtEl>
                                          <p:spTgt spid="94"/>
                                        </p:tgtEl>
                                        <p:attrNameLst>
                                          <p:attrName>ppt_w</p:attrName>
                                        </p:attrNameLst>
                                      </p:cBhvr>
                                      <p:tavLst>
                                        <p:tav tm="0">
                                          <p:val>
                                            <p:fltVal val="0"/>
                                          </p:val>
                                        </p:tav>
                                        <p:tav tm="100000">
                                          <p:val>
                                            <p:strVal val="#ppt_w"/>
                                          </p:val>
                                        </p:tav>
                                      </p:tavLst>
                                    </p:anim>
                                    <p:anim calcmode="lin" valueType="num">
                                      <p:cBhvr>
                                        <p:cTn id="15" dur="1000" fill="hold"/>
                                        <p:tgtEl>
                                          <p:spTgt spid="94"/>
                                        </p:tgtEl>
                                        <p:attrNameLst>
                                          <p:attrName>ppt_h</p:attrName>
                                        </p:attrNameLst>
                                      </p:cBhvr>
                                      <p:tavLst>
                                        <p:tav tm="0">
                                          <p:val>
                                            <p:fltVal val="0"/>
                                          </p:val>
                                        </p:tav>
                                        <p:tav tm="100000">
                                          <p:val>
                                            <p:strVal val="#ppt_h"/>
                                          </p:val>
                                        </p:tav>
                                      </p:tavLst>
                                    </p:anim>
                                    <p:animEffect transition="in" filter="fade">
                                      <p:cBhvr>
                                        <p:cTn id="16" dur="1000"/>
                                        <p:tgtEl>
                                          <p:spTgt spid="94"/>
                                        </p:tgtEl>
                                      </p:cBhvr>
                                    </p:animEffect>
                                  </p:childTnLst>
                                </p:cTn>
                              </p:par>
                              <p:par>
                                <p:cTn id="17" presetID="53" presetClass="entr" presetSubtype="16" fill="hold" nodeType="withEffect">
                                  <p:stCondLst>
                                    <p:cond delay="600"/>
                                  </p:stCondLst>
                                  <p:childTnLst>
                                    <p:set>
                                      <p:cBhvr>
                                        <p:cTn id="18" dur="1" fill="hold">
                                          <p:stCondLst>
                                            <p:cond delay="0"/>
                                          </p:stCondLst>
                                        </p:cTn>
                                        <p:tgtEl>
                                          <p:spTgt spid="98"/>
                                        </p:tgtEl>
                                        <p:attrNameLst>
                                          <p:attrName>style.visibility</p:attrName>
                                        </p:attrNameLst>
                                      </p:cBhvr>
                                      <p:to>
                                        <p:strVal val="visible"/>
                                      </p:to>
                                    </p:set>
                                    <p:anim calcmode="lin" valueType="num">
                                      <p:cBhvr>
                                        <p:cTn id="19" dur="1000" fill="hold"/>
                                        <p:tgtEl>
                                          <p:spTgt spid="98"/>
                                        </p:tgtEl>
                                        <p:attrNameLst>
                                          <p:attrName>ppt_w</p:attrName>
                                        </p:attrNameLst>
                                      </p:cBhvr>
                                      <p:tavLst>
                                        <p:tav tm="0">
                                          <p:val>
                                            <p:fltVal val="0"/>
                                          </p:val>
                                        </p:tav>
                                        <p:tav tm="100000">
                                          <p:val>
                                            <p:strVal val="#ppt_w"/>
                                          </p:val>
                                        </p:tav>
                                      </p:tavLst>
                                    </p:anim>
                                    <p:anim calcmode="lin" valueType="num">
                                      <p:cBhvr>
                                        <p:cTn id="20" dur="1000" fill="hold"/>
                                        <p:tgtEl>
                                          <p:spTgt spid="98"/>
                                        </p:tgtEl>
                                        <p:attrNameLst>
                                          <p:attrName>ppt_h</p:attrName>
                                        </p:attrNameLst>
                                      </p:cBhvr>
                                      <p:tavLst>
                                        <p:tav tm="0">
                                          <p:val>
                                            <p:fltVal val="0"/>
                                          </p:val>
                                        </p:tav>
                                        <p:tav tm="100000">
                                          <p:val>
                                            <p:strVal val="#ppt_h"/>
                                          </p:val>
                                        </p:tav>
                                      </p:tavLst>
                                    </p:anim>
                                    <p:animEffect transition="in" filter="fade">
                                      <p:cBhvr>
                                        <p:cTn id="21" dur="1000"/>
                                        <p:tgtEl>
                                          <p:spTgt spid="98"/>
                                        </p:tgtEl>
                                      </p:cBhvr>
                                    </p:animEffect>
                                  </p:childTnLst>
                                </p:cTn>
                              </p:par>
                              <p:par>
                                <p:cTn id="22" presetID="53" presetClass="entr" presetSubtype="16" fill="hold" nodeType="withEffect">
                                  <p:stCondLst>
                                    <p:cond delay="800"/>
                                  </p:stCondLst>
                                  <p:childTnLst>
                                    <p:set>
                                      <p:cBhvr>
                                        <p:cTn id="23" dur="1" fill="hold">
                                          <p:stCondLst>
                                            <p:cond delay="0"/>
                                          </p:stCondLst>
                                        </p:cTn>
                                        <p:tgtEl>
                                          <p:spTgt spid="102"/>
                                        </p:tgtEl>
                                        <p:attrNameLst>
                                          <p:attrName>style.visibility</p:attrName>
                                        </p:attrNameLst>
                                      </p:cBhvr>
                                      <p:to>
                                        <p:strVal val="visible"/>
                                      </p:to>
                                    </p:set>
                                    <p:anim calcmode="lin" valueType="num">
                                      <p:cBhvr>
                                        <p:cTn id="24" dur="1000" fill="hold"/>
                                        <p:tgtEl>
                                          <p:spTgt spid="102"/>
                                        </p:tgtEl>
                                        <p:attrNameLst>
                                          <p:attrName>ppt_w</p:attrName>
                                        </p:attrNameLst>
                                      </p:cBhvr>
                                      <p:tavLst>
                                        <p:tav tm="0">
                                          <p:val>
                                            <p:fltVal val="0"/>
                                          </p:val>
                                        </p:tav>
                                        <p:tav tm="100000">
                                          <p:val>
                                            <p:strVal val="#ppt_w"/>
                                          </p:val>
                                        </p:tav>
                                      </p:tavLst>
                                    </p:anim>
                                    <p:anim calcmode="lin" valueType="num">
                                      <p:cBhvr>
                                        <p:cTn id="25" dur="1000" fill="hold"/>
                                        <p:tgtEl>
                                          <p:spTgt spid="102"/>
                                        </p:tgtEl>
                                        <p:attrNameLst>
                                          <p:attrName>ppt_h</p:attrName>
                                        </p:attrNameLst>
                                      </p:cBhvr>
                                      <p:tavLst>
                                        <p:tav tm="0">
                                          <p:val>
                                            <p:fltVal val="0"/>
                                          </p:val>
                                        </p:tav>
                                        <p:tav tm="100000">
                                          <p:val>
                                            <p:strVal val="#ppt_h"/>
                                          </p:val>
                                        </p:tav>
                                      </p:tavLst>
                                    </p:anim>
                                    <p:animEffect transition="in" filter="fade">
                                      <p:cBhvr>
                                        <p:cTn id="26" dur="1000"/>
                                        <p:tgtEl>
                                          <p:spTgt spid="102"/>
                                        </p:tgtEl>
                                      </p:cBhvr>
                                    </p:animEffect>
                                  </p:childTnLst>
                                </p:cTn>
                              </p:par>
                              <p:par>
                                <p:cTn id="27" presetID="53" presetClass="entr" presetSubtype="16" fill="hold" nodeType="withEffect">
                                  <p:stCondLst>
                                    <p:cond delay="1100"/>
                                  </p:stCondLst>
                                  <p:childTnLst>
                                    <p:set>
                                      <p:cBhvr>
                                        <p:cTn id="28" dur="1" fill="hold">
                                          <p:stCondLst>
                                            <p:cond delay="0"/>
                                          </p:stCondLst>
                                        </p:cTn>
                                        <p:tgtEl>
                                          <p:spTgt spid="106"/>
                                        </p:tgtEl>
                                        <p:attrNameLst>
                                          <p:attrName>style.visibility</p:attrName>
                                        </p:attrNameLst>
                                      </p:cBhvr>
                                      <p:to>
                                        <p:strVal val="visible"/>
                                      </p:to>
                                    </p:set>
                                    <p:anim calcmode="lin" valueType="num">
                                      <p:cBhvr>
                                        <p:cTn id="29" dur="1000" fill="hold"/>
                                        <p:tgtEl>
                                          <p:spTgt spid="106"/>
                                        </p:tgtEl>
                                        <p:attrNameLst>
                                          <p:attrName>ppt_w</p:attrName>
                                        </p:attrNameLst>
                                      </p:cBhvr>
                                      <p:tavLst>
                                        <p:tav tm="0">
                                          <p:val>
                                            <p:fltVal val="0"/>
                                          </p:val>
                                        </p:tav>
                                        <p:tav tm="100000">
                                          <p:val>
                                            <p:strVal val="#ppt_w"/>
                                          </p:val>
                                        </p:tav>
                                      </p:tavLst>
                                    </p:anim>
                                    <p:anim calcmode="lin" valueType="num">
                                      <p:cBhvr>
                                        <p:cTn id="30" dur="1000" fill="hold"/>
                                        <p:tgtEl>
                                          <p:spTgt spid="106"/>
                                        </p:tgtEl>
                                        <p:attrNameLst>
                                          <p:attrName>ppt_h</p:attrName>
                                        </p:attrNameLst>
                                      </p:cBhvr>
                                      <p:tavLst>
                                        <p:tav tm="0">
                                          <p:val>
                                            <p:fltVal val="0"/>
                                          </p:val>
                                        </p:tav>
                                        <p:tav tm="100000">
                                          <p:val>
                                            <p:strVal val="#ppt_h"/>
                                          </p:val>
                                        </p:tav>
                                      </p:tavLst>
                                    </p:anim>
                                    <p:animEffect transition="in" filter="fade">
                                      <p:cBhvr>
                                        <p:cTn id="31" dur="1000"/>
                                        <p:tgtEl>
                                          <p:spTgt spid="106"/>
                                        </p:tgtEl>
                                      </p:cBhvr>
                                    </p:animEffect>
                                  </p:childTnLst>
                                </p:cTn>
                              </p:par>
                              <p:par>
                                <p:cTn id="32" presetID="53" presetClass="entr" presetSubtype="16" fill="hold" nodeType="withEffect">
                                  <p:stCondLst>
                                    <p:cond delay="150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Effect transition="in" filter="fade">
                                      <p:cBhvr>
                                        <p:cTn id="36" dur="1000"/>
                                        <p:tgtEl>
                                          <p:spTgt spid="122"/>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127"/>
                                        </p:tgtEl>
                                        <p:attrNameLst>
                                          <p:attrName>style.visibility</p:attrName>
                                        </p:attrNameLst>
                                      </p:cBhvr>
                                      <p:to>
                                        <p:strVal val="visible"/>
                                      </p:to>
                                    </p:set>
                                    <p:anim calcmode="lin" valueType="num">
                                      <p:cBhvr>
                                        <p:cTn id="39" dur="500" fill="hold"/>
                                        <p:tgtEl>
                                          <p:spTgt spid="127"/>
                                        </p:tgtEl>
                                        <p:attrNameLst>
                                          <p:attrName>ppt_w</p:attrName>
                                        </p:attrNameLst>
                                      </p:cBhvr>
                                      <p:tavLst>
                                        <p:tav tm="0">
                                          <p:val>
                                            <p:fltVal val="0"/>
                                          </p:val>
                                        </p:tav>
                                        <p:tav tm="100000">
                                          <p:val>
                                            <p:strVal val="#ppt_w"/>
                                          </p:val>
                                        </p:tav>
                                      </p:tavLst>
                                    </p:anim>
                                    <p:anim calcmode="lin" valueType="num">
                                      <p:cBhvr>
                                        <p:cTn id="40" dur="500" fill="hold"/>
                                        <p:tgtEl>
                                          <p:spTgt spid="127"/>
                                        </p:tgtEl>
                                        <p:attrNameLst>
                                          <p:attrName>ppt_h</p:attrName>
                                        </p:attrNameLst>
                                      </p:cBhvr>
                                      <p:tavLst>
                                        <p:tav tm="0">
                                          <p:val>
                                            <p:fltVal val="0"/>
                                          </p:val>
                                        </p:tav>
                                        <p:tav tm="100000">
                                          <p:val>
                                            <p:strVal val="#ppt_h"/>
                                          </p:val>
                                        </p:tav>
                                      </p:tavLst>
                                    </p:anim>
                                    <p:animEffect transition="in" filter="fade">
                                      <p:cBhvr>
                                        <p:cTn id="41" dur="500"/>
                                        <p:tgtEl>
                                          <p:spTgt spid="127"/>
                                        </p:tgtEl>
                                      </p:cBhvr>
                                    </p:animEffect>
                                  </p:childTnLst>
                                </p:cTn>
                              </p:par>
                              <p:par>
                                <p:cTn id="42" presetID="22" presetClass="entr" presetSubtype="8" fill="hold" nodeType="withEffect">
                                  <p:stCondLst>
                                    <p:cond delay="2750"/>
                                  </p:stCondLst>
                                  <p:childTnLst>
                                    <p:set>
                                      <p:cBhvr>
                                        <p:cTn id="43" dur="1" fill="hold">
                                          <p:stCondLst>
                                            <p:cond delay="0"/>
                                          </p:stCondLst>
                                        </p:cTn>
                                        <p:tgtEl>
                                          <p:spTgt spid="110"/>
                                        </p:tgtEl>
                                        <p:attrNameLst>
                                          <p:attrName>style.visibility</p:attrName>
                                        </p:attrNameLst>
                                      </p:cBhvr>
                                      <p:to>
                                        <p:strVal val="visible"/>
                                      </p:to>
                                    </p:set>
                                    <p:animEffect transition="in" filter="wipe(left)">
                                      <p:cBhvr>
                                        <p:cTn id="44" dur="750"/>
                                        <p:tgtEl>
                                          <p:spTgt spid="110"/>
                                        </p:tgtEl>
                                      </p:cBhvr>
                                    </p:animEffect>
                                  </p:childTnLst>
                                </p:cTn>
                              </p:par>
                              <p:par>
                                <p:cTn id="45" presetID="22" presetClass="entr" presetSubtype="2" fill="hold" nodeType="withEffect">
                                  <p:stCondLst>
                                    <p:cond delay="2750"/>
                                  </p:stCondLst>
                                  <p:childTnLst>
                                    <p:set>
                                      <p:cBhvr>
                                        <p:cTn id="46" dur="1" fill="hold">
                                          <p:stCondLst>
                                            <p:cond delay="0"/>
                                          </p:stCondLst>
                                        </p:cTn>
                                        <p:tgtEl>
                                          <p:spTgt spid="113"/>
                                        </p:tgtEl>
                                        <p:attrNameLst>
                                          <p:attrName>style.visibility</p:attrName>
                                        </p:attrNameLst>
                                      </p:cBhvr>
                                      <p:to>
                                        <p:strVal val="visible"/>
                                      </p:to>
                                    </p:set>
                                    <p:animEffect transition="in" filter="wipe(right)">
                                      <p:cBhvr>
                                        <p:cTn id="47" dur="750"/>
                                        <p:tgtEl>
                                          <p:spTgt spid="113"/>
                                        </p:tgtEl>
                                      </p:cBhvr>
                                    </p:animEffect>
                                  </p:childTnLst>
                                </p:cTn>
                              </p:par>
                              <p:par>
                                <p:cTn id="48" presetID="22" presetClass="entr" presetSubtype="2" fill="hold" nodeType="withEffect">
                                  <p:stCondLst>
                                    <p:cond delay="2750"/>
                                  </p:stCondLst>
                                  <p:childTnLst>
                                    <p:set>
                                      <p:cBhvr>
                                        <p:cTn id="49" dur="1" fill="hold">
                                          <p:stCondLst>
                                            <p:cond delay="0"/>
                                          </p:stCondLst>
                                        </p:cTn>
                                        <p:tgtEl>
                                          <p:spTgt spid="119"/>
                                        </p:tgtEl>
                                        <p:attrNameLst>
                                          <p:attrName>style.visibility</p:attrName>
                                        </p:attrNameLst>
                                      </p:cBhvr>
                                      <p:to>
                                        <p:strVal val="visible"/>
                                      </p:to>
                                    </p:set>
                                    <p:animEffect transition="in" filter="wipe(right)">
                                      <p:cBhvr>
                                        <p:cTn id="50" dur="750"/>
                                        <p:tgtEl>
                                          <p:spTgt spid="119"/>
                                        </p:tgtEl>
                                      </p:cBhvr>
                                    </p:animEffect>
                                  </p:childTnLst>
                                </p:cTn>
                              </p:par>
                              <p:par>
                                <p:cTn id="51" presetID="22" presetClass="entr" presetSubtype="8" fill="hold" nodeType="withEffect">
                                  <p:stCondLst>
                                    <p:cond delay="2750"/>
                                  </p:stCondLst>
                                  <p:childTnLst>
                                    <p:set>
                                      <p:cBhvr>
                                        <p:cTn id="52" dur="1" fill="hold">
                                          <p:stCondLst>
                                            <p:cond delay="0"/>
                                          </p:stCondLst>
                                        </p:cTn>
                                        <p:tgtEl>
                                          <p:spTgt spid="116"/>
                                        </p:tgtEl>
                                        <p:attrNameLst>
                                          <p:attrName>style.visibility</p:attrName>
                                        </p:attrNameLst>
                                      </p:cBhvr>
                                      <p:to>
                                        <p:strVal val="visible"/>
                                      </p:to>
                                    </p:set>
                                    <p:animEffect transition="in" filter="wipe(left)">
                                      <p:cBhvr>
                                        <p:cTn id="53" dur="750"/>
                                        <p:tgtEl>
                                          <p:spTgt spid="116"/>
                                        </p:tgtEl>
                                      </p:cBhvr>
                                    </p:animEffect>
                                  </p:childTnLst>
                                </p:cTn>
                              </p:par>
                              <p:par>
                                <p:cTn id="54" presetID="22" presetClass="entr" presetSubtype="8" fill="hold" nodeType="withEffect">
                                  <p:stCondLst>
                                    <p:cond delay="2750"/>
                                  </p:stCondLst>
                                  <p:childTnLst>
                                    <p:set>
                                      <p:cBhvr>
                                        <p:cTn id="55" dur="1" fill="hold">
                                          <p:stCondLst>
                                            <p:cond delay="0"/>
                                          </p:stCondLst>
                                        </p:cTn>
                                        <p:tgtEl>
                                          <p:spTgt spid="128"/>
                                        </p:tgtEl>
                                        <p:attrNameLst>
                                          <p:attrName>style.visibility</p:attrName>
                                        </p:attrNameLst>
                                      </p:cBhvr>
                                      <p:to>
                                        <p:strVal val="visible"/>
                                      </p:to>
                                    </p:set>
                                    <p:animEffect transition="in" filter="wipe(left)">
                                      <p:cBhvr>
                                        <p:cTn id="56" dur="750"/>
                                        <p:tgtEl>
                                          <p:spTgt spid="128"/>
                                        </p:tgtEl>
                                      </p:cBhvr>
                                    </p:animEffect>
                                  </p:childTnLst>
                                </p:cTn>
                              </p:par>
                              <p:par>
                                <p:cTn id="57" presetID="22" presetClass="entr" presetSubtype="2" fill="hold" nodeType="withEffect">
                                  <p:stCondLst>
                                    <p:cond delay="2750"/>
                                  </p:stCondLst>
                                  <p:childTnLst>
                                    <p:set>
                                      <p:cBhvr>
                                        <p:cTn id="58" dur="1" fill="hold">
                                          <p:stCondLst>
                                            <p:cond delay="0"/>
                                          </p:stCondLst>
                                        </p:cTn>
                                        <p:tgtEl>
                                          <p:spTgt spid="131"/>
                                        </p:tgtEl>
                                        <p:attrNameLst>
                                          <p:attrName>style.visibility</p:attrName>
                                        </p:attrNameLst>
                                      </p:cBhvr>
                                      <p:to>
                                        <p:strVal val="visible"/>
                                      </p:to>
                                    </p:set>
                                    <p:animEffect transition="in" filter="wipe(right)">
                                      <p:cBhvr>
                                        <p:cTn id="59" dur="75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txBox="1">
            <a:spLocks noGrp="1"/>
          </p:cNvSpPr>
          <p:nvPr>
            <p:ph type="title"/>
          </p:nvPr>
        </p:nvSpPr>
        <p:spPr>
          <a:xfrm>
            <a:off x="753794" y="2165789"/>
            <a:ext cx="10515600" cy="1325563"/>
          </a:xfrm>
          <a:prstGeom prst="rect">
            <a:avLst/>
          </a:prstGeom>
          <a:noFill/>
        </p:spPr>
        <p:txBody>
          <a:bodyPr wrap="square" rtlCol="0">
            <a:spAutoFit/>
          </a:bodyPr>
          <a:lstStyle/>
          <a:p>
            <a:pPr algn="ctr"/>
            <a:r>
              <a:rPr lang="en-US" altLang="zh-CN" sz="2600" b="1" dirty="0">
                <a:solidFill>
                  <a:schemeClr val="accent6">
                    <a:lumMod val="50000"/>
                  </a:schemeClr>
                </a:solidFill>
                <a:latin typeface="微软雅黑" pitchFamily="34" charset="-122"/>
                <a:ea typeface="微软雅黑" pitchFamily="34" charset="-122"/>
                <a:cs typeface="Arial" pitchFamily="34" charset="0"/>
              </a:rPr>
              <a:t>Technical  Exchange</a:t>
            </a:r>
          </a:p>
          <a:p>
            <a:pPr algn="ctr"/>
            <a:r>
              <a:rPr lang="en-US" altLang="zh-CN" sz="2800" b="1" dirty="0">
                <a:solidFill>
                  <a:schemeClr val="accent6">
                    <a:lumMod val="50000"/>
                  </a:schemeClr>
                </a:solidFill>
                <a:latin typeface="微软雅黑" pitchFamily="34" charset="-122"/>
                <a:ea typeface="微软雅黑" pitchFamily="34" charset="-122"/>
                <a:cs typeface="Arial" pitchFamily="34" charset="0"/>
              </a:rPr>
              <a:t>and R&amp;D</a:t>
            </a:r>
          </a:p>
        </p:txBody>
      </p:sp>
    </p:spTree>
    <p:extLst>
      <p:ext uri="{BB962C8B-B14F-4D97-AF65-F5344CB8AC3E}">
        <p14:creationId xmlns="" xmlns:p14="http://schemas.microsoft.com/office/powerpoint/2010/main" val="231230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50961" y="0"/>
            <a:ext cx="9141039" cy="6858000"/>
          </a:xfrm>
          <a:prstGeom prst="rect">
            <a:avLst/>
          </a:prstGeom>
        </p:spPr>
      </p:pic>
      <p:sp>
        <p:nvSpPr>
          <p:cNvPr id="5" name="文本框 4"/>
          <p:cNvSpPr txBox="1"/>
          <p:nvPr/>
        </p:nvSpPr>
        <p:spPr>
          <a:xfrm>
            <a:off x="604911" y="1645920"/>
            <a:ext cx="2166425" cy="2246769"/>
          </a:xfrm>
          <a:prstGeom prst="rect">
            <a:avLst/>
          </a:prstGeom>
          <a:noFill/>
        </p:spPr>
        <p:txBody>
          <a:bodyPr wrap="square" rtlCol="0">
            <a:spAutoFit/>
          </a:bodyPr>
          <a:lstStyle/>
          <a:p>
            <a:r>
              <a:rPr lang="en-US" altLang="zh-CN" sz="2800" dirty="0">
                <a:latin typeface="+mn-ea"/>
              </a:rPr>
              <a:t>PHOTONIS</a:t>
            </a:r>
            <a:r>
              <a:rPr lang="en-US" altLang="zh-CN" sz="2800" dirty="0"/>
              <a:t> provide technical assistance to HZC</a:t>
            </a:r>
            <a:endParaRPr lang="zh-CN" altLang="en-US" sz="2800" dirty="0"/>
          </a:p>
        </p:txBody>
      </p:sp>
    </p:spTree>
    <p:extLst>
      <p:ext uri="{BB962C8B-B14F-4D97-AF65-F5344CB8AC3E}">
        <p14:creationId xmlns="" xmlns:p14="http://schemas.microsoft.com/office/powerpoint/2010/main" val="3448621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55167" y="0"/>
            <a:ext cx="9136834" cy="6858000"/>
          </a:xfrm>
          <a:prstGeom prst="rect">
            <a:avLst/>
          </a:prstGeom>
        </p:spPr>
      </p:pic>
      <p:sp>
        <p:nvSpPr>
          <p:cNvPr id="5" name="文本框 4"/>
          <p:cNvSpPr txBox="1"/>
          <p:nvPr/>
        </p:nvSpPr>
        <p:spPr>
          <a:xfrm>
            <a:off x="759656" y="1645920"/>
            <a:ext cx="2011680" cy="2246769"/>
          </a:xfrm>
          <a:prstGeom prst="rect">
            <a:avLst/>
          </a:prstGeom>
          <a:noFill/>
        </p:spPr>
        <p:txBody>
          <a:bodyPr wrap="square" rtlCol="0">
            <a:spAutoFit/>
          </a:bodyPr>
          <a:lstStyle/>
          <a:p>
            <a:r>
              <a:rPr lang="en-US" altLang="zh-CN" sz="2800" dirty="0">
                <a:latin typeface="+mn-ea"/>
              </a:rPr>
              <a:t>PHOTONIS</a:t>
            </a:r>
            <a:r>
              <a:rPr lang="en-US" altLang="zh-CN" sz="2800" dirty="0"/>
              <a:t> provide technical assistance to HZC</a:t>
            </a:r>
            <a:endParaRPr lang="zh-CN" altLang="en-US" sz="2800" dirty="0"/>
          </a:p>
        </p:txBody>
      </p:sp>
    </p:spTree>
    <p:extLst>
      <p:ext uri="{BB962C8B-B14F-4D97-AF65-F5344CB8AC3E}">
        <p14:creationId xmlns="" xmlns:p14="http://schemas.microsoft.com/office/powerpoint/2010/main" val="1416582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55167" y="0"/>
            <a:ext cx="9136834" cy="6858000"/>
          </a:xfrm>
          <a:prstGeom prst="rect">
            <a:avLst/>
          </a:prstGeom>
        </p:spPr>
      </p:pic>
      <p:sp>
        <p:nvSpPr>
          <p:cNvPr id="3" name="文本框 2"/>
          <p:cNvSpPr txBox="1"/>
          <p:nvPr/>
        </p:nvSpPr>
        <p:spPr>
          <a:xfrm>
            <a:off x="759656" y="1645920"/>
            <a:ext cx="2011680" cy="2246769"/>
          </a:xfrm>
          <a:prstGeom prst="rect">
            <a:avLst/>
          </a:prstGeom>
          <a:noFill/>
        </p:spPr>
        <p:txBody>
          <a:bodyPr wrap="square" rtlCol="0">
            <a:spAutoFit/>
          </a:bodyPr>
          <a:lstStyle/>
          <a:p>
            <a:r>
              <a:rPr lang="en-US" altLang="zh-CN" sz="2800" dirty="0">
                <a:latin typeface="+mn-ea"/>
              </a:rPr>
              <a:t>PHOTONIS</a:t>
            </a:r>
            <a:r>
              <a:rPr lang="en-US" altLang="zh-CN" sz="2800" dirty="0"/>
              <a:t> provide technical assistance to HZC</a:t>
            </a:r>
            <a:endParaRPr lang="zh-CN" altLang="en-US" sz="2800" dirty="0"/>
          </a:p>
        </p:txBody>
      </p:sp>
    </p:spTree>
    <p:extLst>
      <p:ext uri="{BB962C8B-B14F-4D97-AF65-F5344CB8AC3E}">
        <p14:creationId xmlns="" xmlns:p14="http://schemas.microsoft.com/office/powerpoint/2010/main" val="2579514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44835" y="0"/>
            <a:ext cx="9147165" cy="6858000"/>
          </a:xfrm>
          <a:prstGeom prst="rect">
            <a:avLst/>
          </a:prstGeom>
        </p:spPr>
      </p:pic>
      <p:sp>
        <p:nvSpPr>
          <p:cNvPr id="5" name="文本框 4"/>
          <p:cNvSpPr txBox="1"/>
          <p:nvPr/>
        </p:nvSpPr>
        <p:spPr>
          <a:xfrm>
            <a:off x="492369" y="1645920"/>
            <a:ext cx="2278967" cy="2246769"/>
          </a:xfrm>
          <a:prstGeom prst="rect">
            <a:avLst/>
          </a:prstGeom>
          <a:noFill/>
        </p:spPr>
        <p:txBody>
          <a:bodyPr wrap="square" rtlCol="0">
            <a:spAutoFit/>
          </a:bodyPr>
          <a:lstStyle/>
          <a:p>
            <a:r>
              <a:rPr lang="en-US" altLang="zh-CN" sz="2800" dirty="0">
                <a:latin typeface="+mn-ea"/>
              </a:rPr>
              <a:t>PHOTONIS</a:t>
            </a:r>
            <a:r>
              <a:rPr lang="en-US" altLang="zh-CN" sz="2800" dirty="0"/>
              <a:t> provide technical assistance to HZC</a:t>
            </a:r>
            <a:endParaRPr lang="zh-CN" altLang="en-US" sz="2800" dirty="0"/>
          </a:p>
        </p:txBody>
      </p:sp>
    </p:spTree>
    <p:extLst>
      <p:ext uri="{BB962C8B-B14F-4D97-AF65-F5344CB8AC3E}">
        <p14:creationId xmlns="" xmlns:p14="http://schemas.microsoft.com/office/powerpoint/2010/main" val="3272108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66062" y="0"/>
            <a:ext cx="9125938" cy="6858000"/>
          </a:xfrm>
          <a:prstGeom prst="rect">
            <a:avLst/>
          </a:prstGeom>
        </p:spPr>
      </p:pic>
      <p:sp>
        <p:nvSpPr>
          <p:cNvPr id="6" name="文本框 5"/>
          <p:cNvSpPr txBox="1"/>
          <p:nvPr/>
        </p:nvSpPr>
        <p:spPr>
          <a:xfrm>
            <a:off x="759656" y="1645920"/>
            <a:ext cx="2011680" cy="2246769"/>
          </a:xfrm>
          <a:prstGeom prst="rect">
            <a:avLst/>
          </a:prstGeom>
          <a:noFill/>
        </p:spPr>
        <p:txBody>
          <a:bodyPr wrap="square" rtlCol="0">
            <a:spAutoFit/>
          </a:bodyPr>
          <a:lstStyle/>
          <a:p>
            <a:r>
              <a:rPr lang="en-US" altLang="zh-CN" sz="2800" dirty="0"/>
              <a:t>Develop new product with </a:t>
            </a:r>
            <a:r>
              <a:rPr lang="en-US" altLang="zh-CN" sz="2800" dirty="0">
                <a:latin typeface="+mn-ea"/>
              </a:rPr>
              <a:t>PHOTONIS</a:t>
            </a:r>
            <a:r>
              <a:rPr lang="en-US" altLang="zh-CN" sz="2800" dirty="0"/>
              <a:t> </a:t>
            </a:r>
            <a:endParaRPr lang="zh-CN" altLang="en-US" sz="2800" dirty="0"/>
          </a:p>
        </p:txBody>
      </p:sp>
    </p:spTree>
    <p:extLst>
      <p:ext uri="{BB962C8B-B14F-4D97-AF65-F5344CB8AC3E}">
        <p14:creationId xmlns="" xmlns:p14="http://schemas.microsoft.com/office/powerpoint/2010/main" val="355629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接连接符 50"/>
          <p:cNvCxnSpPr/>
          <p:nvPr/>
        </p:nvCxnSpPr>
        <p:spPr>
          <a:xfrm>
            <a:off x="3265341" y="6311900"/>
            <a:ext cx="8685359" cy="0"/>
          </a:xfrm>
          <a:prstGeom prst="line">
            <a:avLst/>
          </a:prstGeom>
          <a:ln w="19050">
            <a:solidFill>
              <a:schemeClr val="bg1">
                <a:alpha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546868" y="2343206"/>
            <a:ext cx="4983156" cy="584775"/>
          </a:xfrm>
          <a:prstGeom prst="rect">
            <a:avLst/>
          </a:prstGeom>
          <a:noFill/>
        </p:spPr>
        <p:txBody>
          <a:bodyPr wrap="square" rtlCol="0">
            <a:spAutoFit/>
          </a:bodyPr>
          <a:lstStyle/>
          <a:p>
            <a:r>
              <a:rPr lang="en-US" altLang="zh-CN" sz="3200" dirty="0">
                <a:latin typeface="微软雅黑" pitchFamily="34" charset="-122"/>
                <a:ea typeface="微软雅黑" pitchFamily="34" charset="-122"/>
                <a:cs typeface="Arial" pitchFamily="34" charset="0"/>
              </a:rPr>
              <a:t>1. About HZC</a:t>
            </a:r>
          </a:p>
        </p:txBody>
      </p:sp>
      <p:sp>
        <p:nvSpPr>
          <p:cNvPr id="59" name="文本框 58"/>
          <p:cNvSpPr txBox="1"/>
          <p:nvPr/>
        </p:nvSpPr>
        <p:spPr>
          <a:xfrm>
            <a:off x="546867" y="4143420"/>
            <a:ext cx="10448512" cy="584775"/>
          </a:xfrm>
          <a:prstGeom prst="rect">
            <a:avLst/>
          </a:prstGeom>
          <a:noFill/>
        </p:spPr>
        <p:txBody>
          <a:bodyPr wrap="square" rtlCol="0">
            <a:spAutoFit/>
          </a:bodyPr>
          <a:lstStyle/>
          <a:p>
            <a:r>
              <a:rPr lang="en-US" altLang="zh-CN" sz="3200" dirty="0">
                <a:latin typeface="微软雅黑" pitchFamily="34" charset="-122"/>
                <a:ea typeface="微软雅黑" pitchFamily="34" charset="-122"/>
                <a:cs typeface="Arial" pitchFamily="34" charset="0"/>
              </a:rPr>
              <a:t>2. PMTs for Experiment of High Energy Physics</a:t>
            </a:r>
          </a:p>
        </p:txBody>
      </p:sp>
      <p:sp>
        <p:nvSpPr>
          <p:cNvPr id="76" name="文本框 75"/>
          <p:cNvSpPr txBox="1"/>
          <p:nvPr/>
        </p:nvSpPr>
        <p:spPr>
          <a:xfrm>
            <a:off x="1702566" y="446226"/>
            <a:ext cx="8444734" cy="830997"/>
          </a:xfrm>
          <a:prstGeom prst="rect">
            <a:avLst/>
          </a:prstGeom>
          <a:noFill/>
        </p:spPr>
        <p:txBody>
          <a:bodyPr wrap="square" rtlCol="0">
            <a:spAutoFit/>
          </a:bodyPr>
          <a:lstStyle/>
          <a:p>
            <a:pPr algn="ctr"/>
            <a:r>
              <a:rPr lang="en-US" sz="4800" dirty="0" err="1" smtClean="0"/>
              <a:t>Photosensors</a:t>
            </a:r>
            <a:r>
              <a:rPr lang="en-US" sz="4800" dirty="0" smtClean="0"/>
              <a:t> at HZC</a:t>
            </a:r>
            <a:endParaRPr lang="en-US" altLang="zh-CN" sz="4800" b="1" dirty="0">
              <a:solidFill>
                <a:srgbClr val="56654B"/>
              </a:solidFill>
              <a:latin typeface="微软雅黑" pitchFamily="34" charset="-122"/>
              <a:ea typeface="微软雅黑" pitchFamily="34" charset="-122"/>
              <a:cs typeface="Arial" pitchFamily="34" charset="0"/>
            </a:endParaRPr>
          </a:p>
        </p:txBody>
      </p:sp>
    </p:spTree>
    <p:extLst>
      <p:ext uri="{BB962C8B-B14F-4D97-AF65-F5344CB8AC3E}">
        <p14:creationId xmlns="" xmlns:p14="http://schemas.microsoft.com/office/powerpoint/2010/main" val="3747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1+#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9" grpId="0"/>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99509" y="-10748"/>
            <a:ext cx="9140241" cy="6868748"/>
          </a:xfrm>
          <a:prstGeom prst="rect">
            <a:avLst/>
          </a:prstGeom>
        </p:spPr>
      </p:pic>
      <p:sp>
        <p:nvSpPr>
          <p:cNvPr id="5" name="文本框 4"/>
          <p:cNvSpPr txBox="1"/>
          <p:nvPr/>
        </p:nvSpPr>
        <p:spPr>
          <a:xfrm>
            <a:off x="759656" y="1645920"/>
            <a:ext cx="2011680" cy="2246769"/>
          </a:xfrm>
          <a:prstGeom prst="rect">
            <a:avLst/>
          </a:prstGeom>
          <a:noFill/>
        </p:spPr>
        <p:txBody>
          <a:bodyPr wrap="square" rtlCol="0">
            <a:spAutoFit/>
          </a:bodyPr>
          <a:lstStyle/>
          <a:p>
            <a:r>
              <a:rPr lang="en-US" altLang="zh-CN" sz="2800" dirty="0"/>
              <a:t>Develop new product with </a:t>
            </a:r>
            <a:r>
              <a:rPr lang="en-US" altLang="zh-CN" sz="2800" dirty="0">
                <a:latin typeface="+mn-ea"/>
              </a:rPr>
              <a:t>PHOTONIS</a:t>
            </a:r>
            <a:r>
              <a:rPr lang="en-US" altLang="zh-CN" sz="2800" dirty="0"/>
              <a:t> </a:t>
            </a:r>
            <a:endParaRPr lang="zh-CN" altLang="en-US" sz="2800" dirty="0"/>
          </a:p>
        </p:txBody>
      </p:sp>
    </p:spTree>
    <p:extLst>
      <p:ext uri="{BB962C8B-B14F-4D97-AF65-F5344CB8AC3E}">
        <p14:creationId xmlns="" xmlns:p14="http://schemas.microsoft.com/office/powerpoint/2010/main" val="441999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44533" y="0"/>
            <a:ext cx="9147467" cy="6858000"/>
          </a:xfrm>
          <a:prstGeom prst="rect">
            <a:avLst/>
          </a:prstGeom>
        </p:spPr>
      </p:pic>
      <p:sp>
        <p:nvSpPr>
          <p:cNvPr id="5" name="文本框 4"/>
          <p:cNvSpPr txBox="1"/>
          <p:nvPr/>
        </p:nvSpPr>
        <p:spPr>
          <a:xfrm>
            <a:off x="492370" y="2044005"/>
            <a:ext cx="1941341" cy="2246769"/>
          </a:xfrm>
          <a:prstGeom prst="rect">
            <a:avLst/>
          </a:prstGeom>
          <a:noFill/>
        </p:spPr>
        <p:txBody>
          <a:bodyPr wrap="square" rtlCol="0">
            <a:spAutoFit/>
          </a:bodyPr>
          <a:lstStyle/>
          <a:p>
            <a:r>
              <a:rPr lang="en-US" altLang="zh-CN" sz="2800" dirty="0"/>
              <a:t>Develop new product with </a:t>
            </a:r>
            <a:r>
              <a:rPr lang="en-US" altLang="zh-CN" sz="2800" dirty="0">
                <a:latin typeface="+mn-ea"/>
              </a:rPr>
              <a:t>PHOTONIS</a:t>
            </a:r>
            <a:r>
              <a:rPr lang="en-US" altLang="zh-CN" sz="2800" dirty="0"/>
              <a:t> </a:t>
            </a:r>
            <a:endParaRPr lang="zh-CN" altLang="en-US" sz="2800" dirty="0"/>
          </a:p>
        </p:txBody>
      </p:sp>
    </p:spTree>
    <p:extLst>
      <p:ext uri="{BB962C8B-B14F-4D97-AF65-F5344CB8AC3E}">
        <p14:creationId xmlns="" xmlns:p14="http://schemas.microsoft.com/office/powerpoint/2010/main" val="1958426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41128" y="-10748"/>
            <a:ext cx="9150596" cy="6868748"/>
          </a:xfrm>
          <a:prstGeom prst="rect">
            <a:avLst/>
          </a:prstGeom>
        </p:spPr>
      </p:pic>
      <p:sp>
        <p:nvSpPr>
          <p:cNvPr id="5" name="文本框 4"/>
          <p:cNvSpPr txBox="1"/>
          <p:nvPr/>
        </p:nvSpPr>
        <p:spPr>
          <a:xfrm>
            <a:off x="365760" y="2124221"/>
            <a:ext cx="2506556" cy="954107"/>
          </a:xfrm>
          <a:prstGeom prst="rect">
            <a:avLst/>
          </a:prstGeom>
          <a:noFill/>
        </p:spPr>
        <p:txBody>
          <a:bodyPr wrap="square" rtlCol="0">
            <a:spAutoFit/>
          </a:bodyPr>
          <a:lstStyle/>
          <a:p>
            <a:r>
              <a:rPr lang="en-US" altLang="zh-CN" sz="2800" dirty="0"/>
              <a:t>Cooperate with IHEP,CAS</a:t>
            </a:r>
            <a:endParaRPr lang="zh-CN" altLang="en-US" sz="2800" dirty="0"/>
          </a:p>
        </p:txBody>
      </p:sp>
    </p:spTree>
    <p:extLst>
      <p:ext uri="{BB962C8B-B14F-4D97-AF65-F5344CB8AC3E}">
        <p14:creationId xmlns="" xmlns:p14="http://schemas.microsoft.com/office/powerpoint/2010/main" val="4227998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58323" y="0"/>
            <a:ext cx="9133678" cy="6858000"/>
          </a:xfrm>
          <a:prstGeom prst="rect">
            <a:avLst/>
          </a:prstGeom>
        </p:spPr>
      </p:pic>
      <p:sp>
        <p:nvSpPr>
          <p:cNvPr id="3" name="文本框 2"/>
          <p:cNvSpPr txBox="1"/>
          <p:nvPr/>
        </p:nvSpPr>
        <p:spPr>
          <a:xfrm>
            <a:off x="506437" y="1645920"/>
            <a:ext cx="2264899" cy="954107"/>
          </a:xfrm>
          <a:prstGeom prst="rect">
            <a:avLst/>
          </a:prstGeom>
          <a:noFill/>
        </p:spPr>
        <p:txBody>
          <a:bodyPr wrap="square" rtlCol="0">
            <a:spAutoFit/>
          </a:bodyPr>
          <a:lstStyle/>
          <a:p>
            <a:r>
              <a:rPr lang="en-US" altLang="zh-CN" sz="2800" dirty="0"/>
              <a:t>Cooperate with </a:t>
            </a:r>
            <a:r>
              <a:rPr lang="en-US" altLang="zh-CN" sz="2800" dirty="0">
                <a:latin typeface="等线" panose="02010600030101010101" pitchFamily="2" charset="-122"/>
                <a:ea typeface="等线" panose="02010600030101010101" pitchFamily="2" charset="-122"/>
              </a:rPr>
              <a:t>XIOPM</a:t>
            </a:r>
            <a:endParaRPr lang="zh-CN" altLang="en-US" sz="2800" dirty="0">
              <a:latin typeface="等线" panose="02010600030101010101" pitchFamily="2" charset="-122"/>
              <a:ea typeface="等线" panose="02010600030101010101" pitchFamily="2" charset="-122"/>
            </a:endParaRPr>
          </a:p>
        </p:txBody>
      </p:sp>
    </p:spTree>
    <p:extLst>
      <p:ext uri="{BB962C8B-B14F-4D97-AF65-F5344CB8AC3E}">
        <p14:creationId xmlns="" xmlns:p14="http://schemas.microsoft.com/office/powerpoint/2010/main" val="1598061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66062" y="0"/>
            <a:ext cx="9125938" cy="6858000"/>
          </a:xfrm>
          <a:prstGeom prst="rect">
            <a:avLst/>
          </a:prstGeom>
        </p:spPr>
      </p:pic>
      <p:sp>
        <p:nvSpPr>
          <p:cNvPr id="3" name="文本框 2"/>
          <p:cNvSpPr txBox="1"/>
          <p:nvPr/>
        </p:nvSpPr>
        <p:spPr>
          <a:xfrm>
            <a:off x="464234" y="1645920"/>
            <a:ext cx="2307102" cy="3108543"/>
          </a:xfrm>
          <a:prstGeom prst="rect">
            <a:avLst/>
          </a:prstGeom>
          <a:noFill/>
        </p:spPr>
        <p:txBody>
          <a:bodyPr wrap="square" rtlCol="0">
            <a:spAutoFit/>
          </a:bodyPr>
          <a:lstStyle/>
          <a:p>
            <a:r>
              <a:rPr lang="en-US" altLang="zh-CN" sz="2800" dirty="0"/>
              <a:t>Cooperate with institute of metal research</a:t>
            </a:r>
            <a:r>
              <a:rPr lang="zh-CN" altLang="en-US" sz="2800" dirty="0"/>
              <a:t>，</a:t>
            </a:r>
            <a:r>
              <a:rPr lang="en-US" altLang="zh-CN" sz="2800" dirty="0"/>
              <a:t>CAS, researcher          Liu</a:t>
            </a:r>
            <a:endParaRPr lang="zh-CN" altLang="en-US" sz="2800" dirty="0"/>
          </a:p>
        </p:txBody>
      </p:sp>
    </p:spTree>
    <p:extLst>
      <p:ext uri="{BB962C8B-B14F-4D97-AF65-F5344CB8AC3E}">
        <p14:creationId xmlns="" xmlns:p14="http://schemas.microsoft.com/office/powerpoint/2010/main" val="1849453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055724" y="-1"/>
            <a:ext cx="9136277" cy="6858001"/>
          </a:xfrm>
          <a:prstGeom prst="rect">
            <a:avLst/>
          </a:prstGeom>
        </p:spPr>
      </p:pic>
      <p:sp>
        <p:nvSpPr>
          <p:cNvPr id="5" name="文本框 4"/>
          <p:cNvSpPr txBox="1"/>
          <p:nvPr/>
        </p:nvSpPr>
        <p:spPr>
          <a:xfrm>
            <a:off x="534572" y="1645920"/>
            <a:ext cx="2236764" cy="3108543"/>
          </a:xfrm>
          <a:prstGeom prst="rect">
            <a:avLst/>
          </a:prstGeom>
          <a:noFill/>
        </p:spPr>
        <p:txBody>
          <a:bodyPr wrap="square" rtlCol="0">
            <a:spAutoFit/>
          </a:bodyPr>
          <a:lstStyle/>
          <a:p>
            <a:r>
              <a:rPr lang="en-US" altLang="zh-CN" sz="2800" dirty="0"/>
              <a:t>Cooperate with Chinese PMT expert, professor Sun and professor Chen</a:t>
            </a:r>
            <a:endParaRPr lang="zh-CN" altLang="en-US" sz="2800" dirty="0"/>
          </a:p>
        </p:txBody>
      </p:sp>
    </p:spTree>
    <p:extLst>
      <p:ext uri="{BB962C8B-B14F-4D97-AF65-F5344CB8AC3E}">
        <p14:creationId xmlns="" xmlns:p14="http://schemas.microsoft.com/office/powerpoint/2010/main" val="2471983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046534" y="0"/>
            <a:ext cx="9145466" cy="6858000"/>
          </a:xfrm>
          <a:prstGeom prst="rect">
            <a:avLst/>
          </a:prstGeom>
        </p:spPr>
      </p:pic>
      <p:sp>
        <p:nvSpPr>
          <p:cNvPr id="5" name="文本框 4"/>
          <p:cNvSpPr txBox="1"/>
          <p:nvPr/>
        </p:nvSpPr>
        <p:spPr>
          <a:xfrm>
            <a:off x="506437" y="1645920"/>
            <a:ext cx="2264899" cy="1815882"/>
          </a:xfrm>
          <a:prstGeom prst="rect">
            <a:avLst/>
          </a:prstGeom>
          <a:noFill/>
        </p:spPr>
        <p:txBody>
          <a:bodyPr wrap="square" rtlCol="0">
            <a:spAutoFit/>
          </a:bodyPr>
          <a:lstStyle/>
          <a:p>
            <a:r>
              <a:rPr lang="en-US" altLang="zh-CN" sz="2800" dirty="0"/>
              <a:t>Cooperate with Chinese PMT expert, professor Li</a:t>
            </a:r>
            <a:endParaRPr lang="zh-CN" altLang="en-US" sz="2800" dirty="0"/>
          </a:p>
        </p:txBody>
      </p:sp>
    </p:spTree>
    <p:extLst>
      <p:ext uri="{BB962C8B-B14F-4D97-AF65-F5344CB8AC3E}">
        <p14:creationId xmlns="" xmlns:p14="http://schemas.microsoft.com/office/powerpoint/2010/main" val="1331740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接连接符 50"/>
          <p:cNvCxnSpPr/>
          <p:nvPr/>
        </p:nvCxnSpPr>
        <p:spPr>
          <a:xfrm>
            <a:off x="3265341" y="6311900"/>
            <a:ext cx="8685359" cy="0"/>
          </a:xfrm>
          <a:prstGeom prst="line">
            <a:avLst/>
          </a:prstGeom>
          <a:ln w="19050">
            <a:solidFill>
              <a:schemeClr val="bg1">
                <a:alpha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179045" y="2856487"/>
            <a:ext cx="10448512" cy="584775"/>
          </a:xfrm>
          <a:prstGeom prst="rect">
            <a:avLst/>
          </a:prstGeom>
          <a:noFill/>
        </p:spPr>
        <p:txBody>
          <a:bodyPr wrap="square" rtlCol="0">
            <a:spAutoFit/>
          </a:bodyPr>
          <a:lstStyle/>
          <a:p>
            <a:r>
              <a:rPr lang="en-US" altLang="zh-CN" sz="3200" b="1" dirty="0">
                <a:latin typeface="微软雅黑" pitchFamily="34" charset="-122"/>
                <a:ea typeface="微软雅黑" pitchFamily="34" charset="-122"/>
                <a:cs typeface="Arial" pitchFamily="34" charset="0"/>
              </a:rPr>
              <a:t>PMTs for Experiment of High Energy Physics</a:t>
            </a:r>
          </a:p>
        </p:txBody>
      </p:sp>
    </p:spTree>
    <p:extLst>
      <p:ext uri="{BB962C8B-B14F-4D97-AF65-F5344CB8AC3E}">
        <p14:creationId xmlns="" xmlns:p14="http://schemas.microsoft.com/office/powerpoint/2010/main" val="4199680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latin typeface="微软雅黑" pitchFamily="34" charset="-122"/>
                <a:ea typeface="微软雅黑" pitchFamily="34" charset="-122"/>
                <a:cs typeface="Arial" pitchFamily="34" charset="0"/>
              </a:rPr>
              <a:t>PMTS for High Energy Physics</a:t>
            </a:r>
            <a:endParaRPr lang="zh-CN" altLang="en-US" dirty="0"/>
          </a:p>
        </p:txBody>
      </p:sp>
      <p:graphicFrame>
        <p:nvGraphicFramePr>
          <p:cNvPr id="4" name="内容占位符 3"/>
          <p:cNvGraphicFramePr>
            <a:graphicFrameLocks noGrp="1"/>
          </p:cNvGraphicFramePr>
          <p:nvPr>
            <p:ph idx="1"/>
          </p:nvPr>
        </p:nvGraphicFramePr>
        <p:xfrm>
          <a:off x="960121" y="1825619"/>
          <a:ext cx="10393679" cy="4346580"/>
        </p:xfrm>
        <a:graphic>
          <a:graphicData uri="http://schemas.openxmlformats.org/drawingml/2006/table">
            <a:tbl>
              <a:tblPr firstRow="1" bandRow="1">
                <a:tableStyleId>{5C22544A-7EE6-4342-B048-85BDC9FD1C3A}</a:tableStyleId>
              </a:tblPr>
              <a:tblGrid>
                <a:gridCol w="1996439"/>
                <a:gridCol w="2953644"/>
                <a:gridCol w="2721798"/>
                <a:gridCol w="2721798"/>
              </a:tblGrid>
              <a:tr h="434658">
                <a:tc>
                  <a:txBody>
                    <a:bodyPr/>
                    <a:lstStyle/>
                    <a:p>
                      <a:pPr algn="l" fontAlgn="ctr"/>
                      <a:r>
                        <a:rPr lang="zh-CN" altLang="en-US" sz="1800" b="0" i="0" u="none" strike="noStrike" dirty="0">
                          <a:solidFill>
                            <a:srgbClr val="000000"/>
                          </a:solidFill>
                          <a:latin typeface="宋体"/>
                        </a:rPr>
                        <a:t>　</a:t>
                      </a:r>
                    </a:p>
                  </a:txBody>
                  <a:tcPr marL="9525" marR="9525" marT="9525" marB="0" anchor="ctr"/>
                </a:tc>
                <a:tc>
                  <a:txBody>
                    <a:bodyPr/>
                    <a:lstStyle/>
                    <a:p>
                      <a:pPr algn="ctr" fontAlgn="ctr"/>
                      <a:r>
                        <a:rPr lang="en-US" sz="2000" b="1" i="0" u="none" strike="noStrike" dirty="0">
                          <a:solidFill>
                            <a:srgbClr val="000000"/>
                          </a:solidFill>
                          <a:latin typeface="+mn-lt"/>
                        </a:rPr>
                        <a:t>XP72B20</a:t>
                      </a:r>
                    </a:p>
                  </a:txBody>
                  <a:tcPr marL="9525" marR="9525" marT="9525" marB="0" anchor="ctr"/>
                </a:tc>
                <a:tc>
                  <a:txBody>
                    <a:bodyPr/>
                    <a:lstStyle/>
                    <a:p>
                      <a:pPr algn="ctr" fontAlgn="ctr"/>
                      <a:r>
                        <a:rPr lang="en-US" sz="2000" b="1" i="0" u="none" strike="noStrike" dirty="0">
                          <a:solidFill>
                            <a:srgbClr val="000000"/>
                          </a:solidFill>
                          <a:latin typeface="+mn-lt"/>
                        </a:rPr>
                        <a:t>XP82B20</a:t>
                      </a:r>
                    </a:p>
                  </a:txBody>
                  <a:tcPr marL="9525" marR="9525" marT="9525" marB="0" anchor="ctr"/>
                </a:tc>
                <a:tc>
                  <a:txBody>
                    <a:bodyPr/>
                    <a:lstStyle/>
                    <a:p>
                      <a:pPr algn="ctr" fontAlgn="ctr"/>
                      <a:r>
                        <a:rPr lang="en-US" sz="2000" b="1" i="0" u="none" strike="noStrike" dirty="0">
                          <a:solidFill>
                            <a:srgbClr val="000000"/>
                          </a:solidFill>
                          <a:latin typeface="+mn-lt"/>
                        </a:rPr>
                        <a:t>XP1805</a:t>
                      </a:r>
                    </a:p>
                  </a:txBody>
                  <a:tcPr marL="9525" marR="9525" marT="9525" marB="0" anchor="ctr"/>
                </a:tc>
              </a:tr>
              <a:tr h="434658">
                <a:tc>
                  <a:txBody>
                    <a:bodyPr/>
                    <a:lstStyle/>
                    <a:p>
                      <a:pPr algn="l" fontAlgn="ctr"/>
                      <a:r>
                        <a:rPr lang="en-US" sz="1800" b="1" i="0" u="none" strike="noStrike" dirty="0">
                          <a:solidFill>
                            <a:srgbClr val="000000"/>
                          </a:solidFill>
                          <a:latin typeface="宋体"/>
                        </a:rPr>
                        <a:t>Size</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3 inch</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3.5 inch</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9 inch</a:t>
                      </a:r>
                    </a:p>
                  </a:txBody>
                  <a:tcPr marL="9525" marR="9525" marT="9525" marB="0" anchor="ctr"/>
                </a:tc>
              </a:tr>
              <a:tr h="434658">
                <a:tc>
                  <a:txBody>
                    <a:bodyPr/>
                    <a:lstStyle/>
                    <a:p>
                      <a:pPr algn="l" fontAlgn="ctr"/>
                      <a:r>
                        <a:rPr lang="en-US" sz="1800" b="1" i="0" u="none" strike="noStrike" dirty="0">
                          <a:solidFill>
                            <a:srgbClr val="000000"/>
                          </a:solidFill>
                          <a:latin typeface="宋体"/>
                          <a:hlinkClick r:id=""/>
                        </a:rPr>
                        <a:t>QE@410nm</a:t>
                      </a:r>
                      <a:endParaRPr lang="en-US" sz="1800" b="1" i="0" u="none" strike="noStrike" dirty="0">
                        <a:solidFill>
                          <a:srgbClr val="000000"/>
                        </a:solidFill>
                        <a:latin typeface="宋体"/>
                      </a:endParaRP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&gt;25%,typ.28%</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&gt;25%,typ.28%</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&gt;20%,typ.24%</a:t>
                      </a:r>
                    </a:p>
                  </a:txBody>
                  <a:tcPr marL="9525" marR="9525" marT="9525" marB="0" anchor="ctr"/>
                </a:tc>
              </a:tr>
              <a:tr h="434658">
                <a:tc>
                  <a:txBody>
                    <a:bodyPr/>
                    <a:lstStyle/>
                    <a:p>
                      <a:pPr algn="l" fontAlgn="ctr"/>
                      <a:r>
                        <a:rPr lang="en-US" sz="1800" b="1" i="0" u="none" strike="noStrike" dirty="0">
                          <a:solidFill>
                            <a:srgbClr val="000000"/>
                          </a:solidFill>
                          <a:latin typeface="宋体"/>
                        </a:rPr>
                        <a:t>Homogeneity </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±20%,typ.±15</a:t>
                      </a:r>
                      <a:r>
                        <a:rPr lang="en-US" sz="2000" b="0" i="0" u="none" strike="sngStrike">
                          <a:solidFill>
                            <a:srgbClr val="000000"/>
                          </a:solidFill>
                          <a:latin typeface="隶书" pitchFamily="49" charset="-122"/>
                          <a:ea typeface="隶书" pitchFamily="49" charset="-122"/>
                        </a:rPr>
                        <a:t>%</a:t>
                      </a:r>
                      <a:endParaRPr lang="en-US" sz="2000" b="0" i="0" u="none" strike="noStrike">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±20%,typ.±15</a:t>
                      </a:r>
                      <a:r>
                        <a:rPr lang="en-US" sz="2000" b="0" i="0" u="none" strike="sngStrike" dirty="0">
                          <a:solidFill>
                            <a:srgbClr val="000000"/>
                          </a:solidFill>
                          <a:latin typeface="隶书" pitchFamily="49" charset="-122"/>
                          <a:ea typeface="隶书" pitchFamily="49" charset="-122"/>
                        </a:rPr>
                        <a:t>%</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±15%,typ.±12%</a:t>
                      </a:r>
                    </a:p>
                  </a:txBody>
                  <a:tcPr marL="9525" marR="9525" marT="9525" marB="0" anchor="ctr"/>
                </a:tc>
              </a:tr>
              <a:tr h="434658">
                <a:tc>
                  <a:txBody>
                    <a:bodyPr/>
                    <a:lstStyle/>
                    <a:p>
                      <a:pPr algn="l" fontAlgn="ctr"/>
                      <a:r>
                        <a:rPr lang="en-US" sz="1800" b="1" i="0" u="none" strike="noStrike" dirty="0">
                          <a:solidFill>
                            <a:srgbClr val="000000"/>
                          </a:solidFill>
                          <a:latin typeface="宋体"/>
                        </a:rPr>
                        <a:t>Gain</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1.00E+07</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1.00E+07</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1.00E+07</a:t>
                      </a:r>
                    </a:p>
                  </a:txBody>
                  <a:tcPr marL="9525" marR="9525" marT="9525" marB="0" anchor="ctr"/>
                </a:tc>
              </a:tr>
              <a:tr h="434658">
                <a:tc>
                  <a:txBody>
                    <a:bodyPr/>
                    <a:lstStyle/>
                    <a:p>
                      <a:pPr algn="l" fontAlgn="ctr"/>
                      <a:r>
                        <a:rPr lang="en-US" sz="1800" b="1" i="0" u="none" strike="noStrike" dirty="0">
                          <a:solidFill>
                            <a:srgbClr val="000000"/>
                          </a:solidFill>
                          <a:latin typeface="宋体"/>
                        </a:rPr>
                        <a:t>Voltage </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1000-1500V,typ.1300V</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1000-1500V,typ.1300V</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1600V-2300V,typ.1900V</a:t>
                      </a:r>
                    </a:p>
                  </a:txBody>
                  <a:tcPr marL="9525" marR="9525" marT="9525" marB="0" anchor="ctr"/>
                </a:tc>
              </a:tr>
              <a:tr h="434658">
                <a:tc>
                  <a:txBody>
                    <a:bodyPr/>
                    <a:lstStyle/>
                    <a:p>
                      <a:pPr algn="l" fontAlgn="ctr"/>
                      <a:r>
                        <a:rPr lang="en-US" sz="1800" b="1" i="0" u="none" strike="noStrike" dirty="0">
                          <a:solidFill>
                            <a:srgbClr val="000000"/>
                          </a:solidFill>
                          <a:latin typeface="宋体"/>
                        </a:rPr>
                        <a:t>TTS</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3-5ns,typ.4ns</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3-5ns,typ.4ns</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2-3ns,typ.2.4ns</a:t>
                      </a:r>
                    </a:p>
                  </a:txBody>
                  <a:tcPr marL="9525" marR="9525" marT="9525" marB="0" anchor="ctr"/>
                </a:tc>
              </a:tr>
              <a:tr h="434658">
                <a:tc>
                  <a:txBody>
                    <a:bodyPr/>
                    <a:lstStyle/>
                    <a:p>
                      <a:pPr algn="l" fontAlgn="ctr"/>
                      <a:r>
                        <a:rPr lang="en-US" sz="1800" b="1" i="0" u="none" strike="noStrike" dirty="0">
                          <a:solidFill>
                            <a:srgbClr val="000000"/>
                          </a:solidFill>
                          <a:latin typeface="宋体"/>
                          <a:hlinkClick r:id=""/>
                        </a:rPr>
                        <a:t>Noise@20℃</a:t>
                      </a:r>
                      <a:endParaRPr lang="en-US" sz="1800" b="1" i="0" u="none" strike="noStrike" dirty="0">
                        <a:solidFill>
                          <a:srgbClr val="000000"/>
                        </a:solidFill>
                        <a:latin typeface="宋体"/>
                      </a:endParaRP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&lt;2000cps,typ.800cps</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&lt;2000cps,typ.1000cps</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&lt;5000cps,typ.3000cps</a:t>
                      </a:r>
                    </a:p>
                  </a:txBody>
                  <a:tcPr marL="9525" marR="9525" marT="9525" marB="0" anchor="ctr"/>
                </a:tc>
              </a:tr>
              <a:tr h="434658">
                <a:tc>
                  <a:txBody>
                    <a:bodyPr/>
                    <a:lstStyle/>
                    <a:p>
                      <a:pPr algn="l" fontAlgn="ctr"/>
                      <a:r>
                        <a:rPr lang="en-US" sz="1800" b="1" i="0" u="none" strike="noStrike" dirty="0">
                          <a:solidFill>
                            <a:srgbClr val="000000"/>
                          </a:solidFill>
                          <a:latin typeface="宋体"/>
                        </a:rPr>
                        <a:t> P/V</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&gt;2,typ.3</a:t>
                      </a:r>
                    </a:p>
                  </a:txBody>
                  <a:tcPr marL="9525" marR="9525" marT="9525" marB="0" anchor="ctr"/>
                </a:tc>
                <a:tc>
                  <a:txBody>
                    <a:bodyPr/>
                    <a:lstStyle/>
                    <a:p>
                      <a:pPr algn="ctr" fontAlgn="ctr"/>
                      <a:r>
                        <a:rPr lang="en-US" sz="2000" b="0" i="0" u="none" strike="noStrike">
                          <a:solidFill>
                            <a:srgbClr val="000000"/>
                          </a:solidFill>
                          <a:latin typeface="隶书" pitchFamily="49" charset="-122"/>
                          <a:ea typeface="隶书" pitchFamily="49" charset="-122"/>
                        </a:rPr>
                        <a:t>&gt;2,typ.3</a:t>
                      </a: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&gt;1.4，typ.1.6</a:t>
                      </a:r>
                    </a:p>
                  </a:txBody>
                  <a:tcPr marL="9525" marR="9525" marT="9525" marB="0" anchor="ctr"/>
                </a:tc>
              </a:tr>
              <a:tr h="434658">
                <a:tc>
                  <a:txBody>
                    <a:bodyPr/>
                    <a:lstStyle/>
                    <a:p>
                      <a:pPr algn="l" fontAlgn="ctr"/>
                      <a:r>
                        <a:rPr lang="en-US" sz="1800" b="1" i="0" u="none" strike="noStrike" dirty="0">
                          <a:solidFill>
                            <a:srgbClr val="000000"/>
                          </a:solidFill>
                          <a:latin typeface="宋体"/>
                        </a:rPr>
                        <a:t> </a:t>
                      </a:r>
                      <a:r>
                        <a:rPr lang="en-US" sz="1800" b="1" i="0" u="none" strike="noStrike" dirty="0">
                          <a:solidFill>
                            <a:srgbClr val="000000"/>
                          </a:solidFill>
                          <a:latin typeface="微软雅黑"/>
                        </a:rPr>
                        <a:t>Linearity（2%） </a:t>
                      </a:r>
                      <a:endParaRPr lang="en-US" sz="1800" b="1" i="0" u="none" strike="noStrike" dirty="0">
                        <a:solidFill>
                          <a:srgbClr val="000000"/>
                        </a:solidFill>
                        <a:latin typeface="宋体"/>
                      </a:endParaRPr>
                    </a:p>
                  </a:txBody>
                  <a:tcPr marL="9525" marR="9525" marT="9525" marB="0" anchor="ctr"/>
                </a:tc>
                <a:tc>
                  <a:txBody>
                    <a:bodyPr/>
                    <a:lstStyle/>
                    <a:p>
                      <a:pPr algn="ctr" fontAlgn="ctr"/>
                      <a:r>
                        <a:rPr lang="zh-CN" altLang="en-US" sz="2000" b="0" i="0" u="none" strike="noStrike" dirty="0">
                          <a:solidFill>
                            <a:srgbClr val="000000"/>
                          </a:solidFill>
                          <a:latin typeface="隶书" pitchFamily="49" charset="-122"/>
                          <a:ea typeface="隶书" pitchFamily="49" charset="-122"/>
                        </a:rPr>
                        <a:t>　</a:t>
                      </a:r>
                      <a:r>
                        <a:rPr lang="en-US" altLang="zh-CN" sz="2000" b="0" i="0" u="none" strike="noStrike" dirty="0" smtClean="0">
                          <a:solidFill>
                            <a:srgbClr val="000000"/>
                          </a:solidFill>
                          <a:latin typeface="隶书" pitchFamily="49" charset="-122"/>
                          <a:ea typeface="隶书" pitchFamily="49" charset="-122"/>
                        </a:rPr>
                        <a:t>——</a:t>
                      </a:r>
                      <a:endParaRPr lang="zh-CN" alt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zh-CN" altLang="en-US" sz="2000" b="0" i="0" u="none" strike="noStrike" dirty="0">
                          <a:solidFill>
                            <a:srgbClr val="000000"/>
                          </a:solidFill>
                          <a:latin typeface="隶书" pitchFamily="49" charset="-122"/>
                          <a:ea typeface="隶书" pitchFamily="49" charset="-122"/>
                        </a:rPr>
                        <a:t>　</a:t>
                      </a:r>
                      <a:r>
                        <a:rPr lang="en-US" altLang="zh-CN" sz="2000" b="0" i="0" u="none" strike="noStrike" dirty="0" smtClean="0">
                          <a:solidFill>
                            <a:srgbClr val="000000"/>
                          </a:solidFill>
                          <a:latin typeface="隶书" pitchFamily="49" charset="-122"/>
                          <a:ea typeface="隶书" pitchFamily="49" charset="-122"/>
                        </a:rPr>
                        <a:t>——</a:t>
                      </a:r>
                      <a:endParaRPr lang="zh-CN" alt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60mA</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graphicFrame>
        <p:nvGraphicFramePr>
          <p:cNvPr id="4" name="内容占位符 3"/>
          <p:cNvGraphicFramePr>
            <a:graphicFrameLocks/>
          </p:cNvGraphicFramePr>
          <p:nvPr/>
        </p:nvGraphicFramePr>
        <p:xfrm>
          <a:off x="1021080" y="1779895"/>
          <a:ext cx="10347960" cy="4590424"/>
        </p:xfrm>
        <a:graphic>
          <a:graphicData uri="http://schemas.openxmlformats.org/drawingml/2006/table">
            <a:tbl>
              <a:tblPr firstRow="1" bandRow="1">
                <a:tableStyleId>{5C22544A-7EE6-4342-B048-85BDC9FD1C3A}</a:tableStyleId>
              </a:tblPr>
              <a:tblGrid>
                <a:gridCol w="2499360"/>
                <a:gridCol w="3474720"/>
                <a:gridCol w="4329430"/>
                <a:gridCol w="44450"/>
              </a:tblGrid>
              <a:tr h="420801">
                <a:tc>
                  <a:txBody>
                    <a:bodyPr/>
                    <a:lstStyle/>
                    <a:p>
                      <a:pPr algn="l" fontAlgn="ctr"/>
                      <a:r>
                        <a:rPr lang="zh-CN" altLang="en-US" sz="1800" b="0" i="0" u="none" strike="noStrike" dirty="0">
                          <a:solidFill>
                            <a:srgbClr val="000000"/>
                          </a:solidFill>
                          <a:latin typeface="宋体"/>
                        </a:rPr>
                        <a:t>　</a:t>
                      </a:r>
                    </a:p>
                  </a:txBody>
                  <a:tcPr marL="9525" marR="9525" marT="9525" marB="0" anchor="ctr"/>
                </a:tc>
                <a:tc>
                  <a:txBody>
                    <a:bodyPr/>
                    <a:lstStyle/>
                    <a:p>
                      <a:pPr algn="ctr" fontAlgn="ctr"/>
                      <a:r>
                        <a:rPr lang="en-US" sz="2000" b="1" i="0" u="none" strike="noStrike" dirty="0" smtClean="0">
                          <a:solidFill>
                            <a:srgbClr val="000000"/>
                          </a:solidFill>
                          <a:latin typeface="+mn-lt"/>
                        </a:rPr>
                        <a:t>XP3960</a:t>
                      </a:r>
                      <a:endParaRPr lang="en-US" sz="2000" b="1" i="0" u="none" strike="noStrike" dirty="0">
                        <a:solidFill>
                          <a:srgbClr val="000000"/>
                        </a:solidFill>
                        <a:latin typeface="+mn-lt"/>
                      </a:endParaRPr>
                    </a:p>
                  </a:txBody>
                  <a:tcPr marL="9525" marR="9525" marT="9525" marB="0" anchor="ctr"/>
                </a:tc>
                <a:tc>
                  <a:txBody>
                    <a:bodyPr/>
                    <a:lstStyle/>
                    <a:p>
                      <a:pPr algn="ctr" fontAlgn="ctr"/>
                      <a:r>
                        <a:rPr lang="en-US" sz="2000" b="1" i="0" u="none" strike="noStrike" dirty="0" smtClean="0">
                          <a:solidFill>
                            <a:srgbClr val="000000"/>
                          </a:solidFill>
                          <a:latin typeface="+mn-lt"/>
                        </a:rPr>
                        <a:t>XP3182</a:t>
                      </a:r>
                      <a:endParaRPr lang="en-US" sz="2000" b="1" i="0" u="none" strike="noStrike" dirty="0">
                        <a:solidFill>
                          <a:srgbClr val="000000"/>
                        </a:solidFill>
                        <a:latin typeface="+mn-lt"/>
                      </a:endParaRPr>
                    </a:p>
                  </a:txBody>
                  <a:tcPr marL="9525" marR="9525" marT="9525" marB="0" anchor="ctr"/>
                </a:tc>
                <a:tc>
                  <a:txBody>
                    <a:bodyPr/>
                    <a:lstStyle/>
                    <a:p>
                      <a:pPr algn="ctr" fontAlgn="ctr"/>
                      <a:endParaRPr lang="en-US" sz="2000" b="1" i="0" u="none" strike="noStrike" dirty="0">
                        <a:solidFill>
                          <a:srgbClr val="000000"/>
                        </a:solidFill>
                        <a:latin typeface="+mn-lt"/>
                      </a:endParaRPr>
                    </a:p>
                  </a:txBody>
                  <a:tcPr marL="9525" marR="9525" marT="9525" marB="0" anchor="ctr"/>
                </a:tc>
              </a:tr>
              <a:tr h="420801">
                <a:tc>
                  <a:txBody>
                    <a:bodyPr/>
                    <a:lstStyle/>
                    <a:p>
                      <a:pPr algn="l" fontAlgn="ctr"/>
                      <a:r>
                        <a:rPr lang="en-US" sz="1800" b="1" i="0" u="none" strike="noStrike" dirty="0">
                          <a:solidFill>
                            <a:srgbClr val="000000"/>
                          </a:solidFill>
                          <a:latin typeface="宋体"/>
                        </a:rPr>
                        <a:t>Size</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1.5 </a:t>
                      </a:r>
                      <a:r>
                        <a:rPr lang="en-US" sz="2000" b="0" i="0" u="none" strike="noStrike" dirty="0">
                          <a:solidFill>
                            <a:srgbClr val="000000"/>
                          </a:solidFill>
                          <a:latin typeface="隶书" pitchFamily="49" charset="-122"/>
                          <a:ea typeface="隶书" pitchFamily="49" charset="-122"/>
                        </a:rPr>
                        <a:t>inch</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1 </a:t>
                      </a:r>
                      <a:r>
                        <a:rPr lang="en-US" sz="2000" b="0" i="0" u="none" strike="noStrike" dirty="0">
                          <a:solidFill>
                            <a:srgbClr val="000000"/>
                          </a:solidFill>
                          <a:latin typeface="隶书" pitchFamily="49" charset="-122"/>
                          <a:ea typeface="隶书" pitchFamily="49" charset="-122"/>
                        </a:rPr>
                        <a:t>inch</a:t>
                      </a: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420801">
                <a:tc>
                  <a:txBody>
                    <a:bodyPr/>
                    <a:lstStyle/>
                    <a:p>
                      <a:pPr algn="l" fontAlgn="ctr"/>
                      <a:r>
                        <a:rPr lang="en-US" sz="1800" b="1" i="0" u="none" strike="noStrike" dirty="0">
                          <a:solidFill>
                            <a:srgbClr val="000000"/>
                          </a:solidFill>
                          <a:latin typeface="宋体"/>
                          <a:hlinkClick r:id=""/>
                        </a:rPr>
                        <a:t>QE@410nm</a:t>
                      </a:r>
                      <a:endParaRPr lang="en-US" sz="1800" b="1" i="0" u="none" strike="noStrike" dirty="0">
                        <a:solidFill>
                          <a:srgbClr val="000000"/>
                        </a:solidFill>
                        <a:latin typeface="宋体"/>
                      </a:endParaRP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&gt;</a:t>
                      </a:r>
                      <a:r>
                        <a:rPr lang="en-US" sz="2000" b="0" i="0" u="none" strike="noStrike" dirty="0" smtClean="0">
                          <a:solidFill>
                            <a:srgbClr val="000000"/>
                          </a:solidFill>
                          <a:latin typeface="隶书" pitchFamily="49" charset="-122"/>
                          <a:ea typeface="隶书" pitchFamily="49" charset="-122"/>
                        </a:rPr>
                        <a:t>20%,typ.25%</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dirty="0">
                          <a:solidFill>
                            <a:srgbClr val="000000"/>
                          </a:solidFill>
                          <a:latin typeface="隶书" pitchFamily="49" charset="-122"/>
                          <a:ea typeface="隶书" pitchFamily="49" charset="-122"/>
                        </a:rPr>
                        <a:t>&gt;</a:t>
                      </a:r>
                      <a:r>
                        <a:rPr lang="en-US" sz="2000" b="0" i="0" u="none" strike="noStrike" dirty="0" smtClean="0">
                          <a:solidFill>
                            <a:srgbClr val="000000"/>
                          </a:solidFill>
                          <a:latin typeface="隶书" pitchFamily="49" charset="-122"/>
                          <a:ea typeface="隶书" pitchFamily="49" charset="-122"/>
                        </a:rPr>
                        <a:t>20%,typ.25%</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420801">
                <a:tc>
                  <a:txBody>
                    <a:bodyPr/>
                    <a:lstStyle/>
                    <a:p>
                      <a:pPr algn="l" fontAlgn="ctr"/>
                      <a:r>
                        <a:rPr lang="en-US" sz="1800" b="1" i="0" u="none" strike="noStrike" dirty="0">
                          <a:solidFill>
                            <a:srgbClr val="000000"/>
                          </a:solidFill>
                          <a:latin typeface="宋体"/>
                        </a:rPr>
                        <a:t>Homogeneity </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±10%,</a:t>
                      </a:r>
                      <a:r>
                        <a:rPr lang="en-US" sz="2000" b="0" i="0" u="none" strike="noStrike" dirty="0">
                          <a:solidFill>
                            <a:srgbClr val="000000"/>
                          </a:solidFill>
                          <a:latin typeface="隶书" pitchFamily="49" charset="-122"/>
                          <a:ea typeface="隶书" pitchFamily="49" charset="-122"/>
                        </a:rPr>
                        <a:t>typ</a:t>
                      </a:r>
                      <a:r>
                        <a:rPr lang="en-US" sz="2000" b="0" i="0" u="none" strike="noStrike" dirty="0" smtClean="0">
                          <a:solidFill>
                            <a:srgbClr val="000000"/>
                          </a:solidFill>
                          <a:latin typeface="隶书" pitchFamily="49" charset="-122"/>
                          <a:ea typeface="隶书" pitchFamily="49" charset="-122"/>
                        </a:rPr>
                        <a:t>.±5</a:t>
                      </a:r>
                      <a:r>
                        <a:rPr lang="en-US" sz="2000" b="0" i="0" u="none" strike="sngStrike" dirty="0">
                          <a:solidFill>
                            <a:srgbClr val="000000"/>
                          </a:solidFill>
                          <a:latin typeface="隶书" pitchFamily="49" charset="-122"/>
                          <a:ea typeface="隶书" pitchFamily="49" charset="-122"/>
                        </a:rPr>
                        <a:t>%</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±10</a:t>
                      </a:r>
                      <a:r>
                        <a:rPr lang="en-US" sz="2000" b="0" i="0" u="none" strike="noStrike" dirty="0">
                          <a:solidFill>
                            <a:srgbClr val="000000"/>
                          </a:solidFill>
                          <a:latin typeface="隶书" pitchFamily="49" charset="-122"/>
                          <a:ea typeface="隶书" pitchFamily="49" charset="-122"/>
                        </a:rPr>
                        <a:t>%,typ</a:t>
                      </a:r>
                      <a:r>
                        <a:rPr lang="en-US" sz="2000" b="0" i="0" u="none" strike="noStrike" dirty="0" smtClean="0">
                          <a:solidFill>
                            <a:srgbClr val="000000"/>
                          </a:solidFill>
                          <a:latin typeface="隶书" pitchFamily="49" charset="-122"/>
                          <a:ea typeface="隶书" pitchFamily="49" charset="-122"/>
                        </a:rPr>
                        <a:t>.±5</a:t>
                      </a:r>
                      <a:r>
                        <a:rPr lang="en-US" sz="2000" b="0" i="0" u="none" strike="sngStrike" dirty="0">
                          <a:solidFill>
                            <a:srgbClr val="000000"/>
                          </a:solidFill>
                          <a:latin typeface="隶书" pitchFamily="49" charset="-122"/>
                          <a:ea typeface="隶书" pitchFamily="49" charset="-122"/>
                        </a:rPr>
                        <a:t>%</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420801">
                <a:tc>
                  <a:txBody>
                    <a:bodyPr/>
                    <a:lstStyle/>
                    <a:p>
                      <a:pPr algn="l" fontAlgn="ctr"/>
                      <a:r>
                        <a:rPr lang="en-US" sz="1800" b="1" i="0" u="none" strike="noStrike" dirty="0">
                          <a:solidFill>
                            <a:srgbClr val="000000"/>
                          </a:solidFill>
                          <a:latin typeface="宋体"/>
                        </a:rPr>
                        <a:t>Gain</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4.00E+05</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2.00E+05</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420801">
                <a:tc>
                  <a:txBody>
                    <a:bodyPr/>
                    <a:lstStyle/>
                    <a:p>
                      <a:pPr algn="l" fontAlgn="ctr"/>
                      <a:r>
                        <a:rPr lang="en-US" sz="1800" b="1" i="0" u="none" strike="noStrike" dirty="0">
                          <a:solidFill>
                            <a:srgbClr val="000000"/>
                          </a:solidFill>
                          <a:latin typeface="宋体"/>
                        </a:rPr>
                        <a:t>Voltage </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1300-1700V,typ.1500V</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800-1200V,typ.1000V</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420801">
                <a:tc>
                  <a:txBody>
                    <a:bodyPr/>
                    <a:lstStyle/>
                    <a:p>
                      <a:pPr algn="l" fontAlgn="ctr"/>
                      <a:r>
                        <a:rPr lang="en-US" sz="1800" b="1" i="0" u="none" strike="noStrike" dirty="0">
                          <a:solidFill>
                            <a:srgbClr val="000000"/>
                          </a:solidFill>
                          <a:latin typeface="宋体"/>
                        </a:rPr>
                        <a:t>TTS</a:t>
                      </a:r>
                    </a:p>
                  </a:txBody>
                  <a:tcPr marL="9525" marR="9525" marT="9525" marB="0" anchor="ctr"/>
                </a:tc>
                <a:tc>
                  <a:txBody>
                    <a:bodyPr/>
                    <a:lstStyle/>
                    <a:p>
                      <a:pPr algn="ctr" fontAlgn="ctr"/>
                      <a:r>
                        <a:rPr lang="en-US" sz="2000" b="0" i="0" u="none" strike="noStrike" dirty="0" smtClean="0">
                          <a:solidFill>
                            <a:srgbClr val="000000"/>
                          </a:solidFill>
                          <a:latin typeface="隶书" pitchFamily="49" charset="-122"/>
                          <a:ea typeface="隶书" pitchFamily="49" charset="-122"/>
                        </a:rPr>
                        <a:t>1.5ns,typ.1ns</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altLang="zh-CN" sz="2000" b="0" i="0" u="none" strike="noStrike" dirty="0" smtClean="0">
                          <a:solidFill>
                            <a:srgbClr val="000000"/>
                          </a:solidFill>
                          <a:latin typeface="隶书" pitchFamily="49" charset="-122"/>
                          <a:ea typeface="隶书" pitchFamily="49" charset="-122"/>
                        </a:rPr>
                        <a:t>——</a:t>
                      </a:r>
                      <a:endParaRPr 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58897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dirty="0" smtClean="0">
                          <a:latin typeface="微软雅黑" panose="020B0503020204020204" pitchFamily="34" charset="-122"/>
                          <a:ea typeface="微软雅黑" panose="020B0503020204020204" pitchFamily="34" charset="-122"/>
                        </a:rPr>
                        <a:t>Temperature Coefficient</a:t>
                      </a:r>
                      <a:endParaRPr lang="en-US" sz="1800" b="1" i="0" u="none" strike="noStrike" dirty="0">
                        <a:solidFill>
                          <a:srgbClr val="000000"/>
                        </a:solidFill>
                        <a:latin typeface="宋体"/>
                      </a:endParaRPr>
                    </a:p>
                  </a:txBody>
                  <a:tcPr marL="9525" marR="9525" marT="9525" marB="0" anchor="ctr"/>
                </a:tc>
                <a:tc>
                  <a:txBody>
                    <a:bodyPr/>
                    <a:lstStyle/>
                    <a:p>
                      <a:pPr algn="ctr" fontAlgn="ctr"/>
                      <a:r>
                        <a:rPr lang="en-US" sz="1800" dirty="0" smtClean="0">
                          <a:latin typeface="微软雅黑" panose="020B0503020204020204" pitchFamily="34" charset="-122"/>
                          <a:ea typeface="微软雅黑" panose="020B0503020204020204" pitchFamily="34" charset="-122"/>
                        </a:rPr>
                        <a:t>&lt;0.1%/K</a:t>
                      </a:r>
                      <a:endParaRPr lang="en-US" sz="18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en-US" altLang="zh-CN" sz="1800" b="0" i="0" u="none" strike="noStrike" dirty="0" smtClean="0">
                          <a:solidFill>
                            <a:srgbClr val="000000"/>
                          </a:solidFill>
                          <a:latin typeface="隶书" pitchFamily="49" charset="-122"/>
                          <a:ea typeface="隶书" pitchFamily="49" charset="-122"/>
                        </a:rPr>
                        <a:t>——</a:t>
                      </a:r>
                      <a:endParaRPr lang="en-US" sz="18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r h="635044">
                <a:tc>
                  <a:txBody>
                    <a:bodyPr/>
                    <a:lstStyle/>
                    <a:p>
                      <a:pPr algn="l" fontAlgn="ctr"/>
                      <a:r>
                        <a:rPr lang="en-US" sz="1800" b="1" i="0" u="none" strike="noStrike" dirty="0">
                          <a:solidFill>
                            <a:srgbClr val="000000"/>
                          </a:solidFill>
                          <a:latin typeface="宋体"/>
                        </a:rPr>
                        <a:t> </a:t>
                      </a:r>
                      <a:r>
                        <a:rPr lang="en-US" sz="1800" b="1" i="0" u="none" strike="noStrike" dirty="0">
                          <a:solidFill>
                            <a:srgbClr val="000000"/>
                          </a:solidFill>
                          <a:latin typeface="微软雅黑"/>
                        </a:rPr>
                        <a:t>Linearity（2%） </a:t>
                      </a:r>
                      <a:endParaRPr lang="en-US" sz="1800" b="1" i="0" u="none" strike="noStrike" dirty="0">
                        <a:solidFill>
                          <a:srgbClr val="000000"/>
                        </a:solidFill>
                        <a:latin typeface="宋体"/>
                      </a:endParaRPr>
                    </a:p>
                  </a:txBody>
                  <a:tcPr marL="9525" marR="9525" marT="9525" marB="0" anchor="ctr"/>
                </a:tc>
                <a:tc>
                  <a:txBody>
                    <a:bodyPr/>
                    <a:lstStyle/>
                    <a:p>
                      <a:pPr algn="ctr" fontAlgn="ctr"/>
                      <a:r>
                        <a:rPr lang="zh-CN" altLang="en-US" sz="2000" b="0" i="0" u="none" strike="noStrike" dirty="0">
                          <a:solidFill>
                            <a:srgbClr val="000000"/>
                          </a:solidFill>
                          <a:latin typeface="隶书" pitchFamily="49" charset="-122"/>
                          <a:ea typeface="隶书" pitchFamily="49" charset="-122"/>
                        </a:rPr>
                        <a:t>　</a:t>
                      </a:r>
                      <a:r>
                        <a:rPr lang="en-US" altLang="zh-CN" sz="2000" b="0" i="0" u="none" strike="noStrike" dirty="0" smtClean="0">
                          <a:solidFill>
                            <a:srgbClr val="000000"/>
                          </a:solidFill>
                          <a:latin typeface="隶书" pitchFamily="49" charset="-122"/>
                          <a:ea typeface="隶书" pitchFamily="49" charset="-122"/>
                        </a:rPr>
                        <a:t>50mA</a:t>
                      </a:r>
                      <a:endParaRPr lang="zh-CN" alt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r>
                        <a:rPr lang="zh-CN" altLang="en-US" sz="2000" b="0" i="0" u="none" strike="noStrike" dirty="0">
                          <a:solidFill>
                            <a:srgbClr val="000000"/>
                          </a:solidFill>
                          <a:latin typeface="隶书" pitchFamily="49" charset="-122"/>
                          <a:ea typeface="隶书" pitchFamily="49" charset="-122"/>
                        </a:rPr>
                        <a:t>　</a:t>
                      </a:r>
                      <a:r>
                        <a:rPr lang="en-US" altLang="zh-CN" sz="2000" b="0" i="0" u="none" strike="noStrike" dirty="0" smtClean="0">
                          <a:solidFill>
                            <a:srgbClr val="000000"/>
                          </a:solidFill>
                          <a:latin typeface="隶书" pitchFamily="49" charset="-122"/>
                          <a:ea typeface="隶书" pitchFamily="49" charset="-122"/>
                        </a:rPr>
                        <a:t>40mA</a:t>
                      </a:r>
                      <a:endParaRPr lang="zh-CN" altLang="en-US" sz="2000" b="0" i="0" u="none" strike="noStrike" dirty="0">
                        <a:solidFill>
                          <a:srgbClr val="000000"/>
                        </a:solidFill>
                        <a:latin typeface="隶书" pitchFamily="49" charset="-122"/>
                        <a:ea typeface="隶书" pitchFamily="49" charset="-122"/>
                      </a:endParaRPr>
                    </a:p>
                  </a:txBody>
                  <a:tcPr marL="9525" marR="9525" marT="9525" marB="0" anchor="ctr"/>
                </a:tc>
                <a:tc>
                  <a:txBody>
                    <a:bodyPr/>
                    <a:lstStyle/>
                    <a:p>
                      <a:pPr algn="ctr" fontAlgn="ctr"/>
                      <a:endParaRPr lang="en-US" sz="1800" b="0" i="0" u="none" strike="noStrike" dirty="0">
                        <a:solidFill>
                          <a:srgbClr val="000000"/>
                        </a:solidFill>
                        <a:latin typeface="隶书" pitchFamily="49" charset="-122"/>
                        <a:ea typeface="隶书" pitchFamily="49" charset="-122"/>
                      </a:endParaRPr>
                    </a:p>
                  </a:txBody>
                  <a:tcPr marL="9525" marR="9525" marT="9525" marB="0" anchor="ctr"/>
                </a:tc>
              </a:tr>
              <a:tr h="420801">
                <a:tc>
                  <a:txBody>
                    <a:bodyPr/>
                    <a:lstStyle/>
                    <a:p>
                      <a:endParaRPr lang="zh-CN" altLang="en-US"/>
                    </a:p>
                  </a:txBody>
                  <a:tcPr marL="9525" marR="9525" marT="9525" marB="0" anchor="ctr"/>
                </a:tc>
                <a:tc>
                  <a:txBody>
                    <a:bodyPr/>
                    <a:lstStyle/>
                    <a:p>
                      <a:endParaRPr lang="zh-CN" altLang="en-US"/>
                    </a:p>
                  </a:txBody>
                  <a:tcPr marL="9525" marR="9525" marT="9525" marB="0" anchor="ctr"/>
                </a:tc>
                <a:tc>
                  <a:txBody>
                    <a:bodyPr/>
                    <a:lstStyle/>
                    <a:p>
                      <a:endParaRPr lang="zh-CN" altLang="en-US" dirty="0"/>
                    </a:p>
                  </a:txBody>
                  <a:tcPr marL="9525" marR="9525" marT="9525" marB="0" anchor="ctr"/>
                </a:tc>
                <a:tc>
                  <a:txBody>
                    <a:bodyPr/>
                    <a:lstStyle/>
                    <a:p>
                      <a:pPr algn="ctr" fontAlgn="ctr"/>
                      <a:endParaRPr lang="en-US" sz="2000" b="0" i="0" u="none" strike="noStrike" dirty="0">
                        <a:solidFill>
                          <a:srgbClr val="000000"/>
                        </a:solidFill>
                        <a:latin typeface="隶书" pitchFamily="49" charset="-122"/>
                        <a:ea typeface="隶书" pitchFamily="49" charset="-122"/>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接连接符 50"/>
          <p:cNvCxnSpPr/>
          <p:nvPr/>
        </p:nvCxnSpPr>
        <p:spPr>
          <a:xfrm>
            <a:off x="3265341" y="6311900"/>
            <a:ext cx="8685359" cy="0"/>
          </a:xfrm>
          <a:prstGeom prst="line">
            <a:avLst/>
          </a:prstGeom>
          <a:ln w="19050">
            <a:solidFill>
              <a:schemeClr val="bg1">
                <a:alpha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39526" y="1316507"/>
            <a:ext cx="11578342" cy="465460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HZC has bought all production equipment, patents and technical information of PMT from PHOTONIS in 2011. The production started on December 12th, 2012.</a:t>
            </a:r>
          </a:p>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Production capacity: 230,000 sets yearly.</a:t>
            </a:r>
          </a:p>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Product line and the design and technology remains the same as PHOTONIS's.</a:t>
            </a:r>
          </a:p>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HZC has been supplied to customers both in China and abroad.</a:t>
            </a:r>
          </a:p>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HZC has set up a R&amp;D Center for PMT in Xi'an China in cooperation with XIOPM (Xi'an Institute of Optics and Precision Mechanics of CAS. XIOPM has complete simulation software and measurement instrument for PMT, and has a scientific research team with rich experience in PMT design and mechanistic study.</a:t>
            </a:r>
          </a:p>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PHOTONIS commits to continue supporting HZC technically in years.</a:t>
            </a:r>
          </a:p>
        </p:txBody>
      </p:sp>
      <p:sp>
        <p:nvSpPr>
          <p:cNvPr id="10" name="文本框 9"/>
          <p:cNvSpPr txBox="1"/>
          <p:nvPr/>
        </p:nvSpPr>
        <p:spPr>
          <a:xfrm>
            <a:off x="3981406" y="390947"/>
            <a:ext cx="2942254" cy="584775"/>
          </a:xfrm>
          <a:prstGeom prst="rect">
            <a:avLst/>
          </a:prstGeom>
          <a:noFill/>
        </p:spPr>
        <p:txBody>
          <a:bodyPr wrap="square" rtlCol="0">
            <a:spAutoFit/>
          </a:bodyPr>
          <a:lstStyle/>
          <a:p>
            <a:r>
              <a:rPr lang="en-US" altLang="zh-CN" sz="3200" b="1" dirty="0">
                <a:solidFill>
                  <a:schemeClr val="accent6">
                    <a:lumMod val="50000"/>
                  </a:schemeClr>
                </a:solidFill>
                <a:latin typeface="微软雅黑" pitchFamily="34" charset="-122"/>
                <a:ea typeface="微软雅黑" pitchFamily="34" charset="-122"/>
                <a:cs typeface="Arial" pitchFamily="34" charset="0"/>
              </a:rPr>
              <a:t>About HZC</a:t>
            </a:r>
          </a:p>
        </p:txBody>
      </p:sp>
    </p:spTree>
    <p:extLst>
      <p:ext uri="{BB962C8B-B14F-4D97-AF65-F5344CB8AC3E}">
        <p14:creationId xmlns="" xmlns:p14="http://schemas.microsoft.com/office/powerpoint/2010/main" val="6307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1600" y="1271720"/>
            <a:ext cx="11612489" cy="5046584"/>
          </a:xfrm>
          <a:prstGeom prst="rect">
            <a:avLst/>
          </a:prstGeom>
        </p:spPr>
      </p:pic>
      <p:sp>
        <p:nvSpPr>
          <p:cNvPr id="7" name="标题 1"/>
          <p:cNvSpPr>
            <a:spLocks noGrp="1"/>
          </p:cNvSpPr>
          <p:nvPr>
            <p:ph type="title"/>
          </p:nvPr>
        </p:nvSpPr>
        <p:spPr>
          <a:xfrm>
            <a:off x="849489" y="240947"/>
            <a:ext cx="10515600" cy="1325563"/>
          </a:xfrm>
        </p:spPr>
        <p:txBody>
          <a:bodyPr/>
          <a:lstStyle/>
          <a:p>
            <a:pPr algn="ctr"/>
            <a:r>
              <a:rPr lang="en-US" altLang="zh-CN" dirty="0"/>
              <a:t>Simulation design by </a:t>
            </a:r>
            <a:r>
              <a:rPr lang="en-US" altLang="zh-CN" dirty="0">
                <a:latin typeface="等线 Light" panose="02010600030101010101" pitchFamily="2" charset="-122"/>
                <a:ea typeface="等线 Light" panose="02010600030101010101" pitchFamily="2" charset="-122"/>
              </a:rPr>
              <a:t>XIOPM</a:t>
            </a:r>
            <a:endParaRPr lang="zh-CN" altLang="en-US" dirty="0">
              <a:latin typeface="等线 Light" panose="02010600030101010101" pitchFamily="2" charset="-122"/>
              <a:ea typeface="等线 Light" panose="02010600030101010101" pitchFamily="2" charset="-122"/>
            </a:endParaRPr>
          </a:p>
        </p:txBody>
      </p:sp>
    </p:spTree>
    <p:extLst>
      <p:ext uri="{BB962C8B-B14F-4D97-AF65-F5344CB8AC3E}">
        <p14:creationId xmlns="" xmlns:p14="http://schemas.microsoft.com/office/powerpoint/2010/main" val="182996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397933" y="297392"/>
            <a:ext cx="10515600" cy="1325563"/>
          </a:xfrm>
        </p:spPr>
        <p:txBody>
          <a:bodyPr/>
          <a:lstStyle/>
          <a:p>
            <a:pPr algn="ctr"/>
            <a:r>
              <a:rPr lang="en-US" altLang="zh-CN" dirty="0"/>
              <a:t>XP72B20</a:t>
            </a:r>
            <a:endParaRPr lang="zh-CN" altLang="en-US" dirty="0"/>
          </a:p>
        </p:txBody>
      </p:sp>
      <p:pic>
        <p:nvPicPr>
          <p:cNvPr id="11" name="Picture 2"/>
          <p:cNvPicPr>
            <a:picLocks noGrp="1" noChangeAspect="1" noChangeArrowheads="1"/>
          </p:cNvPicPr>
          <p:nvPr>
            <p:ph idx="1"/>
          </p:nvPr>
        </p:nvPicPr>
        <p:blipFill>
          <a:blip r:embed="rId3"/>
          <a:srcRect/>
          <a:stretch>
            <a:fillRect/>
          </a:stretch>
        </p:blipFill>
        <p:spPr bwMode="auto">
          <a:xfrm>
            <a:off x="4718756" y="1746604"/>
            <a:ext cx="6547556" cy="4665486"/>
          </a:xfrm>
          <a:prstGeom prst="rect">
            <a:avLst/>
          </a:prstGeom>
          <a:noFill/>
          <a:ln w="9525">
            <a:noFill/>
            <a:miter lim="800000"/>
            <a:headEnd/>
            <a:tailEnd/>
          </a:ln>
          <a:effectLst/>
        </p:spPr>
      </p:pic>
      <p:pic>
        <p:nvPicPr>
          <p:cNvPr id="12" name="Picture 2"/>
          <p:cNvPicPr>
            <a:picLocks noChangeAspect="1" noChangeArrowheads="1"/>
          </p:cNvPicPr>
          <p:nvPr/>
        </p:nvPicPr>
        <p:blipFill>
          <a:blip r:embed="rId4"/>
          <a:srcRect/>
          <a:stretch>
            <a:fillRect/>
          </a:stretch>
        </p:blipFill>
        <p:spPr bwMode="auto">
          <a:xfrm>
            <a:off x="508000" y="2107846"/>
            <a:ext cx="4061857" cy="3378554"/>
          </a:xfrm>
          <a:prstGeom prst="rect">
            <a:avLst/>
          </a:prstGeom>
          <a:noFill/>
          <a:ln w="9525">
            <a:noFill/>
            <a:miter lim="800000"/>
            <a:headEnd/>
            <a:tailEnd/>
          </a:ln>
          <a:effectLst/>
        </p:spPr>
      </p:pic>
    </p:spTree>
    <p:extLst>
      <p:ext uri="{BB962C8B-B14F-4D97-AF65-F5344CB8AC3E}">
        <p14:creationId xmlns="" xmlns:p14="http://schemas.microsoft.com/office/powerpoint/2010/main" val="273260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431799" y="0"/>
            <a:ext cx="10515600" cy="1102430"/>
          </a:xfrm>
        </p:spPr>
        <p:txBody>
          <a:bodyPr/>
          <a:lstStyle/>
          <a:p>
            <a:pPr algn="ctr"/>
            <a:r>
              <a:rPr lang="en-US" altLang="zh-CN" dirty="0"/>
              <a:t>XP82B20</a:t>
            </a:r>
            <a:endParaRPr lang="zh-CN" altLang="en-US" dirty="0"/>
          </a:p>
        </p:txBody>
      </p:sp>
      <p:pic>
        <p:nvPicPr>
          <p:cNvPr id="7" name="Picture 2"/>
          <p:cNvPicPr>
            <a:picLocks noGrp="1" noChangeAspect="1" noChangeArrowheads="1"/>
          </p:cNvPicPr>
          <p:nvPr>
            <p:ph idx="1"/>
          </p:nvPr>
        </p:nvPicPr>
        <p:blipFill>
          <a:blip r:embed="rId3"/>
          <a:srcRect/>
          <a:stretch>
            <a:fillRect/>
          </a:stretch>
        </p:blipFill>
        <p:spPr bwMode="auto">
          <a:xfrm>
            <a:off x="5135540" y="1385888"/>
            <a:ext cx="6212991" cy="4574645"/>
          </a:xfrm>
          <a:prstGeom prst="rect">
            <a:avLst/>
          </a:prstGeom>
          <a:noFill/>
          <a:ln w="9525">
            <a:noFill/>
            <a:miter lim="800000"/>
            <a:headEnd/>
            <a:tailEnd/>
          </a:ln>
          <a:effectLst/>
        </p:spPr>
      </p:pic>
      <p:sp>
        <p:nvSpPr>
          <p:cNvPr id="8" name="TextBox 4"/>
          <p:cNvSpPr txBox="1"/>
          <p:nvPr/>
        </p:nvSpPr>
        <p:spPr>
          <a:xfrm>
            <a:off x="1123244" y="4660900"/>
            <a:ext cx="3951112" cy="1200329"/>
          </a:xfrm>
          <a:prstGeom prst="rect">
            <a:avLst/>
          </a:prstGeom>
          <a:noFill/>
        </p:spPr>
        <p:txBody>
          <a:bodyPr wrap="square" rtlCol="0">
            <a:spAutoFit/>
          </a:bodyPr>
          <a:lstStyle/>
          <a:p>
            <a:r>
              <a:rPr lang="en-US" altLang="zh-CN" dirty="0"/>
              <a:t>XP82B20 is as good as XP72B20, but have a larger cathode area</a:t>
            </a:r>
            <a:r>
              <a:rPr lang="zh-CN" altLang="en-US" dirty="0"/>
              <a:t>，</a:t>
            </a:r>
            <a:r>
              <a:rPr lang="en-US" altLang="zh-CN" dirty="0"/>
              <a:t>who</a:t>
            </a:r>
            <a:r>
              <a:rPr lang="zh-CN" altLang="en-US" dirty="0"/>
              <a:t>‘</a:t>
            </a:r>
            <a:r>
              <a:rPr lang="en-US" altLang="zh-CN" dirty="0"/>
              <a:t>s diameter of  effective cathode area increase to 82mm.</a:t>
            </a:r>
            <a:endParaRPr lang="zh-CN" altLang="en-US" dirty="0"/>
          </a:p>
        </p:txBody>
      </p:sp>
      <p:pic>
        <p:nvPicPr>
          <p:cNvPr id="9" name="Picture 3"/>
          <p:cNvPicPr>
            <a:picLocks noChangeAspect="1" noChangeArrowheads="1"/>
          </p:cNvPicPr>
          <p:nvPr/>
        </p:nvPicPr>
        <p:blipFill>
          <a:blip r:embed="rId4"/>
          <a:srcRect/>
          <a:stretch>
            <a:fillRect/>
          </a:stretch>
        </p:blipFill>
        <p:spPr bwMode="auto">
          <a:xfrm>
            <a:off x="1235075" y="1447800"/>
            <a:ext cx="3413125" cy="2861659"/>
          </a:xfrm>
          <a:prstGeom prst="rect">
            <a:avLst/>
          </a:prstGeom>
          <a:noFill/>
          <a:ln w="9525">
            <a:noFill/>
            <a:miter lim="800000"/>
            <a:headEnd/>
            <a:tailEnd/>
          </a:ln>
          <a:effectLst/>
        </p:spPr>
      </p:pic>
    </p:spTree>
    <p:extLst>
      <p:ext uri="{BB962C8B-B14F-4D97-AF65-F5344CB8AC3E}">
        <p14:creationId xmlns="" xmlns:p14="http://schemas.microsoft.com/office/powerpoint/2010/main" val="1113186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838200" y="365125"/>
            <a:ext cx="10515600" cy="1325563"/>
          </a:xfrm>
        </p:spPr>
        <p:txBody>
          <a:bodyPr/>
          <a:lstStyle/>
          <a:p>
            <a:pPr algn="ctr"/>
            <a:r>
              <a:rPr lang="en-US" altLang="zh-CN" dirty="0"/>
              <a:t>XP1805 </a:t>
            </a:r>
            <a:endParaRPr lang="zh-CN" altLang="en-US" dirty="0"/>
          </a:p>
        </p:txBody>
      </p:sp>
      <p:pic>
        <p:nvPicPr>
          <p:cNvPr id="7" name="Picture 2"/>
          <p:cNvPicPr>
            <a:picLocks noGrp="1" noChangeAspect="1" noChangeArrowheads="1"/>
          </p:cNvPicPr>
          <p:nvPr>
            <p:ph idx="1"/>
          </p:nvPr>
        </p:nvPicPr>
        <p:blipFill>
          <a:blip r:embed="rId3"/>
          <a:srcRect/>
          <a:stretch>
            <a:fillRect/>
          </a:stretch>
        </p:blipFill>
        <p:spPr bwMode="auto">
          <a:xfrm>
            <a:off x="6395704" y="1800225"/>
            <a:ext cx="4251992" cy="4351338"/>
          </a:xfrm>
          <a:prstGeom prst="rect">
            <a:avLst/>
          </a:prstGeom>
          <a:noFill/>
          <a:ln w="9525">
            <a:noFill/>
            <a:miter lim="800000"/>
            <a:headEnd/>
            <a:tailEnd/>
          </a:ln>
          <a:effectLst/>
        </p:spPr>
      </p:pic>
      <p:pic>
        <p:nvPicPr>
          <p:cNvPr id="8" name="Picture 3"/>
          <p:cNvPicPr>
            <a:picLocks noChangeAspect="1" noChangeArrowheads="1"/>
          </p:cNvPicPr>
          <p:nvPr/>
        </p:nvPicPr>
        <p:blipFill>
          <a:blip r:embed="rId4"/>
          <a:srcRect/>
          <a:stretch>
            <a:fillRect/>
          </a:stretch>
        </p:blipFill>
        <p:spPr bwMode="auto">
          <a:xfrm>
            <a:off x="1225549" y="1889124"/>
            <a:ext cx="5015213" cy="4029076"/>
          </a:xfrm>
          <a:prstGeom prst="rect">
            <a:avLst/>
          </a:prstGeom>
          <a:noFill/>
          <a:ln w="9525">
            <a:noFill/>
            <a:miter lim="800000"/>
            <a:headEnd/>
            <a:tailEnd/>
          </a:ln>
          <a:effectLst/>
        </p:spPr>
      </p:pic>
    </p:spTree>
    <p:extLst>
      <p:ext uri="{BB962C8B-B14F-4D97-AF65-F5344CB8AC3E}">
        <p14:creationId xmlns="" xmlns:p14="http://schemas.microsoft.com/office/powerpoint/2010/main" val="1464217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8888" y="365125"/>
            <a:ext cx="10024533" cy="1079853"/>
          </a:xfrm>
        </p:spPr>
        <p:txBody>
          <a:bodyPr/>
          <a:lstStyle/>
          <a:p>
            <a:pPr algn="ctr"/>
            <a:r>
              <a:rPr lang="en-US" altLang="zh-CN" sz="3600" b="1" dirty="0"/>
              <a:t>The waterproof technology of XP1805</a:t>
            </a:r>
            <a:endParaRPr lang="zh-CN" altLang="en-US" sz="3600" b="1" dirty="0"/>
          </a:p>
        </p:txBody>
      </p:sp>
      <p:pic>
        <p:nvPicPr>
          <p:cNvPr id="4" name="图片 3" descr="C:\Users\HZC\Desktop\科技厅项目验收\XP1805-1防水工装图片2.jpg"/>
          <p:cNvPicPr>
            <a:picLocks noChangeAspect="1" noChangeArrowheads="1"/>
          </p:cNvPicPr>
          <p:nvPr/>
        </p:nvPicPr>
        <p:blipFill>
          <a:blip r:embed="rId3"/>
          <a:srcRect/>
          <a:stretch>
            <a:fillRect/>
          </a:stretch>
        </p:blipFill>
        <p:spPr bwMode="auto">
          <a:xfrm>
            <a:off x="6141154" y="1444978"/>
            <a:ext cx="5427347" cy="4968880"/>
          </a:xfrm>
          <a:prstGeom prst="rect">
            <a:avLst/>
          </a:prstGeom>
          <a:noFill/>
          <a:ln w="9525">
            <a:noFill/>
            <a:miter lim="800000"/>
            <a:headEnd/>
            <a:tailEnd/>
          </a:ln>
        </p:spPr>
      </p:pic>
      <p:pic>
        <p:nvPicPr>
          <p:cNvPr id="6" name="图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8888" y="1444978"/>
            <a:ext cx="4091388" cy="4968880"/>
          </a:xfrm>
          <a:prstGeom prst="rect">
            <a:avLst/>
          </a:prstGeom>
        </p:spPr>
      </p:pic>
    </p:spTree>
    <p:extLst>
      <p:ext uri="{BB962C8B-B14F-4D97-AF65-F5344CB8AC3E}">
        <p14:creationId xmlns="" xmlns:p14="http://schemas.microsoft.com/office/powerpoint/2010/main" val="2445708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431799" y="0"/>
            <a:ext cx="10515600" cy="1102430"/>
          </a:xfrm>
        </p:spPr>
        <p:txBody>
          <a:bodyPr/>
          <a:lstStyle/>
          <a:p>
            <a:pPr algn="ctr"/>
            <a:r>
              <a:rPr lang="en-US" altLang="zh-CN" dirty="0"/>
              <a:t>XP3182</a:t>
            </a:r>
            <a:endParaRPr lang="zh-CN" altLang="en-US" dirty="0"/>
          </a:p>
        </p:txBody>
      </p:sp>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a:off x="975767" y="1761030"/>
            <a:ext cx="4766020" cy="3807257"/>
          </a:xfrm>
          <a:prstGeom prst="rect">
            <a:avLst/>
          </a:prstGeom>
          <a:noFill/>
          <a:ln w="9525">
            <a:noFill/>
            <a:miter lim="800000"/>
            <a:headEnd/>
            <a:tailEnd/>
          </a:ln>
          <a:effectLst/>
        </p:spPr>
      </p:pic>
      <p:pic>
        <p:nvPicPr>
          <p:cNvPr id="3" name="图片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817174" y="717949"/>
            <a:ext cx="4797071" cy="5807541"/>
          </a:xfrm>
          <a:prstGeom prst="rect">
            <a:avLst/>
          </a:prstGeom>
        </p:spPr>
      </p:pic>
    </p:spTree>
    <p:extLst>
      <p:ext uri="{BB962C8B-B14F-4D97-AF65-F5344CB8AC3E}">
        <p14:creationId xmlns="" xmlns:p14="http://schemas.microsoft.com/office/powerpoint/2010/main" val="41499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431799" y="0"/>
            <a:ext cx="10515600" cy="1102430"/>
          </a:xfrm>
        </p:spPr>
        <p:txBody>
          <a:bodyPr/>
          <a:lstStyle/>
          <a:p>
            <a:pPr algn="ctr"/>
            <a:r>
              <a:rPr lang="en-US" altLang="zh-CN" dirty="0"/>
              <a:t>XP3960</a:t>
            </a:r>
            <a:endParaRPr lang="zh-CN" altLang="en-US" dirty="0"/>
          </a:p>
        </p:txBody>
      </p:sp>
      <p:pic>
        <p:nvPicPr>
          <p:cNvPr id="2" name="图片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01037" y="1921928"/>
            <a:ext cx="4672053" cy="3756383"/>
          </a:xfrm>
          <a:prstGeom prst="rect">
            <a:avLst/>
          </a:prstGeom>
        </p:spPr>
      </p:pic>
      <p:pic>
        <p:nvPicPr>
          <p:cNvPr id="4" name="图片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094346" y="957703"/>
            <a:ext cx="3853053" cy="5684832"/>
          </a:xfrm>
          <a:prstGeom prst="rect">
            <a:avLst/>
          </a:prstGeom>
        </p:spPr>
      </p:pic>
    </p:spTree>
    <p:extLst>
      <p:ext uri="{BB962C8B-B14F-4D97-AF65-F5344CB8AC3E}">
        <p14:creationId xmlns="" xmlns:p14="http://schemas.microsoft.com/office/powerpoint/2010/main" val="3385018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3"/>
          <p:cNvSpPr>
            <a:spLocks noEditPoints="1"/>
          </p:cNvSpPr>
          <p:nvPr/>
        </p:nvSpPr>
        <p:spPr bwMode="auto">
          <a:xfrm>
            <a:off x="3826787" y="1436037"/>
            <a:ext cx="4065034" cy="4062762"/>
          </a:xfrm>
          <a:custGeom>
            <a:avLst/>
            <a:gdLst>
              <a:gd name="T0" fmla="*/ 649 w 755"/>
              <a:gd name="T1" fmla="*/ 221 h 754"/>
              <a:gd name="T2" fmla="*/ 644 w 755"/>
              <a:gd name="T3" fmla="*/ 215 h 754"/>
              <a:gd name="T4" fmla="*/ 585 w 755"/>
              <a:gd name="T5" fmla="*/ 86 h 754"/>
              <a:gd name="T6" fmla="*/ 544 w 755"/>
              <a:gd name="T7" fmla="*/ 38 h 754"/>
              <a:gd name="T8" fmla="*/ 566 w 755"/>
              <a:gd name="T9" fmla="*/ 85 h 754"/>
              <a:gd name="T10" fmla="*/ 485 w 755"/>
              <a:gd name="T11" fmla="*/ 79 h 754"/>
              <a:gd name="T12" fmla="*/ 377 w 755"/>
              <a:gd name="T13" fmla="*/ 0 h 754"/>
              <a:gd name="T14" fmla="*/ 297 w 755"/>
              <a:gd name="T15" fmla="*/ 7 h 754"/>
              <a:gd name="T16" fmla="*/ 173 w 755"/>
              <a:gd name="T17" fmla="*/ 84 h 754"/>
              <a:gd name="T18" fmla="*/ 170 w 755"/>
              <a:gd name="T19" fmla="*/ 85 h 754"/>
              <a:gd name="T20" fmla="*/ 157 w 755"/>
              <a:gd name="T21" fmla="*/ 130 h 754"/>
              <a:gd name="T22" fmla="*/ 104 w 755"/>
              <a:gd name="T23" fmla="*/ 221 h 754"/>
              <a:gd name="T24" fmla="*/ 1 w 755"/>
              <a:gd name="T25" fmla="*/ 377 h 754"/>
              <a:gd name="T26" fmla="*/ 88 w 755"/>
              <a:gd name="T27" fmla="*/ 411 h 754"/>
              <a:gd name="T28" fmla="*/ 38 w 755"/>
              <a:gd name="T29" fmla="*/ 540 h 754"/>
              <a:gd name="T30" fmla="*/ 168 w 755"/>
              <a:gd name="T31" fmla="*/ 662 h 754"/>
              <a:gd name="T32" fmla="*/ 169 w 755"/>
              <a:gd name="T33" fmla="*/ 670 h 754"/>
              <a:gd name="T34" fmla="*/ 188 w 755"/>
              <a:gd name="T35" fmla="*/ 669 h 754"/>
              <a:gd name="T36" fmla="*/ 298 w 755"/>
              <a:gd name="T37" fmla="*/ 748 h 754"/>
              <a:gd name="T38" fmla="*/ 377 w 755"/>
              <a:gd name="T39" fmla="*/ 674 h 754"/>
              <a:gd name="T40" fmla="*/ 480 w 755"/>
              <a:gd name="T41" fmla="*/ 671 h 754"/>
              <a:gd name="T42" fmla="*/ 490 w 755"/>
              <a:gd name="T43" fmla="*/ 672 h 754"/>
              <a:gd name="T44" fmla="*/ 541 w 755"/>
              <a:gd name="T45" fmla="*/ 719 h 754"/>
              <a:gd name="T46" fmla="*/ 631 w 755"/>
              <a:gd name="T47" fmla="*/ 661 h 754"/>
              <a:gd name="T48" fmla="*/ 643 w 755"/>
              <a:gd name="T49" fmla="*/ 538 h 754"/>
              <a:gd name="T50" fmla="*/ 650 w 755"/>
              <a:gd name="T51" fmla="*/ 533 h 754"/>
              <a:gd name="T52" fmla="*/ 755 w 755"/>
              <a:gd name="T53" fmla="*/ 377 h 754"/>
              <a:gd name="T54" fmla="*/ 504 w 755"/>
              <a:gd name="T55" fmla="*/ 373 h 754"/>
              <a:gd name="T56" fmla="*/ 645 w 755"/>
              <a:gd name="T57" fmla="*/ 225 h 754"/>
              <a:gd name="T58" fmla="*/ 383 w 755"/>
              <a:gd name="T59" fmla="*/ 502 h 754"/>
              <a:gd name="T60" fmla="*/ 504 w 755"/>
              <a:gd name="T61" fmla="*/ 383 h 754"/>
              <a:gd name="T62" fmla="*/ 256 w 755"/>
              <a:gd name="T63" fmla="*/ 378 h 754"/>
              <a:gd name="T64" fmla="*/ 266 w 755"/>
              <a:gd name="T65" fmla="*/ 510 h 754"/>
              <a:gd name="T66" fmla="*/ 377 w 755"/>
              <a:gd name="T67" fmla="*/ 257 h 754"/>
              <a:gd name="T68" fmla="*/ 256 w 755"/>
              <a:gd name="T69" fmla="*/ 243 h 754"/>
              <a:gd name="T70" fmla="*/ 489 w 755"/>
              <a:gd name="T71" fmla="*/ 245 h 754"/>
              <a:gd name="T72" fmla="*/ 564 w 755"/>
              <a:gd name="T73" fmla="*/ 86 h 754"/>
              <a:gd name="T74" fmla="*/ 639 w 755"/>
              <a:gd name="T75" fmla="*/ 220 h 754"/>
              <a:gd name="T76" fmla="*/ 491 w 755"/>
              <a:gd name="T77" fmla="*/ 85 h 754"/>
              <a:gd name="T78" fmla="*/ 503 w 755"/>
              <a:gd name="T79" fmla="*/ 238 h 754"/>
              <a:gd name="T80" fmla="*/ 378 w 755"/>
              <a:gd name="T81" fmla="*/ 90 h 754"/>
              <a:gd name="T82" fmla="*/ 377 w 755"/>
              <a:gd name="T83" fmla="*/ 90 h 754"/>
              <a:gd name="T84" fmla="*/ 268 w 755"/>
              <a:gd name="T85" fmla="*/ 89 h 754"/>
              <a:gd name="T86" fmla="*/ 173 w 755"/>
              <a:gd name="T87" fmla="*/ 95 h 754"/>
              <a:gd name="T88" fmla="*/ 251 w 755"/>
              <a:gd name="T89" fmla="*/ 238 h 754"/>
              <a:gd name="T90" fmla="*/ 114 w 755"/>
              <a:gd name="T91" fmla="*/ 217 h 754"/>
              <a:gd name="T92" fmla="*/ 245 w 755"/>
              <a:gd name="T93" fmla="*/ 243 h 754"/>
              <a:gd name="T94" fmla="*/ 86 w 755"/>
              <a:gd name="T95" fmla="*/ 377 h 754"/>
              <a:gd name="T96" fmla="*/ 246 w 755"/>
              <a:gd name="T97" fmla="*/ 378 h 754"/>
              <a:gd name="T98" fmla="*/ 110 w 755"/>
              <a:gd name="T99" fmla="*/ 528 h 754"/>
              <a:gd name="T100" fmla="*/ 169 w 755"/>
              <a:gd name="T101" fmla="*/ 661 h 754"/>
              <a:gd name="T102" fmla="*/ 251 w 755"/>
              <a:gd name="T103" fmla="*/ 518 h 754"/>
              <a:gd name="T104" fmla="*/ 268 w 755"/>
              <a:gd name="T105" fmla="*/ 666 h 754"/>
              <a:gd name="T106" fmla="*/ 373 w 755"/>
              <a:gd name="T107" fmla="*/ 503 h 754"/>
              <a:gd name="T108" fmla="*/ 475 w 755"/>
              <a:gd name="T109" fmla="*/ 670 h 754"/>
              <a:gd name="T110" fmla="*/ 458 w 755"/>
              <a:gd name="T111" fmla="*/ 507 h 754"/>
              <a:gd name="T112" fmla="*/ 480 w 755"/>
              <a:gd name="T113" fmla="*/ 670 h 754"/>
              <a:gd name="T114" fmla="*/ 490 w 755"/>
              <a:gd name="T115" fmla="*/ 670 h 754"/>
              <a:gd name="T116" fmla="*/ 639 w 755"/>
              <a:gd name="T117" fmla="*/ 533 h 754"/>
              <a:gd name="T118" fmla="*/ 639 w 755"/>
              <a:gd name="T119" fmla="*/ 532 h 754"/>
              <a:gd name="T120" fmla="*/ 508 w 755"/>
              <a:gd name="T121" fmla="*/ 37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5" h="754">
                <a:moveTo>
                  <a:pt x="755" y="377"/>
                </a:moveTo>
                <a:cubicBezTo>
                  <a:pt x="727" y="377"/>
                  <a:pt x="702" y="377"/>
                  <a:pt x="679" y="377"/>
                </a:cubicBezTo>
                <a:cubicBezTo>
                  <a:pt x="679" y="374"/>
                  <a:pt x="677" y="372"/>
                  <a:pt x="675" y="372"/>
                </a:cubicBezTo>
                <a:cubicBezTo>
                  <a:pt x="672" y="363"/>
                  <a:pt x="670" y="353"/>
                  <a:pt x="667" y="344"/>
                </a:cubicBezTo>
                <a:cubicBezTo>
                  <a:pt x="657" y="305"/>
                  <a:pt x="650" y="266"/>
                  <a:pt x="646" y="225"/>
                </a:cubicBezTo>
                <a:cubicBezTo>
                  <a:pt x="648" y="224"/>
                  <a:pt x="649" y="223"/>
                  <a:pt x="649" y="221"/>
                </a:cubicBezTo>
                <a:cubicBezTo>
                  <a:pt x="653" y="220"/>
                  <a:pt x="658" y="220"/>
                  <a:pt x="662" y="220"/>
                </a:cubicBezTo>
                <a:cubicBezTo>
                  <a:pt x="679" y="218"/>
                  <a:pt x="698" y="217"/>
                  <a:pt x="717" y="215"/>
                </a:cubicBezTo>
                <a:cubicBezTo>
                  <a:pt x="717" y="214"/>
                  <a:pt x="717" y="214"/>
                  <a:pt x="717" y="214"/>
                </a:cubicBezTo>
                <a:cubicBezTo>
                  <a:pt x="703" y="215"/>
                  <a:pt x="690" y="217"/>
                  <a:pt x="677" y="218"/>
                </a:cubicBezTo>
                <a:cubicBezTo>
                  <a:pt x="668" y="218"/>
                  <a:pt x="658" y="219"/>
                  <a:pt x="649" y="220"/>
                </a:cubicBezTo>
                <a:cubicBezTo>
                  <a:pt x="649" y="217"/>
                  <a:pt x="647" y="215"/>
                  <a:pt x="644" y="215"/>
                </a:cubicBezTo>
                <a:cubicBezTo>
                  <a:pt x="644" y="215"/>
                  <a:pt x="643" y="215"/>
                  <a:pt x="642" y="216"/>
                </a:cubicBezTo>
                <a:cubicBezTo>
                  <a:pt x="630" y="199"/>
                  <a:pt x="619" y="181"/>
                  <a:pt x="611" y="162"/>
                </a:cubicBezTo>
                <a:cubicBezTo>
                  <a:pt x="601" y="141"/>
                  <a:pt x="593" y="117"/>
                  <a:pt x="586" y="90"/>
                </a:cubicBezTo>
                <a:cubicBezTo>
                  <a:pt x="586" y="90"/>
                  <a:pt x="586" y="90"/>
                  <a:pt x="586" y="90"/>
                </a:cubicBezTo>
                <a:cubicBezTo>
                  <a:pt x="586" y="89"/>
                  <a:pt x="586" y="88"/>
                  <a:pt x="586" y="87"/>
                </a:cubicBezTo>
                <a:cubicBezTo>
                  <a:pt x="586" y="87"/>
                  <a:pt x="585" y="86"/>
                  <a:pt x="585" y="86"/>
                </a:cubicBezTo>
                <a:cubicBezTo>
                  <a:pt x="600" y="89"/>
                  <a:pt x="615" y="91"/>
                  <a:pt x="631" y="93"/>
                </a:cubicBezTo>
                <a:cubicBezTo>
                  <a:pt x="629" y="92"/>
                  <a:pt x="629" y="92"/>
                  <a:pt x="629" y="92"/>
                </a:cubicBezTo>
                <a:cubicBezTo>
                  <a:pt x="613" y="90"/>
                  <a:pt x="599" y="88"/>
                  <a:pt x="585" y="85"/>
                </a:cubicBezTo>
                <a:cubicBezTo>
                  <a:pt x="585" y="85"/>
                  <a:pt x="585" y="85"/>
                  <a:pt x="585" y="85"/>
                </a:cubicBezTo>
                <a:cubicBezTo>
                  <a:pt x="585" y="85"/>
                  <a:pt x="585" y="85"/>
                  <a:pt x="585" y="85"/>
                </a:cubicBezTo>
                <a:cubicBezTo>
                  <a:pt x="571" y="71"/>
                  <a:pt x="558" y="56"/>
                  <a:pt x="544" y="38"/>
                </a:cubicBezTo>
                <a:cubicBezTo>
                  <a:pt x="541" y="36"/>
                  <a:pt x="541" y="36"/>
                  <a:pt x="541" y="36"/>
                </a:cubicBezTo>
                <a:cubicBezTo>
                  <a:pt x="555" y="54"/>
                  <a:pt x="569" y="71"/>
                  <a:pt x="583" y="85"/>
                </a:cubicBezTo>
                <a:cubicBezTo>
                  <a:pt x="583" y="85"/>
                  <a:pt x="583" y="85"/>
                  <a:pt x="583" y="85"/>
                </a:cubicBezTo>
                <a:cubicBezTo>
                  <a:pt x="582" y="84"/>
                  <a:pt x="582" y="84"/>
                  <a:pt x="581" y="84"/>
                </a:cubicBezTo>
                <a:cubicBezTo>
                  <a:pt x="580" y="84"/>
                  <a:pt x="580" y="84"/>
                  <a:pt x="579" y="85"/>
                </a:cubicBezTo>
                <a:cubicBezTo>
                  <a:pt x="574" y="85"/>
                  <a:pt x="570" y="85"/>
                  <a:pt x="566" y="85"/>
                </a:cubicBezTo>
                <a:cubicBezTo>
                  <a:pt x="539" y="85"/>
                  <a:pt x="515" y="85"/>
                  <a:pt x="490" y="83"/>
                </a:cubicBezTo>
                <a:cubicBezTo>
                  <a:pt x="490" y="81"/>
                  <a:pt x="488" y="79"/>
                  <a:pt x="486" y="79"/>
                </a:cubicBezTo>
                <a:cubicBezTo>
                  <a:pt x="477" y="58"/>
                  <a:pt x="468" y="33"/>
                  <a:pt x="459" y="7"/>
                </a:cubicBezTo>
                <a:cubicBezTo>
                  <a:pt x="457" y="6"/>
                  <a:pt x="457" y="6"/>
                  <a:pt x="457" y="6"/>
                </a:cubicBezTo>
                <a:cubicBezTo>
                  <a:pt x="461" y="16"/>
                  <a:pt x="464" y="24"/>
                  <a:pt x="467" y="33"/>
                </a:cubicBezTo>
                <a:cubicBezTo>
                  <a:pt x="473" y="49"/>
                  <a:pt x="479" y="65"/>
                  <a:pt x="485" y="79"/>
                </a:cubicBezTo>
                <a:cubicBezTo>
                  <a:pt x="483" y="79"/>
                  <a:pt x="481" y="81"/>
                  <a:pt x="480" y="83"/>
                </a:cubicBezTo>
                <a:cubicBezTo>
                  <a:pt x="447" y="84"/>
                  <a:pt x="415" y="84"/>
                  <a:pt x="383" y="83"/>
                </a:cubicBezTo>
                <a:cubicBezTo>
                  <a:pt x="382" y="81"/>
                  <a:pt x="380" y="80"/>
                  <a:pt x="378" y="80"/>
                </a:cubicBezTo>
                <a:cubicBezTo>
                  <a:pt x="378" y="55"/>
                  <a:pt x="378" y="29"/>
                  <a:pt x="378" y="0"/>
                </a:cubicBezTo>
                <a:cubicBezTo>
                  <a:pt x="378" y="0"/>
                  <a:pt x="378" y="0"/>
                  <a:pt x="378" y="0"/>
                </a:cubicBezTo>
                <a:cubicBezTo>
                  <a:pt x="377" y="0"/>
                  <a:pt x="377" y="0"/>
                  <a:pt x="377" y="0"/>
                </a:cubicBezTo>
                <a:cubicBezTo>
                  <a:pt x="377" y="29"/>
                  <a:pt x="377" y="55"/>
                  <a:pt x="377" y="80"/>
                </a:cubicBezTo>
                <a:cubicBezTo>
                  <a:pt x="375" y="80"/>
                  <a:pt x="373" y="81"/>
                  <a:pt x="373" y="83"/>
                </a:cubicBezTo>
                <a:cubicBezTo>
                  <a:pt x="340" y="84"/>
                  <a:pt x="307" y="84"/>
                  <a:pt x="273" y="83"/>
                </a:cubicBezTo>
                <a:cubicBezTo>
                  <a:pt x="273" y="81"/>
                  <a:pt x="272" y="80"/>
                  <a:pt x="270" y="79"/>
                </a:cubicBezTo>
                <a:cubicBezTo>
                  <a:pt x="279" y="58"/>
                  <a:pt x="288" y="33"/>
                  <a:pt x="298" y="6"/>
                </a:cubicBezTo>
                <a:cubicBezTo>
                  <a:pt x="297" y="7"/>
                  <a:pt x="297" y="7"/>
                  <a:pt x="297" y="7"/>
                </a:cubicBezTo>
                <a:cubicBezTo>
                  <a:pt x="287" y="33"/>
                  <a:pt x="278" y="58"/>
                  <a:pt x="269" y="79"/>
                </a:cubicBezTo>
                <a:cubicBezTo>
                  <a:pt x="269" y="79"/>
                  <a:pt x="269" y="79"/>
                  <a:pt x="268" y="79"/>
                </a:cubicBezTo>
                <a:cubicBezTo>
                  <a:pt x="266" y="79"/>
                  <a:pt x="264" y="81"/>
                  <a:pt x="263" y="83"/>
                </a:cubicBezTo>
                <a:cubicBezTo>
                  <a:pt x="237" y="85"/>
                  <a:pt x="211" y="86"/>
                  <a:pt x="182" y="85"/>
                </a:cubicBezTo>
                <a:cubicBezTo>
                  <a:pt x="180" y="85"/>
                  <a:pt x="177" y="85"/>
                  <a:pt x="175" y="85"/>
                </a:cubicBezTo>
                <a:cubicBezTo>
                  <a:pt x="174" y="84"/>
                  <a:pt x="174" y="84"/>
                  <a:pt x="173" y="84"/>
                </a:cubicBezTo>
                <a:cubicBezTo>
                  <a:pt x="173" y="84"/>
                  <a:pt x="173" y="84"/>
                  <a:pt x="172" y="84"/>
                </a:cubicBezTo>
                <a:cubicBezTo>
                  <a:pt x="187" y="70"/>
                  <a:pt x="200" y="54"/>
                  <a:pt x="214" y="36"/>
                </a:cubicBezTo>
                <a:cubicBezTo>
                  <a:pt x="211" y="38"/>
                  <a:pt x="211" y="38"/>
                  <a:pt x="211" y="38"/>
                </a:cubicBezTo>
                <a:cubicBezTo>
                  <a:pt x="198" y="56"/>
                  <a:pt x="184" y="71"/>
                  <a:pt x="170" y="85"/>
                </a:cubicBezTo>
                <a:cubicBezTo>
                  <a:pt x="170" y="85"/>
                  <a:pt x="170" y="85"/>
                  <a:pt x="170" y="85"/>
                </a:cubicBezTo>
                <a:cubicBezTo>
                  <a:pt x="170" y="85"/>
                  <a:pt x="170" y="85"/>
                  <a:pt x="170" y="85"/>
                </a:cubicBezTo>
                <a:cubicBezTo>
                  <a:pt x="156" y="88"/>
                  <a:pt x="142" y="90"/>
                  <a:pt x="126" y="92"/>
                </a:cubicBezTo>
                <a:cubicBezTo>
                  <a:pt x="124" y="93"/>
                  <a:pt x="124" y="93"/>
                  <a:pt x="124" y="93"/>
                </a:cubicBezTo>
                <a:cubicBezTo>
                  <a:pt x="140" y="91"/>
                  <a:pt x="155" y="89"/>
                  <a:pt x="169" y="86"/>
                </a:cubicBezTo>
                <a:cubicBezTo>
                  <a:pt x="168" y="87"/>
                  <a:pt x="168" y="88"/>
                  <a:pt x="168" y="90"/>
                </a:cubicBezTo>
                <a:cubicBezTo>
                  <a:pt x="168" y="90"/>
                  <a:pt x="168" y="91"/>
                  <a:pt x="168" y="92"/>
                </a:cubicBezTo>
                <a:cubicBezTo>
                  <a:pt x="165" y="106"/>
                  <a:pt x="161" y="118"/>
                  <a:pt x="157" y="130"/>
                </a:cubicBezTo>
                <a:cubicBezTo>
                  <a:pt x="146" y="163"/>
                  <a:pt x="132" y="190"/>
                  <a:pt x="113" y="216"/>
                </a:cubicBezTo>
                <a:cubicBezTo>
                  <a:pt x="112" y="215"/>
                  <a:pt x="111" y="215"/>
                  <a:pt x="110" y="215"/>
                </a:cubicBezTo>
                <a:cubicBezTo>
                  <a:pt x="107" y="215"/>
                  <a:pt x="105" y="217"/>
                  <a:pt x="104" y="220"/>
                </a:cubicBezTo>
                <a:cubicBezTo>
                  <a:pt x="84" y="218"/>
                  <a:pt x="62" y="216"/>
                  <a:pt x="38" y="214"/>
                </a:cubicBezTo>
                <a:cubicBezTo>
                  <a:pt x="38" y="215"/>
                  <a:pt x="38" y="215"/>
                  <a:pt x="38" y="215"/>
                </a:cubicBezTo>
                <a:cubicBezTo>
                  <a:pt x="62" y="217"/>
                  <a:pt x="84" y="219"/>
                  <a:pt x="104" y="221"/>
                </a:cubicBezTo>
                <a:cubicBezTo>
                  <a:pt x="105" y="223"/>
                  <a:pt x="107" y="225"/>
                  <a:pt x="109" y="225"/>
                </a:cubicBezTo>
                <a:cubicBezTo>
                  <a:pt x="107" y="249"/>
                  <a:pt x="104" y="272"/>
                  <a:pt x="99" y="294"/>
                </a:cubicBezTo>
                <a:cubicBezTo>
                  <a:pt x="94" y="320"/>
                  <a:pt x="88" y="345"/>
                  <a:pt x="81" y="372"/>
                </a:cubicBezTo>
                <a:cubicBezTo>
                  <a:pt x="81" y="372"/>
                  <a:pt x="81" y="372"/>
                  <a:pt x="81" y="372"/>
                </a:cubicBezTo>
                <a:cubicBezTo>
                  <a:pt x="78" y="372"/>
                  <a:pt x="75" y="374"/>
                  <a:pt x="75" y="377"/>
                </a:cubicBezTo>
                <a:cubicBezTo>
                  <a:pt x="52" y="377"/>
                  <a:pt x="28" y="377"/>
                  <a:pt x="1" y="377"/>
                </a:cubicBezTo>
                <a:cubicBezTo>
                  <a:pt x="0" y="377"/>
                  <a:pt x="0" y="377"/>
                  <a:pt x="0" y="377"/>
                </a:cubicBezTo>
                <a:cubicBezTo>
                  <a:pt x="0" y="377"/>
                  <a:pt x="0" y="377"/>
                  <a:pt x="0" y="377"/>
                </a:cubicBezTo>
                <a:cubicBezTo>
                  <a:pt x="1" y="378"/>
                  <a:pt x="1" y="378"/>
                  <a:pt x="1" y="378"/>
                </a:cubicBezTo>
                <a:cubicBezTo>
                  <a:pt x="28" y="378"/>
                  <a:pt x="52" y="378"/>
                  <a:pt x="75" y="378"/>
                </a:cubicBezTo>
                <a:cubicBezTo>
                  <a:pt x="76" y="380"/>
                  <a:pt x="78" y="382"/>
                  <a:pt x="80" y="382"/>
                </a:cubicBezTo>
                <a:cubicBezTo>
                  <a:pt x="83" y="392"/>
                  <a:pt x="86" y="401"/>
                  <a:pt x="88" y="411"/>
                </a:cubicBezTo>
                <a:cubicBezTo>
                  <a:pt x="98" y="450"/>
                  <a:pt x="105" y="487"/>
                  <a:pt x="109" y="528"/>
                </a:cubicBezTo>
                <a:cubicBezTo>
                  <a:pt x="106" y="528"/>
                  <a:pt x="104" y="531"/>
                  <a:pt x="104" y="533"/>
                </a:cubicBezTo>
                <a:cubicBezTo>
                  <a:pt x="104" y="534"/>
                  <a:pt x="104" y="534"/>
                  <a:pt x="104" y="534"/>
                </a:cubicBezTo>
                <a:cubicBezTo>
                  <a:pt x="101" y="534"/>
                  <a:pt x="97" y="534"/>
                  <a:pt x="93" y="535"/>
                </a:cubicBezTo>
                <a:cubicBezTo>
                  <a:pt x="76" y="536"/>
                  <a:pt x="58" y="538"/>
                  <a:pt x="38" y="540"/>
                </a:cubicBezTo>
                <a:cubicBezTo>
                  <a:pt x="38" y="540"/>
                  <a:pt x="38" y="540"/>
                  <a:pt x="38" y="540"/>
                </a:cubicBezTo>
                <a:cubicBezTo>
                  <a:pt x="52" y="539"/>
                  <a:pt x="65" y="538"/>
                  <a:pt x="78" y="537"/>
                </a:cubicBezTo>
                <a:cubicBezTo>
                  <a:pt x="87" y="536"/>
                  <a:pt x="96" y="535"/>
                  <a:pt x="104" y="535"/>
                </a:cubicBezTo>
                <a:cubicBezTo>
                  <a:pt x="105" y="537"/>
                  <a:pt x="107" y="539"/>
                  <a:pt x="109" y="539"/>
                </a:cubicBezTo>
                <a:cubicBezTo>
                  <a:pt x="110" y="539"/>
                  <a:pt x="111" y="538"/>
                  <a:pt x="112" y="538"/>
                </a:cubicBezTo>
                <a:cubicBezTo>
                  <a:pt x="125" y="555"/>
                  <a:pt x="135" y="573"/>
                  <a:pt x="145" y="592"/>
                </a:cubicBezTo>
                <a:cubicBezTo>
                  <a:pt x="154" y="613"/>
                  <a:pt x="162" y="635"/>
                  <a:pt x="168" y="662"/>
                </a:cubicBezTo>
                <a:cubicBezTo>
                  <a:pt x="167" y="663"/>
                  <a:pt x="167" y="664"/>
                  <a:pt x="167" y="666"/>
                </a:cubicBezTo>
                <a:cubicBezTo>
                  <a:pt x="167" y="666"/>
                  <a:pt x="167" y="667"/>
                  <a:pt x="167" y="668"/>
                </a:cubicBezTo>
                <a:cubicBezTo>
                  <a:pt x="154" y="665"/>
                  <a:pt x="139" y="663"/>
                  <a:pt x="124" y="661"/>
                </a:cubicBezTo>
                <a:cubicBezTo>
                  <a:pt x="126" y="663"/>
                  <a:pt x="126" y="663"/>
                  <a:pt x="126" y="663"/>
                </a:cubicBezTo>
                <a:cubicBezTo>
                  <a:pt x="132" y="663"/>
                  <a:pt x="137" y="664"/>
                  <a:pt x="142" y="665"/>
                </a:cubicBezTo>
                <a:cubicBezTo>
                  <a:pt x="151" y="666"/>
                  <a:pt x="160" y="668"/>
                  <a:pt x="169" y="670"/>
                </a:cubicBezTo>
                <a:cubicBezTo>
                  <a:pt x="169" y="670"/>
                  <a:pt x="170" y="670"/>
                  <a:pt x="171" y="671"/>
                </a:cubicBezTo>
                <a:cubicBezTo>
                  <a:pt x="185" y="684"/>
                  <a:pt x="198" y="699"/>
                  <a:pt x="211" y="717"/>
                </a:cubicBezTo>
                <a:cubicBezTo>
                  <a:pt x="214" y="719"/>
                  <a:pt x="214" y="719"/>
                  <a:pt x="214" y="719"/>
                </a:cubicBezTo>
                <a:cubicBezTo>
                  <a:pt x="201" y="700"/>
                  <a:pt x="187" y="684"/>
                  <a:pt x="173" y="671"/>
                </a:cubicBezTo>
                <a:cubicBezTo>
                  <a:pt x="173" y="670"/>
                  <a:pt x="174" y="670"/>
                  <a:pt x="175" y="670"/>
                </a:cubicBezTo>
                <a:cubicBezTo>
                  <a:pt x="179" y="670"/>
                  <a:pt x="184" y="670"/>
                  <a:pt x="188" y="669"/>
                </a:cubicBezTo>
                <a:cubicBezTo>
                  <a:pt x="215" y="669"/>
                  <a:pt x="239" y="670"/>
                  <a:pt x="264" y="671"/>
                </a:cubicBezTo>
                <a:cubicBezTo>
                  <a:pt x="264" y="671"/>
                  <a:pt x="264" y="671"/>
                  <a:pt x="264" y="672"/>
                </a:cubicBezTo>
                <a:cubicBezTo>
                  <a:pt x="264" y="674"/>
                  <a:pt x="266" y="677"/>
                  <a:pt x="269" y="677"/>
                </a:cubicBezTo>
                <a:cubicBezTo>
                  <a:pt x="269" y="677"/>
                  <a:pt x="269" y="677"/>
                  <a:pt x="270" y="677"/>
                </a:cubicBezTo>
                <a:cubicBezTo>
                  <a:pt x="278" y="698"/>
                  <a:pt x="287" y="722"/>
                  <a:pt x="297" y="748"/>
                </a:cubicBezTo>
                <a:cubicBezTo>
                  <a:pt x="298" y="748"/>
                  <a:pt x="298" y="748"/>
                  <a:pt x="298" y="748"/>
                </a:cubicBezTo>
                <a:cubicBezTo>
                  <a:pt x="294" y="739"/>
                  <a:pt x="291" y="730"/>
                  <a:pt x="288" y="722"/>
                </a:cubicBezTo>
                <a:cubicBezTo>
                  <a:pt x="282" y="706"/>
                  <a:pt x="276" y="690"/>
                  <a:pt x="271" y="676"/>
                </a:cubicBezTo>
                <a:cubicBezTo>
                  <a:pt x="273" y="676"/>
                  <a:pt x="274" y="674"/>
                  <a:pt x="274" y="672"/>
                </a:cubicBezTo>
                <a:cubicBezTo>
                  <a:pt x="274" y="671"/>
                  <a:pt x="274" y="671"/>
                  <a:pt x="274" y="671"/>
                </a:cubicBezTo>
                <a:cubicBezTo>
                  <a:pt x="308" y="670"/>
                  <a:pt x="341" y="670"/>
                  <a:pt x="373" y="672"/>
                </a:cubicBezTo>
                <a:cubicBezTo>
                  <a:pt x="374" y="673"/>
                  <a:pt x="376" y="674"/>
                  <a:pt x="377" y="674"/>
                </a:cubicBezTo>
                <a:cubicBezTo>
                  <a:pt x="377" y="699"/>
                  <a:pt x="377" y="725"/>
                  <a:pt x="377" y="754"/>
                </a:cubicBezTo>
                <a:cubicBezTo>
                  <a:pt x="377" y="754"/>
                  <a:pt x="377" y="754"/>
                  <a:pt x="377" y="754"/>
                </a:cubicBezTo>
                <a:cubicBezTo>
                  <a:pt x="378" y="754"/>
                  <a:pt x="378" y="754"/>
                  <a:pt x="378" y="754"/>
                </a:cubicBezTo>
                <a:cubicBezTo>
                  <a:pt x="378" y="725"/>
                  <a:pt x="378" y="699"/>
                  <a:pt x="378" y="674"/>
                </a:cubicBezTo>
                <a:cubicBezTo>
                  <a:pt x="380" y="674"/>
                  <a:pt x="381" y="673"/>
                  <a:pt x="382" y="672"/>
                </a:cubicBezTo>
                <a:cubicBezTo>
                  <a:pt x="414" y="670"/>
                  <a:pt x="446" y="670"/>
                  <a:pt x="480" y="671"/>
                </a:cubicBezTo>
                <a:cubicBezTo>
                  <a:pt x="480" y="671"/>
                  <a:pt x="480" y="671"/>
                  <a:pt x="480" y="672"/>
                </a:cubicBezTo>
                <a:cubicBezTo>
                  <a:pt x="480" y="674"/>
                  <a:pt x="482" y="676"/>
                  <a:pt x="484" y="677"/>
                </a:cubicBezTo>
                <a:cubicBezTo>
                  <a:pt x="476" y="698"/>
                  <a:pt x="467" y="722"/>
                  <a:pt x="457" y="748"/>
                </a:cubicBezTo>
                <a:cubicBezTo>
                  <a:pt x="459" y="748"/>
                  <a:pt x="459" y="748"/>
                  <a:pt x="459" y="748"/>
                </a:cubicBezTo>
                <a:cubicBezTo>
                  <a:pt x="468" y="722"/>
                  <a:pt x="477" y="698"/>
                  <a:pt x="485" y="677"/>
                </a:cubicBezTo>
                <a:cubicBezTo>
                  <a:pt x="488" y="676"/>
                  <a:pt x="490" y="674"/>
                  <a:pt x="490" y="672"/>
                </a:cubicBezTo>
                <a:cubicBezTo>
                  <a:pt x="490" y="671"/>
                  <a:pt x="490" y="671"/>
                  <a:pt x="490" y="671"/>
                </a:cubicBezTo>
                <a:cubicBezTo>
                  <a:pt x="517" y="670"/>
                  <a:pt x="545" y="669"/>
                  <a:pt x="574" y="670"/>
                </a:cubicBezTo>
                <a:cubicBezTo>
                  <a:pt x="576" y="670"/>
                  <a:pt x="577" y="670"/>
                  <a:pt x="579" y="670"/>
                </a:cubicBezTo>
                <a:cubicBezTo>
                  <a:pt x="580" y="670"/>
                  <a:pt x="581" y="671"/>
                  <a:pt x="582" y="671"/>
                </a:cubicBezTo>
                <a:cubicBezTo>
                  <a:pt x="582" y="671"/>
                  <a:pt x="582" y="671"/>
                  <a:pt x="582" y="671"/>
                </a:cubicBezTo>
                <a:cubicBezTo>
                  <a:pt x="568" y="685"/>
                  <a:pt x="555" y="700"/>
                  <a:pt x="541" y="719"/>
                </a:cubicBezTo>
                <a:cubicBezTo>
                  <a:pt x="544" y="717"/>
                  <a:pt x="544" y="717"/>
                  <a:pt x="544" y="717"/>
                </a:cubicBezTo>
                <a:cubicBezTo>
                  <a:pt x="558" y="699"/>
                  <a:pt x="571" y="683"/>
                  <a:pt x="585" y="670"/>
                </a:cubicBezTo>
                <a:cubicBezTo>
                  <a:pt x="585" y="670"/>
                  <a:pt x="585" y="670"/>
                  <a:pt x="585" y="670"/>
                </a:cubicBezTo>
                <a:cubicBezTo>
                  <a:pt x="585" y="670"/>
                  <a:pt x="585" y="670"/>
                  <a:pt x="585" y="670"/>
                </a:cubicBezTo>
                <a:cubicBezTo>
                  <a:pt x="599" y="667"/>
                  <a:pt x="614" y="665"/>
                  <a:pt x="629" y="663"/>
                </a:cubicBezTo>
                <a:cubicBezTo>
                  <a:pt x="631" y="661"/>
                  <a:pt x="631" y="661"/>
                  <a:pt x="631" y="661"/>
                </a:cubicBezTo>
                <a:cubicBezTo>
                  <a:pt x="627" y="662"/>
                  <a:pt x="623" y="662"/>
                  <a:pt x="618" y="663"/>
                </a:cubicBezTo>
                <a:cubicBezTo>
                  <a:pt x="607" y="664"/>
                  <a:pt x="597" y="666"/>
                  <a:pt x="586" y="668"/>
                </a:cubicBezTo>
                <a:cubicBezTo>
                  <a:pt x="587" y="667"/>
                  <a:pt x="587" y="667"/>
                  <a:pt x="587" y="666"/>
                </a:cubicBezTo>
                <a:cubicBezTo>
                  <a:pt x="587" y="665"/>
                  <a:pt x="587" y="664"/>
                  <a:pt x="587" y="663"/>
                </a:cubicBezTo>
                <a:cubicBezTo>
                  <a:pt x="590" y="649"/>
                  <a:pt x="594" y="636"/>
                  <a:pt x="598" y="624"/>
                </a:cubicBezTo>
                <a:cubicBezTo>
                  <a:pt x="609" y="591"/>
                  <a:pt x="624" y="564"/>
                  <a:pt x="643" y="538"/>
                </a:cubicBezTo>
                <a:cubicBezTo>
                  <a:pt x="643" y="538"/>
                  <a:pt x="644" y="539"/>
                  <a:pt x="645" y="539"/>
                </a:cubicBezTo>
                <a:cubicBezTo>
                  <a:pt x="647" y="539"/>
                  <a:pt x="649" y="537"/>
                  <a:pt x="650" y="535"/>
                </a:cubicBezTo>
                <a:cubicBezTo>
                  <a:pt x="670" y="536"/>
                  <a:pt x="692" y="538"/>
                  <a:pt x="717" y="540"/>
                </a:cubicBezTo>
                <a:cubicBezTo>
                  <a:pt x="717" y="540"/>
                  <a:pt x="717" y="540"/>
                  <a:pt x="717" y="540"/>
                </a:cubicBezTo>
                <a:cubicBezTo>
                  <a:pt x="693" y="537"/>
                  <a:pt x="670" y="535"/>
                  <a:pt x="650" y="534"/>
                </a:cubicBezTo>
                <a:cubicBezTo>
                  <a:pt x="650" y="534"/>
                  <a:pt x="650" y="534"/>
                  <a:pt x="650" y="533"/>
                </a:cubicBezTo>
                <a:cubicBezTo>
                  <a:pt x="650" y="531"/>
                  <a:pt x="648" y="529"/>
                  <a:pt x="646" y="528"/>
                </a:cubicBezTo>
                <a:cubicBezTo>
                  <a:pt x="648" y="505"/>
                  <a:pt x="652" y="483"/>
                  <a:pt x="656" y="460"/>
                </a:cubicBezTo>
                <a:cubicBezTo>
                  <a:pt x="661" y="434"/>
                  <a:pt x="667" y="408"/>
                  <a:pt x="675" y="382"/>
                </a:cubicBezTo>
                <a:cubicBezTo>
                  <a:pt x="677" y="381"/>
                  <a:pt x="678" y="380"/>
                  <a:pt x="678" y="378"/>
                </a:cubicBezTo>
                <a:cubicBezTo>
                  <a:pt x="702" y="378"/>
                  <a:pt x="727" y="378"/>
                  <a:pt x="755" y="378"/>
                </a:cubicBezTo>
                <a:cubicBezTo>
                  <a:pt x="755" y="377"/>
                  <a:pt x="755" y="377"/>
                  <a:pt x="755" y="377"/>
                </a:cubicBezTo>
                <a:cubicBezTo>
                  <a:pt x="755" y="377"/>
                  <a:pt x="755" y="377"/>
                  <a:pt x="755" y="377"/>
                </a:cubicBezTo>
                <a:close/>
                <a:moveTo>
                  <a:pt x="673" y="372"/>
                </a:moveTo>
                <a:cubicBezTo>
                  <a:pt x="670" y="372"/>
                  <a:pt x="668" y="374"/>
                  <a:pt x="668" y="377"/>
                </a:cubicBezTo>
                <a:cubicBezTo>
                  <a:pt x="668" y="377"/>
                  <a:pt x="668" y="377"/>
                  <a:pt x="668" y="377"/>
                </a:cubicBezTo>
                <a:cubicBezTo>
                  <a:pt x="599" y="377"/>
                  <a:pt x="548" y="377"/>
                  <a:pt x="508" y="377"/>
                </a:cubicBezTo>
                <a:cubicBezTo>
                  <a:pt x="508" y="375"/>
                  <a:pt x="506" y="373"/>
                  <a:pt x="504" y="373"/>
                </a:cubicBezTo>
                <a:cubicBezTo>
                  <a:pt x="500" y="335"/>
                  <a:pt x="500" y="297"/>
                  <a:pt x="504" y="248"/>
                </a:cubicBezTo>
                <a:cubicBezTo>
                  <a:pt x="507" y="247"/>
                  <a:pt x="509" y="245"/>
                  <a:pt x="509" y="243"/>
                </a:cubicBezTo>
                <a:cubicBezTo>
                  <a:pt x="509" y="243"/>
                  <a:pt x="509" y="242"/>
                  <a:pt x="509" y="242"/>
                </a:cubicBezTo>
                <a:cubicBezTo>
                  <a:pt x="544" y="238"/>
                  <a:pt x="586" y="231"/>
                  <a:pt x="639" y="222"/>
                </a:cubicBezTo>
                <a:cubicBezTo>
                  <a:pt x="640" y="224"/>
                  <a:pt x="642" y="226"/>
                  <a:pt x="644" y="226"/>
                </a:cubicBezTo>
                <a:cubicBezTo>
                  <a:pt x="645" y="226"/>
                  <a:pt x="645" y="225"/>
                  <a:pt x="645" y="225"/>
                </a:cubicBezTo>
                <a:cubicBezTo>
                  <a:pt x="649" y="276"/>
                  <a:pt x="659" y="322"/>
                  <a:pt x="673" y="372"/>
                </a:cubicBezTo>
                <a:close/>
                <a:moveTo>
                  <a:pt x="503" y="507"/>
                </a:moveTo>
                <a:cubicBezTo>
                  <a:pt x="501" y="507"/>
                  <a:pt x="499" y="509"/>
                  <a:pt x="498" y="511"/>
                </a:cubicBezTo>
                <a:cubicBezTo>
                  <a:pt x="467" y="506"/>
                  <a:pt x="440" y="504"/>
                  <a:pt x="415" y="503"/>
                </a:cubicBezTo>
                <a:cubicBezTo>
                  <a:pt x="404" y="502"/>
                  <a:pt x="393" y="502"/>
                  <a:pt x="383" y="502"/>
                </a:cubicBezTo>
                <a:cubicBezTo>
                  <a:pt x="383" y="502"/>
                  <a:pt x="383" y="502"/>
                  <a:pt x="383" y="502"/>
                </a:cubicBezTo>
                <a:cubicBezTo>
                  <a:pt x="383" y="499"/>
                  <a:pt x="381" y="497"/>
                  <a:pt x="378" y="497"/>
                </a:cubicBezTo>
                <a:cubicBezTo>
                  <a:pt x="378" y="445"/>
                  <a:pt x="378" y="411"/>
                  <a:pt x="378" y="378"/>
                </a:cubicBezTo>
                <a:cubicBezTo>
                  <a:pt x="412" y="378"/>
                  <a:pt x="446" y="378"/>
                  <a:pt x="498" y="378"/>
                </a:cubicBezTo>
                <a:cubicBezTo>
                  <a:pt x="498" y="378"/>
                  <a:pt x="498" y="378"/>
                  <a:pt x="498" y="378"/>
                </a:cubicBezTo>
                <a:cubicBezTo>
                  <a:pt x="498" y="380"/>
                  <a:pt x="500" y="383"/>
                  <a:pt x="503" y="383"/>
                </a:cubicBezTo>
                <a:cubicBezTo>
                  <a:pt x="503" y="383"/>
                  <a:pt x="503" y="383"/>
                  <a:pt x="504" y="383"/>
                </a:cubicBezTo>
                <a:cubicBezTo>
                  <a:pt x="503" y="384"/>
                  <a:pt x="503" y="385"/>
                  <a:pt x="503" y="386"/>
                </a:cubicBezTo>
                <a:cubicBezTo>
                  <a:pt x="499" y="423"/>
                  <a:pt x="500" y="459"/>
                  <a:pt x="504" y="507"/>
                </a:cubicBezTo>
                <a:cubicBezTo>
                  <a:pt x="503" y="507"/>
                  <a:pt x="503" y="507"/>
                  <a:pt x="503" y="507"/>
                </a:cubicBezTo>
                <a:close/>
                <a:moveTo>
                  <a:pt x="252" y="508"/>
                </a:moveTo>
                <a:cubicBezTo>
                  <a:pt x="256" y="458"/>
                  <a:pt x="256" y="421"/>
                  <a:pt x="252" y="383"/>
                </a:cubicBezTo>
                <a:cubicBezTo>
                  <a:pt x="254" y="382"/>
                  <a:pt x="256" y="380"/>
                  <a:pt x="256" y="378"/>
                </a:cubicBezTo>
                <a:cubicBezTo>
                  <a:pt x="256" y="378"/>
                  <a:pt x="256" y="378"/>
                  <a:pt x="256" y="378"/>
                </a:cubicBezTo>
                <a:cubicBezTo>
                  <a:pt x="309" y="378"/>
                  <a:pt x="343" y="378"/>
                  <a:pt x="377" y="378"/>
                </a:cubicBezTo>
                <a:cubicBezTo>
                  <a:pt x="377" y="411"/>
                  <a:pt x="377" y="445"/>
                  <a:pt x="377" y="497"/>
                </a:cubicBezTo>
                <a:cubicBezTo>
                  <a:pt x="375" y="497"/>
                  <a:pt x="372" y="499"/>
                  <a:pt x="372" y="502"/>
                </a:cubicBezTo>
                <a:cubicBezTo>
                  <a:pt x="372" y="502"/>
                  <a:pt x="372" y="502"/>
                  <a:pt x="372" y="502"/>
                </a:cubicBezTo>
                <a:cubicBezTo>
                  <a:pt x="340" y="502"/>
                  <a:pt x="307" y="504"/>
                  <a:pt x="266" y="510"/>
                </a:cubicBezTo>
                <a:cubicBezTo>
                  <a:pt x="263" y="510"/>
                  <a:pt x="259" y="511"/>
                  <a:pt x="255" y="511"/>
                </a:cubicBezTo>
                <a:cubicBezTo>
                  <a:pt x="255" y="509"/>
                  <a:pt x="253" y="508"/>
                  <a:pt x="252" y="508"/>
                </a:cubicBezTo>
                <a:close/>
                <a:moveTo>
                  <a:pt x="256" y="243"/>
                </a:moveTo>
                <a:cubicBezTo>
                  <a:pt x="288" y="248"/>
                  <a:pt x="315" y="251"/>
                  <a:pt x="340" y="252"/>
                </a:cubicBezTo>
                <a:cubicBezTo>
                  <a:pt x="351" y="252"/>
                  <a:pt x="362" y="252"/>
                  <a:pt x="372" y="252"/>
                </a:cubicBezTo>
                <a:cubicBezTo>
                  <a:pt x="373" y="255"/>
                  <a:pt x="375" y="257"/>
                  <a:pt x="377" y="257"/>
                </a:cubicBezTo>
                <a:cubicBezTo>
                  <a:pt x="377" y="309"/>
                  <a:pt x="377" y="343"/>
                  <a:pt x="377" y="377"/>
                </a:cubicBezTo>
                <a:cubicBezTo>
                  <a:pt x="343" y="377"/>
                  <a:pt x="309" y="377"/>
                  <a:pt x="256" y="377"/>
                </a:cubicBezTo>
                <a:cubicBezTo>
                  <a:pt x="256" y="375"/>
                  <a:pt x="254" y="373"/>
                  <a:pt x="252" y="372"/>
                </a:cubicBezTo>
                <a:cubicBezTo>
                  <a:pt x="252" y="371"/>
                  <a:pt x="252" y="370"/>
                  <a:pt x="252" y="369"/>
                </a:cubicBezTo>
                <a:cubicBezTo>
                  <a:pt x="256" y="332"/>
                  <a:pt x="256" y="296"/>
                  <a:pt x="252" y="248"/>
                </a:cubicBezTo>
                <a:cubicBezTo>
                  <a:pt x="254" y="247"/>
                  <a:pt x="255" y="246"/>
                  <a:pt x="256" y="243"/>
                </a:cubicBezTo>
                <a:close/>
                <a:moveTo>
                  <a:pt x="503" y="372"/>
                </a:moveTo>
                <a:cubicBezTo>
                  <a:pt x="500" y="372"/>
                  <a:pt x="498" y="374"/>
                  <a:pt x="498" y="377"/>
                </a:cubicBezTo>
                <a:cubicBezTo>
                  <a:pt x="446" y="377"/>
                  <a:pt x="412" y="377"/>
                  <a:pt x="378" y="377"/>
                </a:cubicBezTo>
                <a:cubicBezTo>
                  <a:pt x="378" y="343"/>
                  <a:pt x="378" y="309"/>
                  <a:pt x="378" y="257"/>
                </a:cubicBezTo>
                <a:cubicBezTo>
                  <a:pt x="381" y="257"/>
                  <a:pt x="383" y="255"/>
                  <a:pt x="383" y="252"/>
                </a:cubicBezTo>
                <a:cubicBezTo>
                  <a:pt x="416" y="253"/>
                  <a:pt x="448" y="251"/>
                  <a:pt x="489" y="245"/>
                </a:cubicBezTo>
                <a:cubicBezTo>
                  <a:pt x="492" y="245"/>
                  <a:pt x="495" y="244"/>
                  <a:pt x="498" y="244"/>
                </a:cubicBezTo>
                <a:cubicBezTo>
                  <a:pt x="499" y="246"/>
                  <a:pt x="501" y="248"/>
                  <a:pt x="503" y="248"/>
                </a:cubicBezTo>
                <a:cubicBezTo>
                  <a:pt x="503" y="248"/>
                  <a:pt x="503" y="248"/>
                  <a:pt x="503" y="248"/>
                </a:cubicBezTo>
                <a:cubicBezTo>
                  <a:pt x="499" y="297"/>
                  <a:pt x="499" y="335"/>
                  <a:pt x="504" y="372"/>
                </a:cubicBezTo>
                <a:cubicBezTo>
                  <a:pt x="503" y="372"/>
                  <a:pt x="503" y="372"/>
                  <a:pt x="503" y="372"/>
                </a:cubicBezTo>
                <a:close/>
                <a:moveTo>
                  <a:pt x="564" y="86"/>
                </a:moveTo>
                <a:cubicBezTo>
                  <a:pt x="568" y="86"/>
                  <a:pt x="573" y="86"/>
                  <a:pt x="577" y="86"/>
                </a:cubicBezTo>
                <a:cubicBezTo>
                  <a:pt x="576" y="87"/>
                  <a:pt x="576" y="88"/>
                  <a:pt x="576" y="90"/>
                </a:cubicBezTo>
                <a:cubicBezTo>
                  <a:pt x="576" y="92"/>
                  <a:pt x="578" y="95"/>
                  <a:pt x="581" y="95"/>
                </a:cubicBezTo>
                <a:cubicBezTo>
                  <a:pt x="583" y="95"/>
                  <a:pt x="585" y="94"/>
                  <a:pt x="586" y="92"/>
                </a:cubicBezTo>
                <a:cubicBezTo>
                  <a:pt x="599" y="144"/>
                  <a:pt x="615" y="181"/>
                  <a:pt x="641" y="216"/>
                </a:cubicBezTo>
                <a:cubicBezTo>
                  <a:pt x="640" y="217"/>
                  <a:pt x="639" y="219"/>
                  <a:pt x="639" y="220"/>
                </a:cubicBezTo>
                <a:cubicBezTo>
                  <a:pt x="639" y="221"/>
                  <a:pt x="639" y="221"/>
                  <a:pt x="639" y="221"/>
                </a:cubicBezTo>
                <a:cubicBezTo>
                  <a:pt x="614" y="226"/>
                  <a:pt x="591" y="229"/>
                  <a:pt x="570" y="233"/>
                </a:cubicBezTo>
                <a:cubicBezTo>
                  <a:pt x="547" y="236"/>
                  <a:pt x="527" y="239"/>
                  <a:pt x="508" y="241"/>
                </a:cubicBezTo>
                <a:cubicBezTo>
                  <a:pt x="508" y="239"/>
                  <a:pt x="506" y="238"/>
                  <a:pt x="504" y="238"/>
                </a:cubicBezTo>
                <a:cubicBezTo>
                  <a:pt x="497" y="199"/>
                  <a:pt x="493" y="153"/>
                  <a:pt x="488" y="89"/>
                </a:cubicBezTo>
                <a:cubicBezTo>
                  <a:pt x="490" y="88"/>
                  <a:pt x="491" y="86"/>
                  <a:pt x="491" y="85"/>
                </a:cubicBezTo>
                <a:cubicBezTo>
                  <a:pt x="514" y="86"/>
                  <a:pt x="538" y="87"/>
                  <a:pt x="564" y="86"/>
                </a:cubicBezTo>
                <a:close/>
                <a:moveTo>
                  <a:pt x="480" y="85"/>
                </a:moveTo>
                <a:cubicBezTo>
                  <a:pt x="480" y="87"/>
                  <a:pt x="483" y="90"/>
                  <a:pt x="485" y="90"/>
                </a:cubicBezTo>
                <a:cubicBezTo>
                  <a:pt x="486" y="90"/>
                  <a:pt x="487" y="89"/>
                  <a:pt x="487" y="89"/>
                </a:cubicBezTo>
                <a:cubicBezTo>
                  <a:pt x="489" y="111"/>
                  <a:pt x="490" y="131"/>
                  <a:pt x="492" y="150"/>
                </a:cubicBezTo>
                <a:cubicBezTo>
                  <a:pt x="495" y="184"/>
                  <a:pt x="499" y="213"/>
                  <a:pt x="503" y="238"/>
                </a:cubicBezTo>
                <a:cubicBezTo>
                  <a:pt x="500" y="238"/>
                  <a:pt x="498" y="240"/>
                  <a:pt x="498" y="243"/>
                </a:cubicBezTo>
                <a:cubicBezTo>
                  <a:pt x="498" y="243"/>
                  <a:pt x="498" y="243"/>
                  <a:pt x="498" y="243"/>
                </a:cubicBezTo>
                <a:cubicBezTo>
                  <a:pt x="478" y="246"/>
                  <a:pt x="460" y="248"/>
                  <a:pt x="442" y="249"/>
                </a:cubicBezTo>
                <a:cubicBezTo>
                  <a:pt x="421" y="251"/>
                  <a:pt x="402" y="252"/>
                  <a:pt x="383" y="251"/>
                </a:cubicBezTo>
                <a:cubicBezTo>
                  <a:pt x="382" y="249"/>
                  <a:pt x="380" y="247"/>
                  <a:pt x="378" y="247"/>
                </a:cubicBezTo>
                <a:cubicBezTo>
                  <a:pt x="378" y="207"/>
                  <a:pt x="378" y="157"/>
                  <a:pt x="378" y="90"/>
                </a:cubicBezTo>
                <a:cubicBezTo>
                  <a:pt x="381" y="90"/>
                  <a:pt x="383" y="87"/>
                  <a:pt x="383" y="85"/>
                </a:cubicBezTo>
                <a:cubicBezTo>
                  <a:pt x="383" y="84"/>
                  <a:pt x="383" y="84"/>
                  <a:pt x="383" y="84"/>
                </a:cubicBezTo>
                <a:cubicBezTo>
                  <a:pt x="415" y="86"/>
                  <a:pt x="447" y="86"/>
                  <a:pt x="480" y="85"/>
                </a:cubicBezTo>
                <a:close/>
                <a:moveTo>
                  <a:pt x="372" y="84"/>
                </a:moveTo>
                <a:cubicBezTo>
                  <a:pt x="372" y="84"/>
                  <a:pt x="372" y="85"/>
                  <a:pt x="372" y="85"/>
                </a:cubicBezTo>
                <a:cubicBezTo>
                  <a:pt x="372" y="87"/>
                  <a:pt x="375" y="90"/>
                  <a:pt x="377" y="90"/>
                </a:cubicBezTo>
                <a:cubicBezTo>
                  <a:pt x="377" y="157"/>
                  <a:pt x="377" y="207"/>
                  <a:pt x="377" y="247"/>
                </a:cubicBezTo>
                <a:cubicBezTo>
                  <a:pt x="375" y="247"/>
                  <a:pt x="373" y="249"/>
                  <a:pt x="373" y="251"/>
                </a:cubicBezTo>
                <a:cubicBezTo>
                  <a:pt x="348" y="252"/>
                  <a:pt x="324" y="251"/>
                  <a:pt x="297" y="248"/>
                </a:cubicBezTo>
                <a:cubicBezTo>
                  <a:pt x="284" y="247"/>
                  <a:pt x="270" y="245"/>
                  <a:pt x="256" y="243"/>
                </a:cubicBezTo>
                <a:cubicBezTo>
                  <a:pt x="256" y="240"/>
                  <a:pt x="254" y="238"/>
                  <a:pt x="252" y="238"/>
                </a:cubicBezTo>
                <a:cubicBezTo>
                  <a:pt x="259" y="200"/>
                  <a:pt x="263" y="153"/>
                  <a:pt x="268" y="89"/>
                </a:cubicBezTo>
                <a:cubicBezTo>
                  <a:pt x="268" y="89"/>
                  <a:pt x="268" y="90"/>
                  <a:pt x="268" y="90"/>
                </a:cubicBezTo>
                <a:cubicBezTo>
                  <a:pt x="271" y="90"/>
                  <a:pt x="274" y="87"/>
                  <a:pt x="274" y="85"/>
                </a:cubicBezTo>
                <a:cubicBezTo>
                  <a:pt x="276" y="85"/>
                  <a:pt x="278" y="85"/>
                  <a:pt x="280" y="85"/>
                </a:cubicBezTo>
                <a:cubicBezTo>
                  <a:pt x="311" y="86"/>
                  <a:pt x="342" y="86"/>
                  <a:pt x="372" y="84"/>
                </a:cubicBezTo>
                <a:close/>
                <a:moveTo>
                  <a:pt x="169" y="93"/>
                </a:moveTo>
                <a:cubicBezTo>
                  <a:pt x="170" y="94"/>
                  <a:pt x="171" y="95"/>
                  <a:pt x="173" y="95"/>
                </a:cubicBezTo>
                <a:cubicBezTo>
                  <a:pt x="176" y="95"/>
                  <a:pt x="178" y="92"/>
                  <a:pt x="178" y="90"/>
                </a:cubicBezTo>
                <a:cubicBezTo>
                  <a:pt x="178" y="88"/>
                  <a:pt x="178" y="87"/>
                  <a:pt x="177" y="86"/>
                </a:cubicBezTo>
                <a:cubicBezTo>
                  <a:pt x="207" y="87"/>
                  <a:pt x="236" y="86"/>
                  <a:pt x="263" y="85"/>
                </a:cubicBezTo>
                <a:cubicBezTo>
                  <a:pt x="263" y="87"/>
                  <a:pt x="265" y="89"/>
                  <a:pt x="267" y="89"/>
                </a:cubicBezTo>
                <a:cubicBezTo>
                  <a:pt x="263" y="146"/>
                  <a:pt x="259" y="189"/>
                  <a:pt x="253" y="225"/>
                </a:cubicBezTo>
                <a:cubicBezTo>
                  <a:pt x="253" y="229"/>
                  <a:pt x="252" y="234"/>
                  <a:pt x="251" y="238"/>
                </a:cubicBezTo>
                <a:cubicBezTo>
                  <a:pt x="251" y="238"/>
                  <a:pt x="251" y="237"/>
                  <a:pt x="251" y="237"/>
                </a:cubicBezTo>
                <a:cubicBezTo>
                  <a:pt x="248" y="237"/>
                  <a:pt x="246" y="239"/>
                  <a:pt x="246" y="241"/>
                </a:cubicBezTo>
                <a:cubicBezTo>
                  <a:pt x="227" y="239"/>
                  <a:pt x="208" y="236"/>
                  <a:pt x="186" y="233"/>
                </a:cubicBezTo>
                <a:cubicBezTo>
                  <a:pt x="164" y="229"/>
                  <a:pt x="141" y="225"/>
                  <a:pt x="115" y="221"/>
                </a:cubicBezTo>
                <a:cubicBezTo>
                  <a:pt x="115" y="221"/>
                  <a:pt x="115" y="221"/>
                  <a:pt x="115" y="220"/>
                </a:cubicBezTo>
                <a:cubicBezTo>
                  <a:pt x="115" y="219"/>
                  <a:pt x="114" y="218"/>
                  <a:pt x="114" y="217"/>
                </a:cubicBezTo>
                <a:cubicBezTo>
                  <a:pt x="139" y="182"/>
                  <a:pt x="156" y="145"/>
                  <a:pt x="169" y="93"/>
                </a:cubicBezTo>
                <a:close/>
                <a:moveTo>
                  <a:pt x="110" y="225"/>
                </a:moveTo>
                <a:cubicBezTo>
                  <a:pt x="112" y="225"/>
                  <a:pt x="114" y="224"/>
                  <a:pt x="115" y="222"/>
                </a:cubicBezTo>
                <a:cubicBezTo>
                  <a:pt x="157" y="229"/>
                  <a:pt x="192" y="235"/>
                  <a:pt x="223" y="239"/>
                </a:cubicBezTo>
                <a:cubicBezTo>
                  <a:pt x="231" y="240"/>
                  <a:pt x="238" y="241"/>
                  <a:pt x="245" y="242"/>
                </a:cubicBezTo>
                <a:cubicBezTo>
                  <a:pt x="245" y="242"/>
                  <a:pt x="245" y="242"/>
                  <a:pt x="245" y="243"/>
                </a:cubicBezTo>
                <a:cubicBezTo>
                  <a:pt x="245" y="246"/>
                  <a:pt x="248" y="248"/>
                  <a:pt x="251" y="248"/>
                </a:cubicBezTo>
                <a:cubicBezTo>
                  <a:pt x="251" y="248"/>
                  <a:pt x="251" y="248"/>
                  <a:pt x="251" y="248"/>
                </a:cubicBezTo>
                <a:cubicBezTo>
                  <a:pt x="252" y="263"/>
                  <a:pt x="253" y="277"/>
                  <a:pt x="254" y="291"/>
                </a:cubicBezTo>
                <a:cubicBezTo>
                  <a:pt x="255" y="320"/>
                  <a:pt x="254" y="346"/>
                  <a:pt x="251" y="372"/>
                </a:cubicBezTo>
                <a:cubicBezTo>
                  <a:pt x="248" y="373"/>
                  <a:pt x="246" y="374"/>
                  <a:pt x="246" y="377"/>
                </a:cubicBezTo>
                <a:cubicBezTo>
                  <a:pt x="206" y="377"/>
                  <a:pt x="155" y="377"/>
                  <a:pt x="86" y="377"/>
                </a:cubicBezTo>
                <a:cubicBezTo>
                  <a:pt x="86" y="377"/>
                  <a:pt x="86" y="377"/>
                  <a:pt x="86" y="377"/>
                </a:cubicBezTo>
                <a:cubicBezTo>
                  <a:pt x="86" y="374"/>
                  <a:pt x="84" y="373"/>
                  <a:pt x="82" y="372"/>
                </a:cubicBezTo>
                <a:cubicBezTo>
                  <a:pt x="96" y="322"/>
                  <a:pt x="106" y="276"/>
                  <a:pt x="110" y="225"/>
                </a:cubicBezTo>
                <a:close/>
                <a:moveTo>
                  <a:pt x="82" y="382"/>
                </a:moveTo>
                <a:cubicBezTo>
                  <a:pt x="84" y="381"/>
                  <a:pt x="85" y="380"/>
                  <a:pt x="86" y="378"/>
                </a:cubicBezTo>
                <a:cubicBezTo>
                  <a:pt x="154" y="378"/>
                  <a:pt x="205" y="378"/>
                  <a:pt x="246" y="378"/>
                </a:cubicBezTo>
                <a:cubicBezTo>
                  <a:pt x="246" y="380"/>
                  <a:pt x="248" y="383"/>
                  <a:pt x="251" y="383"/>
                </a:cubicBezTo>
                <a:cubicBezTo>
                  <a:pt x="255" y="421"/>
                  <a:pt x="255" y="458"/>
                  <a:pt x="251" y="507"/>
                </a:cubicBezTo>
                <a:cubicBezTo>
                  <a:pt x="251" y="507"/>
                  <a:pt x="251" y="507"/>
                  <a:pt x="251" y="507"/>
                </a:cubicBezTo>
                <a:cubicBezTo>
                  <a:pt x="248" y="507"/>
                  <a:pt x="245" y="510"/>
                  <a:pt x="245" y="512"/>
                </a:cubicBezTo>
                <a:cubicBezTo>
                  <a:pt x="210" y="517"/>
                  <a:pt x="167" y="524"/>
                  <a:pt x="114" y="533"/>
                </a:cubicBezTo>
                <a:cubicBezTo>
                  <a:pt x="114" y="530"/>
                  <a:pt x="112" y="529"/>
                  <a:pt x="110" y="528"/>
                </a:cubicBezTo>
                <a:cubicBezTo>
                  <a:pt x="106" y="478"/>
                  <a:pt x="96" y="431"/>
                  <a:pt x="82" y="382"/>
                </a:cubicBezTo>
                <a:close/>
                <a:moveTo>
                  <a:pt x="190" y="668"/>
                </a:moveTo>
                <a:cubicBezTo>
                  <a:pt x="185" y="668"/>
                  <a:pt x="181" y="668"/>
                  <a:pt x="176" y="669"/>
                </a:cubicBezTo>
                <a:cubicBezTo>
                  <a:pt x="177" y="668"/>
                  <a:pt x="177" y="667"/>
                  <a:pt x="177" y="666"/>
                </a:cubicBezTo>
                <a:cubicBezTo>
                  <a:pt x="177" y="663"/>
                  <a:pt x="175" y="660"/>
                  <a:pt x="172" y="660"/>
                </a:cubicBezTo>
                <a:cubicBezTo>
                  <a:pt x="171" y="660"/>
                  <a:pt x="170" y="661"/>
                  <a:pt x="169" y="661"/>
                </a:cubicBezTo>
                <a:cubicBezTo>
                  <a:pt x="156" y="609"/>
                  <a:pt x="139" y="572"/>
                  <a:pt x="113" y="537"/>
                </a:cubicBezTo>
                <a:cubicBezTo>
                  <a:pt x="114" y="536"/>
                  <a:pt x="115" y="535"/>
                  <a:pt x="115" y="533"/>
                </a:cubicBezTo>
                <a:cubicBezTo>
                  <a:pt x="141" y="529"/>
                  <a:pt x="164" y="525"/>
                  <a:pt x="186" y="522"/>
                </a:cubicBezTo>
                <a:cubicBezTo>
                  <a:pt x="208" y="519"/>
                  <a:pt x="227" y="516"/>
                  <a:pt x="245" y="513"/>
                </a:cubicBezTo>
                <a:cubicBezTo>
                  <a:pt x="246" y="516"/>
                  <a:pt x="248" y="518"/>
                  <a:pt x="251" y="518"/>
                </a:cubicBezTo>
                <a:cubicBezTo>
                  <a:pt x="251" y="518"/>
                  <a:pt x="251" y="518"/>
                  <a:pt x="251" y="518"/>
                </a:cubicBezTo>
                <a:cubicBezTo>
                  <a:pt x="258" y="556"/>
                  <a:pt x="262" y="603"/>
                  <a:pt x="267" y="667"/>
                </a:cubicBezTo>
                <a:cubicBezTo>
                  <a:pt x="266" y="667"/>
                  <a:pt x="264" y="668"/>
                  <a:pt x="264" y="670"/>
                </a:cubicBezTo>
                <a:cubicBezTo>
                  <a:pt x="240" y="668"/>
                  <a:pt x="216" y="668"/>
                  <a:pt x="190" y="668"/>
                </a:cubicBezTo>
                <a:close/>
                <a:moveTo>
                  <a:pt x="274" y="670"/>
                </a:moveTo>
                <a:cubicBezTo>
                  <a:pt x="273" y="668"/>
                  <a:pt x="271" y="666"/>
                  <a:pt x="269" y="666"/>
                </a:cubicBezTo>
                <a:cubicBezTo>
                  <a:pt x="269" y="666"/>
                  <a:pt x="268" y="666"/>
                  <a:pt x="268" y="666"/>
                </a:cubicBezTo>
                <a:cubicBezTo>
                  <a:pt x="266" y="644"/>
                  <a:pt x="265" y="624"/>
                  <a:pt x="263" y="605"/>
                </a:cubicBezTo>
                <a:cubicBezTo>
                  <a:pt x="260" y="571"/>
                  <a:pt x="257" y="542"/>
                  <a:pt x="252" y="518"/>
                </a:cubicBezTo>
                <a:cubicBezTo>
                  <a:pt x="254" y="517"/>
                  <a:pt x="256" y="515"/>
                  <a:pt x="256" y="513"/>
                </a:cubicBezTo>
                <a:cubicBezTo>
                  <a:pt x="256" y="512"/>
                  <a:pt x="256" y="512"/>
                  <a:pt x="256" y="512"/>
                </a:cubicBezTo>
                <a:cubicBezTo>
                  <a:pt x="276" y="509"/>
                  <a:pt x="295" y="507"/>
                  <a:pt x="313" y="505"/>
                </a:cubicBezTo>
                <a:cubicBezTo>
                  <a:pt x="334" y="503"/>
                  <a:pt x="353" y="503"/>
                  <a:pt x="373" y="503"/>
                </a:cubicBezTo>
                <a:cubicBezTo>
                  <a:pt x="373" y="505"/>
                  <a:pt x="375" y="507"/>
                  <a:pt x="377" y="507"/>
                </a:cubicBezTo>
                <a:cubicBezTo>
                  <a:pt x="377" y="547"/>
                  <a:pt x="377" y="597"/>
                  <a:pt x="377" y="664"/>
                </a:cubicBezTo>
                <a:cubicBezTo>
                  <a:pt x="375" y="664"/>
                  <a:pt x="372" y="666"/>
                  <a:pt x="372" y="669"/>
                </a:cubicBezTo>
                <a:cubicBezTo>
                  <a:pt x="372" y="669"/>
                  <a:pt x="373" y="670"/>
                  <a:pt x="373" y="670"/>
                </a:cubicBezTo>
                <a:cubicBezTo>
                  <a:pt x="340" y="669"/>
                  <a:pt x="308" y="669"/>
                  <a:pt x="274" y="670"/>
                </a:cubicBezTo>
                <a:close/>
                <a:moveTo>
                  <a:pt x="475" y="670"/>
                </a:moveTo>
                <a:cubicBezTo>
                  <a:pt x="444" y="669"/>
                  <a:pt x="413" y="669"/>
                  <a:pt x="383" y="670"/>
                </a:cubicBezTo>
                <a:cubicBezTo>
                  <a:pt x="383" y="670"/>
                  <a:pt x="383" y="669"/>
                  <a:pt x="383" y="669"/>
                </a:cubicBezTo>
                <a:cubicBezTo>
                  <a:pt x="383" y="666"/>
                  <a:pt x="381" y="664"/>
                  <a:pt x="378" y="664"/>
                </a:cubicBezTo>
                <a:cubicBezTo>
                  <a:pt x="378" y="597"/>
                  <a:pt x="378" y="547"/>
                  <a:pt x="378" y="507"/>
                </a:cubicBezTo>
                <a:cubicBezTo>
                  <a:pt x="380" y="507"/>
                  <a:pt x="382" y="505"/>
                  <a:pt x="383" y="503"/>
                </a:cubicBezTo>
                <a:cubicBezTo>
                  <a:pt x="407" y="503"/>
                  <a:pt x="431" y="504"/>
                  <a:pt x="458" y="507"/>
                </a:cubicBezTo>
                <a:cubicBezTo>
                  <a:pt x="471" y="508"/>
                  <a:pt x="484" y="510"/>
                  <a:pt x="498" y="512"/>
                </a:cubicBezTo>
                <a:cubicBezTo>
                  <a:pt x="498" y="512"/>
                  <a:pt x="498" y="512"/>
                  <a:pt x="498" y="513"/>
                </a:cubicBezTo>
                <a:cubicBezTo>
                  <a:pt x="498" y="515"/>
                  <a:pt x="500" y="517"/>
                  <a:pt x="503" y="518"/>
                </a:cubicBezTo>
                <a:cubicBezTo>
                  <a:pt x="496" y="556"/>
                  <a:pt x="492" y="603"/>
                  <a:pt x="487" y="667"/>
                </a:cubicBezTo>
                <a:cubicBezTo>
                  <a:pt x="486" y="666"/>
                  <a:pt x="486" y="666"/>
                  <a:pt x="485" y="666"/>
                </a:cubicBezTo>
                <a:cubicBezTo>
                  <a:pt x="483" y="666"/>
                  <a:pt x="481" y="668"/>
                  <a:pt x="480" y="670"/>
                </a:cubicBezTo>
                <a:cubicBezTo>
                  <a:pt x="479" y="670"/>
                  <a:pt x="477" y="670"/>
                  <a:pt x="475" y="670"/>
                </a:cubicBezTo>
                <a:close/>
                <a:moveTo>
                  <a:pt x="586" y="662"/>
                </a:moveTo>
                <a:cubicBezTo>
                  <a:pt x="585" y="661"/>
                  <a:pt x="584" y="660"/>
                  <a:pt x="582" y="660"/>
                </a:cubicBezTo>
                <a:cubicBezTo>
                  <a:pt x="579" y="660"/>
                  <a:pt x="577" y="663"/>
                  <a:pt x="577" y="666"/>
                </a:cubicBezTo>
                <a:cubicBezTo>
                  <a:pt x="577" y="667"/>
                  <a:pt x="577" y="668"/>
                  <a:pt x="578" y="669"/>
                </a:cubicBezTo>
                <a:cubicBezTo>
                  <a:pt x="547" y="668"/>
                  <a:pt x="518" y="668"/>
                  <a:pt x="490" y="670"/>
                </a:cubicBezTo>
                <a:cubicBezTo>
                  <a:pt x="490" y="669"/>
                  <a:pt x="489" y="668"/>
                  <a:pt x="488" y="667"/>
                </a:cubicBezTo>
                <a:cubicBezTo>
                  <a:pt x="492" y="609"/>
                  <a:pt x="496" y="566"/>
                  <a:pt x="502" y="529"/>
                </a:cubicBezTo>
                <a:cubicBezTo>
                  <a:pt x="502" y="525"/>
                  <a:pt x="503" y="522"/>
                  <a:pt x="504" y="518"/>
                </a:cubicBezTo>
                <a:cubicBezTo>
                  <a:pt x="506" y="518"/>
                  <a:pt x="508" y="516"/>
                  <a:pt x="509" y="513"/>
                </a:cubicBezTo>
                <a:cubicBezTo>
                  <a:pt x="527" y="516"/>
                  <a:pt x="547" y="518"/>
                  <a:pt x="570" y="522"/>
                </a:cubicBezTo>
                <a:cubicBezTo>
                  <a:pt x="591" y="525"/>
                  <a:pt x="614" y="529"/>
                  <a:pt x="639" y="533"/>
                </a:cubicBezTo>
                <a:cubicBezTo>
                  <a:pt x="639" y="533"/>
                  <a:pt x="639" y="533"/>
                  <a:pt x="639" y="533"/>
                </a:cubicBezTo>
                <a:cubicBezTo>
                  <a:pt x="639" y="535"/>
                  <a:pt x="640" y="537"/>
                  <a:pt x="642" y="538"/>
                </a:cubicBezTo>
                <a:cubicBezTo>
                  <a:pt x="616" y="573"/>
                  <a:pt x="599" y="610"/>
                  <a:pt x="586" y="662"/>
                </a:cubicBezTo>
                <a:close/>
                <a:moveTo>
                  <a:pt x="645" y="528"/>
                </a:moveTo>
                <a:cubicBezTo>
                  <a:pt x="645" y="528"/>
                  <a:pt x="645" y="528"/>
                  <a:pt x="645" y="528"/>
                </a:cubicBezTo>
                <a:cubicBezTo>
                  <a:pt x="642" y="528"/>
                  <a:pt x="640" y="530"/>
                  <a:pt x="639" y="532"/>
                </a:cubicBezTo>
                <a:cubicBezTo>
                  <a:pt x="598" y="526"/>
                  <a:pt x="563" y="520"/>
                  <a:pt x="533" y="516"/>
                </a:cubicBezTo>
                <a:cubicBezTo>
                  <a:pt x="524" y="514"/>
                  <a:pt x="516" y="513"/>
                  <a:pt x="509" y="512"/>
                </a:cubicBezTo>
                <a:cubicBezTo>
                  <a:pt x="508" y="510"/>
                  <a:pt x="507" y="508"/>
                  <a:pt x="504" y="508"/>
                </a:cubicBezTo>
                <a:cubicBezTo>
                  <a:pt x="503" y="492"/>
                  <a:pt x="502" y="477"/>
                  <a:pt x="502" y="464"/>
                </a:cubicBezTo>
                <a:cubicBezTo>
                  <a:pt x="501" y="434"/>
                  <a:pt x="501" y="409"/>
                  <a:pt x="504" y="383"/>
                </a:cubicBezTo>
                <a:cubicBezTo>
                  <a:pt x="507" y="382"/>
                  <a:pt x="508" y="380"/>
                  <a:pt x="508" y="378"/>
                </a:cubicBezTo>
                <a:cubicBezTo>
                  <a:pt x="548" y="378"/>
                  <a:pt x="599" y="378"/>
                  <a:pt x="668" y="378"/>
                </a:cubicBezTo>
                <a:cubicBezTo>
                  <a:pt x="669" y="380"/>
                  <a:pt x="671" y="382"/>
                  <a:pt x="673" y="382"/>
                </a:cubicBezTo>
                <a:cubicBezTo>
                  <a:pt x="673" y="382"/>
                  <a:pt x="673" y="382"/>
                  <a:pt x="673" y="382"/>
                </a:cubicBezTo>
                <a:cubicBezTo>
                  <a:pt x="659" y="432"/>
                  <a:pt x="650" y="478"/>
                  <a:pt x="645" y="528"/>
                </a:cubicBezTo>
                <a:close/>
              </a:path>
            </a:pathLst>
          </a:custGeom>
          <a:gradFill>
            <a:gsLst>
              <a:gs pos="100000">
                <a:srgbClr val="1A4E7E"/>
              </a:gs>
              <a:gs pos="0">
                <a:srgbClr val="166293"/>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4" name="椭圆 13"/>
          <p:cNvSpPr/>
          <p:nvPr/>
        </p:nvSpPr>
        <p:spPr>
          <a:xfrm>
            <a:off x="8604736" y="3645218"/>
            <a:ext cx="159842" cy="15984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4"/>
          <p:cNvSpPr/>
          <p:nvPr/>
        </p:nvSpPr>
        <p:spPr>
          <a:xfrm>
            <a:off x="9165273" y="3645218"/>
            <a:ext cx="123825" cy="123825"/>
          </a:xfrm>
          <a:prstGeom prst="ellipse">
            <a:avLst/>
          </a:prstGeom>
          <a:gradFill flip="none" rotWithShape="1">
            <a:gsLst>
              <a:gs pos="0">
                <a:srgbClr val="4DC9FE">
                  <a:alpha val="43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8079190" y="3945642"/>
            <a:ext cx="164078" cy="164078"/>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a:xfrm>
            <a:off x="3203129" y="4380721"/>
            <a:ext cx="116880" cy="116880"/>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3505835" y="4332605"/>
            <a:ext cx="90488" cy="90488"/>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椭圆 18"/>
          <p:cNvSpPr/>
          <p:nvPr/>
        </p:nvSpPr>
        <p:spPr>
          <a:xfrm>
            <a:off x="2830874" y="3762262"/>
            <a:ext cx="65462" cy="65462"/>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椭圆 19"/>
          <p:cNvSpPr/>
          <p:nvPr/>
        </p:nvSpPr>
        <p:spPr>
          <a:xfrm>
            <a:off x="2232660" y="3842068"/>
            <a:ext cx="58738" cy="58737"/>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椭圆 20"/>
          <p:cNvSpPr/>
          <p:nvPr/>
        </p:nvSpPr>
        <p:spPr>
          <a:xfrm>
            <a:off x="5287109" y="4454174"/>
            <a:ext cx="159842" cy="15984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椭圆 21"/>
          <p:cNvSpPr/>
          <p:nvPr/>
        </p:nvSpPr>
        <p:spPr>
          <a:xfrm>
            <a:off x="5829935" y="4429443"/>
            <a:ext cx="122238" cy="122237"/>
          </a:xfrm>
          <a:prstGeom prst="ellipse">
            <a:avLst/>
          </a:prstGeom>
          <a:gradFill flip="none" rotWithShape="1">
            <a:gsLst>
              <a:gs pos="0">
                <a:srgbClr val="4DC9FE">
                  <a:alpha val="47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椭圆 22"/>
          <p:cNvSpPr/>
          <p:nvPr/>
        </p:nvSpPr>
        <p:spPr>
          <a:xfrm>
            <a:off x="7519035" y="4062730"/>
            <a:ext cx="80963" cy="80963"/>
          </a:xfrm>
          <a:prstGeom prst="ellipse">
            <a:avLst/>
          </a:prstGeom>
          <a:gradFill flip="none" rotWithShape="1">
            <a:gsLst>
              <a:gs pos="0">
                <a:srgbClr val="4DC9FE">
                  <a:alpha val="69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椭圆 23"/>
          <p:cNvSpPr/>
          <p:nvPr/>
        </p:nvSpPr>
        <p:spPr>
          <a:xfrm>
            <a:off x="4867546" y="3674876"/>
            <a:ext cx="164078" cy="164078"/>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Freeform 21"/>
          <p:cNvSpPr/>
          <p:nvPr/>
        </p:nvSpPr>
        <p:spPr bwMode="auto">
          <a:xfrm>
            <a:off x="6872923" y="2473643"/>
            <a:ext cx="87313" cy="123825"/>
          </a:xfrm>
          <a:custGeom>
            <a:avLst/>
            <a:gdLst>
              <a:gd name="T0" fmla="*/ 0 w 23"/>
              <a:gd name="T1" fmla="*/ 0 h 33"/>
              <a:gd name="T2" fmla="*/ 23 w 23"/>
              <a:gd name="T3" fmla="*/ 33 h 33"/>
              <a:gd name="T4" fmla="*/ 0 w 23"/>
              <a:gd name="T5" fmla="*/ 0 h 33"/>
            </a:gdLst>
            <a:ahLst/>
            <a:cxnLst>
              <a:cxn ang="0">
                <a:pos x="T0" y="T1"/>
              </a:cxn>
              <a:cxn ang="0">
                <a:pos x="T2" y="T3"/>
              </a:cxn>
              <a:cxn ang="0">
                <a:pos x="T4" y="T5"/>
              </a:cxn>
            </a:cxnLst>
            <a:rect l="0" t="0" r="r" b="b"/>
            <a:pathLst>
              <a:path w="23" h="33">
                <a:moveTo>
                  <a:pt x="0" y="0"/>
                </a:moveTo>
                <a:cubicBezTo>
                  <a:pt x="7" y="12"/>
                  <a:pt x="14" y="23"/>
                  <a:pt x="23" y="33"/>
                </a:cubicBezTo>
                <a:lnTo>
                  <a:pt x="0" y="0"/>
                </a:lnTo>
                <a:close/>
              </a:path>
            </a:pathLst>
          </a:custGeom>
          <a:solidFill>
            <a:srgbClr val="5D5D5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2"/>
          <p:cNvSpPr/>
          <p:nvPr/>
        </p:nvSpPr>
        <p:spPr bwMode="auto">
          <a:xfrm>
            <a:off x="4758373" y="2473643"/>
            <a:ext cx="87313" cy="123825"/>
          </a:xfrm>
          <a:custGeom>
            <a:avLst/>
            <a:gdLst>
              <a:gd name="T0" fmla="*/ 0 w 23"/>
              <a:gd name="T1" fmla="*/ 33 h 33"/>
              <a:gd name="T2" fmla="*/ 23 w 23"/>
              <a:gd name="T3" fmla="*/ 0 h 33"/>
              <a:gd name="T4" fmla="*/ 0 w 23"/>
              <a:gd name="T5" fmla="*/ 33 h 33"/>
            </a:gdLst>
            <a:ahLst/>
            <a:cxnLst>
              <a:cxn ang="0">
                <a:pos x="T0" y="T1"/>
              </a:cxn>
              <a:cxn ang="0">
                <a:pos x="T2" y="T3"/>
              </a:cxn>
              <a:cxn ang="0">
                <a:pos x="T4" y="T5"/>
              </a:cxn>
            </a:cxnLst>
            <a:rect l="0" t="0" r="r" b="b"/>
            <a:pathLst>
              <a:path w="23" h="33">
                <a:moveTo>
                  <a:pt x="0" y="33"/>
                </a:moveTo>
                <a:cubicBezTo>
                  <a:pt x="9" y="23"/>
                  <a:pt x="16" y="12"/>
                  <a:pt x="23" y="0"/>
                </a:cubicBezTo>
                <a:lnTo>
                  <a:pt x="0" y="33"/>
                </a:lnTo>
                <a:close/>
              </a:path>
            </a:pathLst>
          </a:custGeom>
          <a:solidFill>
            <a:srgbClr val="5D5D5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7"/>
          <p:cNvSpPr>
            <a:spLocks noEditPoints="1"/>
          </p:cNvSpPr>
          <p:nvPr/>
        </p:nvSpPr>
        <p:spPr bwMode="auto">
          <a:xfrm>
            <a:off x="3789404" y="1398997"/>
            <a:ext cx="4144562" cy="4140018"/>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28" name="Freeform 24"/>
          <p:cNvSpPr/>
          <p:nvPr/>
        </p:nvSpPr>
        <p:spPr bwMode="auto">
          <a:xfrm>
            <a:off x="6872923" y="4337368"/>
            <a:ext cx="87313" cy="123825"/>
          </a:xfrm>
          <a:custGeom>
            <a:avLst/>
            <a:gdLst>
              <a:gd name="T0" fmla="*/ 23 w 23"/>
              <a:gd name="T1" fmla="*/ 0 h 33"/>
              <a:gd name="T2" fmla="*/ 0 w 23"/>
              <a:gd name="T3" fmla="*/ 33 h 33"/>
              <a:gd name="T4" fmla="*/ 23 w 23"/>
              <a:gd name="T5" fmla="*/ 0 h 33"/>
            </a:gdLst>
            <a:ahLst/>
            <a:cxnLst>
              <a:cxn ang="0">
                <a:pos x="T0" y="T1"/>
              </a:cxn>
              <a:cxn ang="0">
                <a:pos x="T2" y="T3"/>
              </a:cxn>
              <a:cxn ang="0">
                <a:pos x="T4" y="T5"/>
              </a:cxn>
            </a:cxnLst>
            <a:rect l="0" t="0" r="r" b="b"/>
            <a:pathLst>
              <a:path w="23" h="33">
                <a:moveTo>
                  <a:pt x="23" y="0"/>
                </a:moveTo>
                <a:cubicBezTo>
                  <a:pt x="14" y="11"/>
                  <a:pt x="7" y="21"/>
                  <a:pt x="0" y="33"/>
                </a:cubicBezTo>
                <a:lnTo>
                  <a:pt x="23" y="0"/>
                </a:lnTo>
                <a:close/>
              </a:path>
            </a:pathLst>
          </a:custGeom>
          <a:solidFill>
            <a:srgbClr val="5D5D5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p:nvPr/>
        </p:nvSpPr>
        <p:spPr bwMode="auto">
          <a:xfrm>
            <a:off x="4758373" y="4337368"/>
            <a:ext cx="87313" cy="123825"/>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16" y="21"/>
                  <a:pt x="9" y="11"/>
                  <a:pt x="0" y="0"/>
                </a:cubicBezTo>
                <a:lnTo>
                  <a:pt x="23" y="33"/>
                </a:lnTo>
                <a:close/>
              </a:path>
            </a:pathLst>
          </a:custGeom>
          <a:solidFill>
            <a:srgbClr val="5D5D5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483850" y="5187950"/>
            <a:ext cx="1534903" cy="1534903"/>
          </a:xfrm>
          <a:prstGeom prst="rect">
            <a:avLst/>
          </a:prstGeom>
        </p:spPr>
      </p:pic>
      <p:sp>
        <p:nvSpPr>
          <p:cNvPr id="31" name="文本框 30"/>
          <p:cNvSpPr txBox="1"/>
          <p:nvPr/>
        </p:nvSpPr>
        <p:spPr bwMode="auto">
          <a:xfrm>
            <a:off x="4121791" y="2518712"/>
            <a:ext cx="3942709" cy="1446550"/>
          </a:xfrm>
          <a:prstGeom prst="rect">
            <a:avLst/>
          </a:prstGeom>
          <a:noFill/>
        </p:spPr>
        <p:txBody>
          <a:bodyPr wrap="square">
            <a:spAutoFit/>
          </a:bodyPr>
          <a:lstStyle/>
          <a:p>
            <a:pPr>
              <a:defRPr/>
            </a:pPr>
            <a:r>
              <a:rPr lang="en-US" altLang="zh-CN" sz="8800" dirty="0">
                <a:ln w="38100">
                  <a:noFill/>
                </a:ln>
                <a:solidFill>
                  <a:schemeClr val="accent6">
                    <a:lumMod val="50000"/>
                  </a:schemeClr>
                </a:solidFill>
                <a:latin typeface="Impact" pitchFamily="34" charset="0"/>
                <a:ea typeface="微软雅黑" pitchFamily="34" charset="-122"/>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66667E-6 -0.00031 L 1.66667E-6 0.00031 C 0.00017 -0.09876 1.66667E-6 -0.19753 0.00069 -0.29568 C 0.00087 -0.31234 0.00347 -0.32469 0.00573 -0.34012 C 0.00694 -0.34876 0.00903 -0.36574 0.01076 -0.375 C 0.01354 -0.39105 0.01597 -0.40309 0.01979 -0.41697 C 0.02205 -0.42469 0.02378 -0.43302 0.02656 -0.4392 C 0.02795 -0.44228 0.02934 -0.44475 0.03073 -0.44846 C 0.03194 -0.45092 0.03264 -0.45494 0.03403 -0.45741 C 0.03663 -0.46296 0.03923 -0.46852 0.04236 -0.47191 C 0.0434 -0.47315 0.04462 -0.47407 0.04566 -0.47592 C 0.04774 -0.47963 0.0493 -0.48457 0.05139 -0.48858 C 0.05312 -0.49167 0.05486 -0.49444 0.05642 -0.49753 C 0.06042 -0.50648 0.05625 -0.5 0.05903 -0.50864 C 0.05955 -0.51111 0.06059 -0.51265 0.06146 -0.51451 C 0.0651 -0.53765 0.06441 -0.52901 0.06232 -0.57068 C 0.06215 -0.57315 0.06111 -0.57469 0.06059 -0.57654 C 0.06042 -0.5787 0.06042 -0.58148 0.05972 -0.58364 C 0.05885 -0.58704 0.05764 -0.58981 0.05642 -0.5929 C 0.05434 -0.59815 0.0526 -0.60185 0.04982 -0.60586 C 0.04757 -0.60895 0.04531 -0.61173 0.04323 -0.61512 C 0.04201 -0.61667 0.04097 -0.61883 0.03976 -0.62037 C 0.03854 -0.62191 0.03698 -0.62284 0.03559 -0.62376 C 0.02847 -0.63148 0.03472 -0.62778 0.02743 -0.63117 C 0.02482 -0.63488 0.02448 -0.6358 0.02153 -0.63827 C 0.02066 -0.6392 0.01979 -0.63951 0.0191 -0.64043 C 0.01875 -0.64228 0.01771 -0.64413 0.01823 -0.64568 C 0.01892 -0.64784 0.02048 -0.64784 0.02153 -0.64938 C 0.02274 -0.65092 0.02378 -0.65309 0.02482 -0.65494 L 0.02812 -0.66265 " pathEditMode="relative" rAng="0" ptsTypes="AAAAAAAAAAAAAAAAAAAAAAAAAAAAAA">
                                      <p:cBhvr>
                                        <p:cTn id="6" dur="2500" fill="hold"/>
                                        <p:tgtEl>
                                          <p:spTgt spid="14"/>
                                        </p:tgtEl>
                                        <p:attrNameLst>
                                          <p:attrName>ppt_x</p:attrName>
                                          <p:attrName>ppt_y</p:attrName>
                                        </p:attrNameLst>
                                      </p:cBhvr>
                                      <p:rCtr x="3194" y="-33086"/>
                                    </p:animMotion>
                                  </p:childTnLst>
                                </p:cTn>
                              </p:par>
                              <p:par>
                                <p:cTn id="7" presetID="0" presetClass="path" presetSubtype="0" repeatCount="indefinite" fill="hold" grpId="0" nodeType="withEffect">
                                  <p:stCondLst>
                                    <p:cond delay="200"/>
                                  </p:stCondLst>
                                  <p:childTnLst>
                                    <p:animMotion origin="layout" path="M 4.44444E-6 -0.00031 L 4.44444E-6 0.00031 C 4.44444E-6 -0.09876 0.02916 -0.06296 0.02986 -0.16142 C 0.03072 -0.21605 0.00138 -0.28703 -0.00139 -0.30216 C -0.00434 -0.31728 0.00486 -0.33271 0.00572 -0.34012 C 0.00694 -0.34876 0.00902 -0.36574 0.01076 -0.375 C 0.01354 -0.39105 0.01597 -0.40339 0.01979 -0.41697 C 0.02204 -0.425 0.02378 -0.43302 0.02656 -0.43919 C 0.02795 -0.4429 0.02934 -0.44475 0.03072 -0.44845 C 0.03194 -0.45092 0.03263 -0.45555 0.03402 -0.4574 C 0.03663 -0.46358 0.03923 -0.46882 0.04236 -0.47253 C 0.0434 -0.47345 0.04461 -0.47407 0.04566 -0.47592 C 0.04774 -0.47993 0.0493 -0.48487 0.05138 -0.48858 L 0.05642 -0.49753 C 0.06041 -0.50648 0.05625 -0.50031 0.05902 -0.50926 C 0.05954 -0.51111 0.06059 -0.51265 0.06145 -0.51481 C 0.0651 -0.53796 0.06441 -0.52901 0.06232 -0.57068 C 0.06215 -0.57314 0.06111 -0.57438 0.06059 -0.57592 C 0.06041 -0.5787 0.06041 -0.58148 0.05972 -0.58333 C 0.05885 -0.58672 0.05763 -0.5895 0.05642 -0.5929 C 0.05434 -0.59753 0.0526 -0.60185 0.04982 -0.60555 L 0.04322 -0.6145 C 0.04201 -0.61635 0.04097 -0.61882 0.03975 -0.62006 C 0.03854 -0.6216 0.03697 -0.62253 0.03559 -0.62345 C 0.02847 -0.63148 0.03472 -0.62777 0.02743 -0.63055 C 0.02482 -0.63426 0.02447 -0.6358 0.02152 -0.63796 C 0.02066 -0.63889 0.01979 -0.6395 0.01909 -0.64043 C 0.01875 -0.64228 0.0177 -0.64413 0.01822 -0.64568 C 0.01892 -0.64784 0.02048 -0.64784 0.02152 -0.64938 C 0.02274 -0.65031 0.02378 -0.65308 0.02482 -0.65493 L 0.02812 -0.66265 " pathEditMode="relative" rAng="0" ptsTypes="AAAAAAAAAAAAAAAAAAAAAAAAAAAAAAA">
                                      <p:cBhvr>
                                        <p:cTn id="8" dur="2500" fill="hold"/>
                                        <p:tgtEl>
                                          <p:spTgt spid="15"/>
                                        </p:tgtEl>
                                        <p:attrNameLst>
                                          <p:attrName>ppt_x</p:attrName>
                                          <p:attrName>ppt_y</p:attrName>
                                        </p:attrNameLst>
                                      </p:cBhvr>
                                      <p:rCtr x="3090" y="-33086"/>
                                    </p:animMotion>
                                  </p:childTnLst>
                                </p:cTn>
                              </p:par>
                              <p:par>
                                <p:cTn id="9" presetID="0" presetClass="path" presetSubtype="0" repeatCount="indefinite" fill="hold" nodeType="withEffect">
                                  <p:stCondLst>
                                    <p:cond delay="1600"/>
                                  </p:stCondLst>
                                  <p:childTnLst>
                                    <p:animMotion origin="layout" path="M 1.11111E-6 -0.00031 L 1.11111E-6 0.00031 C 1.11111E-6 -0.09877 1.11111E-6 -0.19753 0.00052 -0.29599 C 0.00069 -0.31235 0.00347 -0.32469 0.00573 -0.34012 C 0.00694 -0.34877 -0.01806 -0.36389 -0.01632 -0.37315 C -0.01354 -0.3892 0.01267 -0.40617 0.01979 -0.41698 C 0.02691 -0.42809 0.02378 -0.43303 0.02656 -0.4392 C 0.02795 -0.4429 0.02934 -0.44475 0.03073 -0.44846 C 0.03194 -0.45093 0.03264 -0.45556 0.03403 -0.45741 C 0.03663 -0.46358 0.03924 -0.46883 0.04236 -0.47253 C 0.0434 -0.47346 0.04462 -0.47407 0.04566 -0.47593 C 0.04774 -0.47963 0.0493 -0.48488 0.05139 -0.48858 C 0.05295 -0.49198 0.03489 -0.49136 0.03663 -0.49383 C 0.04062 -0.50278 0.05625 -0.50031 0.05903 -0.50926 C 0.05955 -0.51111 0.03455 -0.53704 0.03542 -0.53858 C 0.03906 -0.56204 0.06441 -0.52901 0.06233 -0.57099 C 0.06215 -0.57377 0.06111 -0.57531 0.06059 -0.57716 C 0.06042 -0.57901 0.06042 -0.58179 0.05972 -0.58457 C 0.05885 -0.58735 0.05764 -0.59074 0.05642 -0.59352 C 0.05434 -0.59877 0.0526 -0.60247 0.04983 -0.60617 L 0.04323 -0.61451 C 0.04201 -0.61636 0.04097 -0.61883 0.03976 -0.62006 C 0.03854 -0.62161 0.03698 -0.62253 0.03559 -0.62346 C 0.02847 -0.63148 0.03472 -0.62778 0.02743 -0.63056 C 0.02483 -0.63426 0.02448 -0.6358 0.02153 -0.63796 C 0.02066 -0.63889 0.01979 -0.63951 0.0191 -0.64043 C 0.01875 -0.64228 0.01771 -0.64414 0.01823 -0.64568 C 0.01892 -0.64784 0.02049 -0.64784 0.02153 -0.64938 C 0.02274 -0.65031 0.02378 -0.65309 0.02483 -0.65494 L 0.02812 -0.66266 " pathEditMode="relative" rAng="0" ptsTypes="AAAAAAAAAAAAAAAAAAAAAAAAAAAAAA">
                                      <p:cBhvr>
                                        <p:cTn id="10" dur="2500" fill="hold"/>
                                        <p:tgtEl>
                                          <p:spTgt spid="16"/>
                                        </p:tgtEl>
                                        <p:attrNameLst>
                                          <p:attrName>ppt_x</p:attrName>
                                          <p:attrName>ppt_y</p:attrName>
                                        </p:attrNameLst>
                                      </p:cBhvr>
                                      <p:rCtr x="2309" y="-33086"/>
                                    </p:animMotion>
                                  </p:childTnLst>
                                </p:cTn>
                              </p:par>
                              <p:par>
                                <p:cTn id="11" presetID="0" presetClass="path" presetSubtype="0" repeatCount="indefinite" fill="hold" grpId="0" nodeType="withEffect">
                                  <p:stCondLst>
                                    <p:cond delay="0"/>
                                  </p:stCondLst>
                                  <p:childTnLst>
                                    <p:animMotion origin="layout" path="M -2.77778E-7 -0.00031 L -2.77778E-7 0.0003 C -0.00017 -0.09877 -2.77778E-7 -0.19784 -0.00069 -0.29568 C -0.00087 -0.31235 -0.00295 -0.3247 -0.00469 -0.34013 C -0.00573 -0.34877 -0.00746 -0.36575 -0.00885 -0.375 C -0.01111 -0.39105 -0.01302 -0.40309 -0.01615 -0.41698 C -0.01806 -0.4247 -0.01944 -0.43303 -0.0217 -0.4392 C -0.02292 -0.44229 -0.02396 -0.44476 -0.02517 -0.44846 C -0.02604 -0.45093 -0.02674 -0.45494 -0.02778 -0.45741 C -0.03003 -0.46297 -0.03212 -0.46852 -0.03455 -0.47192 C -0.03542 -0.47315 -0.03646 -0.47408 -0.03733 -0.47593 C -0.03906 -0.47994 -0.04028 -0.48457 -0.04201 -0.48858 C -0.0434 -0.49167 -0.04479 -0.49445 -0.04601 -0.49754 C -0.04931 -0.50649 -0.04601 -0.5 -0.04826 -0.50865 C -0.04861 -0.51112 -0.04948 -0.51266 -0.05017 -0.51482 C -0.05312 -0.53766 -0.0526 -0.52902 -0.05087 -0.57099 C -0.05069 -0.57346 -0.04983 -0.575 -0.04948 -0.57686 C -0.04931 -0.57902 -0.04931 -0.58179 -0.04878 -0.58396 C -0.04809 -0.58735 -0.04705 -0.59013 -0.04601 -0.59321 C -0.04444 -0.59846 -0.04306 -0.60217 -0.04062 -0.60618 C -0.03889 -0.60926 -0.03698 -0.61204 -0.03524 -0.61544 C -0.03437 -0.61698 -0.03351 -0.61914 -0.03246 -0.62068 C -0.03142 -0.62223 -0.03021 -0.62315 -0.02917 -0.62408 C -0.02326 -0.63149 -0.02847 -0.62778 -0.0224 -0.63118 C -0.02031 -0.63488 -0.01996 -0.63581 -0.01771 -0.63828 C -0.01701 -0.6392 -0.01615 -0.63951 -0.01562 -0.64044 C -0.01545 -0.64229 -0.01458 -0.64414 -0.01493 -0.64568 C -0.01545 -0.64784 -0.01684 -0.64784 -0.01771 -0.64939 C -0.01858 -0.65093 -0.01944 -0.65309 -0.02031 -0.65494 L -0.02309 -0.66266 " pathEditMode="relative" rAng="0" ptsTypes="AAAAAAAAAAAAAAAAAAAAAAAAAAAAAA">
                                      <p:cBhvr>
                                        <p:cTn id="12" dur="2500" fill="hold"/>
                                        <p:tgtEl>
                                          <p:spTgt spid="23"/>
                                        </p:tgtEl>
                                        <p:attrNameLst>
                                          <p:attrName>ppt_x</p:attrName>
                                          <p:attrName>ppt_y</p:attrName>
                                        </p:attrNameLst>
                                      </p:cBhvr>
                                      <p:rCtr x="-2622" y="-33086"/>
                                    </p:animMotion>
                                  </p:childTnLst>
                                </p:cTn>
                              </p:par>
                              <p:par>
                                <p:cTn id="13" presetID="0" presetClass="path" presetSubtype="0" repeatCount="indefinite" fill="hold" nodeType="withEffect">
                                  <p:stCondLst>
                                    <p:cond delay="300"/>
                                  </p:stCondLst>
                                  <p:childTnLst>
                                    <p:animMotion origin="layout" path="M 5E-6 -0.00031 L 5E-6 0.00031 C 0.00018 -0.09877 5E-6 -0.19753 0.0007 -0.29568 C 0.00087 -0.31235 0.00348 -0.32469 0.00573 -0.34013 C 0.00695 -0.34877 0.00903 -0.36574 0.01077 -0.375 C 0.01355 -0.39105 0.01598 -0.40309 0.0198 -0.41698 C 0.02205 -0.42469 0.02379 -0.43303 0.02657 -0.4392 C 0.02796 -0.44229 0.02935 -0.44476 0.03073 -0.44846 C 0.03195 -0.45093 0.03264 -0.45494 0.03403 -0.45741 C 0.03664 -0.46297 0.03924 -0.46852 0.04237 -0.47192 C 0.04341 -0.47315 0.04462 -0.47408 0.04566 -0.47593 C 0.04775 -0.47963 0.04931 -0.48457 0.05139 -0.48858 C 0.05313 -0.49167 0.05487 -0.49445 0.05643 -0.49753 C 0.06042 -0.50648 0.05626 -0.5 0.05903 -0.50864 C 0.05955 -0.51111 0.0606 -0.51266 0.06146 -0.51451 C 0.06511 -0.53766 0.06441 -0.52901 0.06233 -0.57099 C 0.06216 -0.57346 0.06112 -0.575 0.0606 -0.57685 C 0.06042 -0.57901 0.06042 -0.58179 0.05973 -0.58395 C 0.05886 -0.58735 0.05764 -0.59013 0.05643 -0.59321 C 0.05435 -0.59846 0.0526 -0.60216 0.04983 -0.60618 C 0.04757 -0.60926 0.04532 -0.61204 0.04323 -0.61543 C 0.04202 -0.61698 0.04098 -0.61914 0.03976 -0.62068 C 0.03855 -0.62222 0.03698 -0.62315 0.0356 -0.62408 C 0.02848 -0.63179 0.03473 -0.62809 0.02744 -0.63148 C 0.02483 -0.63519 0.02448 -0.63611 0.02153 -0.63858 C 0.02066 -0.63951 0.0198 -0.63982 0.0191 -0.64074 C 0.01876 -0.6426 0.01771 -0.64445 0.01823 -0.64599 C 0.01893 -0.64815 0.02049 -0.64815 0.02153 -0.64969 C 0.02275 -0.65124 0.02379 -0.6534 0.02483 -0.65525 L 0.02813 -0.66266 " pathEditMode="relative" rAng="0" ptsTypes="AAAAAAAAAAAAAAAAAAAAAAAAAAAAAA">
                                      <p:cBhvr>
                                        <p:cTn id="14" dur="2500" fill="hold"/>
                                        <p:tgtEl>
                                          <p:spTgt spid="17"/>
                                        </p:tgtEl>
                                        <p:attrNameLst>
                                          <p:attrName>ppt_x</p:attrName>
                                          <p:attrName>ppt_y</p:attrName>
                                        </p:attrNameLst>
                                      </p:cBhvr>
                                      <p:rCtr x="3194" y="-33086"/>
                                    </p:animMotion>
                                  </p:childTnLst>
                                </p:cTn>
                              </p:par>
                              <p:par>
                                <p:cTn id="15" presetID="0" presetClass="path" presetSubtype="0" repeatCount="indefinite" fill="hold" grpId="0" nodeType="withEffect">
                                  <p:stCondLst>
                                    <p:cond delay="1000"/>
                                  </p:stCondLst>
                                  <p:childTnLst>
                                    <p:animMotion origin="layout" path="M -2.22222E-6 -0.00031 L -2.22222E-6 0.00031 C 0.00018 -0.09876 -2.22222E-6 -0.19784 0.0007 -0.29568 C 0.00087 -0.31235 0.00347 -0.32469 0.00573 -0.34012 C 0.00695 -0.34876 0.00903 -0.36574 0.01077 -0.375 C 0.01354 -0.39105 0.01597 -0.40309 0.01979 -0.41697 C 0.02205 -0.42469 0.02379 -0.43302 0.02656 -0.4392 C 0.02795 -0.44228 0.02934 -0.44475 0.03073 -0.44846 C 0.03195 -0.45093 0.03264 -0.45494 0.03403 -0.45741 C 0.03663 -0.46296 0.03924 -0.46852 0.04236 -0.47191 C 0.04341 -0.47315 0.04462 -0.47407 0.04566 -0.47593 C 0.04775 -0.47994 0.04931 -0.48457 0.05139 -0.48858 C 0.05313 -0.49167 0.05486 -0.49444 0.05643 -0.49753 C 0.06042 -0.50648 0.05625 -0.5 0.05903 -0.50864 C 0.05955 -0.51111 0.06059 -0.51265 0.06146 -0.51451 C 0.06511 -0.53765 0.06441 -0.52901 0.06233 -0.57099 C 0.06216 -0.57346 0.06111 -0.575 0.06059 -0.57685 C 0.06042 -0.57901 0.06042 -0.58179 0.05972 -0.58395 C 0.05886 -0.58735 0.05764 -0.59012 0.05643 -0.59321 C 0.05434 -0.59846 0.05261 -0.60216 0.04983 -0.60617 C 0.04757 -0.60926 0.04531 -0.61204 0.04323 -0.61543 C 0.04202 -0.61697 0.04097 -0.61914 0.03976 -0.62068 C 0.03854 -0.62222 0.03698 -0.62315 0.03559 -0.62407 C 0.02847 -0.63179 0.03472 -0.62809 0.02743 -0.63148 C 0.02483 -0.63518 0.02448 -0.63611 0.02153 -0.63889 C 0.02066 -0.63951 0.01979 -0.63981 0.0191 -0.64074 C 0.01875 -0.64259 0.01771 -0.64444 0.01823 -0.64599 C 0.01893 -0.64815 0.02049 -0.64815 0.02153 -0.64969 C 0.02275 -0.65123 0.02379 -0.65339 0.02483 -0.65525 L 0.02813 -0.66265 " pathEditMode="relative" rAng="0" ptsTypes="AAAAAAAAAAAAAAAAAAAAAAAAAAAAAA">
                                      <p:cBhvr>
                                        <p:cTn id="16" dur="2500" fill="hold"/>
                                        <p:tgtEl>
                                          <p:spTgt spid="18"/>
                                        </p:tgtEl>
                                        <p:attrNameLst>
                                          <p:attrName>ppt_x</p:attrName>
                                          <p:attrName>ppt_y</p:attrName>
                                        </p:attrNameLst>
                                      </p:cBhvr>
                                      <p:rCtr x="3194" y="-33086"/>
                                    </p:animMotion>
                                  </p:childTnLst>
                                </p:cTn>
                              </p:par>
                              <p:par>
                                <p:cTn id="17" presetID="0" presetClass="path" presetSubtype="0" repeatCount="indefinite" fill="hold" nodeType="withEffect">
                                  <p:stCondLst>
                                    <p:cond delay="0"/>
                                  </p:stCondLst>
                                  <p:childTnLst>
                                    <p:animMotion origin="layout" path="M 1.38889E-6 -0.00031 L 1.38889E-6 0.00031 C 1.38889E-6 -0.09877 0.01458 -0.13642 0.01528 -0.23488 C 0.01545 -0.25124 0.0033 -0.32469 0.00573 -0.34012 C 0.00694 -0.34877 0.00903 -0.36574 0.01076 -0.375 C 0.01354 -0.39105 0.01597 -0.4034 0.01979 -0.41698 C 0.02205 -0.425 0.02378 -0.43303 0.02656 -0.4392 C 0.02795 -0.44259 0.02934 -0.44475 0.03073 -0.44846 C 0.03194 -0.45093 0.03264 -0.45525 0.03403 -0.45741 C 0.03663 -0.46327 0.03923 -0.46883 0.04236 -0.47222 C 0.0434 -0.47346 0.04462 -0.47408 0.04566 -0.47593 C 0.04774 -0.47963 0.0493 -0.48488 0.05139 -0.48858 L 0.05642 -0.49753 C 0.06042 -0.50648 0.05625 -0.50031 0.05903 -0.50895 C 0.05955 -0.51111 0.06059 -0.51266 0.06146 -0.51451 C 0.0651 -0.53796 0.06441 -0.52901 0.06233 -0.57068 C 0.06215 -0.57315 0.06111 -0.57438 0.06059 -0.57624 C 0.06042 -0.5787 0.06042 -0.58148 0.05972 -0.58333 C 0.05885 -0.58673 0.05764 -0.58951 0.05642 -0.5929 C 0.05434 -0.59784 0.0526 -0.60185 0.04983 -0.60556 L 0.04323 -0.61482 C 0.04201 -0.61636 0.04097 -0.61883 0.03976 -0.62006 C 0.03854 -0.62161 0.03698 -0.62253 0.03559 -0.62346 C 0.02847 -0.63148 0.03472 -0.62778 0.02743 -0.63087 C 0.02483 -0.63457 0.02448 -0.6358 0.02153 -0.63796 C 0.02066 -0.63889 0.01979 -0.63951 0.0191 -0.64043 C 0.01875 -0.64229 0.01771 -0.64414 0.01823 -0.64568 C 0.01892 -0.64784 0.02048 -0.64784 0.02153 -0.64938 C 0.02274 -0.65062 0.02378 -0.65309 0.02483 -0.65494 L 0.02812 -0.66266 " pathEditMode="relative" rAng="0" ptsTypes="AAAAAAAAAAAAAAAAAAAAAAAAAAAAAA">
                                      <p:cBhvr>
                                        <p:cTn id="18" dur="2500" fill="hold"/>
                                        <p:tgtEl>
                                          <p:spTgt spid="19"/>
                                        </p:tgtEl>
                                        <p:attrNameLst>
                                          <p:attrName>ppt_x</p:attrName>
                                          <p:attrName>ppt_y</p:attrName>
                                        </p:attrNameLst>
                                      </p:cBhvr>
                                      <p:rCtr x="3194" y="-33086"/>
                                    </p:animMotion>
                                  </p:childTnLst>
                                </p:cTn>
                              </p:par>
                              <p:par>
                                <p:cTn id="19" presetID="0" presetClass="path" presetSubtype="0" repeatCount="indefinite" fill="hold" grpId="0" nodeType="withEffect">
                                  <p:stCondLst>
                                    <p:cond delay="1300"/>
                                  </p:stCondLst>
                                  <p:childTnLst>
                                    <p:animMotion origin="layout" path="M 1.38778E-17 -0.0003 L 1.38778E-17 0.00031 C 0.00017 -0.09876 1.38778E-17 -0.19753 0.00069 -0.29568 C 0.00087 -0.31234 0.00347 -0.32469 0.00573 -0.34012 C 0.00694 -0.34876 0.00903 -0.36574 0.01076 -0.375 C 0.01354 -0.39105 0.01597 -0.40308 0.01979 -0.41697 C 0.02205 -0.42469 0.02378 -0.43302 0.02656 -0.43919 C 0.02795 -0.44228 0.02934 -0.44475 0.03073 -0.44845 C 0.03194 -0.45092 0.03264 -0.45493 0.03403 -0.4574 C 0.03663 -0.46296 0.03924 -0.46851 0.04236 -0.47191 C 0.0434 -0.47314 0.04462 -0.47407 0.04566 -0.47592 C 0.04774 -0.47963 0.04931 -0.48456 0.05139 -0.48858 C 0.05313 -0.49166 0.05486 -0.49444 0.05642 -0.49753 C 0.06042 -0.50648 0.05625 -0.5 0.05903 -0.50864 C 0.05955 -0.51111 0.06059 -0.51265 0.06146 -0.5145 C 0.0651 -0.53765 0.06441 -0.52901 0.06233 -0.57098 C 0.06215 -0.57345 0.06111 -0.575 0.06059 -0.57685 C 0.06042 -0.5787 0.06042 -0.58148 0.05972 -0.58364 C 0.05885 -0.58703 0.05764 -0.58981 0.05642 -0.5929 C 0.05434 -0.59814 0.0526 -0.60185 0.04983 -0.60586 C 0.04757 -0.60895 0.04531 -0.61172 0.04323 -0.61512 C 0.04201 -0.61666 0.04097 -0.61882 0.03976 -0.62037 C 0.03854 -0.62191 0.03698 -0.62284 0.03559 -0.62376 C 0.02847 -0.63148 0.03472 -0.62777 0.02743 -0.63117 C 0.02483 -0.63487 0.02448 -0.6358 0.02153 -0.63827 C 0.02066 -0.63919 0.01979 -0.6395 0.0191 -0.64043 C 0.01875 -0.64228 0.01771 -0.64413 0.01823 -0.64568 C 0.01892 -0.64784 0.02049 -0.64784 0.02153 -0.64938 C 0.02274 -0.65092 0.02378 -0.65308 0.02483 -0.65493 L 0.02813 -0.66265 " pathEditMode="relative" rAng="0" ptsTypes="AAAAAAAAAAAAAAAAAAAAAAAAAAAAAA">
                                      <p:cBhvr>
                                        <p:cTn id="20" dur="2500" fill="hold"/>
                                        <p:tgtEl>
                                          <p:spTgt spid="20"/>
                                        </p:tgtEl>
                                        <p:attrNameLst>
                                          <p:attrName>ppt_x</p:attrName>
                                          <p:attrName>ppt_y</p:attrName>
                                        </p:attrNameLst>
                                      </p:cBhvr>
                                      <p:rCtr x="3194" y="-33086"/>
                                    </p:animMotion>
                                  </p:childTnLst>
                                </p:cTn>
                              </p:par>
                              <p:par>
                                <p:cTn id="21" presetID="0" presetClass="path" presetSubtype="0" repeatCount="indefinite" fill="hold" nodeType="withEffect">
                                  <p:stCondLst>
                                    <p:cond delay="100"/>
                                  </p:stCondLst>
                                  <p:childTnLst>
                                    <p:animMotion origin="layout" path="M -3.33333E-6 -0.00031 L -3.33333E-6 0.0003 C 0.00018 -0.09877 -3.33333E-6 -0.19753 0.0007 -0.29568 C 0.00087 -0.31235 0.00348 -0.3247 0.00573 -0.34013 C 0.00695 -0.34877 0.00903 -0.36574 0.01077 -0.375 C 0.01355 -0.39105 0.01598 -0.40309 0.0198 -0.41698 C 0.02205 -0.4247 0.02379 -0.43303 0.02657 -0.4392 C 0.02795 -0.44229 0.02934 -0.44476 0.03073 -0.44846 C 0.03195 -0.45093 0.03264 -0.45494 0.03403 -0.45741 C 0.03664 -0.46297 0.03924 -0.46852 0.04236 -0.47192 C 0.04341 -0.47315 0.04462 -0.47408 0.04566 -0.47593 C 0.04775 -0.47963 0.04931 -0.48457 0.05139 -0.48858 C 0.05313 -0.49167 0.05486 -0.49445 0.05643 -0.49753 C 0.06042 -0.50649 0.05625 -0.5 0.05903 -0.50865 C 0.05955 -0.51112 0.06059 -0.51266 0.06146 -0.51451 C 0.06511 -0.53766 0.06441 -0.52902 0.06233 -0.57099 C 0.06216 -0.57346 0.06111 -0.575 0.06059 -0.57686 C 0.06042 -0.57902 0.06042 -0.58179 0.05973 -0.58395 C 0.05886 -0.58735 0.05764 -0.59013 0.05643 -0.59321 C 0.05434 -0.59846 0.05261 -0.60216 0.04983 -0.60618 C 0.04757 -0.60926 0.04532 -0.61204 0.04323 -0.61544 C 0.04202 -0.61698 0.04098 -0.61914 0.03976 -0.62068 C 0.03855 -0.62223 0.03698 -0.62315 0.03559 -0.62408 C 0.02848 -0.63179 0.03473 -0.62809 0.02743 -0.63149 C 0.02483 -0.63519 0.02448 -0.63612 0.02153 -0.63858 C 0.02066 -0.63951 0.0198 -0.63982 0.0191 -0.64074 C 0.01875 -0.6426 0.01771 -0.64445 0.01823 -0.64599 C 0.01893 -0.64815 0.02049 -0.64815 0.02153 -0.6497 C 0.02275 -0.65124 0.02379 -0.6534 0.02483 -0.65525 L 0.02813 -0.66266 " pathEditMode="relative" rAng="0" ptsTypes="AAAAAAAAAAAAAAAAAAAAAAAAAAAAAA">
                                      <p:cBhvr>
                                        <p:cTn id="22" dur="2500" fill="hold"/>
                                        <p:tgtEl>
                                          <p:spTgt spid="21"/>
                                        </p:tgtEl>
                                        <p:attrNameLst>
                                          <p:attrName>ppt_x</p:attrName>
                                          <p:attrName>ppt_y</p:attrName>
                                        </p:attrNameLst>
                                      </p:cBhvr>
                                      <p:rCtr x="3194" y="-33086"/>
                                    </p:animMotion>
                                  </p:childTnLst>
                                </p:cTn>
                              </p:par>
                              <p:par>
                                <p:cTn id="23" presetID="0" presetClass="path" presetSubtype="0" repeatCount="indefinite" fill="hold" grpId="0" nodeType="withEffect">
                                  <p:stCondLst>
                                    <p:cond delay="1000"/>
                                  </p:stCondLst>
                                  <p:childTnLst>
                                    <p:animMotion origin="layout" path="M 5E-6 -0.0003 L 5E-6 0.00031 C 0.00017 -0.09876 5E-6 -0.19753 0.0007 -0.29567 C 0.00087 -0.31234 0.00348 -0.32469 0.00572 -0.34012 C 0.00694 -0.34876 0.00902 -0.36574 0.01077 -0.375 C 0.01355 -0.39105 0.01598 -0.40308 0.0198 -0.41697 C 0.02205 -0.42469 0.02378 -0.43302 0.02657 -0.43919 C 0.02795 -0.44228 0.02934 -0.44475 0.03073 -0.44845 C 0.03195 -0.45092 0.03264 -0.45493 0.03403 -0.4574 C 0.03664 -0.46296 0.03923 -0.46851 0.04237 -0.47191 C 0.0434 -0.47314 0.04462 -0.47407 0.04566 -0.47592 C 0.04775 -0.47963 0.0493 -0.48456 0.05138 -0.48858 C 0.05313 -0.49166 0.05487 -0.49444 0.05642 -0.49753 C 0.06042 -0.50648 0.05625 -0.5 0.05903 -0.50864 C 0.05955 -0.51111 0.0606 -0.51265 0.06145 -0.5145 C 0.06511 -0.53765 0.0644 -0.52901 0.06233 -0.57098 C 0.06215 -0.57345 0.06112 -0.575 0.0606 -0.57685 C 0.06042 -0.57901 0.06042 -0.58179 0.05973 -0.58395 C 0.05886 -0.58734 0.05764 -0.59012 0.05642 -0.59321 C 0.05435 -0.59845 0.05261 -0.60216 0.04983 -0.60617 C 0.04757 -0.60926 0.04532 -0.61203 0.04322 -0.61543 C 0.04202 -0.61697 0.04098 -0.61913 0.03976 -0.62067 C 0.03855 -0.62222 0.03698 -0.62314 0.0356 -0.62407 C 0.02848 -0.63179 0.03473 -0.62808 0.02743 -0.63148 C 0.02483 -0.63518 0.02448 -0.63611 0.02153 -0.63858 C 0.02066 -0.6395 0.0198 -0.63981 0.0191 -0.64074 C 0.01876 -0.64259 0.01771 -0.64444 0.01822 -0.64598 C 0.01893 -0.64814 0.02049 -0.64814 0.02153 -0.64969 C 0.02275 -0.65123 0.02378 -0.65339 0.02483 -0.65524 L 0.02812 -0.66265 " pathEditMode="relative" rAng="0" ptsTypes="AAAAAAAAAAAAAAAAAAAAAAAAAAAAAA">
                                      <p:cBhvr>
                                        <p:cTn id="24" dur="2500" fill="hold"/>
                                        <p:tgtEl>
                                          <p:spTgt spid="22"/>
                                        </p:tgtEl>
                                        <p:attrNameLst>
                                          <p:attrName>ppt_x</p:attrName>
                                          <p:attrName>ppt_y</p:attrName>
                                        </p:attrNameLst>
                                      </p:cBhvr>
                                      <p:rCtr x="3194" y="-33086"/>
                                    </p:animMotion>
                                  </p:childTnLst>
                                </p:cTn>
                              </p:par>
                              <p:par>
                                <p:cTn id="25" presetID="0" presetClass="path" presetSubtype="0" repeatCount="indefinite" fill="hold" nodeType="withEffect">
                                  <p:stCondLst>
                                    <p:cond delay="100"/>
                                  </p:stCondLst>
                                  <p:childTnLst>
                                    <p:animMotion origin="layout" path="M -3.61111E-6 -0.00031 L -3.61111E-6 0.00031 C 0.00018 -0.09876 -0.00729 -0.06481 -0.00659 -0.16265 C -0.00642 -0.17932 0.02223 -0.26018 0.02448 -0.27562 C 0.0257 -0.28426 -0.03264 -0.34722 -0.0309 -0.35679 C -0.02812 -0.37284 0.01025 -0.40339 0.0198 -0.41697 C 0.02934 -0.43117 0.02379 -0.43302 0.02657 -0.4392 C 0.02796 -0.4429 0.02934 -0.44475 0.03073 -0.44846 C 0.03195 -0.45092 0.03264 -0.45555 0.03403 -0.45741 C 0.03664 -0.46358 0.03924 -0.46883 0.04236 -0.47253 C 0.04341 -0.47346 0.04462 -0.47407 0.04566 -0.47592 C 0.04775 -0.47963 0.04931 -0.48488 0.05139 -0.48858 L 0.05643 -0.49753 C 0.06042 -0.50648 0.05625 -0.50031 0.05903 -0.50926 C 0.05955 -0.51111 0.06059 -0.51265 0.06146 -0.5145 C 0.06511 -0.53796 0.06441 -0.52901 0.06233 -0.57068 C 0.06216 -0.57315 0.06111 -0.57438 0.06059 -0.57592 C 0.06042 -0.5787 0.06042 -0.58148 0.05973 -0.58333 C 0.05886 -0.58673 0.05764 -0.5895 0.05643 -0.5929 C 0.05434 -0.59753 0.05261 -0.60185 0.04983 -0.60555 L 0.04323 -0.6145 C 0.04202 -0.61636 0.04098 -0.61883 0.03976 -0.62006 C 0.03855 -0.6216 0.03698 -0.62253 0.03559 -0.62346 C 0.02848 -0.63148 0.03473 -0.62778 0.02743 -0.63055 C 0.02483 -0.63426 0.02448 -0.6358 0.02153 -0.63796 C 0.02066 -0.63889 0.0198 -0.6395 0.0191 -0.64043 C 0.01875 -0.64228 0.01771 -0.64413 0.01823 -0.64568 C 0.01893 -0.64784 0.02049 -0.64784 0.02153 -0.64938 C 0.02275 -0.65031 0.02379 -0.65308 0.02483 -0.65494 L 0.02813 -0.66265 " pathEditMode="relative" rAng="0" ptsTypes="AAAAAAAAAAAAAAAAAAAAAAAAAAAAAA">
                                      <p:cBhvr>
                                        <p:cTn id="26" dur="2500" fill="hold"/>
                                        <p:tgtEl>
                                          <p:spTgt spid="24"/>
                                        </p:tgtEl>
                                        <p:attrNameLst>
                                          <p:attrName>ppt_x</p:attrName>
                                          <p:attrName>ppt_y</p:attrName>
                                        </p:attrNameLst>
                                      </p:cBhvr>
                                      <p:rCtr x="1649" y="-33086"/>
                                    </p:animMotion>
                                  </p:childTnLst>
                                </p:cTn>
                              </p:par>
                              <p:par>
                                <p:cTn id="27" presetID="8" presetClass="emph" presetSubtype="0" repeatCount="indefinite" fill="hold" grpId="0" nodeType="withEffect">
                                  <p:stCondLst>
                                    <p:cond delay="0"/>
                                  </p:stCondLst>
                                  <p:childTnLst>
                                    <p:animRot by="-21600000">
                                      <p:cBhvr>
                                        <p:cTn id="28" dur="30000" fill="hold"/>
                                        <p:tgtEl>
                                          <p:spTgt spid="27"/>
                                        </p:tgtEl>
                                        <p:attrNameLst>
                                          <p:attrName>r</p:attrName>
                                        </p:attrNameLst>
                                      </p:cBhvr>
                                    </p:animRot>
                                  </p:childTnLst>
                                </p:cTn>
                              </p:par>
                              <p:par>
                                <p:cTn id="29" presetID="8" presetClass="emph" presetSubtype="0" repeatCount="indefinite" fill="hold" grpId="0" nodeType="withEffect">
                                  <p:stCondLst>
                                    <p:cond delay="0"/>
                                  </p:stCondLst>
                                  <p:childTnLst>
                                    <p:animRot by="21600000">
                                      <p:cBhvr>
                                        <p:cTn id="30" dur="30000" fill="hold"/>
                                        <p:tgtEl>
                                          <p:spTgt spid="10"/>
                                        </p:tgtEl>
                                        <p:attrNameLst>
                                          <p:attrName>r</p:attrName>
                                        </p:attrNameLst>
                                      </p:cBhvr>
                                    </p:animRot>
                                  </p:childTnLst>
                                </p:cTn>
                              </p:par>
                              <p:par>
                                <p:cTn id="31" presetID="17" presetClass="entr" presetSubtype="1" fill="hold" grpId="0" nodeType="withEffect">
                                  <p:stCondLst>
                                    <p:cond delay="0"/>
                                  </p:stCondLst>
                                  <p:iterate type="lt">
                                    <p:tmPct val="24444"/>
                                  </p:iterate>
                                  <p:childTnLst>
                                    <p:set>
                                      <p:cBhvr>
                                        <p:cTn id="32" dur="1" fill="hold">
                                          <p:stCondLst>
                                            <p:cond delay="0"/>
                                          </p:stCondLst>
                                        </p:cTn>
                                        <p:tgtEl>
                                          <p:spTgt spid="31"/>
                                        </p:tgtEl>
                                        <p:attrNameLst>
                                          <p:attrName>style.visibility</p:attrName>
                                        </p:attrNameLst>
                                      </p:cBhvr>
                                      <p:to>
                                        <p:strVal val="visible"/>
                                      </p:to>
                                    </p:set>
                                    <p:anim calcmode="lin" valueType="num">
                                      <p:cBhvr>
                                        <p:cTn id="33" dur="1750" fill="hold"/>
                                        <p:tgtEl>
                                          <p:spTgt spid="31"/>
                                        </p:tgtEl>
                                        <p:attrNameLst>
                                          <p:attrName>ppt_x</p:attrName>
                                        </p:attrNameLst>
                                      </p:cBhvr>
                                      <p:tavLst>
                                        <p:tav tm="0">
                                          <p:val>
                                            <p:strVal val="#ppt_x"/>
                                          </p:val>
                                        </p:tav>
                                        <p:tav tm="100000">
                                          <p:val>
                                            <p:strVal val="#ppt_x"/>
                                          </p:val>
                                        </p:tav>
                                      </p:tavLst>
                                    </p:anim>
                                    <p:anim calcmode="lin" valueType="num">
                                      <p:cBhvr>
                                        <p:cTn id="34" dur="1750" fill="hold"/>
                                        <p:tgtEl>
                                          <p:spTgt spid="31"/>
                                        </p:tgtEl>
                                        <p:attrNameLst>
                                          <p:attrName>ppt_y</p:attrName>
                                        </p:attrNameLst>
                                      </p:cBhvr>
                                      <p:tavLst>
                                        <p:tav tm="0">
                                          <p:val>
                                            <p:strVal val="#ppt_y-#ppt_h/2"/>
                                          </p:val>
                                        </p:tav>
                                        <p:tav tm="100000">
                                          <p:val>
                                            <p:strVal val="#ppt_y"/>
                                          </p:val>
                                        </p:tav>
                                      </p:tavLst>
                                    </p:anim>
                                    <p:anim calcmode="lin" valueType="num">
                                      <p:cBhvr>
                                        <p:cTn id="35" dur="1750" fill="hold"/>
                                        <p:tgtEl>
                                          <p:spTgt spid="31"/>
                                        </p:tgtEl>
                                        <p:attrNameLst>
                                          <p:attrName>ppt_w</p:attrName>
                                        </p:attrNameLst>
                                      </p:cBhvr>
                                      <p:tavLst>
                                        <p:tav tm="0">
                                          <p:val>
                                            <p:strVal val="#ppt_w"/>
                                          </p:val>
                                        </p:tav>
                                        <p:tav tm="100000">
                                          <p:val>
                                            <p:strVal val="#ppt_w"/>
                                          </p:val>
                                        </p:tav>
                                      </p:tavLst>
                                    </p:anim>
                                    <p:anim calcmode="lin" valueType="num">
                                      <p:cBhvr>
                                        <p:cTn id="36" dur="175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bldLvl="0" animBg="1"/>
      <p:bldP spid="18" grpId="0" bldLvl="0" animBg="1"/>
      <p:bldP spid="20" grpId="0" bldLvl="0" animBg="1"/>
      <p:bldP spid="22" grpId="0" bldLvl="0" animBg="1"/>
      <p:bldP spid="23" grpId="0" bldLvl="0" animBg="1"/>
      <p:bldP spid="27" grpId="0" bldLvl="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接连接符 50"/>
          <p:cNvCxnSpPr/>
          <p:nvPr/>
        </p:nvCxnSpPr>
        <p:spPr>
          <a:xfrm>
            <a:off x="3265341" y="6311900"/>
            <a:ext cx="8685359" cy="0"/>
          </a:xfrm>
          <a:prstGeom prst="line">
            <a:avLst/>
          </a:prstGeom>
          <a:ln w="19050">
            <a:solidFill>
              <a:schemeClr val="bg1">
                <a:alpha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597400" y="774700"/>
            <a:ext cx="7353300" cy="5537200"/>
          </a:xfrm>
          <a:prstGeom prst="rect">
            <a:avLst/>
          </a:prstGeom>
          <a:solidFill>
            <a:schemeClr val="bg1">
              <a:alpha val="10000"/>
            </a:scheme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片 7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03107" y="104594"/>
            <a:ext cx="8639004" cy="6480000"/>
          </a:xfrm>
          <a:prstGeom prst="rect">
            <a:avLst/>
          </a:prstGeom>
        </p:spPr>
      </p:pic>
    </p:spTree>
    <p:extLst>
      <p:ext uri="{BB962C8B-B14F-4D97-AF65-F5344CB8AC3E}">
        <p14:creationId xmlns="" xmlns:p14="http://schemas.microsoft.com/office/powerpoint/2010/main" val="542642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接连接符 50"/>
          <p:cNvCxnSpPr/>
          <p:nvPr/>
        </p:nvCxnSpPr>
        <p:spPr>
          <a:xfrm>
            <a:off x="3265341" y="6311900"/>
            <a:ext cx="8685359" cy="0"/>
          </a:xfrm>
          <a:prstGeom prst="line">
            <a:avLst/>
          </a:prstGeom>
          <a:ln w="19050">
            <a:solidFill>
              <a:schemeClr val="bg1">
                <a:alpha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597400" y="774700"/>
            <a:ext cx="7353300" cy="5537200"/>
          </a:xfrm>
          <a:prstGeom prst="rect">
            <a:avLst/>
          </a:prstGeom>
          <a:solidFill>
            <a:schemeClr val="bg1">
              <a:alpha val="10000"/>
            </a:scheme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图片 7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1776000" y="189000"/>
            <a:ext cx="8640000" cy="6480000"/>
          </a:xfrm>
          <a:prstGeom prst="rect">
            <a:avLst/>
          </a:prstGeom>
        </p:spPr>
      </p:pic>
    </p:spTree>
    <p:extLst>
      <p:ext uri="{BB962C8B-B14F-4D97-AF65-F5344CB8AC3E}">
        <p14:creationId xmlns="" xmlns:p14="http://schemas.microsoft.com/office/powerpoint/2010/main" val="413175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5356" y="232388"/>
            <a:ext cx="3306237" cy="1077218"/>
          </a:xfrm>
          <a:prstGeom prst="rect">
            <a:avLst/>
          </a:prstGeom>
          <a:noFill/>
        </p:spPr>
        <p:txBody>
          <a:bodyPr wrap="square" rtlCol="0">
            <a:spAutoFit/>
          </a:bodyPr>
          <a:lstStyle/>
          <a:p>
            <a:r>
              <a:rPr lang="en-US" altLang="zh-CN" sz="3200" b="1" dirty="0">
                <a:solidFill>
                  <a:schemeClr val="accent6">
                    <a:lumMod val="50000"/>
                  </a:schemeClr>
                </a:solidFill>
                <a:latin typeface="微软雅黑" pitchFamily="34" charset="-122"/>
                <a:ea typeface="微软雅黑" pitchFamily="34" charset="-122"/>
                <a:cs typeface="Arial" pitchFamily="34" charset="0"/>
              </a:rPr>
              <a:t>Production &amp; Equipment</a:t>
            </a:r>
          </a:p>
        </p:txBody>
      </p:sp>
      <p:cxnSp>
        <p:nvCxnSpPr>
          <p:cNvPr id="11" name="直接连接符 10"/>
          <p:cNvCxnSpPr/>
          <p:nvPr/>
        </p:nvCxnSpPr>
        <p:spPr>
          <a:xfrm>
            <a:off x="3265341" y="6311900"/>
            <a:ext cx="8685359" cy="0"/>
          </a:xfrm>
          <a:prstGeom prst="line">
            <a:avLst/>
          </a:prstGeom>
          <a:ln w="19050">
            <a:solidFill>
              <a:schemeClr val="bg1">
                <a:alpha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8540" y="1860329"/>
            <a:ext cx="3199228"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itchFamily="34" charset="-122"/>
                <a:ea typeface="微软雅黑" pitchFamily="34" charset="-122"/>
                <a:cs typeface="Arial" pitchFamily="34" charset="0"/>
              </a:rPr>
              <a:t>Zone 1: Raw Material                     </a:t>
            </a:r>
          </a:p>
          <a:p>
            <a:r>
              <a:rPr lang="en-US" altLang="zh-CN" sz="2000" b="1" dirty="0">
                <a:latin typeface="微软雅黑" pitchFamily="34" charset="-122"/>
                <a:ea typeface="微软雅黑" pitchFamily="34" charset="-122"/>
                <a:cs typeface="Arial" pitchFamily="34" charset="0"/>
              </a:rPr>
              <a:t>                 Preparation</a:t>
            </a:r>
          </a:p>
        </p:txBody>
      </p:sp>
      <p:sp>
        <p:nvSpPr>
          <p:cNvPr id="25" name="文本框 24"/>
          <p:cNvSpPr txBox="1"/>
          <p:nvPr/>
        </p:nvSpPr>
        <p:spPr>
          <a:xfrm>
            <a:off x="35356" y="3480430"/>
            <a:ext cx="3284470"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itchFamily="34" charset="-122"/>
                <a:ea typeface="微软雅黑" pitchFamily="34" charset="-122"/>
                <a:cs typeface="Arial" pitchFamily="34" charset="0"/>
              </a:rPr>
              <a:t>Zone 3: Glass</a:t>
            </a:r>
          </a:p>
        </p:txBody>
      </p:sp>
      <p:sp>
        <p:nvSpPr>
          <p:cNvPr id="26" name="文本框 25"/>
          <p:cNvSpPr txBox="1"/>
          <p:nvPr/>
        </p:nvSpPr>
        <p:spPr>
          <a:xfrm>
            <a:off x="35356" y="2760430"/>
            <a:ext cx="3284470"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itchFamily="34" charset="-122"/>
                <a:ea typeface="微软雅黑" pitchFamily="34" charset="-122"/>
                <a:cs typeface="Arial" pitchFamily="34" charset="0"/>
              </a:rPr>
              <a:t>Zone 2: Assembly</a:t>
            </a:r>
          </a:p>
        </p:txBody>
      </p:sp>
      <p:sp>
        <p:nvSpPr>
          <p:cNvPr id="27" name="文本框 26"/>
          <p:cNvSpPr txBox="1"/>
          <p:nvPr/>
        </p:nvSpPr>
        <p:spPr>
          <a:xfrm>
            <a:off x="35357" y="4200430"/>
            <a:ext cx="3284470"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itchFamily="34" charset="-122"/>
                <a:ea typeface="微软雅黑" pitchFamily="34" charset="-122"/>
                <a:cs typeface="Arial" pitchFamily="34" charset="0"/>
              </a:rPr>
              <a:t>Zone 4: Pumping</a:t>
            </a:r>
          </a:p>
        </p:txBody>
      </p:sp>
      <p:sp>
        <p:nvSpPr>
          <p:cNvPr id="14" name="文本框 13"/>
          <p:cNvSpPr txBox="1"/>
          <p:nvPr/>
        </p:nvSpPr>
        <p:spPr>
          <a:xfrm>
            <a:off x="35357" y="4920430"/>
            <a:ext cx="3956281"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itchFamily="34" charset="-122"/>
                <a:ea typeface="微软雅黑" pitchFamily="34" charset="-122"/>
                <a:cs typeface="Arial" pitchFamily="34" charset="0"/>
              </a:rPr>
              <a:t>Zone 5: Testing</a:t>
            </a:r>
          </a:p>
        </p:txBody>
      </p:sp>
      <p:sp>
        <p:nvSpPr>
          <p:cNvPr id="18" name="文本框 17"/>
          <p:cNvSpPr txBox="1"/>
          <p:nvPr/>
        </p:nvSpPr>
        <p:spPr>
          <a:xfrm>
            <a:off x="35357" y="5640430"/>
            <a:ext cx="3956281"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itchFamily="34" charset="-122"/>
                <a:ea typeface="微软雅黑" pitchFamily="34" charset="-122"/>
                <a:cs typeface="Arial" pitchFamily="34" charset="0"/>
              </a:rPr>
              <a:t>Zone 6: Finishing</a:t>
            </a:r>
          </a:p>
        </p:txBody>
      </p:sp>
      <p:sp>
        <p:nvSpPr>
          <p:cNvPr id="59" name="等腰三角形 58"/>
          <p:cNvSpPr/>
          <p:nvPr/>
        </p:nvSpPr>
        <p:spPr>
          <a:xfrm rot="5400000">
            <a:off x="2763303" y="6170703"/>
            <a:ext cx="477764" cy="407971"/>
          </a:xfrm>
          <a:prstGeom prst="triangle">
            <a:avLst/>
          </a:prstGeom>
          <a:solidFill>
            <a:srgbClr val="FF7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2683949" y="6484764"/>
            <a:ext cx="1628078" cy="170881"/>
          </a:xfrm>
          <a:prstGeom prst="rect">
            <a:avLst/>
          </a:prstGeom>
          <a:noFill/>
        </p:spPr>
        <p:txBody>
          <a:bodyPr wrap="square" rtlCol="0">
            <a:spAutoFit/>
          </a:bodyPr>
          <a:lstStyle>
            <a:defPPr>
              <a:defRPr lang="zh-CN"/>
            </a:defPPr>
            <a:lvl1pPr>
              <a:lnSpc>
                <a:spcPts val="0"/>
              </a:lnSpc>
              <a:defRPr sz="3600" b="1">
                <a:solidFill>
                  <a:srgbClr val="FF7C2B"/>
                </a:solidFill>
                <a:latin typeface="DotumChe" pitchFamily="49" charset="-127"/>
                <a:ea typeface="DotumChe" pitchFamily="49" charset="-127"/>
              </a:defRPr>
            </a:lvl1pPr>
          </a:lstStyle>
          <a:p>
            <a:r>
              <a:rPr lang="en-US" altLang="zh-CN" dirty="0"/>
              <a:t>%</a:t>
            </a:r>
            <a:endParaRPr lang="zh-CN" altLang="en-US" dirty="0"/>
          </a:p>
        </p:txBody>
      </p:sp>
      <p:sp>
        <p:nvSpPr>
          <p:cNvPr id="61" name="文本框 60"/>
          <p:cNvSpPr txBox="1"/>
          <p:nvPr/>
        </p:nvSpPr>
        <p:spPr>
          <a:xfrm>
            <a:off x="2126388" y="6487559"/>
            <a:ext cx="1371600" cy="171778"/>
          </a:xfrm>
          <a:prstGeom prst="rect">
            <a:avLst/>
          </a:prstGeom>
          <a:noFill/>
        </p:spPr>
        <p:txBody>
          <a:bodyPr wrap="square" rtlCol="0">
            <a:spAutoFit/>
          </a:bodyPr>
          <a:lstStyle>
            <a:defPPr>
              <a:defRPr lang="zh-CN"/>
            </a:defPPr>
            <a:lvl1pPr>
              <a:lnSpc>
                <a:spcPts val="0"/>
              </a:lnSpc>
              <a:defRPr sz="3600" b="1">
                <a:solidFill>
                  <a:srgbClr val="FF7C2B"/>
                </a:solidFill>
                <a:latin typeface="DotumChe" pitchFamily="49" charset="-127"/>
                <a:ea typeface="DotumChe" pitchFamily="49" charset="-127"/>
              </a:defRPr>
            </a:lvl1pPr>
          </a:lstStyle>
          <a:p>
            <a:r>
              <a:rPr lang="en-US" altLang="zh-CN" dirty="0"/>
              <a:t>1</a:t>
            </a:r>
          </a:p>
          <a:p>
            <a:r>
              <a:rPr lang="en-US" altLang="zh-CN" dirty="0"/>
              <a:t>2</a:t>
            </a:r>
          </a:p>
          <a:p>
            <a:r>
              <a:rPr lang="en-US" altLang="zh-CN" dirty="0"/>
              <a:t>5</a:t>
            </a:r>
          </a:p>
          <a:p>
            <a:r>
              <a:rPr lang="en-US" altLang="zh-CN" dirty="0"/>
              <a:t>11</a:t>
            </a:r>
          </a:p>
          <a:p>
            <a:r>
              <a:rPr lang="en-US" altLang="zh-CN" dirty="0"/>
              <a:t>19</a:t>
            </a:r>
          </a:p>
          <a:p>
            <a:r>
              <a:rPr lang="en-US" altLang="zh-CN" dirty="0"/>
              <a:t>22</a:t>
            </a:r>
          </a:p>
          <a:p>
            <a:r>
              <a:rPr lang="en-US" altLang="zh-CN" dirty="0"/>
              <a:t>35</a:t>
            </a:r>
          </a:p>
          <a:p>
            <a:r>
              <a:rPr lang="en-US" altLang="zh-CN" dirty="0"/>
              <a:t>46</a:t>
            </a:r>
          </a:p>
          <a:p>
            <a:r>
              <a:rPr lang="en-US" altLang="zh-CN" dirty="0"/>
              <a:t>57</a:t>
            </a:r>
          </a:p>
          <a:p>
            <a:r>
              <a:rPr lang="en-US" altLang="zh-CN" dirty="0"/>
              <a:t>63</a:t>
            </a:r>
          </a:p>
          <a:p>
            <a:r>
              <a:rPr lang="en-US" altLang="zh-CN" dirty="0"/>
              <a:t>77</a:t>
            </a:r>
          </a:p>
          <a:p>
            <a:r>
              <a:rPr lang="en-US" altLang="zh-CN" dirty="0"/>
              <a:t>89</a:t>
            </a:r>
          </a:p>
          <a:p>
            <a:r>
              <a:rPr lang="en-US" altLang="zh-CN" dirty="0"/>
              <a:t>92</a:t>
            </a:r>
          </a:p>
          <a:p>
            <a:r>
              <a:rPr lang="en-US" altLang="zh-CN" dirty="0"/>
              <a:t>99</a:t>
            </a:r>
          </a:p>
          <a:p>
            <a:r>
              <a:rPr lang="en-US" altLang="zh-CN" dirty="0"/>
              <a:t>100</a:t>
            </a:r>
            <a:endParaRPr lang="zh-CN" altLang="en-US" dirty="0"/>
          </a:p>
        </p:txBody>
      </p:sp>
      <p:pic>
        <p:nvPicPr>
          <p:cNvPr id="9" name="图片 8"/>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3348000" y="216000"/>
            <a:ext cx="8632677" cy="6480000"/>
          </a:xfrm>
          <a:prstGeom prst="rect">
            <a:avLst/>
          </a:prstGeom>
        </p:spPr>
      </p:pic>
      <p:pic>
        <p:nvPicPr>
          <p:cNvPr id="13" name="图片 12"/>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17" name="图片 16"/>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3348000" y="216000"/>
            <a:ext cx="8654644" cy="6480000"/>
          </a:xfrm>
          <a:prstGeom prst="rect">
            <a:avLst/>
          </a:prstGeom>
        </p:spPr>
      </p:pic>
      <p:pic>
        <p:nvPicPr>
          <p:cNvPr id="31" name="图片 30"/>
          <p:cNvPicPr>
            <a:picLocks noChangeAspect="1"/>
          </p:cNvPicPr>
          <p:nvPr/>
        </p:nvPicPr>
        <p:blipFill>
          <a:blip r:embed="rId6">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33" name="图片 32"/>
          <p:cNvPicPr>
            <a:picLocks noChangeAspect="1"/>
          </p:cNvPicPr>
          <p:nvPr/>
        </p:nvPicPr>
        <p:blipFill>
          <a:blip r:embed="rId7">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36" name="图片 35"/>
          <p:cNvPicPr>
            <a:picLocks noChangeAspect="1"/>
          </p:cNvPicPr>
          <p:nvPr/>
        </p:nvPicPr>
        <p:blipFill>
          <a:blip r:embed="rId8">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37" name="图片 36"/>
          <p:cNvPicPr>
            <a:picLocks noChangeAspect="1"/>
          </p:cNvPicPr>
          <p:nvPr/>
        </p:nvPicPr>
        <p:blipFill>
          <a:blip r:embed="rId9">
            <a:extLst>
              <a:ext uri="{28A0092B-C50C-407E-A947-70E740481C1C}">
                <a14:useLocalDpi xmlns="" xmlns:a14="http://schemas.microsoft.com/office/drawing/2010/main"/>
              </a:ext>
            </a:extLst>
          </a:blip>
          <a:stretch>
            <a:fillRect/>
          </a:stretch>
        </p:blipFill>
        <p:spPr>
          <a:xfrm>
            <a:off x="3348000" y="216000"/>
            <a:ext cx="8588746" cy="6480000"/>
          </a:xfrm>
          <a:prstGeom prst="rect">
            <a:avLst/>
          </a:prstGeom>
        </p:spPr>
      </p:pic>
      <p:pic>
        <p:nvPicPr>
          <p:cNvPr id="38" name="图片 37"/>
          <p:cNvPicPr>
            <a:picLocks noChangeAspect="1"/>
          </p:cNvPicPr>
          <p:nvPr/>
        </p:nvPicPr>
        <p:blipFill>
          <a:blip r:embed="rId10">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39" name="图片 38"/>
          <p:cNvPicPr>
            <a:picLocks noChangeAspect="1"/>
          </p:cNvPicPr>
          <p:nvPr/>
        </p:nvPicPr>
        <p:blipFill>
          <a:blip r:embed="rId11">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40" name="图片 39"/>
          <p:cNvPicPr>
            <a:picLocks noChangeAspect="1"/>
          </p:cNvPicPr>
          <p:nvPr/>
        </p:nvPicPr>
        <p:blipFill>
          <a:blip r:embed="rId12">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41" name="图片 40"/>
          <p:cNvPicPr>
            <a:picLocks noChangeAspect="1"/>
          </p:cNvPicPr>
          <p:nvPr/>
        </p:nvPicPr>
        <p:blipFill>
          <a:blip r:embed="rId13">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42" name="图片 41"/>
          <p:cNvPicPr>
            <a:picLocks noChangeAspect="1"/>
          </p:cNvPicPr>
          <p:nvPr/>
        </p:nvPicPr>
        <p:blipFill>
          <a:blip r:embed="rId14">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pic>
        <p:nvPicPr>
          <p:cNvPr id="43" name="图片 42"/>
          <p:cNvPicPr>
            <a:picLocks noChangeAspect="1"/>
          </p:cNvPicPr>
          <p:nvPr/>
        </p:nvPicPr>
        <p:blipFill>
          <a:blip r:embed="rId15">
            <a:extLst>
              <a:ext uri="{28A0092B-C50C-407E-A947-70E740481C1C}">
                <a14:useLocalDpi xmlns="" xmlns:a14="http://schemas.microsoft.com/office/drawing/2010/main"/>
              </a:ext>
            </a:extLst>
          </a:blip>
          <a:stretch>
            <a:fillRect/>
          </a:stretch>
        </p:blipFill>
        <p:spPr>
          <a:xfrm>
            <a:off x="3348000" y="216000"/>
            <a:ext cx="8632677" cy="6480000"/>
          </a:xfrm>
          <a:prstGeom prst="rect">
            <a:avLst/>
          </a:prstGeom>
        </p:spPr>
      </p:pic>
      <p:pic>
        <p:nvPicPr>
          <p:cNvPr id="47" name="图片 46"/>
          <p:cNvPicPr>
            <a:picLocks noChangeAspect="1"/>
          </p:cNvPicPr>
          <p:nvPr/>
        </p:nvPicPr>
        <p:blipFill>
          <a:blip r:embed="rId16">
            <a:extLst>
              <a:ext uri="{28A0092B-C50C-407E-A947-70E740481C1C}">
                <a14:useLocalDpi xmlns="" xmlns:a14="http://schemas.microsoft.com/office/drawing/2010/main"/>
              </a:ext>
            </a:extLst>
          </a:blip>
          <a:stretch>
            <a:fillRect/>
          </a:stretch>
        </p:blipFill>
        <p:spPr>
          <a:xfrm>
            <a:off x="3348000" y="216000"/>
            <a:ext cx="8640000" cy="6480000"/>
          </a:xfrm>
          <a:prstGeom prst="rect">
            <a:avLst/>
          </a:prstGeom>
        </p:spPr>
      </p:pic>
    </p:spTree>
    <p:extLst>
      <p:ext uri="{BB962C8B-B14F-4D97-AF65-F5344CB8AC3E}">
        <p14:creationId xmlns="" xmlns:p14="http://schemas.microsoft.com/office/powerpoint/2010/main" val="20865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00"/>
                                        <p:tgtEl>
                                          <p:spTgt spid="11"/>
                                        </p:tgtEl>
                                      </p:cBhvr>
                                    </p:animEffect>
                                  </p:childTnLst>
                                </p:cTn>
                              </p:par>
                              <p:par>
                                <p:cTn id="12" presetID="2" presetClass="entr" presetSubtype="8" fill="hold" grpId="0" nodeType="withEffect">
                                  <p:stCondLst>
                                    <p:cond delay="275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11" presetClass="entr" presetSubtype="0" fill="hold" grpId="0" nodeType="withEffect">
                                  <p:stCondLst>
                                    <p:cond delay="1000"/>
                                  </p:stCondLst>
                                  <p:iterate type="wd">
                                    <p:tmPct val="50000"/>
                                  </p:iterate>
                                  <p:childTnLst>
                                    <p:set>
                                      <p:cBhvr>
                                        <p:cTn id="17" dur="100">
                                          <p:stCondLst>
                                            <p:cond delay="0"/>
                                          </p:stCondLst>
                                        </p:cTn>
                                        <p:tgtEl>
                                          <p:spTgt spid="61"/>
                                        </p:tgtEl>
                                        <p:attrNameLst>
                                          <p:attrName>style.visibility</p:attrName>
                                        </p:attrNameLst>
                                      </p:cBhvr>
                                      <p:to>
                                        <p:strVal val="visible"/>
                                      </p:to>
                                    </p:set>
                                  </p:childTnLst>
                                </p:cTn>
                              </p:par>
                              <p:par>
                                <p:cTn id="18" presetID="1" presetClass="entr" presetSubtype="0" fill="hold" grpId="1" nodeType="withEffect">
                                  <p:stCondLst>
                                    <p:cond delay="100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xit" presetSubtype="0" fill="hold" grpId="0" nodeType="withEffect">
                                  <p:stCondLst>
                                    <p:cond delay="2500"/>
                                  </p:stCondLst>
                                  <p:childTnLst>
                                    <p:set>
                                      <p:cBhvr>
                                        <p:cTn id="21" dur="1" fill="hold">
                                          <p:stCondLst>
                                            <p:cond delay="0"/>
                                          </p:stCondLst>
                                        </p:cTn>
                                        <p:tgtEl>
                                          <p:spTgt spid="60"/>
                                        </p:tgtEl>
                                        <p:attrNameLst>
                                          <p:attrName>style.visibility</p:attrName>
                                        </p:attrNameLst>
                                      </p:cBhvr>
                                      <p:to>
                                        <p:strVal val="hidden"/>
                                      </p:to>
                                    </p:set>
                                  </p:childTnLst>
                                </p:cTn>
                              </p:par>
                              <p:par>
                                <p:cTn id="22" presetID="1" presetClass="entr" presetSubtype="0" fill="hold" grpId="0" nodeType="withEffect">
                                  <p:stCondLst>
                                    <p:cond delay="2500"/>
                                  </p:stCondLst>
                                  <p:childTnLst>
                                    <p:set>
                                      <p:cBhvr>
                                        <p:cTn id="23" dur="1" fill="hold">
                                          <p:stCondLst>
                                            <p:cond delay="0"/>
                                          </p:stCondLst>
                                        </p:cTn>
                                        <p:tgtEl>
                                          <p:spTgt spid="59"/>
                                        </p:tgtEl>
                                        <p:attrNameLst>
                                          <p:attrName>style.visibility</p:attrName>
                                        </p:attrNameLst>
                                      </p:cBhvr>
                                      <p:to>
                                        <p:strVal val="visible"/>
                                      </p:to>
                                    </p:set>
                                  </p:childTnLst>
                                </p:cTn>
                              </p:par>
                              <p:par>
                                <p:cTn id="24" presetID="26" presetClass="emph" presetSubtype="0" repeatCount="2000" fill="hold" grpId="1" nodeType="withEffect">
                                  <p:stCondLst>
                                    <p:cond delay="2500"/>
                                  </p:stCondLst>
                                  <p:childTnLst>
                                    <p:animEffect transition="out" filter="fade">
                                      <p:cBhvr>
                                        <p:cTn id="25" dur="500" tmFilter="0, 0; .2, .5; .8, .5; 1, 0"/>
                                        <p:tgtEl>
                                          <p:spTgt spid="59"/>
                                        </p:tgtEl>
                                      </p:cBhvr>
                                    </p:animEffect>
                                    <p:animScale>
                                      <p:cBhvr>
                                        <p:cTn id="26" dur="250" autoRev="1" fill="hold"/>
                                        <p:tgtEl>
                                          <p:spTgt spid="59"/>
                                        </p:tgtEl>
                                      </p:cBhvr>
                                      <p:by x="105000" y="105000"/>
                                    </p:animScale>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4"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7"/>
                                        </p:tgtEl>
                                        <p:attrNameLst>
                                          <p:attrName>style.visibility</p:attrName>
                                        </p:attrNameLst>
                                      </p:cBhvr>
                                      <p:to>
                                        <p:strVal val="hidden"/>
                                      </p:to>
                                    </p:set>
                                  </p:childTnLst>
                                </p:cTn>
                              </p:par>
                              <p:par>
                                <p:cTn id="52" presetID="2" presetClass="entr" presetSubtype="8"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0-#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par>
                                <p:cTn id="56" presetID="14" presetClass="entr" presetSubtype="1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randombar(horizont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2" presetClass="entr" presetSubtype="8"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0-#ppt_w/2"/>
                                          </p:val>
                                        </p:tav>
                                        <p:tav tm="100000">
                                          <p:val>
                                            <p:strVal val="#ppt_x"/>
                                          </p:val>
                                        </p:tav>
                                      </p:tavLst>
                                    </p:anim>
                                    <p:anim calcmode="lin" valueType="num">
                                      <p:cBhvr additive="base">
                                        <p:cTn id="66" dur="500" fill="hold"/>
                                        <p:tgtEl>
                                          <p:spTgt spid="27"/>
                                        </p:tgtEl>
                                        <p:attrNameLst>
                                          <p:attrName>ppt_y</p:attrName>
                                        </p:attrNameLst>
                                      </p:cBhvr>
                                      <p:tavLst>
                                        <p:tav tm="0">
                                          <p:val>
                                            <p:strVal val="#ppt_y"/>
                                          </p:val>
                                        </p:tav>
                                        <p:tav tm="100000">
                                          <p:val>
                                            <p:strVal val="#ppt_y"/>
                                          </p:val>
                                        </p:tav>
                                      </p:tavLst>
                                    </p:anim>
                                  </p:childTnLst>
                                </p:cTn>
                              </p:par>
                              <p:par>
                                <p:cTn id="67" presetID="14" presetClass="entr" presetSubtype="1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33"/>
                                        </p:tgtEl>
                                        <p:attrNameLst>
                                          <p:attrName>style.visibility</p:attrName>
                                        </p:attrNameLst>
                                      </p:cBhvr>
                                      <p:to>
                                        <p:strVal val="hidden"/>
                                      </p:to>
                                    </p:set>
                                  </p:childTnLst>
                                </p:cTn>
                              </p:par>
                              <p:par>
                                <p:cTn id="74" presetID="14" presetClass="entr" presetSubtype="1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randombar(horizontal)">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36"/>
                                        </p:tgtEl>
                                        <p:attrNameLst>
                                          <p:attrName>style.visibility</p:attrName>
                                        </p:attrNameLst>
                                      </p:cBhvr>
                                      <p:to>
                                        <p:strVal val="hidden"/>
                                      </p:to>
                                    </p:set>
                                  </p:childTnLst>
                                </p:cTn>
                              </p:par>
                              <p:par>
                                <p:cTn id="81" presetID="2" presetClass="entr" presetSubtype="8"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par>
                                <p:cTn id="85" presetID="14" presetClass="entr" presetSubtype="1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randombar(horizont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4" presetClass="entr" presetSubtype="10"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randombar(horizontal)">
                                      <p:cBhvr>
                                        <p:cTn id="94" dur="500"/>
                                        <p:tgtEl>
                                          <p:spTgt spid="38"/>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38"/>
                                        </p:tgtEl>
                                        <p:attrNameLst>
                                          <p:attrName>style.visibility</p:attrName>
                                        </p:attrNameLst>
                                      </p:cBhvr>
                                      <p:to>
                                        <p:strVal val="hidden"/>
                                      </p:to>
                                    </p:set>
                                  </p:childTnLst>
                                </p:cTn>
                              </p:par>
                              <p:par>
                                <p:cTn id="99" presetID="14" presetClass="entr" presetSubtype="10"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randombar(horizontal)">
                                      <p:cBhvr>
                                        <p:cTn id="101" dur="500"/>
                                        <p:tgtEl>
                                          <p:spTgt spid="39"/>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39"/>
                                        </p:tgtEl>
                                        <p:attrNameLst>
                                          <p:attrName>style.visibility</p:attrName>
                                        </p:attrNameLst>
                                      </p:cBhvr>
                                      <p:to>
                                        <p:strVal val="hidden"/>
                                      </p:to>
                                    </p:set>
                                  </p:childTnLst>
                                </p:cTn>
                              </p:par>
                              <p:par>
                                <p:cTn id="106" presetID="14" presetClass="entr" presetSubtype="1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randombar(horizontal)">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40"/>
                                        </p:tgtEl>
                                        <p:attrNameLst>
                                          <p:attrName>style.visibility</p:attrName>
                                        </p:attrNameLst>
                                      </p:cBhvr>
                                      <p:to>
                                        <p:strVal val="hidden"/>
                                      </p:to>
                                    </p:set>
                                  </p:childTnLst>
                                </p:cTn>
                              </p:par>
                              <p:par>
                                <p:cTn id="113" presetID="14" presetClass="entr" presetSubtype="1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randombar(horizontal)">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41"/>
                                        </p:tgtEl>
                                        <p:attrNameLst>
                                          <p:attrName>style.visibility</p:attrName>
                                        </p:attrNameLst>
                                      </p:cBhvr>
                                      <p:to>
                                        <p:strVal val="hidden"/>
                                      </p:to>
                                    </p:set>
                                  </p:childTnLst>
                                </p:cTn>
                              </p:par>
                              <p:par>
                                <p:cTn id="120" presetID="14" presetClass="entr" presetSubtype="10" fill="hold"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randombar(horizontal)">
                                      <p:cBhvr>
                                        <p:cTn id="122" dur="500"/>
                                        <p:tgtEl>
                                          <p:spTgt spid="42"/>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42"/>
                                        </p:tgtEl>
                                        <p:attrNameLst>
                                          <p:attrName>style.visibility</p:attrName>
                                        </p:attrNameLst>
                                      </p:cBhvr>
                                      <p:to>
                                        <p:strVal val="hidden"/>
                                      </p:to>
                                    </p:set>
                                  </p:childTnLst>
                                </p:cTn>
                              </p:par>
                              <p:par>
                                <p:cTn id="127" presetID="14" presetClass="entr" presetSubtype="10"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Effect transition="in" filter="randombar(horizontal)">
                                      <p:cBhvr>
                                        <p:cTn id="129" dur="500"/>
                                        <p:tgtEl>
                                          <p:spTgt spid="43"/>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43"/>
                                        </p:tgtEl>
                                        <p:attrNameLst>
                                          <p:attrName>style.visibility</p:attrName>
                                        </p:attrNameLst>
                                      </p:cBhvr>
                                      <p:to>
                                        <p:strVal val="hidden"/>
                                      </p:to>
                                    </p:set>
                                  </p:childTnLst>
                                </p:cTn>
                              </p:par>
                              <p:par>
                                <p:cTn id="134" presetID="2" presetClass="entr" presetSubtype="8" fill="hold" grpId="0" nodeType="withEffect">
                                  <p:stCondLst>
                                    <p:cond delay="0"/>
                                  </p:stCondLst>
                                  <p:childTnLst>
                                    <p:set>
                                      <p:cBhvr>
                                        <p:cTn id="135" dur="1" fill="hold">
                                          <p:stCondLst>
                                            <p:cond delay="0"/>
                                          </p:stCondLst>
                                        </p:cTn>
                                        <p:tgtEl>
                                          <p:spTgt spid="18"/>
                                        </p:tgtEl>
                                        <p:attrNameLst>
                                          <p:attrName>style.visibility</p:attrName>
                                        </p:attrNameLst>
                                      </p:cBhvr>
                                      <p:to>
                                        <p:strVal val="visible"/>
                                      </p:to>
                                    </p:set>
                                    <p:anim calcmode="lin" valueType="num">
                                      <p:cBhvr additive="base">
                                        <p:cTn id="136" dur="500" fill="hold"/>
                                        <p:tgtEl>
                                          <p:spTgt spid="18"/>
                                        </p:tgtEl>
                                        <p:attrNameLst>
                                          <p:attrName>ppt_x</p:attrName>
                                        </p:attrNameLst>
                                      </p:cBhvr>
                                      <p:tavLst>
                                        <p:tav tm="0">
                                          <p:val>
                                            <p:strVal val="0-#ppt_w/2"/>
                                          </p:val>
                                        </p:tav>
                                        <p:tav tm="100000">
                                          <p:val>
                                            <p:strVal val="#ppt_x"/>
                                          </p:val>
                                        </p:tav>
                                      </p:tavLst>
                                    </p:anim>
                                    <p:anim calcmode="lin" valueType="num">
                                      <p:cBhvr additive="base">
                                        <p:cTn id="137" dur="500" fill="hold"/>
                                        <p:tgtEl>
                                          <p:spTgt spid="18"/>
                                        </p:tgtEl>
                                        <p:attrNameLst>
                                          <p:attrName>ppt_y</p:attrName>
                                        </p:attrNameLst>
                                      </p:cBhvr>
                                      <p:tavLst>
                                        <p:tav tm="0">
                                          <p:val>
                                            <p:strVal val="#ppt_y"/>
                                          </p:val>
                                        </p:tav>
                                        <p:tav tm="100000">
                                          <p:val>
                                            <p:strVal val="#ppt_y"/>
                                          </p:val>
                                        </p:tav>
                                      </p:tavLst>
                                    </p:anim>
                                  </p:childTnLst>
                                </p:cTn>
                              </p:par>
                              <p:par>
                                <p:cTn id="138" presetID="14" presetClass="entr" presetSubtype="10" fill="hold" nodeType="withEffect">
                                  <p:stCondLst>
                                    <p:cond delay="0"/>
                                  </p:stCondLst>
                                  <p:childTnLst>
                                    <p:set>
                                      <p:cBhvr>
                                        <p:cTn id="139" dur="1" fill="hold">
                                          <p:stCondLst>
                                            <p:cond delay="0"/>
                                          </p:stCondLst>
                                        </p:cTn>
                                        <p:tgtEl>
                                          <p:spTgt spid="47"/>
                                        </p:tgtEl>
                                        <p:attrNameLst>
                                          <p:attrName>style.visibility</p:attrName>
                                        </p:attrNameLst>
                                      </p:cBhvr>
                                      <p:to>
                                        <p:strVal val="visible"/>
                                      </p:to>
                                    </p:set>
                                    <p:animEffect transition="in" filter="randombar(horizontal)">
                                      <p:cBhvr>
                                        <p:cTn id="1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5" grpId="0"/>
      <p:bldP spid="26" grpId="0"/>
      <p:bldP spid="27" grpId="0"/>
      <p:bldP spid="14" grpId="0"/>
      <p:bldP spid="18" grpId="0"/>
      <p:bldP spid="59" grpId="0" bldLvl="0" animBg="1"/>
      <p:bldP spid="59" grpId="1" bldLvl="0" animBg="1"/>
      <p:bldP spid="60" grpId="0"/>
      <p:bldP spid="60" grpId="1"/>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等腰三角形 16"/>
          <p:cNvSpPr/>
          <p:nvPr/>
        </p:nvSpPr>
        <p:spPr bwMode="auto">
          <a:xfrm>
            <a:off x="1666592" y="1211842"/>
            <a:ext cx="2349887" cy="4157306"/>
          </a:xfrm>
          <a:prstGeom prst="triangle">
            <a:avLst/>
          </a:prstGeom>
          <a:noFill/>
          <a:ln w="3175">
            <a:solidFill>
              <a:srgbClr val="037A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26" name="等腰三角形 25"/>
          <p:cNvSpPr/>
          <p:nvPr/>
        </p:nvSpPr>
        <p:spPr bwMode="auto">
          <a:xfrm>
            <a:off x="2203166" y="1194175"/>
            <a:ext cx="2481389" cy="4179483"/>
          </a:xfrm>
          <a:prstGeom prst="triangle">
            <a:avLst/>
          </a:prstGeom>
          <a:noFill/>
          <a:ln w="3175">
            <a:solidFill>
              <a:srgbClr val="0148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27" name="等腰三角形 26"/>
          <p:cNvSpPr/>
          <p:nvPr/>
        </p:nvSpPr>
        <p:spPr bwMode="auto">
          <a:xfrm>
            <a:off x="3163229" y="3272820"/>
            <a:ext cx="2035425" cy="2100979"/>
          </a:xfrm>
          <a:prstGeom prst="triangle">
            <a:avLst/>
          </a:prstGeom>
          <a:noFill/>
          <a:ln w="3175">
            <a:solidFill>
              <a:srgbClr val="91EC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grpSp>
        <p:nvGrpSpPr>
          <p:cNvPr id="28" name="组合 27"/>
          <p:cNvGrpSpPr/>
          <p:nvPr/>
        </p:nvGrpSpPr>
        <p:grpSpPr bwMode="auto">
          <a:xfrm>
            <a:off x="6603149" y="1012118"/>
            <a:ext cx="1227364" cy="1227363"/>
            <a:chOff x="4469008" y="1257757"/>
            <a:chExt cx="790629" cy="790118"/>
          </a:xfrm>
        </p:grpSpPr>
        <p:sp>
          <p:nvSpPr>
            <p:cNvPr id="29" name="椭圆 28"/>
            <p:cNvSpPr/>
            <p:nvPr/>
          </p:nvSpPr>
          <p:spPr>
            <a:xfrm>
              <a:off x="4469008" y="1257757"/>
              <a:ext cx="790629" cy="790118"/>
            </a:xfrm>
            <a:prstGeom prst="ellipse">
              <a:avLst/>
            </a:pr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30" name="文本框 16"/>
            <p:cNvSpPr txBox="1">
              <a:spLocks noChangeArrowheads="1"/>
            </p:cNvSpPr>
            <p:nvPr/>
          </p:nvSpPr>
          <p:spPr bwMode="auto">
            <a:xfrm>
              <a:off x="4494499" y="1490532"/>
              <a:ext cx="735421" cy="336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sz="2800" dirty="0">
                  <a:latin typeface="Arial Black" pitchFamily="34" charset="0"/>
                  <a:ea typeface="微软雅黑" pitchFamily="34" charset="-122"/>
                </a:rPr>
                <a:t> 40%</a:t>
              </a:r>
              <a:endParaRPr lang="zh-CN" altLang="en-US" sz="2800" dirty="0">
                <a:latin typeface="Arial Black" pitchFamily="34" charset="0"/>
                <a:ea typeface="微软雅黑" pitchFamily="34" charset="-122"/>
              </a:endParaRPr>
            </a:p>
          </p:txBody>
        </p:sp>
      </p:grpSp>
      <p:grpSp>
        <p:nvGrpSpPr>
          <p:cNvPr id="31" name="组合 30"/>
          <p:cNvGrpSpPr/>
          <p:nvPr/>
        </p:nvGrpSpPr>
        <p:grpSpPr bwMode="auto">
          <a:xfrm>
            <a:off x="6603149" y="2784714"/>
            <a:ext cx="1227364" cy="1227363"/>
            <a:chOff x="4469008" y="1257757"/>
            <a:chExt cx="790629" cy="790118"/>
          </a:xfrm>
        </p:grpSpPr>
        <p:sp>
          <p:nvSpPr>
            <p:cNvPr id="32" name="椭圆 31"/>
            <p:cNvSpPr/>
            <p:nvPr/>
          </p:nvSpPr>
          <p:spPr>
            <a:xfrm>
              <a:off x="4469008" y="1257757"/>
              <a:ext cx="790629" cy="790118"/>
            </a:xfrm>
            <a:prstGeom prst="ellipse">
              <a:avLst/>
            </a:pr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33" name="文本框 21"/>
            <p:cNvSpPr txBox="1">
              <a:spLocks noChangeArrowheads="1"/>
            </p:cNvSpPr>
            <p:nvPr/>
          </p:nvSpPr>
          <p:spPr bwMode="auto">
            <a:xfrm>
              <a:off x="4494499" y="1490532"/>
              <a:ext cx="735421" cy="336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sz="2800" dirty="0">
                  <a:latin typeface="Arial Black" pitchFamily="34" charset="0"/>
                  <a:ea typeface="微软雅黑" pitchFamily="34" charset="-122"/>
                </a:rPr>
                <a:t> 40%</a:t>
              </a:r>
              <a:endParaRPr lang="zh-CN" altLang="en-US" sz="2800" dirty="0">
                <a:latin typeface="Arial Black" pitchFamily="34" charset="0"/>
                <a:ea typeface="微软雅黑" pitchFamily="34" charset="-122"/>
              </a:endParaRPr>
            </a:p>
          </p:txBody>
        </p:sp>
      </p:grpSp>
      <p:grpSp>
        <p:nvGrpSpPr>
          <p:cNvPr id="34" name="组合 33"/>
          <p:cNvGrpSpPr/>
          <p:nvPr/>
        </p:nvGrpSpPr>
        <p:grpSpPr bwMode="auto">
          <a:xfrm>
            <a:off x="6568845" y="4536145"/>
            <a:ext cx="1227364" cy="1227363"/>
            <a:chOff x="4469008" y="1257757"/>
            <a:chExt cx="790629" cy="790118"/>
          </a:xfrm>
        </p:grpSpPr>
        <p:sp>
          <p:nvSpPr>
            <p:cNvPr id="35" name="椭圆 34"/>
            <p:cNvSpPr/>
            <p:nvPr/>
          </p:nvSpPr>
          <p:spPr>
            <a:xfrm>
              <a:off x="4469008" y="1257757"/>
              <a:ext cx="790629" cy="790118"/>
            </a:xfrm>
            <a:prstGeom prst="ellipse">
              <a:avLst/>
            </a:prstGeom>
            <a:no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36" name="文本框 24"/>
            <p:cNvSpPr txBox="1">
              <a:spLocks noChangeArrowheads="1"/>
            </p:cNvSpPr>
            <p:nvPr/>
          </p:nvSpPr>
          <p:spPr bwMode="auto">
            <a:xfrm>
              <a:off x="4494499" y="1460084"/>
              <a:ext cx="712703" cy="336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sz="2000" dirty="0">
                  <a:latin typeface="Arial Black" pitchFamily="34" charset="0"/>
                  <a:ea typeface="微软雅黑" pitchFamily="34" charset="-122"/>
                </a:rPr>
                <a:t> </a:t>
              </a:r>
              <a:r>
                <a:rPr lang="en-US" altLang="zh-CN" sz="2800" dirty="0">
                  <a:latin typeface="Arial Black" pitchFamily="34" charset="0"/>
                  <a:ea typeface="微软雅黑" pitchFamily="34" charset="-122"/>
                </a:rPr>
                <a:t>20%</a:t>
              </a:r>
              <a:endParaRPr lang="zh-CN" altLang="en-US" sz="2800" dirty="0">
                <a:latin typeface="Arial Black" pitchFamily="34" charset="0"/>
                <a:ea typeface="微软雅黑" pitchFamily="34" charset="-122"/>
              </a:endParaRPr>
            </a:p>
          </p:txBody>
        </p:sp>
      </p:grpSp>
      <p:sp>
        <p:nvSpPr>
          <p:cNvPr id="37" name="文本框 26"/>
          <p:cNvSpPr txBox="1">
            <a:spLocks noChangeArrowheads="1"/>
          </p:cNvSpPr>
          <p:nvPr/>
        </p:nvSpPr>
        <p:spPr bwMode="auto">
          <a:xfrm>
            <a:off x="8047408" y="1394966"/>
            <a:ext cx="31822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sz="2400" b="1" dirty="0">
                <a:latin typeface="微软雅黑" pitchFamily="34" charset="-122"/>
                <a:ea typeface="微软雅黑" pitchFamily="34" charset="-122"/>
                <a:cs typeface="Arial" pitchFamily="34" charset="0"/>
              </a:rPr>
              <a:t>Medical Equipment</a:t>
            </a:r>
          </a:p>
        </p:txBody>
      </p:sp>
      <p:sp>
        <p:nvSpPr>
          <p:cNvPr id="38" name="文本框 30"/>
          <p:cNvSpPr txBox="1">
            <a:spLocks noChangeArrowheads="1"/>
          </p:cNvSpPr>
          <p:nvPr/>
        </p:nvSpPr>
        <p:spPr bwMode="auto">
          <a:xfrm>
            <a:off x="8047408" y="3167562"/>
            <a:ext cx="249895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sz="2400" b="1" dirty="0">
                <a:latin typeface="微软雅黑" pitchFamily="34" charset="-122"/>
                <a:ea typeface="微软雅黑" pitchFamily="34" charset="-122"/>
                <a:cs typeface="Arial" pitchFamily="34" charset="0"/>
              </a:rPr>
              <a:t>Physics Project</a:t>
            </a:r>
          </a:p>
        </p:txBody>
      </p:sp>
      <p:sp>
        <p:nvSpPr>
          <p:cNvPr id="39" name="文本框 66"/>
          <p:cNvSpPr txBox="1">
            <a:spLocks noChangeArrowheads="1"/>
          </p:cNvSpPr>
          <p:nvPr/>
        </p:nvSpPr>
        <p:spPr bwMode="auto">
          <a:xfrm>
            <a:off x="8047408" y="4130925"/>
            <a:ext cx="6183499" cy="208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900"/>
              </a:lnSpc>
              <a:defRPr sz="600">
                <a:solidFill>
                  <a:schemeClr val="bg1"/>
                </a:solidFill>
                <a:latin typeface="Arial" pitchFamily="34" charset="0"/>
                <a:ea typeface="微软雅黑" pitchFamily="34" charset="-122"/>
                <a:cs typeface="Arial"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lvl="0">
              <a:lnSpc>
                <a:spcPct val="150000"/>
              </a:lnSpc>
              <a:spcAft>
                <a:spcPct val="40000"/>
              </a:spcAft>
              <a:buClr>
                <a:srgbClr val="292929"/>
              </a:buClr>
            </a:pPr>
            <a:r>
              <a:rPr lang="en-US" altLang="zh-CN" sz="1800" b="1" noProof="1">
                <a:solidFill>
                  <a:schemeClr val="tx1"/>
                </a:solidFill>
                <a:latin typeface="微软雅黑" pitchFamily="34" charset="-122"/>
              </a:rPr>
              <a:t>Spectrophotometry</a:t>
            </a:r>
          </a:p>
          <a:p>
            <a:pPr lvl="0">
              <a:lnSpc>
                <a:spcPct val="150000"/>
              </a:lnSpc>
              <a:spcAft>
                <a:spcPct val="40000"/>
              </a:spcAft>
              <a:buClr>
                <a:srgbClr val="292929"/>
              </a:buClr>
            </a:pPr>
            <a:r>
              <a:rPr lang="en-US" altLang="zh-CN" sz="1800" b="1" noProof="1">
                <a:solidFill>
                  <a:schemeClr val="tx1"/>
                </a:solidFill>
                <a:latin typeface="微软雅黑" pitchFamily="34" charset="-122"/>
              </a:rPr>
              <a:t>Industrial</a:t>
            </a:r>
          </a:p>
          <a:p>
            <a:pPr lvl="0">
              <a:lnSpc>
                <a:spcPct val="150000"/>
              </a:lnSpc>
              <a:spcAft>
                <a:spcPct val="40000"/>
              </a:spcAft>
              <a:buClr>
                <a:srgbClr val="292929"/>
              </a:buClr>
            </a:pPr>
            <a:r>
              <a:rPr lang="en-US" altLang="zh-CN" sz="1800" b="1" noProof="1">
                <a:solidFill>
                  <a:schemeClr val="tx1"/>
                </a:solidFill>
                <a:latin typeface="微软雅黑" pitchFamily="34" charset="-122"/>
              </a:rPr>
              <a:t>Biotechnology</a:t>
            </a:r>
          </a:p>
          <a:p>
            <a:pPr lvl="0">
              <a:lnSpc>
                <a:spcPct val="150000"/>
              </a:lnSpc>
              <a:spcAft>
                <a:spcPct val="40000"/>
              </a:spcAft>
              <a:buClr>
                <a:srgbClr val="292929"/>
              </a:buClr>
            </a:pPr>
            <a:r>
              <a:rPr lang="en-US" altLang="zh-CN" sz="1800" b="1" noProof="1">
                <a:solidFill>
                  <a:schemeClr val="tx1"/>
                </a:solidFill>
                <a:latin typeface="微软雅黑" pitchFamily="34" charset="-122"/>
              </a:rPr>
              <a:t>Others</a:t>
            </a:r>
          </a:p>
        </p:txBody>
      </p:sp>
      <p:grpSp>
        <p:nvGrpSpPr>
          <p:cNvPr id="40" name="组合 39"/>
          <p:cNvGrpSpPr/>
          <p:nvPr/>
        </p:nvGrpSpPr>
        <p:grpSpPr bwMode="auto">
          <a:xfrm>
            <a:off x="1021368" y="5494551"/>
            <a:ext cx="4844981" cy="922931"/>
            <a:chOff x="487930" y="4156041"/>
            <a:chExt cx="3071759" cy="511840"/>
          </a:xfrm>
        </p:grpSpPr>
        <p:sp>
          <p:nvSpPr>
            <p:cNvPr id="41" name="矩形 40"/>
            <p:cNvSpPr/>
            <p:nvPr/>
          </p:nvSpPr>
          <p:spPr>
            <a:xfrm>
              <a:off x="877729" y="4156041"/>
              <a:ext cx="2341120" cy="120491"/>
            </a:xfrm>
            <a:prstGeom prst="rect">
              <a:avLst/>
            </a:prstGeom>
            <a:solidFill>
              <a:srgbClr val="01243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2" name="文本框 35"/>
            <p:cNvSpPr txBox="1">
              <a:spLocks noChangeArrowheads="1"/>
            </p:cNvSpPr>
            <p:nvPr/>
          </p:nvSpPr>
          <p:spPr bwMode="auto">
            <a:xfrm>
              <a:off x="487930" y="4343576"/>
              <a:ext cx="3071759" cy="324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en-US" altLang="zh-CN" sz="3200" b="1" dirty="0">
                  <a:solidFill>
                    <a:schemeClr val="accent6">
                      <a:lumMod val="50000"/>
                    </a:schemeClr>
                  </a:solidFill>
                  <a:latin typeface="微软雅黑" pitchFamily="34" charset="-122"/>
                  <a:ea typeface="微软雅黑" pitchFamily="34" charset="-122"/>
                  <a:cs typeface="Arial" pitchFamily="34" charset="0"/>
                </a:rPr>
                <a:t>HZC Business Revenue</a:t>
              </a:r>
            </a:p>
          </p:txBody>
        </p:sp>
      </p:grpSp>
    </p:spTree>
    <p:extLst>
      <p:ext uri="{BB962C8B-B14F-4D97-AF65-F5344CB8AC3E}">
        <p14:creationId xmlns="" xmlns:p14="http://schemas.microsoft.com/office/powerpoint/2010/main" val="14657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90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750"/>
                                        <p:tgtEl>
                                          <p:spTgt spid="40"/>
                                        </p:tgtEl>
                                      </p:cBhvr>
                                    </p:animEffect>
                                  </p:childTnLst>
                                </p:cTn>
                              </p:par>
                              <p:par>
                                <p:cTn id="8" presetID="2" presetClass="entr" presetSubtype="8" fill="hold" nodeType="withEffect">
                                  <p:stCondLst>
                                    <p:cond delay="140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750" fill="hold"/>
                                        <p:tgtEl>
                                          <p:spTgt spid="28"/>
                                        </p:tgtEl>
                                        <p:attrNameLst>
                                          <p:attrName>ppt_x</p:attrName>
                                        </p:attrNameLst>
                                      </p:cBhvr>
                                      <p:tavLst>
                                        <p:tav tm="0">
                                          <p:val>
                                            <p:strVal val="0-#ppt_w/2"/>
                                          </p:val>
                                        </p:tav>
                                        <p:tav tm="100000">
                                          <p:val>
                                            <p:strVal val="#ppt_x"/>
                                          </p:val>
                                        </p:tav>
                                      </p:tavLst>
                                    </p:anim>
                                    <p:anim calcmode="lin" valueType="num">
                                      <p:cBhvr additive="base">
                                        <p:cTn id="11" dur="750" fill="hold"/>
                                        <p:tgtEl>
                                          <p:spTgt spid="28"/>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0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1+#ppt_w/2"/>
                                          </p:val>
                                        </p:tav>
                                        <p:tav tm="100000">
                                          <p:val>
                                            <p:strVal val="#ppt_x"/>
                                          </p:val>
                                        </p:tav>
                                      </p:tavLst>
                                    </p:anim>
                                    <p:anim calcmode="lin" valueType="num">
                                      <p:cBhvr additive="base">
                                        <p:cTn id="15" dur="500" fill="hold"/>
                                        <p:tgtEl>
                                          <p:spTgt spid="37"/>
                                        </p:tgtEl>
                                        <p:attrNameLst>
                                          <p:attrName>ppt_y</p:attrName>
                                        </p:attrNameLst>
                                      </p:cBhvr>
                                      <p:tavLst>
                                        <p:tav tm="0">
                                          <p:val>
                                            <p:strVal val="#ppt_y"/>
                                          </p:val>
                                        </p:tav>
                                        <p:tav tm="100000">
                                          <p:val>
                                            <p:strVal val="#ppt_y"/>
                                          </p:val>
                                        </p:tav>
                                      </p:tavLst>
                                    </p:anim>
                                  </p:childTnLst>
                                </p:cTn>
                              </p:par>
                              <p:par>
                                <p:cTn id="16" presetID="16" presetClass="entr" presetSubtype="21" fill="hold" grpId="0" nodeType="withEffect">
                                  <p:stCondLst>
                                    <p:cond delay="140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2" presetClass="entr" presetSubtype="8" fill="hold" nodeType="withEffect">
                                  <p:stCondLst>
                                    <p:cond delay="190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750" fill="hold"/>
                                        <p:tgtEl>
                                          <p:spTgt spid="31"/>
                                        </p:tgtEl>
                                        <p:attrNameLst>
                                          <p:attrName>ppt_x</p:attrName>
                                        </p:attrNameLst>
                                      </p:cBhvr>
                                      <p:tavLst>
                                        <p:tav tm="0">
                                          <p:val>
                                            <p:strVal val="0-#ppt_w/2"/>
                                          </p:val>
                                        </p:tav>
                                        <p:tav tm="100000">
                                          <p:val>
                                            <p:strVal val="#ppt_x"/>
                                          </p:val>
                                        </p:tav>
                                      </p:tavLst>
                                    </p:anim>
                                    <p:anim calcmode="lin" valueType="num">
                                      <p:cBhvr additive="base">
                                        <p:cTn id="22" dur="75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25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1+#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par>
                                <p:cTn id="27" presetID="16" presetClass="entr" presetSubtype="21" fill="hold" grpId="0" nodeType="withEffect">
                                  <p:stCondLst>
                                    <p:cond delay="190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2" presetClass="entr" presetSubtype="8" fill="hold" nodeType="withEffect">
                                  <p:stCondLst>
                                    <p:cond delay="2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750" fill="hold"/>
                                        <p:tgtEl>
                                          <p:spTgt spid="34"/>
                                        </p:tgtEl>
                                        <p:attrNameLst>
                                          <p:attrName>ppt_x</p:attrName>
                                        </p:attrNameLst>
                                      </p:cBhvr>
                                      <p:tavLst>
                                        <p:tav tm="0">
                                          <p:val>
                                            <p:strVal val="0-#ppt_w/2"/>
                                          </p:val>
                                        </p:tav>
                                        <p:tav tm="100000">
                                          <p:val>
                                            <p:strVal val="#ppt_x"/>
                                          </p:val>
                                        </p:tav>
                                      </p:tavLst>
                                    </p:anim>
                                    <p:anim calcmode="lin" valueType="num">
                                      <p:cBhvr additive="base">
                                        <p:cTn id="33" dur="75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300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1+#ppt_w/2"/>
                                          </p:val>
                                        </p:tav>
                                        <p:tav tm="100000">
                                          <p:val>
                                            <p:strVal val="#ppt_x"/>
                                          </p:val>
                                        </p:tav>
                                      </p:tavLst>
                                    </p:anim>
                                    <p:anim calcmode="lin" valueType="num">
                                      <p:cBhvr additive="base">
                                        <p:cTn id="37" dur="500" fill="hold"/>
                                        <p:tgtEl>
                                          <p:spTgt spid="39"/>
                                        </p:tgtEl>
                                        <p:attrNameLst>
                                          <p:attrName>ppt_y</p:attrName>
                                        </p:attrNameLst>
                                      </p:cBhvr>
                                      <p:tavLst>
                                        <p:tav tm="0">
                                          <p:val>
                                            <p:strVal val="#ppt_y"/>
                                          </p:val>
                                        </p:tav>
                                        <p:tav tm="100000">
                                          <p:val>
                                            <p:strVal val="#ppt_y"/>
                                          </p:val>
                                        </p:tav>
                                      </p:tavLst>
                                    </p:anim>
                                  </p:childTnLst>
                                </p:cTn>
                              </p:par>
                              <p:par>
                                <p:cTn id="38" presetID="16" presetClass="entr" presetSubtype="21" fill="hold" grpId="0" nodeType="withEffect">
                                  <p:stCondLst>
                                    <p:cond delay="250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50014" y="2602208"/>
            <a:ext cx="1975555" cy="1631216"/>
          </a:xfrm>
          <a:prstGeom prst="rect">
            <a:avLst/>
          </a:prstGeom>
          <a:noFill/>
        </p:spPr>
        <p:txBody>
          <a:bodyPr wrap="square" rtlCol="0">
            <a:spAutoFit/>
          </a:bodyPr>
          <a:lstStyle/>
          <a:p>
            <a:r>
              <a:rPr lang="en-US" altLang="zh-CN" sz="2800" b="1" dirty="0">
                <a:solidFill>
                  <a:schemeClr val="accent6">
                    <a:lumMod val="50000"/>
                  </a:schemeClr>
                </a:solidFill>
                <a:latin typeface="微软雅黑" pitchFamily="34" charset="-122"/>
                <a:ea typeface="微软雅黑" pitchFamily="34" charset="-122"/>
                <a:cs typeface="Arial" pitchFamily="34" charset="0"/>
              </a:rPr>
              <a:t>Products</a:t>
            </a:r>
          </a:p>
          <a:p>
            <a:r>
              <a:rPr lang="en-US" altLang="zh-CN" sz="2400" b="1" dirty="0">
                <a:solidFill>
                  <a:schemeClr val="accent6">
                    <a:lumMod val="50000"/>
                  </a:schemeClr>
                </a:solidFill>
                <a:latin typeface="微软雅黑" pitchFamily="34" charset="-122"/>
                <a:ea typeface="微软雅黑" pitchFamily="34" charset="-122"/>
                <a:cs typeface="Arial" pitchFamily="34" charset="0"/>
              </a:rPr>
              <a:t>For</a:t>
            </a:r>
          </a:p>
          <a:p>
            <a:r>
              <a:rPr lang="en-US" altLang="zh-CN" sz="2400" b="1" dirty="0">
                <a:solidFill>
                  <a:schemeClr val="accent6">
                    <a:lumMod val="50000"/>
                  </a:schemeClr>
                </a:solidFill>
                <a:latin typeface="微软雅黑" pitchFamily="34" charset="-122"/>
                <a:ea typeface="微软雅黑" pitchFamily="34" charset="-122"/>
                <a:cs typeface="Arial" pitchFamily="34" charset="0"/>
              </a:rPr>
              <a:t>Medical Equipment</a:t>
            </a:r>
          </a:p>
        </p:txBody>
      </p:sp>
      <p:pic>
        <p:nvPicPr>
          <p:cNvPr id="9" name="图片 8"/>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2145861" y="-123787"/>
            <a:ext cx="0" cy="0"/>
          </a:xfrm>
          <a:prstGeom prst="rect">
            <a:avLst/>
          </a:prstGeom>
        </p:spPr>
      </p:pic>
      <p:pic>
        <p:nvPicPr>
          <p:cNvPr id="11" name="图片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082577" y="716342"/>
            <a:ext cx="9944383" cy="2647613"/>
          </a:xfrm>
          <a:prstGeom prst="rect">
            <a:avLst/>
          </a:prstGeom>
        </p:spPr>
      </p:pic>
      <p:pic>
        <p:nvPicPr>
          <p:cNvPr id="13" name="图片 1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082577" y="3412052"/>
            <a:ext cx="9944383" cy="2806719"/>
          </a:xfrm>
          <a:prstGeom prst="rect">
            <a:avLst/>
          </a:prstGeom>
        </p:spPr>
      </p:pic>
      <p:sp>
        <p:nvSpPr>
          <p:cNvPr id="27" name="文本框 26"/>
          <p:cNvSpPr txBox="1"/>
          <p:nvPr/>
        </p:nvSpPr>
        <p:spPr>
          <a:xfrm>
            <a:off x="4370135" y="2940762"/>
            <a:ext cx="1125415" cy="369332"/>
          </a:xfrm>
          <a:prstGeom prst="rect">
            <a:avLst/>
          </a:prstGeom>
          <a:noFill/>
        </p:spPr>
        <p:txBody>
          <a:bodyPr wrap="square" rtlCol="0">
            <a:spAutoFit/>
          </a:bodyPr>
          <a:lstStyle/>
          <a:p>
            <a:r>
              <a:rPr lang="en-US" altLang="zh-CN" b="1" dirty="0"/>
              <a:t>XP5212</a:t>
            </a:r>
            <a:endParaRPr lang="zh-CN" altLang="en-US" b="1" dirty="0"/>
          </a:p>
        </p:txBody>
      </p:sp>
      <p:sp>
        <p:nvSpPr>
          <p:cNvPr id="28" name="文本框 27"/>
          <p:cNvSpPr txBox="1"/>
          <p:nvPr/>
        </p:nvSpPr>
        <p:spPr>
          <a:xfrm>
            <a:off x="4370134" y="5773041"/>
            <a:ext cx="1125415" cy="369332"/>
          </a:xfrm>
          <a:prstGeom prst="rect">
            <a:avLst/>
          </a:prstGeom>
          <a:noFill/>
        </p:spPr>
        <p:txBody>
          <a:bodyPr wrap="square" rtlCol="0">
            <a:spAutoFit/>
          </a:bodyPr>
          <a:lstStyle/>
          <a:p>
            <a:r>
              <a:rPr lang="en-US" altLang="zh-CN" b="1" dirty="0"/>
              <a:t>XP1912</a:t>
            </a:r>
            <a:endParaRPr lang="zh-CN" altLang="en-US" b="1" dirty="0"/>
          </a:p>
        </p:txBody>
      </p:sp>
      <p:sp>
        <p:nvSpPr>
          <p:cNvPr id="29" name="文本框 28"/>
          <p:cNvSpPr txBox="1"/>
          <p:nvPr/>
        </p:nvSpPr>
        <p:spPr>
          <a:xfrm>
            <a:off x="7580899" y="2940762"/>
            <a:ext cx="1125415" cy="369332"/>
          </a:xfrm>
          <a:prstGeom prst="rect">
            <a:avLst/>
          </a:prstGeom>
          <a:noFill/>
        </p:spPr>
        <p:txBody>
          <a:bodyPr wrap="square" rtlCol="0">
            <a:spAutoFit/>
          </a:bodyPr>
          <a:lstStyle/>
          <a:p>
            <a:r>
              <a:rPr lang="en-US" altLang="zh-CN" b="1" dirty="0"/>
              <a:t>XP5381</a:t>
            </a:r>
            <a:endParaRPr lang="zh-CN" altLang="en-US" b="1" dirty="0"/>
          </a:p>
        </p:txBody>
      </p:sp>
      <p:sp>
        <p:nvSpPr>
          <p:cNvPr id="30" name="文本框 29"/>
          <p:cNvSpPr txBox="1"/>
          <p:nvPr/>
        </p:nvSpPr>
        <p:spPr>
          <a:xfrm>
            <a:off x="7580898" y="5773041"/>
            <a:ext cx="1125415" cy="369332"/>
          </a:xfrm>
          <a:prstGeom prst="rect">
            <a:avLst/>
          </a:prstGeom>
          <a:noFill/>
        </p:spPr>
        <p:txBody>
          <a:bodyPr wrap="square" rtlCol="0">
            <a:spAutoFit/>
          </a:bodyPr>
          <a:lstStyle/>
          <a:p>
            <a:r>
              <a:rPr lang="en-US" altLang="zh-CN" b="1" dirty="0"/>
              <a:t>XP1455</a:t>
            </a:r>
            <a:endParaRPr lang="zh-CN" altLang="en-US" b="1" dirty="0"/>
          </a:p>
        </p:txBody>
      </p:sp>
      <p:sp>
        <p:nvSpPr>
          <p:cNvPr id="31" name="文本框 30"/>
          <p:cNvSpPr txBox="1"/>
          <p:nvPr/>
        </p:nvSpPr>
        <p:spPr>
          <a:xfrm>
            <a:off x="11066585" y="2940762"/>
            <a:ext cx="1125415" cy="369332"/>
          </a:xfrm>
          <a:prstGeom prst="rect">
            <a:avLst/>
          </a:prstGeom>
          <a:noFill/>
        </p:spPr>
        <p:txBody>
          <a:bodyPr wrap="square" rtlCol="0">
            <a:spAutoFit/>
          </a:bodyPr>
          <a:lstStyle/>
          <a:p>
            <a:r>
              <a:rPr lang="en-US" altLang="zh-CN" b="1" dirty="0"/>
              <a:t>XP5382</a:t>
            </a:r>
            <a:endParaRPr lang="zh-CN" altLang="en-US" b="1" dirty="0"/>
          </a:p>
        </p:txBody>
      </p:sp>
      <p:sp>
        <p:nvSpPr>
          <p:cNvPr id="32" name="文本框 31"/>
          <p:cNvSpPr txBox="1"/>
          <p:nvPr/>
        </p:nvSpPr>
        <p:spPr>
          <a:xfrm>
            <a:off x="11066584" y="5773041"/>
            <a:ext cx="1125415" cy="369332"/>
          </a:xfrm>
          <a:prstGeom prst="rect">
            <a:avLst/>
          </a:prstGeom>
          <a:noFill/>
        </p:spPr>
        <p:txBody>
          <a:bodyPr wrap="square" rtlCol="0">
            <a:spAutoFit/>
          </a:bodyPr>
          <a:lstStyle/>
          <a:p>
            <a:r>
              <a:rPr lang="en-US" altLang="zh-CN" b="1" dirty="0"/>
              <a:t>XP5312</a:t>
            </a:r>
            <a:endParaRPr lang="zh-CN" altLang="en-US" b="1" dirty="0"/>
          </a:p>
        </p:txBody>
      </p:sp>
    </p:spTree>
    <p:extLst>
      <p:ext uri="{BB962C8B-B14F-4D97-AF65-F5344CB8AC3E}">
        <p14:creationId xmlns="" xmlns:p14="http://schemas.microsoft.com/office/powerpoint/2010/main" val="18787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200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grpId="0" nodeType="withEffect">
                                  <p:stCondLst>
                                    <p:cond delay="200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200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200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grpId="0" nodeType="withEffect">
                                  <p:stCondLst>
                                    <p:cond delay="200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135910" y="2559640"/>
            <a:ext cx="1975555" cy="1631216"/>
          </a:xfrm>
          <a:prstGeom prst="rect">
            <a:avLst/>
          </a:prstGeom>
          <a:noFill/>
        </p:spPr>
        <p:txBody>
          <a:bodyPr wrap="square" rtlCol="0">
            <a:spAutoFit/>
          </a:bodyPr>
          <a:lstStyle/>
          <a:p>
            <a:r>
              <a:rPr lang="en-US" altLang="zh-CN" sz="2800" b="1" dirty="0">
                <a:solidFill>
                  <a:schemeClr val="accent6">
                    <a:lumMod val="50000"/>
                  </a:schemeClr>
                </a:solidFill>
                <a:latin typeface="微软雅黑" pitchFamily="34" charset="-122"/>
                <a:ea typeface="微软雅黑" pitchFamily="34" charset="-122"/>
                <a:cs typeface="Arial" pitchFamily="34" charset="0"/>
              </a:rPr>
              <a:t>Products</a:t>
            </a:r>
          </a:p>
          <a:p>
            <a:r>
              <a:rPr lang="en-US" altLang="zh-CN" sz="2400" b="1" dirty="0">
                <a:solidFill>
                  <a:schemeClr val="accent6">
                    <a:lumMod val="50000"/>
                  </a:schemeClr>
                </a:solidFill>
                <a:latin typeface="微软雅黑" pitchFamily="34" charset="-122"/>
                <a:ea typeface="微软雅黑" pitchFamily="34" charset="-122"/>
                <a:cs typeface="Arial" pitchFamily="34" charset="0"/>
              </a:rPr>
              <a:t>for</a:t>
            </a:r>
          </a:p>
          <a:p>
            <a:r>
              <a:rPr lang="en-US" altLang="zh-CN" sz="2400" b="1" dirty="0">
                <a:solidFill>
                  <a:schemeClr val="accent6">
                    <a:lumMod val="50000"/>
                  </a:schemeClr>
                </a:solidFill>
                <a:latin typeface="微软雅黑" pitchFamily="34" charset="-122"/>
                <a:ea typeface="微软雅黑" pitchFamily="34" charset="-122"/>
                <a:cs typeface="Arial" pitchFamily="34" charset="0"/>
              </a:rPr>
              <a:t>Physics Project</a:t>
            </a:r>
          </a:p>
        </p:txBody>
      </p:sp>
      <p:pic>
        <p:nvPicPr>
          <p:cNvPr id="9" name="图片 8"/>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2145861" y="-123787"/>
            <a:ext cx="0" cy="0"/>
          </a:xfrm>
          <a:prstGeom prst="rect">
            <a:avLst/>
          </a:prstGeom>
        </p:spPr>
      </p:pic>
      <p:pic>
        <p:nvPicPr>
          <p:cNvPr id="11" name="图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25569" y="758909"/>
            <a:ext cx="10058400" cy="2562478"/>
          </a:xfrm>
          <a:prstGeom prst="rect">
            <a:avLst/>
          </a:prstGeom>
        </p:spPr>
      </p:pic>
      <p:pic>
        <p:nvPicPr>
          <p:cNvPr id="13" name="图片 1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025569" y="3363955"/>
            <a:ext cx="10062339" cy="3082001"/>
          </a:xfrm>
          <a:prstGeom prst="rect">
            <a:avLst/>
          </a:prstGeom>
        </p:spPr>
      </p:pic>
      <p:sp>
        <p:nvSpPr>
          <p:cNvPr id="27" name="文本框 26"/>
          <p:cNvSpPr txBox="1"/>
          <p:nvPr/>
        </p:nvSpPr>
        <p:spPr>
          <a:xfrm>
            <a:off x="4370135" y="2940762"/>
            <a:ext cx="1125415" cy="369332"/>
          </a:xfrm>
          <a:prstGeom prst="rect">
            <a:avLst/>
          </a:prstGeom>
          <a:noFill/>
        </p:spPr>
        <p:txBody>
          <a:bodyPr wrap="square" rtlCol="0">
            <a:spAutoFit/>
          </a:bodyPr>
          <a:lstStyle/>
          <a:p>
            <a:r>
              <a:rPr lang="en-US" altLang="zh-CN" b="1" dirty="0"/>
              <a:t>XP2262</a:t>
            </a:r>
            <a:endParaRPr lang="zh-CN" altLang="en-US" b="1" dirty="0"/>
          </a:p>
        </p:txBody>
      </p:sp>
      <p:sp>
        <p:nvSpPr>
          <p:cNvPr id="28" name="文本框 27"/>
          <p:cNvSpPr txBox="1"/>
          <p:nvPr/>
        </p:nvSpPr>
        <p:spPr>
          <a:xfrm>
            <a:off x="3591201" y="6069753"/>
            <a:ext cx="1125415" cy="369332"/>
          </a:xfrm>
          <a:prstGeom prst="rect">
            <a:avLst/>
          </a:prstGeom>
          <a:noFill/>
        </p:spPr>
        <p:txBody>
          <a:bodyPr wrap="square" rtlCol="0">
            <a:spAutoFit/>
          </a:bodyPr>
          <a:lstStyle/>
          <a:p>
            <a:r>
              <a:rPr lang="en-US" altLang="zh-CN" b="1" dirty="0"/>
              <a:t>XP1805</a:t>
            </a:r>
            <a:endParaRPr lang="zh-CN" altLang="en-US" b="1" dirty="0"/>
          </a:p>
        </p:txBody>
      </p:sp>
      <p:sp>
        <p:nvSpPr>
          <p:cNvPr id="29" name="文本框 28"/>
          <p:cNvSpPr txBox="1"/>
          <p:nvPr/>
        </p:nvSpPr>
        <p:spPr>
          <a:xfrm>
            <a:off x="7580899" y="2940762"/>
            <a:ext cx="1125415" cy="369332"/>
          </a:xfrm>
          <a:prstGeom prst="rect">
            <a:avLst/>
          </a:prstGeom>
          <a:noFill/>
        </p:spPr>
        <p:txBody>
          <a:bodyPr wrap="square" rtlCol="0">
            <a:spAutoFit/>
          </a:bodyPr>
          <a:lstStyle/>
          <a:p>
            <a:r>
              <a:rPr lang="en-US" altLang="zh-CN" b="1" dirty="0"/>
              <a:t>XP53B20</a:t>
            </a:r>
            <a:endParaRPr lang="zh-CN" altLang="en-US" b="1" dirty="0"/>
          </a:p>
        </p:txBody>
      </p:sp>
      <p:sp>
        <p:nvSpPr>
          <p:cNvPr id="30" name="文本框 29"/>
          <p:cNvSpPr txBox="1"/>
          <p:nvPr/>
        </p:nvSpPr>
        <p:spPr>
          <a:xfrm>
            <a:off x="7366409" y="6069753"/>
            <a:ext cx="1125415" cy="369332"/>
          </a:xfrm>
          <a:prstGeom prst="rect">
            <a:avLst/>
          </a:prstGeom>
          <a:noFill/>
        </p:spPr>
        <p:txBody>
          <a:bodyPr wrap="square" rtlCol="0">
            <a:spAutoFit/>
          </a:bodyPr>
          <a:lstStyle/>
          <a:p>
            <a:r>
              <a:rPr lang="en-US" altLang="zh-CN" b="1" dirty="0"/>
              <a:t>XP1807</a:t>
            </a:r>
            <a:endParaRPr lang="zh-CN" altLang="en-US" b="1" dirty="0"/>
          </a:p>
        </p:txBody>
      </p:sp>
      <p:sp>
        <p:nvSpPr>
          <p:cNvPr id="31" name="文本框 30"/>
          <p:cNvSpPr txBox="1"/>
          <p:nvPr/>
        </p:nvSpPr>
        <p:spPr>
          <a:xfrm>
            <a:off x="10964984" y="2940762"/>
            <a:ext cx="1125415" cy="369332"/>
          </a:xfrm>
          <a:prstGeom prst="rect">
            <a:avLst/>
          </a:prstGeom>
          <a:noFill/>
        </p:spPr>
        <p:txBody>
          <a:bodyPr wrap="square" rtlCol="0">
            <a:spAutoFit/>
          </a:bodyPr>
          <a:lstStyle/>
          <a:p>
            <a:r>
              <a:rPr lang="en-US" altLang="zh-CN" b="1" dirty="0"/>
              <a:t>XP72B20</a:t>
            </a:r>
            <a:endParaRPr lang="zh-CN" altLang="en-US" b="1" dirty="0"/>
          </a:p>
        </p:txBody>
      </p:sp>
      <p:sp>
        <p:nvSpPr>
          <p:cNvPr id="32" name="文本框 31"/>
          <p:cNvSpPr txBox="1"/>
          <p:nvPr/>
        </p:nvSpPr>
        <p:spPr>
          <a:xfrm>
            <a:off x="11066585" y="6069753"/>
            <a:ext cx="1125415" cy="369332"/>
          </a:xfrm>
          <a:prstGeom prst="rect">
            <a:avLst/>
          </a:prstGeom>
          <a:noFill/>
        </p:spPr>
        <p:txBody>
          <a:bodyPr wrap="square" rtlCol="0">
            <a:spAutoFit/>
          </a:bodyPr>
          <a:lstStyle/>
          <a:p>
            <a:r>
              <a:rPr lang="en-US" altLang="zh-CN" b="1" dirty="0"/>
              <a:t>XP1886</a:t>
            </a:r>
            <a:endParaRPr lang="zh-CN" altLang="en-US" b="1" dirty="0"/>
          </a:p>
        </p:txBody>
      </p:sp>
    </p:spTree>
    <p:extLst>
      <p:ext uri="{BB962C8B-B14F-4D97-AF65-F5344CB8AC3E}">
        <p14:creationId xmlns="" xmlns:p14="http://schemas.microsoft.com/office/powerpoint/2010/main" val="22753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200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grpId="0" nodeType="withEffect">
                                  <p:stCondLst>
                                    <p:cond delay="200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grpId="0" nodeType="withEffect">
                                  <p:stCondLst>
                                    <p:cond delay="200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200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grpId="0" nodeType="withEffect">
                                  <p:stCondLst>
                                    <p:cond delay="200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P spid="3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7604</TotalTime>
  <Words>592</Words>
  <Application>Microsoft Office PowerPoint</Application>
  <PresentationFormat>自定义</PresentationFormat>
  <Paragraphs>231</Paragraphs>
  <Slides>37</Slides>
  <Notes>21</Notes>
  <HiddenSlides>0</HiddenSlides>
  <MMClips>0</MMClips>
  <ScaleCrop>false</ScaleCrop>
  <HeadingPairs>
    <vt:vector size="4" baseType="variant">
      <vt:variant>
        <vt:lpstr>主题</vt:lpstr>
      </vt:variant>
      <vt:variant>
        <vt:i4>1</vt:i4>
      </vt:variant>
      <vt:variant>
        <vt:lpstr>幻灯片标题</vt:lpstr>
      </vt:variant>
      <vt:variant>
        <vt:i4>37</vt:i4>
      </vt:variant>
    </vt:vector>
  </HeadingPairs>
  <TitlesOfParts>
    <vt:vector size="3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Technical  Exchange and R&amp;D</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PMTS for High Energy Physics</vt:lpstr>
      <vt:lpstr>幻灯片 29</vt:lpstr>
      <vt:lpstr>Simulation design by XIOPM</vt:lpstr>
      <vt:lpstr>XP72B20</vt:lpstr>
      <vt:lpstr>XP82B20</vt:lpstr>
      <vt:lpstr>XP1805 </vt:lpstr>
      <vt:lpstr>The waterproof technology of XP1805</vt:lpstr>
      <vt:lpstr>XP3182</vt:lpstr>
      <vt:lpstr>XP3960</vt:lpstr>
      <vt:lpstr>幻灯片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2 演示文稿</dc:title>
  <dc:creator>qing</dc:creator>
  <cp:lastModifiedBy>HZC-LIHongwei</cp:lastModifiedBy>
  <cp:revision>838</cp:revision>
  <dcterms:created xsi:type="dcterms:W3CDTF">2015-10-15T14:45:37Z</dcterms:created>
  <dcterms:modified xsi:type="dcterms:W3CDTF">2016-10-09T01:33:42Z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2052-10.1.0.5251</vt:lpwstr>
  </property>
</Properties>
</file>