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jie-lab-admin" initials="j" lastIdx="1" clrIdx="0">
    <p:extLst>
      <p:ext uri="{19B8F6BF-5375-455C-9EA6-DF929625EA0E}">
        <p15:presenceInfo xmlns:p15="http://schemas.microsoft.com/office/powerpoint/2012/main" userId="S-1-5-21-839522115-1580436667-1801674531-9903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10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AE36-8001-4158-9780-E959101CCA84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6BCD-C439-4DEE-BB71-A6AE42E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28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AE36-8001-4158-9780-E959101CCA84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6BCD-C439-4DEE-BB71-A6AE42E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2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AE36-8001-4158-9780-E959101CCA84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6BCD-C439-4DEE-BB71-A6AE42E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6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AE36-8001-4158-9780-E959101CCA84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6BCD-C439-4DEE-BB71-A6AE42E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8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AE36-8001-4158-9780-E959101CCA84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6BCD-C439-4DEE-BB71-A6AE42E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9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AE36-8001-4158-9780-E959101CCA84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6BCD-C439-4DEE-BB71-A6AE42E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7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AE36-8001-4158-9780-E959101CCA84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6BCD-C439-4DEE-BB71-A6AE42E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3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AE36-8001-4158-9780-E959101CCA84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6BCD-C439-4DEE-BB71-A6AE42E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50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AE36-8001-4158-9780-E959101CCA84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6BCD-C439-4DEE-BB71-A6AE42E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9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AE36-8001-4158-9780-E959101CCA84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6BCD-C439-4DEE-BB71-A6AE42E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3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AE36-8001-4158-9780-E959101CCA84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6BCD-C439-4DEE-BB71-A6AE42E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4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4AE36-8001-4158-9780-E959101CCA84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36BCD-C439-4DEE-BB71-A6AE42EA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34"/>
            <a:ext cx="9144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IP Sharing at </a:t>
            </a:r>
            <a:r>
              <a:rPr lang="en-US" sz="3200" b="1" dirty="0" smtClean="0">
                <a:solidFill>
                  <a:schemeClr val="bg1"/>
                </a:solidFill>
              </a:rPr>
              <a:t>University of Michigan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035613" y="6492875"/>
            <a:ext cx="2057400" cy="365125"/>
          </a:xfrm>
        </p:spPr>
        <p:txBody>
          <a:bodyPr/>
          <a:lstStyle/>
          <a:p>
            <a:fld id="{9B907948-CAFE-457E-B23A-BAEE77D69F26}" type="slidenum">
              <a:rPr lang="en-US" sz="1600" b="1" smtClean="0"/>
              <a:t>1</a:t>
            </a:fld>
            <a:endParaRPr lang="en-US" sz="1600" b="1" dirty="0"/>
          </a:p>
        </p:txBody>
      </p:sp>
      <p:pic>
        <p:nvPicPr>
          <p:cNvPr id="25" name="University-of-Michigan-logo.png" descr="University-of-Michiga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0872" y="7034"/>
            <a:ext cx="543127" cy="5734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5504" y="667379"/>
            <a:ext cx="71810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have benefited from the following IPs shared by CERN to us:</a:t>
            </a:r>
          </a:p>
          <a:p>
            <a:r>
              <a:rPr lang="en-US" dirty="0" smtClean="0"/>
              <a:t>All IPs are provided in IBM 130 nm CMOS (8RF-DM)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4.8 Gbps Serializer: Loads 120 bits @40 MHz at the input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 smtClean="0"/>
              <a:t>ePLL</a:t>
            </a:r>
            <a:r>
              <a:rPr lang="en-US" dirty="0" smtClean="0"/>
              <a:t>:</a:t>
            </a:r>
          </a:p>
          <a:p>
            <a:pPr marL="285750" indent="53975">
              <a:buFont typeface="Wingdings" panose="05000000000000000000" pitchFamily="2" charset="2"/>
              <a:buChar char="§"/>
            </a:pPr>
            <a:r>
              <a:rPr lang="en-US" dirty="0" smtClean="0"/>
              <a:t> 40/80/160 MHz reference clock input; 160/320 MHz output</a:t>
            </a:r>
          </a:p>
          <a:p>
            <a:pPr marL="285750" indent="53975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Programmable phase 11.25</a:t>
            </a:r>
            <a:r>
              <a:rPr lang="en-US" baseline="30000" dirty="0" smtClean="0"/>
              <a:t>0</a:t>
            </a:r>
            <a:r>
              <a:rPr lang="en-US" dirty="0" smtClean="0"/>
              <a:t> for 160 MHz; 22.5</a:t>
            </a:r>
            <a:r>
              <a:rPr lang="en-US" baseline="30000" dirty="0" smtClean="0"/>
              <a:t>0</a:t>
            </a:r>
            <a:r>
              <a:rPr lang="en-US" dirty="0" smtClean="0"/>
              <a:t> for the 320 MHz</a:t>
            </a:r>
          </a:p>
          <a:p>
            <a:pPr marL="287338" indent="-287338">
              <a:buFont typeface="Wingdings" panose="05000000000000000000" pitchFamily="2" charset="2"/>
              <a:buChar char="q"/>
            </a:pPr>
            <a:r>
              <a:rPr lang="en-US" dirty="0" smtClean="0"/>
              <a:t>SLVS TX and RX</a:t>
            </a:r>
          </a:p>
          <a:p>
            <a:pPr marL="342900" indent="-55563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transmit/receive SLVS signals up to 320 Mbps or clocks up to 320 MHz</a:t>
            </a:r>
          </a:p>
          <a:p>
            <a:pPr marL="342900" indent="-55563">
              <a:buFont typeface="Wingdings" panose="05000000000000000000" pitchFamily="2" charset="2"/>
              <a:buChar char="§"/>
            </a:pPr>
            <a:r>
              <a:rPr lang="en-US" dirty="0"/>
              <a:t> T</a:t>
            </a:r>
            <a:r>
              <a:rPr lang="en-US" dirty="0" smtClean="0"/>
              <a:t>X: programmable driving strength</a:t>
            </a:r>
          </a:p>
          <a:p>
            <a:pPr marL="342900" indent="-55563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RX: 100 Ohm terminated; compatible with LVDS (V</a:t>
            </a:r>
            <a:r>
              <a:rPr lang="en-US" baseline="-25000" dirty="0" smtClean="0"/>
              <a:t>CM </a:t>
            </a:r>
            <a:r>
              <a:rPr lang="en-US" dirty="0" smtClean="0"/>
              <a:t>=1.2 V)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77" y="4327289"/>
            <a:ext cx="2681080" cy="2186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677" y="3957957"/>
            <a:ext cx="268108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1: 4.8 Gbps Serializer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929" y="4318785"/>
            <a:ext cx="2706261" cy="22947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74929" y="3957957"/>
            <a:ext cx="251902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2: </a:t>
            </a:r>
            <a:r>
              <a:rPr lang="en-US" dirty="0" err="1" smtClean="0">
                <a:solidFill>
                  <a:srgbClr val="FFFF00"/>
                </a:solidFill>
              </a:rPr>
              <a:t>ePLL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813" y="4511544"/>
            <a:ext cx="1798654" cy="1981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989" y="4435974"/>
            <a:ext cx="1856717" cy="205690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81190" y="3983586"/>
            <a:ext cx="251902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3: SLVS TX and RX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74483" y="494466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79645" y="494466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RX</a:t>
            </a:r>
          </a:p>
        </p:txBody>
      </p:sp>
    </p:spTree>
    <p:extLst>
      <p:ext uri="{BB962C8B-B14F-4D97-AF65-F5344CB8AC3E}">
        <p14:creationId xmlns:p14="http://schemas.microsoft.com/office/powerpoint/2010/main" val="3441904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34"/>
            <a:ext cx="9144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About sharing IP in US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035613" y="6492875"/>
            <a:ext cx="2057400" cy="365125"/>
          </a:xfrm>
        </p:spPr>
        <p:txBody>
          <a:bodyPr/>
          <a:lstStyle/>
          <a:p>
            <a:fld id="{9B907948-CAFE-457E-B23A-BAEE77D69F26}" type="slidenum">
              <a:rPr lang="en-US" sz="1600" b="1" smtClean="0"/>
              <a:t>2</a:t>
            </a:fld>
            <a:endParaRPr lang="en-US" sz="1600" b="1" dirty="0"/>
          </a:p>
        </p:txBody>
      </p:sp>
      <p:pic>
        <p:nvPicPr>
          <p:cNvPr id="25" name="University-of-Michigan-logo.png" descr="University-of-Michiga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0872" y="7034"/>
            <a:ext cx="543127" cy="5734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5504" y="667379"/>
            <a:ext cx="84489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/>
              <a:t>think it might be good if: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Have a common password-protected website for IP sharing</a:t>
            </a:r>
          </a:p>
          <a:p>
            <a:pPr marL="285750" indent="1588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documentation about IP specification, manual, etc. included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Funding support from DOE/NSF for the IP development</a:t>
            </a:r>
            <a:endParaRPr lang="en-US" dirty="0" smtClean="0"/>
          </a:p>
          <a:p>
            <a:pPr marL="285750" indent="53975">
              <a:buFont typeface="Wingdings" panose="05000000000000000000" pitchFamily="2" charset="2"/>
              <a:buChar char="§"/>
            </a:pPr>
            <a:r>
              <a:rPr lang="en-US" dirty="0" smtClean="0"/>
              <a:t> </a:t>
            </a:r>
            <a:r>
              <a:rPr lang="en-US" dirty="0" smtClean="0"/>
              <a:t>Form a US IP development team, more general IP development with the funding</a:t>
            </a:r>
          </a:p>
          <a:p>
            <a:pPr marL="285750" indent="53975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 such as, clock components (DLL, PLL), IO drivers, SER/De-SER, bandgap reference …</a:t>
            </a:r>
          </a:p>
          <a:p>
            <a:pPr marL="287338" indent="-287338">
              <a:buFont typeface="Wingdings" panose="05000000000000000000" pitchFamily="2" charset="2"/>
              <a:buChar char="q"/>
            </a:pPr>
            <a:r>
              <a:rPr lang="en-US" dirty="0" smtClean="0"/>
              <a:t>Organize annual meeting (such as HEPIC2017) for discussion and exchanging ideas</a:t>
            </a:r>
          </a:p>
          <a:p>
            <a:pPr marL="287338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 seminar on leading technology development</a:t>
            </a:r>
          </a:p>
        </p:txBody>
      </p:sp>
    </p:spTree>
    <p:extLst>
      <p:ext uri="{BB962C8B-B14F-4D97-AF65-F5344CB8AC3E}">
        <p14:creationId xmlns:p14="http://schemas.microsoft.com/office/powerpoint/2010/main" val="164390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</TotalTime>
  <Words>220</Words>
  <Application>Microsoft Office PowerPoint</Application>
  <PresentationFormat>On-screen Show (4:3)</PresentationFormat>
  <Paragraphs>27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</vt:vector>
  </TitlesOfParts>
  <Company>University of Michigan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junjie-lab-admin</dc:creator>
  <cp:lastModifiedBy>junjie-lab-admin</cp:lastModifiedBy>
  <cp:revision>38</cp:revision>
  <dcterms:created xsi:type="dcterms:W3CDTF">2017-09-06T00:14:16Z</dcterms:created>
  <dcterms:modified xsi:type="dcterms:W3CDTF">2017-09-27T14:47:14Z</dcterms:modified>
</cp:coreProperties>
</file>