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69" r:id="rId2"/>
    <p:sldId id="395" r:id="rId3"/>
    <p:sldId id="440" r:id="rId4"/>
    <p:sldId id="441" r:id="rId5"/>
    <p:sldId id="404" r:id="rId6"/>
    <p:sldId id="443" r:id="rId7"/>
    <p:sldId id="396" r:id="rId8"/>
    <p:sldId id="444" r:id="rId9"/>
    <p:sldId id="445" r:id="rId10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1E32"/>
    <a:srgbClr val="FFFFFF"/>
    <a:srgbClr val="C75B12"/>
    <a:srgbClr val="E17000"/>
    <a:srgbClr val="5B8F22"/>
    <a:srgbClr val="D2C295"/>
    <a:srgbClr val="A79E70"/>
    <a:srgbClr val="4D4F53"/>
    <a:srgbClr val="0099CC"/>
    <a:srgbClr val="69BE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22" autoAdjust="0"/>
    <p:restoredTop sz="94660"/>
  </p:normalViewPr>
  <p:slideViewPr>
    <p:cSldViewPr snapToObjects="1" showGuides="1">
      <p:cViewPr>
        <p:scale>
          <a:sx n="100" d="100"/>
          <a:sy n="100" d="100"/>
        </p:scale>
        <p:origin x="-102" y="-294"/>
      </p:cViewPr>
      <p:guideLst>
        <p:guide orient="horz" pos="326"/>
        <p:guide orient="horz" pos="1294"/>
        <p:guide orient="horz" pos="3745"/>
        <p:guide orient="horz" pos="3980"/>
        <p:guide orient="horz" pos="1052"/>
        <p:guide orient="horz" pos="1741"/>
        <p:guide orient="horz" pos="4183"/>
        <p:guide orient="horz" pos="566"/>
        <p:guide orient="horz" pos="2808"/>
        <p:guide pos="2880"/>
        <p:guide pos="363"/>
        <p:guide pos="5396"/>
        <p:guide pos="282"/>
        <p:guide pos="3784"/>
        <p:guide pos="3736"/>
        <p:guide pos="2179"/>
        <p:guide pos="5464"/>
        <p:guide pos="38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206"/>
    </p:cViewPr>
  </p:sorterViewPr>
  <p:notesViewPr>
    <p:cSldViewPr snapToObjects="1" showGuides="1">
      <p:cViewPr varScale="1">
        <p:scale>
          <a:sx n="85" d="100"/>
          <a:sy n="85" d="100"/>
        </p:scale>
        <p:origin x="-313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BF33E-D9A7-42CC-B598-9AD8356CBB5A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AAB5D-0CC4-45A8-B4B6-0B8B738A4E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7445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58700-9FA2-48CE-AC88-D71D45EB490A}" type="datetimeFigureOut">
              <a:rPr lang="en-US" smtClean="0"/>
              <a:pPr/>
              <a:t>10/3/2017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BC4E5-2BC1-4F43-85DD-A1B8F74CB7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042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8434" y="6196867"/>
            <a:ext cx="2275566" cy="6611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4019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646170"/>
            <a:ext cx="7989887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026" name="Picture 2" descr="C:\Users\dragone\Desktop\HEP IC Meeting\HEP-IC_white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951958"/>
            <a:ext cx="7824787" cy="148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 b="0"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7" name="Slide Number Placeholder 7"/>
          <p:cNvSpPr txBox="1">
            <a:spLocks/>
          </p:cNvSpPr>
          <p:nvPr userDrawn="1"/>
        </p:nvSpPr>
        <p:spPr>
          <a:xfrm>
            <a:off x="228600" y="6334231"/>
            <a:ext cx="2438400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HEPIC - 2017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>
            <a:lvl2pPr>
              <a:buSzPct val="120000"/>
              <a:defRPr/>
            </a:lvl2pPr>
            <a:lvl3pPr>
              <a:buSzPct val="120000"/>
              <a:defRPr/>
            </a:lvl3pPr>
            <a:lvl4pPr>
              <a:buSzPct val="120000"/>
              <a:defRPr/>
            </a:lvl4pPr>
            <a:lvl5pPr>
              <a:buSzPct val="12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>
            <a:lvl2pPr>
              <a:buSzPct val="120000"/>
              <a:defRPr/>
            </a:lvl2pPr>
            <a:lvl3pPr>
              <a:buSzPct val="120000"/>
              <a:defRPr/>
            </a:lvl3pPr>
            <a:lvl4pPr>
              <a:buSzPct val="120000"/>
              <a:defRPr/>
            </a:lvl4pPr>
            <a:lvl5pPr>
              <a:buSzPct val="12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***INSTRUCTIONS ON HOW TO APPLY IMAGE MASKING TO SLIDE LAYOUT***</a:t>
            </a:r>
            <a:br>
              <a:rPr lang="en-CA" dirty="0" smtClean="0"/>
            </a:br>
            <a:r>
              <a:rPr lang="en-CA" dirty="0" smtClean="0"/>
              <a:t>STEP 1: Click icon to insert image</a:t>
            </a:r>
            <a:br>
              <a:rPr lang="en-CA" dirty="0" smtClean="0"/>
            </a:br>
            <a:r>
              <a:rPr lang="en-CA" dirty="0" smtClean="0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691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438" y="128588"/>
            <a:ext cx="8096250" cy="746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27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74" r:id="rId3"/>
    <p:sldLayoutId id="2147483671" r:id="rId4"/>
    <p:sldLayoutId id="2147483672" r:id="rId5"/>
    <p:sldLayoutId id="2147483673" r:id="rId6"/>
    <p:sldLayoutId id="2147483675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2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3276600"/>
            <a:ext cx="8001001" cy="990601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chemeClr val="bg1">
                    <a:lumMod val="50000"/>
                  </a:schemeClr>
                </a:solidFill>
              </a:rPr>
              <a:t>Welcome</a:t>
            </a:r>
            <a:endParaRPr lang="en-US" sz="4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24102" y="66585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Subtitle 5"/>
          <p:cNvSpPr txBox="1">
            <a:spLocks/>
          </p:cNvSpPr>
          <p:nvPr/>
        </p:nvSpPr>
        <p:spPr>
          <a:xfrm>
            <a:off x="504825" y="4581524"/>
            <a:ext cx="6096000" cy="15144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16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G. </a:t>
            </a:r>
            <a:r>
              <a:rPr lang="en-US" dirty="0" smtClean="0"/>
              <a:t>Haller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Director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Advanced Instrumentation for Research (AIR) Division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SLAC Technology </a:t>
            </a:r>
            <a:r>
              <a:rPr lang="en-US" dirty="0"/>
              <a:t>Innovation Directorate </a:t>
            </a:r>
          </a:p>
          <a:p>
            <a:pPr>
              <a:spcAft>
                <a:spcPts val="0"/>
              </a:spcAft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70283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66150" y="6318250"/>
            <a:ext cx="319088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20000"/>
              </a:lnSpc>
              <a:spcAft>
                <a:spcPts val="300"/>
              </a:spcAft>
              <a:buClr>
                <a:schemeClr val="tx1"/>
              </a:buClr>
              <a:buFont typeface="Arial" charset="0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Clr>
                <a:schemeClr val="bg2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Clr>
                <a:schemeClr val="bg2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Clr>
                <a:schemeClr val="bg2"/>
              </a:buClr>
              <a:buSzPct val="10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Clr>
                <a:schemeClr val="bg2"/>
              </a:buClr>
              <a:buSzPct val="100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1706E219-F406-4EE6-9B05-9481C9D901BD}" type="slidenum">
              <a:rPr lang="en-US" altLang="en-US" sz="1100" smtClean="0"/>
              <a:pPr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</a:t>
            </a:fld>
            <a:endParaRPr lang="en-US" altLang="en-US" sz="1100" dirty="0" smtClean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1822" y="129091"/>
            <a:ext cx="8103570" cy="753033"/>
          </a:xfrm>
        </p:spPr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Safety First: </a:t>
            </a:r>
            <a:r>
              <a:rPr lang="en-US" altLang="en-US" dirty="0" smtClean="0">
                <a:latin typeface="Arial" charset="0"/>
                <a:cs typeface="Arial" charset="0"/>
              </a:rPr>
              <a:t>In </a:t>
            </a:r>
            <a:r>
              <a:rPr lang="en-US" altLang="en-US" dirty="0" smtClean="0">
                <a:latin typeface="Arial" charset="0"/>
                <a:cs typeface="Arial" charset="0"/>
              </a:rPr>
              <a:t>case of emergency</a:t>
            </a:r>
          </a:p>
        </p:txBody>
      </p:sp>
      <p:pic>
        <p:nvPicPr>
          <p:cNvPr id="2050" name="Picture 2" descr="C:\Users\dragone\AppData\Local\Microsoft\Windows\Temporary Internet Files\Content.Outlook\BWOUYTJD\0797_001 (2)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2093505" y="40095"/>
            <a:ext cx="4902080" cy="756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28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074" name="Picture 2" descr="C:\Users\dragone\AppData\Local\Microsoft\Windows\Temporary Internet Files\Content.Outlook\BWOUYTJD\0797_00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2302856" y="211745"/>
            <a:ext cx="4467467" cy="724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1822" y="129091"/>
            <a:ext cx="8103570" cy="753033"/>
          </a:xfrm>
        </p:spPr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Safety First: </a:t>
            </a:r>
            <a:r>
              <a:rPr lang="en-US" altLang="en-US" dirty="0" smtClean="0">
                <a:latin typeface="Arial" charset="0"/>
                <a:cs typeface="Arial" charset="0"/>
              </a:rPr>
              <a:t>In </a:t>
            </a:r>
            <a:r>
              <a:rPr lang="en-US" altLang="en-US" dirty="0" smtClean="0">
                <a:latin typeface="Arial" charset="0"/>
                <a:cs typeface="Arial" charset="0"/>
              </a:rPr>
              <a:t>case of emergency</a:t>
            </a:r>
          </a:p>
        </p:txBody>
      </p:sp>
    </p:spTree>
    <p:extLst>
      <p:ext uri="{BB962C8B-B14F-4D97-AF65-F5344CB8AC3E}">
        <p14:creationId xmlns:p14="http://schemas.microsoft.com/office/powerpoint/2010/main" val="261372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1822" y="129091"/>
            <a:ext cx="8103570" cy="753033"/>
          </a:xfrm>
        </p:spPr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Safety First: </a:t>
            </a:r>
            <a:r>
              <a:rPr lang="en-US" altLang="en-US" dirty="0" smtClean="0">
                <a:latin typeface="Arial" charset="0"/>
                <a:cs typeface="Arial" charset="0"/>
              </a:rPr>
              <a:t>In </a:t>
            </a:r>
            <a:r>
              <a:rPr lang="en-US" altLang="en-US" dirty="0" smtClean="0">
                <a:latin typeface="Arial" charset="0"/>
                <a:cs typeface="Arial" charset="0"/>
              </a:rPr>
              <a:t>case of emergency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711577" cy="448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872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66150" y="6318250"/>
            <a:ext cx="319088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20000"/>
              </a:lnSpc>
              <a:spcAft>
                <a:spcPts val="300"/>
              </a:spcAft>
              <a:buClr>
                <a:schemeClr val="tx1"/>
              </a:buClr>
              <a:buFont typeface="Arial" charset="0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Clr>
                <a:schemeClr val="bg2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Clr>
                <a:schemeClr val="bg2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Clr>
                <a:schemeClr val="bg2"/>
              </a:buClr>
              <a:buSzPct val="10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Clr>
                <a:schemeClr val="bg2"/>
              </a:buClr>
              <a:buSzPct val="100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1706E219-F406-4EE6-9B05-9481C9D901BD}" type="slidenum">
              <a:rPr lang="en-US" altLang="en-US" sz="1100" smtClean="0"/>
              <a:pPr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5</a:t>
            </a:fld>
            <a:endParaRPr lang="en-US" altLang="en-US" sz="1100" dirty="0" smtClean="0"/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</p:spPr>
        <p:txBody>
          <a:bodyPr/>
          <a:lstStyle/>
          <a:p>
            <a:r>
              <a:rPr lang="en-US" dirty="0" smtClean="0"/>
              <a:t>Some logistics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4878" y="1522288"/>
            <a:ext cx="85303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981E32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The workshop will be held in these rooms (Redwood Rooms, bldg. 48)</a:t>
            </a:r>
          </a:p>
          <a:p>
            <a:pPr marL="285750" indent="-285750">
              <a:buClr>
                <a:srgbClr val="981E3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Clr>
                <a:srgbClr val="981E32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Breakfasts, Lunches and Coffee will be served outside</a:t>
            </a:r>
          </a:p>
          <a:p>
            <a:pPr marL="285750" indent="-285750">
              <a:buClr>
                <a:srgbClr val="981E3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Clr>
                <a:srgbClr val="981E32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If you have brought posters with you, they will be hanged in the back of the room and people can discuss during lunch breaks</a:t>
            </a:r>
          </a:p>
          <a:p>
            <a:pPr marL="285750" indent="-285750">
              <a:buClr>
                <a:srgbClr val="981E3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Clr>
                <a:srgbClr val="981E32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If you have not been able to upload talks, please send to Angelo (dragone@slac.stanford.edu)</a:t>
            </a:r>
          </a:p>
          <a:p>
            <a:pPr marL="285750" indent="-285750">
              <a:buClr>
                <a:srgbClr val="981E3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Clr>
                <a:srgbClr val="981E32"/>
              </a:buClr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Clr>
                <a:srgbClr val="981E32"/>
              </a:buClr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Clr>
                <a:srgbClr val="981E32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The agenda is full so please try to </a:t>
            </a:r>
            <a:r>
              <a:rPr lang="en-US" dirty="0" smtClean="0">
                <a:solidFill>
                  <a:srgbClr val="981E32"/>
                </a:solidFill>
              </a:rPr>
              <a:t>stay on schedule</a:t>
            </a:r>
            <a:r>
              <a:rPr lang="en-US" dirty="0" smtClean="0"/>
              <a:t> to allow more time to converse, exchange ideas, grow collaborations</a:t>
            </a:r>
            <a:endParaRPr lang="en-US" dirty="0"/>
          </a:p>
          <a:p>
            <a:pPr marL="285750" indent="-285750">
              <a:buClr>
                <a:srgbClr val="981E3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64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Dinner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2199471"/>
            <a:ext cx="4716827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1822" y="1766499"/>
            <a:ext cx="3276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Social Dinner will be tomorrow night </a:t>
            </a:r>
          </a:p>
          <a:p>
            <a:endParaRPr lang="en-US" dirty="0"/>
          </a:p>
          <a:p>
            <a:r>
              <a:rPr lang="en-US" dirty="0" smtClean="0"/>
              <a:t>Downtown Menlo Park at </a:t>
            </a:r>
            <a:r>
              <a:rPr lang="en-US" dirty="0" smtClean="0">
                <a:solidFill>
                  <a:srgbClr val="981E32"/>
                </a:solidFill>
              </a:rPr>
              <a:t>6:00pm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981E32"/>
                </a:solidFill>
              </a:rPr>
              <a:t>Left Bank Brasserie</a:t>
            </a:r>
          </a:p>
          <a:p>
            <a:r>
              <a:rPr lang="en-US" dirty="0" smtClean="0"/>
              <a:t>at 635 Santa Cruz Avenue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If you need a ride please check with Angelo and remember there is always UBER </a:t>
            </a:r>
            <a:r>
              <a:rPr lang="en-US" dirty="0" smtClean="0"/>
              <a:t>or LYFT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66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1822" y="129091"/>
            <a:ext cx="8103570" cy="404309"/>
          </a:xfrm>
        </p:spPr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And now the Agenda</a:t>
            </a:r>
          </a:p>
        </p:txBody>
      </p:sp>
      <p:sp>
        <p:nvSpPr>
          <p:cNvPr id="17412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66150" y="6318250"/>
            <a:ext cx="319088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20000"/>
              </a:lnSpc>
              <a:spcAft>
                <a:spcPts val="300"/>
              </a:spcAft>
              <a:buClr>
                <a:schemeClr val="tx1"/>
              </a:buClr>
              <a:buFont typeface="Arial" charset="0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Clr>
                <a:schemeClr val="bg2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Clr>
                <a:schemeClr val="bg2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Clr>
                <a:schemeClr val="bg2"/>
              </a:buClr>
              <a:buSzPct val="10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Clr>
                <a:schemeClr val="bg2"/>
              </a:buClr>
              <a:buSzPct val="100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1706E219-F406-4EE6-9B05-9481C9D901BD}" type="slidenum">
              <a:rPr lang="en-US" altLang="en-US" sz="1100" smtClean="0"/>
              <a:pPr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7</a:t>
            </a:fld>
            <a:endParaRPr lang="en-US" altLang="en-US" sz="110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6553200" cy="6121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027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1822" y="129091"/>
            <a:ext cx="8103570" cy="480509"/>
          </a:xfrm>
        </p:spPr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And now the Agenda</a:t>
            </a:r>
          </a:p>
        </p:txBody>
      </p:sp>
      <p:sp>
        <p:nvSpPr>
          <p:cNvPr id="17412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66150" y="6318250"/>
            <a:ext cx="319088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20000"/>
              </a:lnSpc>
              <a:spcAft>
                <a:spcPts val="300"/>
              </a:spcAft>
              <a:buClr>
                <a:schemeClr val="tx1"/>
              </a:buClr>
              <a:buFont typeface="Arial" charset="0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Clr>
                <a:schemeClr val="bg2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Clr>
                <a:schemeClr val="bg2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Clr>
                <a:schemeClr val="bg2"/>
              </a:buClr>
              <a:buSzPct val="10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Clr>
                <a:schemeClr val="bg2"/>
              </a:buClr>
              <a:buSzPct val="100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1706E219-F406-4EE6-9B05-9481C9D901BD}" type="slidenum">
              <a:rPr lang="en-US" altLang="en-US" sz="1100" smtClean="0"/>
              <a:pPr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8</a:t>
            </a:fld>
            <a:endParaRPr lang="en-US" altLang="en-US" sz="110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762000" y="609600"/>
            <a:ext cx="7467600" cy="5894057"/>
            <a:chOff x="2286000" y="1371600"/>
            <a:chExt cx="5029200" cy="5132057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1371600"/>
              <a:ext cx="4800600" cy="5132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858000" y="1371600"/>
              <a:ext cx="4572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468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And now the Agenda</a:t>
            </a:r>
          </a:p>
        </p:txBody>
      </p:sp>
      <p:sp>
        <p:nvSpPr>
          <p:cNvPr id="17412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66150" y="6318250"/>
            <a:ext cx="319088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20000"/>
              </a:lnSpc>
              <a:spcAft>
                <a:spcPts val="300"/>
              </a:spcAft>
              <a:buClr>
                <a:schemeClr val="tx1"/>
              </a:buClr>
              <a:buFont typeface="Arial" charset="0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Clr>
                <a:schemeClr val="bg2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Clr>
                <a:schemeClr val="bg2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Clr>
                <a:schemeClr val="bg2"/>
              </a:buClr>
              <a:buSzPct val="10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Clr>
                <a:schemeClr val="bg2"/>
              </a:buClr>
              <a:buSzPct val="100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1706E219-F406-4EE6-9B05-9481C9D901BD}" type="slidenum">
              <a:rPr lang="en-US" altLang="en-US" sz="1100" smtClean="0"/>
              <a:pPr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9</a:t>
            </a:fld>
            <a:endParaRPr lang="en-US" altLang="en-US" sz="110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557566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68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CHECK" val="0"/>
  <p:tag name="ARTICULATE_PROJECT_OPEN" val="0"/>
</p:tagLst>
</file>

<file path=ppt/theme/theme1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SLAC_PPT_052412</Template>
  <TotalTime>0</TotalTime>
  <Words>189</Words>
  <Application>Microsoft Office PowerPoint</Application>
  <PresentationFormat>On-screen Show (4:3)</PresentationFormat>
  <Paragraphs>44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Blank</vt:lpstr>
      <vt:lpstr>Welcome</vt:lpstr>
      <vt:lpstr>Safety First: In case of emergency</vt:lpstr>
      <vt:lpstr>Safety First: In case of emergency</vt:lpstr>
      <vt:lpstr>Safety First: In case of emergency</vt:lpstr>
      <vt:lpstr>Some logistics</vt:lpstr>
      <vt:lpstr>Social Dinner</vt:lpstr>
      <vt:lpstr>And now the Agenda</vt:lpstr>
      <vt:lpstr>And now the Agenda</vt:lpstr>
      <vt:lpstr>And now the Agenda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2013-09-13T22:24:54Z</dcterms:created>
  <dcterms:modified xsi:type="dcterms:W3CDTF">2017-10-04T04:26:14Z</dcterms:modified>
</cp:coreProperties>
</file>