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  <p:sldMasterId id="2147483678" r:id="rId3"/>
    <p:sldMasterId id="2147483706" r:id="rId4"/>
    <p:sldMasterId id="2147483720" r:id="rId5"/>
    <p:sldMasterId id="2147483734" r:id="rId6"/>
  </p:sldMasterIdLst>
  <p:notesMasterIdLst>
    <p:notesMasterId r:id="rId22"/>
  </p:notesMasterIdLst>
  <p:sldIdLst>
    <p:sldId id="256" r:id="rId7"/>
    <p:sldId id="274" r:id="rId8"/>
    <p:sldId id="279" r:id="rId9"/>
    <p:sldId id="280" r:id="rId10"/>
    <p:sldId id="295" r:id="rId11"/>
    <p:sldId id="282" r:id="rId12"/>
    <p:sldId id="284" r:id="rId13"/>
    <p:sldId id="286" r:id="rId14"/>
    <p:sldId id="287" r:id="rId15"/>
    <p:sldId id="289" r:id="rId16"/>
    <p:sldId id="290" r:id="rId17"/>
    <p:sldId id="294" r:id="rId18"/>
    <p:sldId id="278" r:id="rId19"/>
    <p:sldId id="296" r:id="rId20"/>
    <p:sldId id="281" r:id="rId21"/>
  </p:sldIdLst>
  <p:sldSz cx="9144000" cy="6858000" type="screen4x3"/>
  <p:notesSz cx="6858000" cy="9144000"/>
  <p:defaultTextStyle>
    <a:lvl1pPr defTabSz="456680">
      <a:defRPr sz="1200">
        <a:latin typeface="Helvetica"/>
        <a:ea typeface="Helvetica"/>
        <a:cs typeface="Helvetica"/>
        <a:sym typeface="Helvetica"/>
      </a:defRPr>
    </a:lvl1pPr>
    <a:lvl2pPr indent="228339" defTabSz="456680">
      <a:defRPr sz="1200">
        <a:latin typeface="Helvetica"/>
        <a:ea typeface="Helvetica"/>
        <a:cs typeface="Helvetica"/>
        <a:sym typeface="Helvetica"/>
      </a:defRPr>
    </a:lvl2pPr>
    <a:lvl3pPr indent="456680" defTabSz="456680">
      <a:defRPr sz="1200">
        <a:latin typeface="Helvetica"/>
        <a:ea typeface="Helvetica"/>
        <a:cs typeface="Helvetica"/>
        <a:sym typeface="Helvetica"/>
      </a:defRPr>
    </a:lvl3pPr>
    <a:lvl4pPr indent="685030" defTabSz="456680">
      <a:defRPr sz="1200">
        <a:latin typeface="Helvetica"/>
        <a:ea typeface="Helvetica"/>
        <a:cs typeface="Helvetica"/>
        <a:sym typeface="Helvetica"/>
      </a:defRPr>
    </a:lvl4pPr>
    <a:lvl5pPr indent="913368" defTabSz="456680">
      <a:defRPr sz="1200">
        <a:latin typeface="Helvetica"/>
        <a:ea typeface="Helvetica"/>
        <a:cs typeface="Helvetica"/>
        <a:sym typeface="Helvetica"/>
      </a:defRPr>
    </a:lvl5pPr>
    <a:lvl6pPr indent="1141709" defTabSz="456680">
      <a:defRPr sz="1200">
        <a:latin typeface="Helvetica"/>
        <a:ea typeface="Helvetica"/>
        <a:cs typeface="Helvetica"/>
        <a:sym typeface="Helvetica"/>
      </a:defRPr>
    </a:lvl6pPr>
    <a:lvl7pPr indent="1370060" defTabSz="456680">
      <a:defRPr sz="1200">
        <a:latin typeface="Helvetica"/>
        <a:ea typeface="Helvetica"/>
        <a:cs typeface="Helvetica"/>
        <a:sym typeface="Helvetica"/>
      </a:defRPr>
    </a:lvl7pPr>
    <a:lvl8pPr indent="1598397" defTabSz="456680">
      <a:defRPr sz="1200">
        <a:latin typeface="Helvetica"/>
        <a:ea typeface="Helvetica"/>
        <a:cs typeface="Helvetica"/>
        <a:sym typeface="Helvetica"/>
      </a:defRPr>
    </a:lvl8pPr>
    <a:lvl9pPr indent="1826744" defTabSz="456680">
      <a:defRPr sz="1200">
        <a:latin typeface="Helvetica"/>
        <a:ea typeface="Helvetica"/>
        <a:cs typeface="Helvetica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FAFA"/>
          </a:solidFill>
        </a:fill>
      </a:tcStyle>
    </a:wholeTbl>
    <a:band2H>
      <a:tcTxStyle/>
      <a:tcStyle>
        <a:tcBdr/>
        <a:fill>
          <a:solidFill>
            <a:srgbClr val="FAFDF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6E6E9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6E6E9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6E6E9"/>
          </a:solidFill>
        </a:fill>
      </a:tcStyle>
    </a:firstRow>
  </a:tblStyle>
  <a:tblStyle styleId="{D51ADE6A-740E-44AE-83CC-AE7238B6C88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6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5" name="Shape 1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094900772"/>
      </p:ext>
    </p:extLst>
  </p:cSld>
  <p:clrMap bg1="lt1" tx1="dk1" bg2="lt2" tx2="dk2" accent1="accent1" accent2="accent2" accent3="accent3" accent4="accent4" accent5="accent5" accent6="accent6" hlink="hlink" folHlink="folHlink"/>
  <p:notesStyle>
    <a:lvl1pPr>
      <a:spcBef>
        <a:spcPts val="400"/>
      </a:spcBef>
      <a:defRPr sz="1200">
        <a:uFill>
          <a:solidFill/>
        </a:uFill>
        <a:latin typeface="+mn-lt"/>
        <a:ea typeface="+mn-ea"/>
        <a:cs typeface="+mn-cs"/>
        <a:sym typeface="Arial"/>
      </a:defRPr>
    </a:lvl1pPr>
    <a:lvl2pPr indent="228339">
      <a:spcBef>
        <a:spcPts val="400"/>
      </a:spcBef>
      <a:defRPr sz="1200">
        <a:uFill>
          <a:solidFill/>
        </a:uFill>
        <a:latin typeface="+mn-lt"/>
        <a:ea typeface="+mn-ea"/>
        <a:cs typeface="+mn-cs"/>
        <a:sym typeface="Arial"/>
      </a:defRPr>
    </a:lvl2pPr>
    <a:lvl3pPr indent="456680">
      <a:spcBef>
        <a:spcPts val="400"/>
      </a:spcBef>
      <a:defRPr sz="1200">
        <a:uFill>
          <a:solidFill/>
        </a:uFill>
        <a:latin typeface="+mn-lt"/>
        <a:ea typeface="+mn-ea"/>
        <a:cs typeface="+mn-cs"/>
        <a:sym typeface="Arial"/>
      </a:defRPr>
    </a:lvl3pPr>
    <a:lvl4pPr indent="685030">
      <a:spcBef>
        <a:spcPts val="400"/>
      </a:spcBef>
      <a:defRPr sz="1200">
        <a:uFill>
          <a:solidFill/>
        </a:uFill>
        <a:latin typeface="+mn-lt"/>
        <a:ea typeface="+mn-ea"/>
        <a:cs typeface="+mn-cs"/>
        <a:sym typeface="Arial"/>
      </a:defRPr>
    </a:lvl4pPr>
    <a:lvl5pPr indent="913368">
      <a:spcBef>
        <a:spcPts val="400"/>
      </a:spcBef>
      <a:defRPr sz="1200">
        <a:uFill>
          <a:solidFill/>
        </a:uFill>
        <a:latin typeface="+mn-lt"/>
        <a:ea typeface="+mn-ea"/>
        <a:cs typeface="+mn-cs"/>
        <a:sym typeface="Arial"/>
      </a:defRPr>
    </a:lvl5pPr>
    <a:lvl6pPr indent="1141709">
      <a:spcBef>
        <a:spcPts val="400"/>
      </a:spcBef>
      <a:defRPr sz="1200">
        <a:uFill>
          <a:solidFill/>
        </a:uFill>
        <a:latin typeface="+mn-lt"/>
        <a:ea typeface="+mn-ea"/>
        <a:cs typeface="+mn-cs"/>
        <a:sym typeface="Arial"/>
      </a:defRPr>
    </a:lvl6pPr>
    <a:lvl7pPr indent="1370060">
      <a:spcBef>
        <a:spcPts val="400"/>
      </a:spcBef>
      <a:defRPr sz="1200">
        <a:uFill>
          <a:solidFill/>
        </a:uFill>
        <a:latin typeface="+mn-lt"/>
        <a:ea typeface="+mn-ea"/>
        <a:cs typeface="+mn-cs"/>
        <a:sym typeface="Arial"/>
      </a:defRPr>
    </a:lvl7pPr>
    <a:lvl8pPr indent="1598397">
      <a:spcBef>
        <a:spcPts val="400"/>
      </a:spcBef>
      <a:defRPr sz="1200">
        <a:uFill>
          <a:solidFill/>
        </a:uFill>
        <a:latin typeface="+mn-lt"/>
        <a:ea typeface="+mn-ea"/>
        <a:cs typeface="+mn-cs"/>
        <a:sym typeface="Arial"/>
      </a:defRPr>
    </a:lvl8pPr>
    <a:lvl9pPr indent="1826744">
      <a:spcBef>
        <a:spcPts val="400"/>
      </a:spcBef>
      <a:defRPr sz="1200">
        <a:uFill>
          <a:solidFill/>
        </a:uFill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effectLst/>
                <a:uFillTx/>
              </a:defRPr>
            </a:pPr>
            <a:r>
              <a:rPr sz="2400" b="1">
                <a:effectLst>
                  <a:outerShdw blurRad="38100" dist="38100" dir="2700000" rotWithShape="0">
                    <a:srgbClr val="CBCBCB"/>
                  </a:outerShdw>
                </a:effectLst>
                <a:uFill>
                  <a:solidFill/>
                </a:uFill>
              </a:rPr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>
              <a:buClr>
                <a:srgbClr val="275D90"/>
              </a:buClr>
              <a:buChar char="–"/>
              <a:defRPr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defRPr>
            </a:lvl2pPr>
            <a:lvl3pPr marL="1141709" indent="-228339">
              <a:spcBef>
                <a:spcPts val="300"/>
              </a:spcBef>
              <a:defRPr sz="1600" b="0"/>
            </a:lvl3pPr>
            <a:lvl4pPr marL="1598397" indent="-228339">
              <a:spcBef>
                <a:spcPts val="300"/>
              </a:spcBef>
              <a:buClr>
                <a:srgbClr val="275D90"/>
              </a:buClr>
              <a:buChar char="–"/>
              <a:defRPr sz="1600" b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defRPr>
            </a:lvl4pPr>
            <a:lvl5pPr marL="2055090" indent="-228339">
              <a:spcBef>
                <a:spcPts val="300"/>
              </a:spcBef>
              <a:buChar char="»"/>
              <a:defRPr sz="1600" b="0"/>
            </a:lvl5pPr>
          </a:lstStyle>
          <a:p>
            <a:pPr lvl="0">
              <a:defRPr b="0">
                <a:uFillTx/>
              </a:defRPr>
            </a:pPr>
            <a:r>
              <a:rPr b="1">
                <a:uFill>
                  <a:solidFill/>
                </a:uFill>
              </a:rPr>
              <a:t>Body Level One</a:t>
            </a:r>
          </a:p>
          <a:p>
            <a:pPr lvl="1">
              <a:defRPr b="0">
                <a:solidFill>
                  <a:srgbClr val="000000"/>
                </a:solidFill>
                <a:uFillTx/>
              </a:defRPr>
            </a:pPr>
            <a:r>
              <a:rPr b="1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80" indent="0">
              <a:buNone/>
              <a:defRPr sz="1200"/>
            </a:lvl2pPr>
            <a:lvl3pPr marL="913368" indent="0">
              <a:buNone/>
              <a:defRPr sz="1000"/>
            </a:lvl3pPr>
            <a:lvl4pPr marL="1370060" indent="0">
              <a:buNone/>
              <a:defRPr sz="900"/>
            </a:lvl4pPr>
            <a:lvl5pPr marL="1826744" indent="0">
              <a:buNone/>
              <a:defRPr sz="900"/>
            </a:lvl5pPr>
            <a:lvl6pPr marL="2283426" indent="0">
              <a:buNone/>
              <a:defRPr sz="900"/>
            </a:lvl6pPr>
            <a:lvl7pPr marL="2740117" indent="0">
              <a:buNone/>
              <a:defRPr sz="900"/>
            </a:lvl7pPr>
            <a:lvl8pPr marL="3196797" indent="0">
              <a:buNone/>
              <a:defRPr sz="900"/>
            </a:lvl8pPr>
            <a:lvl9pPr marL="365348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80" indent="0">
              <a:buNone/>
              <a:defRPr sz="2800"/>
            </a:lvl2pPr>
            <a:lvl3pPr marL="913368" indent="0">
              <a:buNone/>
              <a:defRPr sz="2400"/>
            </a:lvl3pPr>
            <a:lvl4pPr marL="1370060" indent="0">
              <a:buNone/>
              <a:defRPr sz="2000"/>
            </a:lvl4pPr>
            <a:lvl5pPr marL="1826744" indent="0">
              <a:buNone/>
              <a:defRPr sz="2000"/>
            </a:lvl5pPr>
            <a:lvl6pPr marL="2283426" indent="0">
              <a:buNone/>
              <a:defRPr sz="2000"/>
            </a:lvl6pPr>
            <a:lvl7pPr marL="2740117" indent="0">
              <a:buNone/>
              <a:defRPr sz="2000"/>
            </a:lvl7pPr>
            <a:lvl8pPr marL="3196797" indent="0">
              <a:buNone/>
              <a:defRPr sz="2000"/>
            </a:lvl8pPr>
            <a:lvl9pPr marL="365348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80" indent="0">
              <a:buNone/>
              <a:defRPr sz="1200"/>
            </a:lvl2pPr>
            <a:lvl3pPr marL="913368" indent="0">
              <a:buNone/>
              <a:defRPr sz="1000"/>
            </a:lvl3pPr>
            <a:lvl4pPr marL="1370060" indent="0">
              <a:buNone/>
              <a:defRPr sz="900"/>
            </a:lvl4pPr>
            <a:lvl5pPr marL="1826744" indent="0">
              <a:buNone/>
              <a:defRPr sz="900"/>
            </a:lvl5pPr>
            <a:lvl6pPr marL="2283426" indent="0">
              <a:buNone/>
              <a:defRPr sz="900"/>
            </a:lvl6pPr>
            <a:lvl7pPr marL="2740117" indent="0">
              <a:buNone/>
              <a:defRPr sz="900"/>
            </a:lvl7pPr>
            <a:lvl8pPr marL="3196797" indent="0">
              <a:buNone/>
              <a:defRPr sz="900"/>
            </a:lvl8pPr>
            <a:lvl9pPr marL="365348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1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1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381000"/>
            <a:ext cx="4953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3810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1"/>
            <a:ext cx="3810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685820" y="1546225"/>
            <a:ext cx="7772401" cy="233997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6310" y="1943120"/>
            <a:ext cx="6400801" cy="2971801"/>
          </a:xfrm>
          <a:prstGeom prst="rect">
            <a:avLst/>
          </a:prstGeom>
          <a:effectLst>
            <a:outerShdw blurRad="25400" dist="25400" dir="2700000" rotWithShape="0">
              <a:srgbClr val="000000"/>
            </a:outerShdw>
          </a:effectLst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  <a:lvl2pPr marL="0" indent="321125" algn="ctr">
              <a:buSzTx/>
              <a:buNone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2pPr>
            <a:lvl3pPr marL="0" indent="642255" algn="ctr">
              <a:buSzTx/>
              <a:buNone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3pPr>
            <a:lvl4pPr marL="0" indent="963382" algn="ctr">
              <a:buSzTx/>
              <a:buNone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4pPr>
            <a:lvl5pPr marL="0" indent="1284513" algn="ctr">
              <a:buSzTx/>
              <a:buNone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629400" y="6509822"/>
            <a:ext cx="2133600" cy="2654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2A62E2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92989" y="1151930"/>
            <a:ext cx="7358063" cy="2321719"/>
          </a:xfrm>
          <a:prstGeom prst="rect">
            <a:avLst/>
          </a:prstGeom>
          <a:effectLst/>
        </p:spPr>
        <p:txBody>
          <a:bodyPr lIns="35678" tIns="35678" rIns="35678" bIns="35678" anchor="b"/>
          <a:lstStyle>
            <a:lvl1pPr defTabSz="410331">
              <a:defRPr sz="5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89" y="3536156"/>
            <a:ext cx="7358063" cy="794742"/>
          </a:xfrm>
          <a:prstGeom prst="rect">
            <a:avLst/>
          </a:prstGeom>
        </p:spPr>
        <p:txBody>
          <a:bodyPr lIns="35678" tIns="35678" rIns="35678" bIns="35678">
            <a:normAutofit/>
          </a:bodyPr>
          <a:lstStyle>
            <a:lvl1pPr marL="0" indent="0" algn="ctr" defTabSz="410331">
              <a:spcBef>
                <a:spcPts val="0"/>
              </a:spcBef>
              <a:buSzTx/>
              <a:buNone/>
              <a:defRPr sz="2200">
                <a:latin typeface="+mn-lt"/>
                <a:ea typeface="+mn-ea"/>
                <a:cs typeface="+mn-cs"/>
                <a:sym typeface="Helvetica Light"/>
              </a:defRPr>
            </a:lvl1pPr>
            <a:lvl2pPr marL="0" indent="160565" algn="ctr" defTabSz="410331">
              <a:spcBef>
                <a:spcPts val="0"/>
              </a:spcBef>
              <a:buSzTx/>
              <a:buNone/>
              <a:defRPr sz="2200">
                <a:latin typeface="+mn-lt"/>
                <a:ea typeface="+mn-ea"/>
                <a:cs typeface="+mn-cs"/>
                <a:sym typeface="Helvetica Light"/>
              </a:defRPr>
            </a:lvl2pPr>
            <a:lvl3pPr marL="0" indent="321125" algn="ctr" defTabSz="410331">
              <a:spcBef>
                <a:spcPts val="0"/>
              </a:spcBef>
              <a:buSzTx/>
              <a:buNone/>
              <a:defRPr sz="2200">
                <a:latin typeface="+mn-lt"/>
                <a:ea typeface="+mn-ea"/>
                <a:cs typeface="+mn-cs"/>
                <a:sym typeface="Helvetica Light"/>
              </a:defRPr>
            </a:lvl3pPr>
            <a:lvl4pPr marL="0" indent="481692" algn="ctr" defTabSz="410331">
              <a:spcBef>
                <a:spcPts val="0"/>
              </a:spcBef>
              <a:buSzTx/>
              <a:buNone/>
              <a:defRPr sz="2200">
                <a:latin typeface="+mn-lt"/>
                <a:ea typeface="+mn-ea"/>
                <a:cs typeface="+mn-cs"/>
                <a:sym typeface="Helvetica Light"/>
              </a:defRPr>
            </a:lvl4pPr>
            <a:lvl5pPr marL="0" indent="642255" algn="ctr" defTabSz="410331">
              <a:spcBef>
                <a:spcPts val="0"/>
              </a:spcBef>
              <a:buSzTx/>
              <a:buNone/>
              <a:defRPr sz="2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20294" y="6505278"/>
            <a:ext cx="294523" cy="272186"/>
          </a:xfrm>
          <a:prstGeom prst="rect">
            <a:avLst/>
          </a:prstGeom>
        </p:spPr>
        <p:txBody>
          <a:bodyPr wrap="none" lIns="35678" tIns="35678" rIns="35678" bIns="35678" anchor="t"/>
          <a:lstStyle>
            <a:lvl1pPr algn="ctr" defTabSz="410331">
              <a:defRPr sz="13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669727" y="312540"/>
            <a:ext cx="7804547" cy="1518047"/>
          </a:xfrm>
          <a:prstGeom prst="rect">
            <a:avLst/>
          </a:prstGeom>
          <a:effectLst/>
        </p:spPr>
        <p:txBody>
          <a:bodyPr lIns="35678" tIns="35678" rIns="35678" bIns="35678"/>
          <a:lstStyle>
            <a:lvl1pPr defTabSz="410331">
              <a:defRPr sz="5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20294" y="6505278"/>
            <a:ext cx="294523" cy="272186"/>
          </a:xfrm>
          <a:prstGeom prst="rect">
            <a:avLst/>
          </a:prstGeom>
        </p:spPr>
        <p:txBody>
          <a:bodyPr wrap="none" lIns="35678" tIns="35678" rIns="35678" bIns="35678" anchor="t"/>
          <a:lstStyle>
            <a:lvl1pPr algn="ctr" defTabSz="410331">
              <a:defRPr sz="13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20294" y="6505278"/>
            <a:ext cx="294523" cy="272186"/>
          </a:xfrm>
          <a:prstGeom prst="rect">
            <a:avLst/>
          </a:prstGeom>
        </p:spPr>
        <p:txBody>
          <a:bodyPr wrap="none" lIns="35678" tIns="35678" rIns="35678" bIns="35678" anchor="t"/>
          <a:lstStyle>
            <a:lvl1pPr algn="ctr" defTabSz="410331">
              <a:defRPr sz="13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Main Title Layout">
    <p:bg>
      <p:bgPr>
        <a:gradFill flip="none" rotWithShape="1">
          <a:gsLst>
            <a:gs pos="0">
              <a:srgbClr val="89C2F9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685800" y="1181768"/>
            <a:ext cx="7772400" cy="3113163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 lvl="0">
              <a:defRPr sz="1800" b="0">
                <a:effectLst/>
                <a:uFillTx/>
              </a:defRPr>
            </a:pPr>
            <a:r>
              <a:rPr sz="2400" b="1">
                <a:effectLst>
                  <a:outerShdw blurRad="38100" dist="38100" dir="2700000" rotWithShape="0">
                    <a:srgbClr val="CBCBCB"/>
                  </a:outerShdw>
                </a:effectLst>
                <a:uFill>
                  <a:solidFill/>
                </a:uFill>
              </a:rPr>
              <a:t>Title Text</a:t>
            </a:r>
          </a:p>
        </p:txBody>
      </p:sp>
      <p:pic>
        <p:nvPicPr>
          <p:cNvPr id="11" name="mse-observatory4.png"/>
          <p:cNvPicPr/>
          <p:nvPr/>
        </p:nvPicPr>
        <p:blipFill>
          <a:blip r:embed="rId2">
            <a:extLst/>
          </a:blip>
          <a:srcRect r="55359"/>
          <a:stretch>
            <a:fillRect/>
          </a:stretch>
        </p:blipFill>
        <p:spPr>
          <a:xfrm>
            <a:off x="3193446" y="3725829"/>
            <a:ext cx="2910467" cy="3132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blanco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08677" y="3725884"/>
            <a:ext cx="2888754" cy="3851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maxresdefault.jpg"/>
          <p:cNvPicPr/>
          <p:nvPr/>
        </p:nvPicPr>
        <p:blipFill>
          <a:blip r:embed="rId4">
            <a:extLst/>
          </a:blip>
          <a:srcRect l="12523" t="23044" r="48626" b="2068"/>
          <a:stretch>
            <a:fillRect/>
          </a:stretch>
        </p:blipFill>
        <p:spPr>
          <a:xfrm>
            <a:off x="0" y="3725862"/>
            <a:ext cx="2888608" cy="31319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M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"/>
          <p:cNvSpPr/>
          <p:nvPr/>
        </p:nvSpPr>
        <p:spPr>
          <a:xfrm>
            <a:off x="-14209" y="1387752"/>
            <a:ext cx="9172418" cy="553553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671" tIns="45671" rIns="45671" bIns="45671" anchor="ctr"/>
          <a:lstStyle/>
          <a:p>
            <a:pPr algn="l" defTabSz="642255" rtl="0" hangingPunct="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Information Restricted Per Cover Page"/>
          <p:cNvSpPr txBox="1"/>
          <p:nvPr/>
        </p:nvSpPr>
        <p:spPr>
          <a:xfrm>
            <a:off x="-361000" y="6526996"/>
            <a:ext cx="3406864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1" tIns="45671" rIns="45671" bIns="45671">
            <a:spAutoFit/>
          </a:bodyPr>
          <a:lstStyle>
            <a:lvl1pPr algn="ctr" defTabSz="914400">
              <a:defRPr sz="1400" b="1">
                <a:solidFill>
                  <a:srgbClr val="3B7C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 hangingPunct="0">
              <a:defRPr sz="2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000"/>
              <a:t>Information Restricted Per Cover Page</a:t>
            </a:r>
          </a:p>
        </p:txBody>
      </p:sp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0" name="TMT.INS.PRE.17"/>
          <p:cNvSpPr txBox="1"/>
          <p:nvPr/>
        </p:nvSpPr>
        <p:spPr>
          <a:xfrm>
            <a:off x="3056255" y="6496196"/>
            <a:ext cx="3316601" cy="292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1" tIns="45671" rIns="45671" bIns="45671">
            <a:spAutoFit/>
          </a:bodyPr>
          <a:lstStyle>
            <a:lvl1pPr algn="ctr" defTabSz="914400">
              <a:defRPr sz="1800" b="1">
                <a:solidFill>
                  <a:srgbClr val="3B7C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 hangingPunct="0">
              <a:defRPr sz="2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300"/>
              <a:t>TMT.INS.PRE.17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Information Restricted Per Cover Page"/>
          <p:cNvSpPr txBox="1"/>
          <p:nvPr/>
        </p:nvSpPr>
        <p:spPr>
          <a:xfrm>
            <a:off x="-361000" y="6526996"/>
            <a:ext cx="3406864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1" tIns="45671" rIns="45671" bIns="45671">
            <a:spAutoFit/>
          </a:bodyPr>
          <a:lstStyle>
            <a:lvl1pPr algn="ctr" defTabSz="914400">
              <a:defRPr sz="1400" b="1">
                <a:solidFill>
                  <a:srgbClr val="3B7C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 hangingPunct="0">
              <a:defRPr sz="2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000"/>
              <a:t>Information Restricted Per Cover Page</a:t>
            </a:r>
          </a:p>
        </p:txBody>
      </p:sp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6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lvl1pPr>
            <a:lvl2pPr>
              <a:buBlip>
                <a:blip r:embed="rId3"/>
              </a:buBlip>
              <a:defRPr>
                <a:latin typeface="Calibri"/>
                <a:ea typeface="Calibri"/>
                <a:cs typeface="Calibri"/>
                <a:sym typeface="Calibri"/>
              </a:defRPr>
            </a:lvl2pPr>
            <a:lvl3pPr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lvl3pPr>
            <a:lvl4pPr>
              <a:buBlip>
                <a:blip r:embed="rId3"/>
              </a:buBlip>
              <a:defRPr>
                <a:latin typeface="Calibri"/>
                <a:ea typeface="Calibri"/>
                <a:cs typeface="Calibri"/>
                <a:sym typeface="Calibri"/>
              </a:defRPr>
            </a:lvl4pPr>
            <a:lvl5pPr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71" name="TMT.INS.PRE."/>
          <p:cNvSpPr txBox="1"/>
          <p:nvPr/>
        </p:nvSpPr>
        <p:spPr>
          <a:xfrm>
            <a:off x="3056255" y="6496196"/>
            <a:ext cx="3316601" cy="292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1" tIns="45671" rIns="45671" bIns="45671">
            <a:spAutoFit/>
          </a:bodyPr>
          <a:lstStyle>
            <a:lvl1pPr algn="ctr" defTabSz="914400">
              <a:defRPr sz="1800" b="1">
                <a:solidFill>
                  <a:srgbClr val="3B7C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 hangingPunct="0">
              <a:defRPr sz="2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300"/>
              <a:t>TMT.INS.PRE.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M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"/>
          <p:cNvSpPr/>
          <p:nvPr/>
        </p:nvSpPr>
        <p:spPr>
          <a:xfrm>
            <a:off x="-14209" y="1387752"/>
            <a:ext cx="9172418" cy="553553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671" tIns="45671" rIns="45671" bIns="45671" anchor="ctr"/>
          <a:lstStyle/>
          <a:p>
            <a:pPr algn="l" defTabSz="642255" rtl="0" hangingPunct="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Information Restricted Per Cover Page"/>
          <p:cNvSpPr txBox="1"/>
          <p:nvPr/>
        </p:nvSpPr>
        <p:spPr>
          <a:xfrm>
            <a:off x="-361000" y="6526996"/>
            <a:ext cx="3406864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1" tIns="45671" rIns="45671" bIns="45671">
            <a:spAutoFit/>
          </a:bodyPr>
          <a:lstStyle>
            <a:lvl1pPr algn="ctr" defTabSz="914400">
              <a:defRPr sz="1400" b="1">
                <a:solidFill>
                  <a:srgbClr val="3B7C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 hangingPunct="0">
              <a:defRPr sz="2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000"/>
              <a:t>Information Restricted Per Cover Page</a:t>
            </a:r>
          </a:p>
        </p:txBody>
      </p:sp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8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lvl1pPr>
            <a:lvl2pPr>
              <a:buBlip>
                <a:blip r:embed="rId3"/>
              </a:buBlip>
              <a:defRPr>
                <a:latin typeface="Calibri"/>
                <a:ea typeface="Calibri"/>
                <a:cs typeface="Calibri"/>
                <a:sym typeface="Calibri"/>
              </a:defRPr>
            </a:lvl2pPr>
            <a:lvl3pPr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lvl3pPr>
            <a:lvl4pPr>
              <a:buBlip>
                <a:blip r:embed="rId3"/>
              </a:buBlip>
              <a:defRPr>
                <a:latin typeface="Calibri"/>
                <a:ea typeface="Calibri"/>
                <a:cs typeface="Calibri"/>
                <a:sym typeface="Calibri"/>
              </a:defRPr>
            </a:lvl4pPr>
            <a:lvl5pPr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83" name="TMT.INS.PRE.17.170.DRF01"/>
          <p:cNvSpPr txBox="1"/>
          <p:nvPr/>
        </p:nvSpPr>
        <p:spPr>
          <a:xfrm>
            <a:off x="3056255" y="6496196"/>
            <a:ext cx="3316601" cy="292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1" tIns="45671" rIns="45671" bIns="45671">
            <a:spAutoFit/>
          </a:bodyPr>
          <a:lstStyle>
            <a:lvl1pPr algn="ctr" defTabSz="914400">
              <a:defRPr sz="1800" b="1">
                <a:solidFill>
                  <a:srgbClr val="3B7C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 hangingPunct="0">
              <a:defRPr sz="2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300"/>
              <a:t>TMT.INS.PRE.17.170.DRF01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Text"/>
          <p:cNvSpPr txBox="1">
            <a:spLocks noGrp="1"/>
          </p:cNvSpPr>
          <p:nvPr>
            <p:ph type="title"/>
          </p:nvPr>
        </p:nvSpPr>
        <p:spPr>
          <a:xfrm>
            <a:off x="669726" y="312539"/>
            <a:ext cx="7804548" cy="1518048"/>
          </a:xfrm>
          <a:prstGeom prst="rect">
            <a:avLst/>
          </a:prstGeom>
          <a:effectLst/>
        </p:spPr>
        <p:txBody>
          <a:bodyPr lIns="35678" tIns="35678" rIns="35678" bIns="35678"/>
          <a:lstStyle>
            <a:lvl1pPr defTabSz="410331">
              <a:defRPr sz="5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91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6" y="1830588"/>
            <a:ext cx="7804548" cy="4420195"/>
          </a:xfrm>
          <a:prstGeom prst="rect">
            <a:avLst/>
          </a:prstGeom>
        </p:spPr>
        <p:txBody>
          <a:bodyPr lIns="35678" tIns="35678" rIns="35678" bIns="35678" anchor="ctr">
            <a:normAutofit/>
          </a:bodyPr>
          <a:lstStyle>
            <a:lvl1pPr marL="294865" indent="-294865" defTabSz="410331">
              <a:spcBef>
                <a:spcPts val="2953"/>
              </a:spcBef>
              <a:buSzPct val="75000"/>
              <a:buChar char="•"/>
              <a:defRPr sz="2400">
                <a:latin typeface="+mn-lt"/>
                <a:ea typeface="+mn-ea"/>
                <a:cs typeface="+mn-cs"/>
                <a:sym typeface="Helvetica Light"/>
              </a:defRPr>
            </a:lvl1pPr>
            <a:lvl2pPr marL="607073" indent="-294865" defTabSz="410331">
              <a:spcBef>
                <a:spcPts val="2953"/>
              </a:spcBef>
              <a:buSzPct val="75000"/>
              <a:buChar char="•"/>
              <a:defRPr sz="2400">
                <a:latin typeface="+mn-lt"/>
                <a:ea typeface="+mn-ea"/>
                <a:cs typeface="+mn-cs"/>
                <a:sym typeface="Helvetica Light"/>
              </a:defRPr>
            </a:lvl2pPr>
            <a:lvl3pPr marL="919281" indent="-294865" defTabSz="410331">
              <a:spcBef>
                <a:spcPts val="2953"/>
              </a:spcBef>
              <a:buSzPct val="75000"/>
              <a:buChar char="•"/>
              <a:defRPr sz="2400">
                <a:latin typeface="+mn-lt"/>
                <a:ea typeface="+mn-ea"/>
                <a:cs typeface="+mn-cs"/>
                <a:sym typeface="Helvetica Light"/>
              </a:defRPr>
            </a:lvl3pPr>
            <a:lvl4pPr marL="1231489" indent="-294865" defTabSz="410331">
              <a:spcBef>
                <a:spcPts val="2953"/>
              </a:spcBef>
              <a:buSzPct val="75000"/>
              <a:buChar char="•"/>
              <a:defRPr sz="2400">
                <a:latin typeface="+mn-lt"/>
                <a:ea typeface="+mn-ea"/>
                <a:cs typeface="+mn-cs"/>
                <a:sym typeface="Helvetica Light"/>
              </a:defRPr>
            </a:lvl4pPr>
            <a:lvl5pPr marL="1543697" indent="-294865" defTabSz="410331">
              <a:spcBef>
                <a:spcPts val="2953"/>
              </a:spcBef>
              <a:buSzPct val="75000"/>
              <a:buChar char="•"/>
              <a:defRPr sz="24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35263" y="6505297"/>
            <a:ext cx="264585" cy="245255"/>
          </a:xfrm>
          <a:prstGeom prst="rect">
            <a:avLst/>
          </a:prstGeom>
        </p:spPr>
        <p:txBody>
          <a:bodyPr wrap="none" lIns="35678" tIns="35678" rIns="35678" bIns="35678" anchor="t"/>
          <a:lstStyle>
            <a:lvl1pPr algn="ctr" defTabSz="410331"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&amp;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Text"/>
          <p:cNvSpPr txBox="1">
            <a:spLocks noGrp="1"/>
          </p:cNvSpPr>
          <p:nvPr>
            <p:ph type="title"/>
          </p:nvPr>
        </p:nvSpPr>
        <p:spPr>
          <a:xfrm>
            <a:off x="892989" y="1151930"/>
            <a:ext cx="7358063" cy="2321719"/>
          </a:xfrm>
          <a:prstGeom prst="rect">
            <a:avLst/>
          </a:prstGeom>
          <a:effectLst/>
        </p:spPr>
        <p:txBody>
          <a:bodyPr lIns="35678" tIns="35678" rIns="35678" bIns="35678" anchor="b"/>
          <a:lstStyle>
            <a:lvl1pPr defTabSz="410331">
              <a:defRPr sz="5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0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89" y="3536156"/>
            <a:ext cx="7358063" cy="794742"/>
          </a:xfrm>
          <a:prstGeom prst="rect">
            <a:avLst/>
          </a:prstGeom>
        </p:spPr>
        <p:txBody>
          <a:bodyPr lIns="35678" tIns="35678" rIns="35678" bIns="35678">
            <a:normAutofit/>
          </a:bodyPr>
          <a:lstStyle>
            <a:lvl1pPr marL="0" indent="0" algn="ctr" defTabSz="410331">
              <a:spcBef>
                <a:spcPts val="0"/>
              </a:spcBef>
              <a:buSzTx/>
              <a:buNone/>
              <a:defRPr sz="2100">
                <a:latin typeface="+mn-lt"/>
                <a:ea typeface="+mn-ea"/>
                <a:cs typeface="+mn-cs"/>
                <a:sym typeface="Helvetica Light"/>
              </a:defRPr>
            </a:lvl1pPr>
            <a:lvl2pPr marL="0" indent="160565" algn="ctr" defTabSz="410331">
              <a:spcBef>
                <a:spcPts val="0"/>
              </a:spcBef>
              <a:buSzTx/>
              <a:buNone/>
              <a:defRPr sz="2100">
                <a:latin typeface="+mn-lt"/>
                <a:ea typeface="+mn-ea"/>
                <a:cs typeface="+mn-cs"/>
                <a:sym typeface="Helvetica Light"/>
              </a:defRPr>
            </a:lvl2pPr>
            <a:lvl3pPr marL="0" indent="321125" algn="ctr" defTabSz="410331">
              <a:spcBef>
                <a:spcPts val="0"/>
              </a:spcBef>
              <a:buSzTx/>
              <a:buNone/>
              <a:defRPr sz="2100">
                <a:latin typeface="+mn-lt"/>
                <a:ea typeface="+mn-ea"/>
                <a:cs typeface="+mn-cs"/>
                <a:sym typeface="Helvetica Light"/>
              </a:defRPr>
            </a:lvl3pPr>
            <a:lvl4pPr marL="0" indent="481692" algn="ctr" defTabSz="410331">
              <a:spcBef>
                <a:spcPts val="0"/>
              </a:spcBef>
              <a:buSzTx/>
              <a:buNone/>
              <a:defRPr sz="2100">
                <a:latin typeface="+mn-lt"/>
                <a:ea typeface="+mn-ea"/>
                <a:cs typeface="+mn-cs"/>
                <a:sym typeface="Helvetica Light"/>
              </a:defRPr>
            </a:lvl4pPr>
            <a:lvl5pPr marL="0" indent="642255" algn="ctr" defTabSz="410331">
              <a:spcBef>
                <a:spcPts val="0"/>
              </a:spcBef>
              <a:buSzTx/>
              <a:buNone/>
              <a:defRPr sz="21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35263" y="6505297"/>
            <a:ext cx="264585" cy="245255"/>
          </a:xfrm>
          <a:prstGeom prst="rect">
            <a:avLst/>
          </a:prstGeom>
        </p:spPr>
        <p:txBody>
          <a:bodyPr wrap="none" lIns="35678" tIns="35678" rIns="35678" bIns="35678" anchor="t"/>
          <a:lstStyle>
            <a:lvl1pPr algn="ctr" defTabSz="410331"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Information Restricted Per Cover Page"/>
          <p:cNvSpPr txBox="1"/>
          <p:nvPr/>
        </p:nvSpPr>
        <p:spPr>
          <a:xfrm>
            <a:off x="-361000" y="6526996"/>
            <a:ext cx="3406864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1" tIns="45671" rIns="45671" bIns="45671">
            <a:spAutoFit/>
          </a:bodyPr>
          <a:lstStyle>
            <a:lvl1pPr algn="ctr" defTabSz="914400">
              <a:defRPr sz="1400" b="1">
                <a:solidFill>
                  <a:srgbClr val="3B7C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 hangingPunct="0">
              <a:defRPr sz="2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000"/>
              <a:t>Information Restricted Per Cover Page</a:t>
            </a:r>
          </a:p>
        </p:txBody>
      </p:sp>
      <p:sp>
        <p:nvSpPr>
          <p:cNvPr id="10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lvl1pPr>
            <a:lvl2pPr>
              <a:buBlip>
                <a:blip r:embed="rId3"/>
              </a:buBlip>
              <a:defRPr>
                <a:latin typeface="Calibri"/>
                <a:ea typeface="Calibri"/>
                <a:cs typeface="Calibri"/>
                <a:sym typeface="Calibri"/>
              </a:defRPr>
            </a:lvl2pPr>
            <a:lvl3pPr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lvl3pPr>
            <a:lvl4pPr>
              <a:buBlip>
                <a:blip r:embed="rId3"/>
              </a:buBlip>
              <a:defRPr>
                <a:latin typeface="Calibri"/>
                <a:ea typeface="Calibri"/>
                <a:cs typeface="Calibri"/>
                <a:sym typeface="Calibri"/>
              </a:defRPr>
            </a:lvl4pPr>
            <a:lvl5pPr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12" name="TMT.INS.PRE.17.170.DRF01"/>
          <p:cNvSpPr txBox="1"/>
          <p:nvPr/>
        </p:nvSpPr>
        <p:spPr>
          <a:xfrm>
            <a:off x="3056255" y="6496196"/>
            <a:ext cx="3316601" cy="292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1" tIns="45671" rIns="45671" bIns="45671">
            <a:spAutoFit/>
          </a:bodyPr>
          <a:lstStyle>
            <a:lvl1pPr algn="ctr" defTabSz="914400">
              <a:defRPr sz="1800" b="1">
                <a:solidFill>
                  <a:srgbClr val="3B7C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 hangingPunct="0">
              <a:defRPr sz="2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300"/>
              <a:t>TMT.INS.PRE.17.170.DRF01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ft picture wit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Information Restricted Per Cover Page"/>
          <p:cNvSpPr txBox="1"/>
          <p:nvPr/>
        </p:nvSpPr>
        <p:spPr>
          <a:xfrm>
            <a:off x="-361000" y="6526996"/>
            <a:ext cx="3406864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1" tIns="45671" rIns="45671" bIns="45671">
            <a:spAutoFit/>
          </a:bodyPr>
          <a:lstStyle>
            <a:lvl1pPr algn="ctr" defTabSz="914400">
              <a:defRPr sz="1400" b="1">
                <a:solidFill>
                  <a:srgbClr val="3B7C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 hangingPunct="0">
              <a:defRPr sz="2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000"/>
              <a:t>Information Restricted Per Cover Page</a:t>
            </a:r>
          </a:p>
        </p:txBody>
      </p:sp>
      <p:sp>
        <p:nvSpPr>
          <p:cNvPr id="120" name="Title Text"/>
          <p:cNvSpPr txBox="1">
            <a:spLocks noGrp="1"/>
          </p:cNvSpPr>
          <p:nvPr>
            <p:ph type="title"/>
          </p:nvPr>
        </p:nvSpPr>
        <p:spPr>
          <a:xfrm>
            <a:off x="457220" y="333335"/>
            <a:ext cx="8229601" cy="1009730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2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645025" y="1343064"/>
            <a:ext cx="4041776" cy="8318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352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  <a:lvl2pPr marL="0" indent="321125">
              <a:spcBef>
                <a:spcPts val="352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2pPr>
            <a:lvl3pPr marL="0" indent="642255">
              <a:spcBef>
                <a:spcPts val="352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3pPr>
            <a:lvl4pPr marL="0" indent="963382">
              <a:spcBef>
                <a:spcPts val="352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4pPr>
            <a:lvl5pPr marL="0" indent="1284513">
              <a:spcBef>
                <a:spcPts val="352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769101" y="6509822"/>
            <a:ext cx="2133600" cy="265451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M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"/>
          <p:cNvSpPr/>
          <p:nvPr/>
        </p:nvSpPr>
        <p:spPr>
          <a:xfrm>
            <a:off x="-14209" y="1387752"/>
            <a:ext cx="9172418" cy="553553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671" tIns="45671" rIns="45671" bIns="45671" anchor="ctr"/>
          <a:lstStyle/>
          <a:p>
            <a:pPr algn="l" defTabSz="642255" rtl="0" hangingPunct="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Information Restricted Per Cover Page"/>
          <p:cNvSpPr txBox="1"/>
          <p:nvPr/>
        </p:nvSpPr>
        <p:spPr>
          <a:xfrm>
            <a:off x="-361000" y="6526996"/>
            <a:ext cx="3406864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1" tIns="45671" rIns="45671" bIns="45671">
            <a:spAutoFit/>
          </a:bodyPr>
          <a:lstStyle>
            <a:lvl1pPr algn="ctr" defTabSz="914400">
              <a:defRPr sz="1400" b="1">
                <a:solidFill>
                  <a:srgbClr val="3B7C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 hangingPunct="0">
              <a:defRPr sz="2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000"/>
              <a:t>Information Restricted Per Cover Page</a:t>
            </a:r>
          </a:p>
        </p:txBody>
      </p:sp>
      <p:sp>
        <p:nvSpPr>
          <p:cNvPr id="13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3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lvl1pPr>
            <a:lvl2pPr>
              <a:buBlip>
                <a:blip r:embed="rId3"/>
              </a:buBlip>
              <a:defRPr>
                <a:latin typeface="Calibri"/>
                <a:ea typeface="Calibri"/>
                <a:cs typeface="Calibri"/>
                <a:sym typeface="Calibri"/>
              </a:defRPr>
            </a:lvl2pPr>
            <a:lvl3pPr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lvl3pPr>
            <a:lvl4pPr>
              <a:buBlip>
                <a:blip r:embed="rId3"/>
              </a:buBlip>
              <a:defRPr>
                <a:latin typeface="Calibri"/>
                <a:ea typeface="Calibri"/>
                <a:cs typeface="Calibri"/>
                <a:sym typeface="Calibri"/>
              </a:defRPr>
            </a:lvl4pPr>
            <a:lvl5pPr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34" name="TMT.INS."/>
          <p:cNvSpPr txBox="1"/>
          <p:nvPr/>
        </p:nvSpPr>
        <p:spPr>
          <a:xfrm>
            <a:off x="3056255" y="6496196"/>
            <a:ext cx="3316601" cy="292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1" tIns="45671" rIns="45671" bIns="45671">
            <a:spAutoFit/>
          </a:bodyPr>
          <a:lstStyle>
            <a:lvl1pPr algn="ctr" defTabSz="914400">
              <a:defRPr sz="1800" b="1">
                <a:solidFill>
                  <a:srgbClr val="3B7C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 hangingPunct="0">
              <a:defRPr sz="2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300"/>
              <a:t>TMT.INS.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685815" y="1546225"/>
            <a:ext cx="7772401" cy="233997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6305" y="1943115"/>
            <a:ext cx="6400801" cy="2971801"/>
          </a:xfrm>
          <a:prstGeom prst="rect">
            <a:avLst/>
          </a:prstGeom>
          <a:effectLst>
            <a:outerShdw blurRad="25400" dist="25400" dir="2700000" rotWithShape="0">
              <a:srgbClr val="000000"/>
            </a:outerShdw>
          </a:effectLst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  <a:lvl2pPr marL="0" indent="321208" algn="ctr">
              <a:buSzTx/>
              <a:buNone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2pPr>
            <a:lvl3pPr marL="0" indent="642420" algn="ctr">
              <a:buSzTx/>
              <a:buNone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3pPr>
            <a:lvl4pPr marL="0" indent="963629" algn="ctr">
              <a:buSzTx/>
              <a:buNone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4pPr>
            <a:lvl5pPr marL="0" indent="1284842" algn="ctr">
              <a:buSzTx/>
              <a:buNone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629400" y="6509822"/>
            <a:ext cx="2133600" cy="2654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2A62E2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680" indent="0" algn="ctr">
              <a:buNone/>
              <a:defRPr/>
            </a:lvl2pPr>
            <a:lvl3pPr marL="913368" indent="0" algn="ctr">
              <a:buNone/>
              <a:defRPr/>
            </a:lvl3pPr>
            <a:lvl4pPr marL="1370060" indent="0" algn="ctr">
              <a:buNone/>
              <a:defRPr/>
            </a:lvl4pPr>
            <a:lvl5pPr marL="1826744" indent="0" algn="ctr">
              <a:buNone/>
              <a:defRPr/>
            </a:lvl5pPr>
            <a:lvl6pPr marL="2283426" indent="0" algn="ctr">
              <a:buNone/>
              <a:defRPr/>
            </a:lvl6pPr>
            <a:lvl7pPr marL="2740117" indent="0" algn="ctr">
              <a:buNone/>
              <a:defRPr/>
            </a:lvl7pPr>
            <a:lvl8pPr marL="3196797" indent="0" algn="ctr">
              <a:buNone/>
              <a:defRPr/>
            </a:lvl8pPr>
            <a:lvl9pPr marL="365348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92984" y="1151930"/>
            <a:ext cx="7358063" cy="2321719"/>
          </a:xfrm>
          <a:prstGeom prst="rect">
            <a:avLst/>
          </a:prstGeom>
          <a:effectLst/>
        </p:spPr>
        <p:txBody>
          <a:bodyPr lIns="35687" tIns="35687" rIns="35687" bIns="35687" anchor="b"/>
          <a:lstStyle>
            <a:lvl1pPr defTabSz="410436">
              <a:defRPr sz="5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84" y="3536156"/>
            <a:ext cx="7358063" cy="794742"/>
          </a:xfrm>
          <a:prstGeom prst="rect">
            <a:avLst/>
          </a:prstGeom>
        </p:spPr>
        <p:txBody>
          <a:bodyPr lIns="35687" tIns="35687" rIns="35687" bIns="35687">
            <a:normAutofit/>
          </a:bodyPr>
          <a:lstStyle>
            <a:lvl1pPr marL="0" indent="0" algn="ctr" defTabSz="410436">
              <a:spcBef>
                <a:spcPts val="0"/>
              </a:spcBef>
              <a:buSzTx/>
              <a:buNone/>
              <a:defRPr sz="2200">
                <a:latin typeface="+mn-lt"/>
                <a:ea typeface="+mn-ea"/>
                <a:cs typeface="+mn-cs"/>
                <a:sym typeface="Helvetica Light"/>
              </a:defRPr>
            </a:lvl1pPr>
            <a:lvl2pPr marL="0" indent="160606" algn="ctr" defTabSz="410436">
              <a:spcBef>
                <a:spcPts val="0"/>
              </a:spcBef>
              <a:buSzTx/>
              <a:buNone/>
              <a:defRPr sz="2200">
                <a:latin typeface="+mn-lt"/>
                <a:ea typeface="+mn-ea"/>
                <a:cs typeface="+mn-cs"/>
                <a:sym typeface="Helvetica Light"/>
              </a:defRPr>
            </a:lvl2pPr>
            <a:lvl3pPr marL="0" indent="321208" algn="ctr" defTabSz="410436">
              <a:spcBef>
                <a:spcPts val="0"/>
              </a:spcBef>
              <a:buSzTx/>
              <a:buNone/>
              <a:defRPr sz="2200">
                <a:latin typeface="+mn-lt"/>
                <a:ea typeface="+mn-ea"/>
                <a:cs typeface="+mn-cs"/>
                <a:sym typeface="Helvetica Light"/>
              </a:defRPr>
            </a:lvl3pPr>
            <a:lvl4pPr marL="0" indent="481815" algn="ctr" defTabSz="410436">
              <a:spcBef>
                <a:spcPts val="0"/>
              </a:spcBef>
              <a:buSzTx/>
              <a:buNone/>
              <a:defRPr sz="2200">
                <a:latin typeface="+mn-lt"/>
                <a:ea typeface="+mn-ea"/>
                <a:cs typeface="+mn-cs"/>
                <a:sym typeface="Helvetica Light"/>
              </a:defRPr>
            </a:lvl4pPr>
            <a:lvl5pPr marL="0" indent="642420" algn="ctr" defTabSz="410436">
              <a:spcBef>
                <a:spcPts val="0"/>
              </a:spcBef>
              <a:buSzTx/>
              <a:buNone/>
              <a:defRPr sz="2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20289" y="6505278"/>
            <a:ext cx="294523" cy="272186"/>
          </a:xfrm>
          <a:prstGeom prst="rect">
            <a:avLst/>
          </a:prstGeom>
        </p:spPr>
        <p:txBody>
          <a:bodyPr wrap="none" lIns="35687" tIns="35687" rIns="35687" bIns="35687" anchor="t"/>
          <a:lstStyle>
            <a:lvl1pPr algn="ctr" defTabSz="410436">
              <a:defRPr sz="13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669727" y="312540"/>
            <a:ext cx="7804547" cy="1518047"/>
          </a:xfrm>
          <a:prstGeom prst="rect">
            <a:avLst/>
          </a:prstGeom>
          <a:effectLst/>
        </p:spPr>
        <p:txBody>
          <a:bodyPr lIns="35687" tIns="35687" rIns="35687" bIns="35687"/>
          <a:lstStyle>
            <a:lvl1pPr defTabSz="410436">
              <a:defRPr sz="5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20289" y="6505278"/>
            <a:ext cx="294523" cy="272186"/>
          </a:xfrm>
          <a:prstGeom prst="rect">
            <a:avLst/>
          </a:prstGeom>
        </p:spPr>
        <p:txBody>
          <a:bodyPr wrap="none" lIns="35687" tIns="35687" rIns="35687" bIns="35687" anchor="t"/>
          <a:lstStyle>
            <a:lvl1pPr algn="ctr" defTabSz="410436">
              <a:defRPr sz="13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20289" y="6505278"/>
            <a:ext cx="294523" cy="272186"/>
          </a:xfrm>
          <a:prstGeom prst="rect">
            <a:avLst/>
          </a:prstGeom>
        </p:spPr>
        <p:txBody>
          <a:bodyPr wrap="none" lIns="35687" tIns="35687" rIns="35687" bIns="35687" anchor="t"/>
          <a:lstStyle>
            <a:lvl1pPr algn="ctr" defTabSz="410436">
              <a:defRPr sz="13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M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"/>
          <p:cNvSpPr/>
          <p:nvPr/>
        </p:nvSpPr>
        <p:spPr>
          <a:xfrm>
            <a:off x="-14209" y="1387752"/>
            <a:ext cx="9172418" cy="553553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683" tIns="45683" rIns="45683" bIns="45683" anchor="ctr"/>
          <a:lstStyle/>
          <a:p>
            <a:pPr algn="l" defTabSz="642420" rtl="0" hangingPunct="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Information Restricted Per Cover Page"/>
          <p:cNvSpPr txBox="1"/>
          <p:nvPr/>
        </p:nvSpPr>
        <p:spPr>
          <a:xfrm>
            <a:off x="-361000" y="6526991"/>
            <a:ext cx="3406864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83" tIns="45683" rIns="45683" bIns="45683">
            <a:spAutoFit/>
          </a:bodyPr>
          <a:lstStyle>
            <a:lvl1pPr algn="ctr" defTabSz="914400">
              <a:defRPr sz="1400" b="1">
                <a:solidFill>
                  <a:srgbClr val="3B7C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 hangingPunct="0">
              <a:defRPr sz="2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000"/>
              <a:t>Information Restricted Per Cover Page</a:t>
            </a:r>
          </a:p>
        </p:txBody>
      </p:sp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0" name="TMT.INS.PRE.17"/>
          <p:cNvSpPr txBox="1"/>
          <p:nvPr/>
        </p:nvSpPr>
        <p:spPr>
          <a:xfrm>
            <a:off x="3056255" y="6496196"/>
            <a:ext cx="3316601" cy="292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83" tIns="45683" rIns="45683" bIns="45683">
            <a:spAutoFit/>
          </a:bodyPr>
          <a:lstStyle>
            <a:lvl1pPr algn="ctr" defTabSz="914400">
              <a:defRPr sz="1800" b="1">
                <a:solidFill>
                  <a:srgbClr val="3B7C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 hangingPunct="0">
              <a:defRPr sz="2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300"/>
              <a:t>TMT.INS.PRE.17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Information Restricted Per Cover Page"/>
          <p:cNvSpPr txBox="1"/>
          <p:nvPr/>
        </p:nvSpPr>
        <p:spPr>
          <a:xfrm>
            <a:off x="-361000" y="6526991"/>
            <a:ext cx="3406864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83" tIns="45683" rIns="45683" bIns="45683">
            <a:spAutoFit/>
          </a:bodyPr>
          <a:lstStyle>
            <a:lvl1pPr algn="ctr" defTabSz="914400">
              <a:defRPr sz="1400" b="1">
                <a:solidFill>
                  <a:srgbClr val="3B7C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 hangingPunct="0">
              <a:defRPr sz="2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000"/>
              <a:t>Information Restricted Per Cover Page</a:t>
            </a:r>
          </a:p>
        </p:txBody>
      </p:sp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6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lvl1pPr>
            <a:lvl2pPr>
              <a:buBlip>
                <a:blip r:embed="rId3"/>
              </a:buBlip>
              <a:defRPr>
                <a:latin typeface="Calibri"/>
                <a:ea typeface="Calibri"/>
                <a:cs typeface="Calibri"/>
                <a:sym typeface="Calibri"/>
              </a:defRPr>
            </a:lvl2pPr>
            <a:lvl3pPr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lvl3pPr>
            <a:lvl4pPr>
              <a:buBlip>
                <a:blip r:embed="rId3"/>
              </a:buBlip>
              <a:defRPr>
                <a:latin typeface="Calibri"/>
                <a:ea typeface="Calibri"/>
                <a:cs typeface="Calibri"/>
                <a:sym typeface="Calibri"/>
              </a:defRPr>
            </a:lvl4pPr>
            <a:lvl5pPr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71" name="TMT.INS.PRE."/>
          <p:cNvSpPr txBox="1"/>
          <p:nvPr/>
        </p:nvSpPr>
        <p:spPr>
          <a:xfrm>
            <a:off x="3056255" y="6496196"/>
            <a:ext cx="3316601" cy="292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83" tIns="45683" rIns="45683" bIns="45683">
            <a:spAutoFit/>
          </a:bodyPr>
          <a:lstStyle>
            <a:lvl1pPr algn="ctr" defTabSz="914400">
              <a:defRPr sz="1800" b="1">
                <a:solidFill>
                  <a:srgbClr val="3B7C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 hangingPunct="0">
              <a:defRPr sz="2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300"/>
              <a:t>TMT.INS.PRE.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M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"/>
          <p:cNvSpPr/>
          <p:nvPr/>
        </p:nvSpPr>
        <p:spPr>
          <a:xfrm>
            <a:off x="-14209" y="1387752"/>
            <a:ext cx="9172418" cy="553553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683" tIns="45683" rIns="45683" bIns="45683" anchor="ctr"/>
          <a:lstStyle/>
          <a:p>
            <a:pPr algn="l" defTabSz="642420" rtl="0" hangingPunct="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Information Restricted Per Cover Page"/>
          <p:cNvSpPr txBox="1"/>
          <p:nvPr/>
        </p:nvSpPr>
        <p:spPr>
          <a:xfrm>
            <a:off x="-361000" y="6526991"/>
            <a:ext cx="3406864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83" tIns="45683" rIns="45683" bIns="45683">
            <a:spAutoFit/>
          </a:bodyPr>
          <a:lstStyle>
            <a:lvl1pPr algn="ctr" defTabSz="914400">
              <a:defRPr sz="1400" b="1">
                <a:solidFill>
                  <a:srgbClr val="3B7C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 hangingPunct="0">
              <a:defRPr sz="2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000"/>
              <a:t>Information Restricted Per Cover Page</a:t>
            </a:r>
          </a:p>
        </p:txBody>
      </p:sp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8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lvl1pPr>
            <a:lvl2pPr>
              <a:buBlip>
                <a:blip r:embed="rId3"/>
              </a:buBlip>
              <a:defRPr>
                <a:latin typeface="Calibri"/>
                <a:ea typeface="Calibri"/>
                <a:cs typeface="Calibri"/>
                <a:sym typeface="Calibri"/>
              </a:defRPr>
            </a:lvl2pPr>
            <a:lvl3pPr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lvl3pPr>
            <a:lvl4pPr>
              <a:buBlip>
                <a:blip r:embed="rId3"/>
              </a:buBlip>
              <a:defRPr>
                <a:latin typeface="Calibri"/>
                <a:ea typeface="Calibri"/>
                <a:cs typeface="Calibri"/>
                <a:sym typeface="Calibri"/>
              </a:defRPr>
            </a:lvl4pPr>
            <a:lvl5pPr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83" name="TMT.INS.PRE.17.170.DRF01"/>
          <p:cNvSpPr txBox="1"/>
          <p:nvPr/>
        </p:nvSpPr>
        <p:spPr>
          <a:xfrm>
            <a:off x="3056255" y="6496196"/>
            <a:ext cx="3316601" cy="292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83" tIns="45683" rIns="45683" bIns="45683">
            <a:spAutoFit/>
          </a:bodyPr>
          <a:lstStyle>
            <a:lvl1pPr algn="ctr" defTabSz="914400">
              <a:defRPr sz="1800" b="1">
                <a:solidFill>
                  <a:srgbClr val="3B7C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 hangingPunct="0">
              <a:defRPr sz="2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300"/>
              <a:t>TMT.INS.PRE.17.170.DRF01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Text"/>
          <p:cNvSpPr txBox="1">
            <a:spLocks noGrp="1"/>
          </p:cNvSpPr>
          <p:nvPr>
            <p:ph type="title"/>
          </p:nvPr>
        </p:nvSpPr>
        <p:spPr>
          <a:xfrm>
            <a:off x="669726" y="312539"/>
            <a:ext cx="7804548" cy="1518048"/>
          </a:xfrm>
          <a:prstGeom prst="rect">
            <a:avLst/>
          </a:prstGeom>
          <a:effectLst/>
        </p:spPr>
        <p:txBody>
          <a:bodyPr lIns="35687" tIns="35687" rIns="35687" bIns="35687"/>
          <a:lstStyle>
            <a:lvl1pPr defTabSz="410436">
              <a:defRPr sz="5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91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6" y="1830588"/>
            <a:ext cx="7804548" cy="4420195"/>
          </a:xfrm>
          <a:prstGeom prst="rect">
            <a:avLst/>
          </a:prstGeom>
        </p:spPr>
        <p:txBody>
          <a:bodyPr lIns="35687" tIns="35687" rIns="35687" bIns="35687" anchor="ctr">
            <a:normAutofit/>
          </a:bodyPr>
          <a:lstStyle>
            <a:lvl1pPr marL="294940" indent="-294940" defTabSz="410436">
              <a:spcBef>
                <a:spcPts val="2953"/>
              </a:spcBef>
              <a:buSzPct val="75000"/>
              <a:buChar char="•"/>
              <a:defRPr sz="2400">
                <a:latin typeface="+mn-lt"/>
                <a:ea typeface="+mn-ea"/>
                <a:cs typeface="+mn-cs"/>
                <a:sym typeface="Helvetica Light"/>
              </a:defRPr>
            </a:lvl1pPr>
            <a:lvl2pPr marL="607228" indent="-294940" defTabSz="410436">
              <a:spcBef>
                <a:spcPts val="2953"/>
              </a:spcBef>
              <a:buSzPct val="75000"/>
              <a:buChar char="•"/>
              <a:defRPr sz="2400">
                <a:latin typeface="+mn-lt"/>
                <a:ea typeface="+mn-ea"/>
                <a:cs typeface="+mn-cs"/>
                <a:sym typeface="Helvetica Light"/>
              </a:defRPr>
            </a:lvl2pPr>
            <a:lvl3pPr marL="919516" indent="-294940" defTabSz="410436">
              <a:spcBef>
                <a:spcPts val="2953"/>
              </a:spcBef>
              <a:buSzPct val="75000"/>
              <a:buChar char="•"/>
              <a:defRPr sz="2400">
                <a:latin typeface="+mn-lt"/>
                <a:ea typeface="+mn-ea"/>
                <a:cs typeface="+mn-cs"/>
                <a:sym typeface="Helvetica Light"/>
              </a:defRPr>
            </a:lvl3pPr>
            <a:lvl4pPr marL="1231804" indent="-294940" defTabSz="410436">
              <a:spcBef>
                <a:spcPts val="2953"/>
              </a:spcBef>
              <a:buSzPct val="75000"/>
              <a:buChar char="•"/>
              <a:defRPr sz="2400">
                <a:latin typeface="+mn-lt"/>
                <a:ea typeface="+mn-ea"/>
                <a:cs typeface="+mn-cs"/>
                <a:sym typeface="Helvetica Light"/>
              </a:defRPr>
            </a:lvl4pPr>
            <a:lvl5pPr marL="1544092" indent="-294940" defTabSz="410436">
              <a:spcBef>
                <a:spcPts val="2953"/>
              </a:spcBef>
              <a:buSzPct val="75000"/>
              <a:buChar char="•"/>
              <a:defRPr sz="24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35258" y="6505292"/>
            <a:ext cx="264585" cy="245255"/>
          </a:xfrm>
          <a:prstGeom prst="rect">
            <a:avLst/>
          </a:prstGeom>
        </p:spPr>
        <p:txBody>
          <a:bodyPr wrap="none" lIns="35687" tIns="35687" rIns="35687" bIns="35687" anchor="t"/>
          <a:lstStyle>
            <a:lvl1pPr algn="ctr" defTabSz="410436"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&amp;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Text"/>
          <p:cNvSpPr txBox="1">
            <a:spLocks noGrp="1"/>
          </p:cNvSpPr>
          <p:nvPr>
            <p:ph type="title"/>
          </p:nvPr>
        </p:nvSpPr>
        <p:spPr>
          <a:xfrm>
            <a:off x="892984" y="1151930"/>
            <a:ext cx="7358063" cy="2321719"/>
          </a:xfrm>
          <a:prstGeom prst="rect">
            <a:avLst/>
          </a:prstGeom>
          <a:effectLst/>
        </p:spPr>
        <p:txBody>
          <a:bodyPr lIns="35687" tIns="35687" rIns="35687" bIns="35687" anchor="b"/>
          <a:lstStyle>
            <a:lvl1pPr defTabSz="410436">
              <a:defRPr sz="5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0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84" y="3536156"/>
            <a:ext cx="7358063" cy="794742"/>
          </a:xfrm>
          <a:prstGeom prst="rect">
            <a:avLst/>
          </a:prstGeom>
        </p:spPr>
        <p:txBody>
          <a:bodyPr lIns="35687" tIns="35687" rIns="35687" bIns="35687">
            <a:normAutofit/>
          </a:bodyPr>
          <a:lstStyle>
            <a:lvl1pPr marL="0" indent="0" algn="ctr" defTabSz="410436">
              <a:spcBef>
                <a:spcPts val="0"/>
              </a:spcBef>
              <a:buSzTx/>
              <a:buNone/>
              <a:defRPr sz="2100">
                <a:latin typeface="+mn-lt"/>
                <a:ea typeface="+mn-ea"/>
                <a:cs typeface="+mn-cs"/>
                <a:sym typeface="Helvetica Light"/>
              </a:defRPr>
            </a:lvl1pPr>
            <a:lvl2pPr marL="0" indent="160606" algn="ctr" defTabSz="410436">
              <a:spcBef>
                <a:spcPts val="0"/>
              </a:spcBef>
              <a:buSzTx/>
              <a:buNone/>
              <a:defRPr sz="2100">
                <a:latin typeface="+mn-lt"/>
                <a:ea typeface="+mn-ea"/>
                <a:cs typeface="+mn-cs"/>
                <a:sym typeface="Helvetica Light"/>
              </a:defRPr>
            </a:lvl2pPr>
            <a:lvl3pPr marL="0" indent="321208" algn="ctr" defTabSz="410436">
              <a:spcBef>
                <a:spcPts val="0"/>
              </a:spcBef>
              <a:buSzTx/>
              <a:buNone/>
              <a:defRPr sz="2100">
                <a:latin typeface="+mn-lt"/>
                <a:ea typeface="+mn-ea"/>
                <a:cs typeface="+mn-cs"/>
                <a:sym typeface="Helvetica Light"/>
              </a:defRPr>
            </a:lvl3pPr>
            <a:lvl4pPr marL="0" indent="481815" algn="ctr" defTabSz="410436">
              <a:spcBef>
                <a:spcPts val="0"/>
              </a:spcBef>
              <a:buSzTx/>
              <a:buNone/>
              <a:defRPr sz="2100">
                <a:latin typeface="+mn-lt"/>
                <a:ea typeface="+mn-ea"/>
                <a:cs typeface="+mn-cs"/>
                <a:sym typeface="Helvetica Light"/>
              </a:defRPr>
            </a:lvl4pPr>
            <a:lvl5pPr marL="0" indent="642420" algn="ctr" defTabSz="410436">
              <a:spcBef>
                <a:spcPts val="0"/>
              </a:spcBef>
              <a:buSzTx/>
              <a:buNone/>
              <a:defRPr sz="21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35258" y="6505292"/>
            <a:ext cx="264585" cy="245255"/>
          </a:xfrm>
          <a:prstGeom prst="rect">
            <a:avLst/>
          </a:prstGeom>
        </p:spPr>
        <p:txBody>
          <a:bodyPr wrap="none" lIns="35687" tIns="35687" rIns="35687" bIns="35687" anchor="t"/>
          <a:lstStyle>
            <a:lvl1pPr algn="ctr" defTabSz="410436"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Information Restricted Per Cover Page"/>
          <p:cNvSpPr txBox="1"/>
          <p:nvPr/>
        </p:nvSpPr>
        <p:spPr>
          <a:xfrm>
            <a:off x="-361000" y="6526991"/>
            <a:ext cx="3406864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83" tIns="45683" rIns="45683" bIns="45683">
            <a:spAutoFit/>
          </a:bodyPr>
          <a:lstStyle>
            <a:lvl1pPr algn="ctr" defTabSz="914400">
              <a:defRPr sz="1400" b="1">
                <a:solidFill>
                  <a:srgbClr val="3B7C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 hangingPunct="0">
              <a:defRPr sz="2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000"/>
              <a:t>Information Restricted Per Cover Page</a:t>
            </a:r>
          </a:p>
        </p:txBody>
      </p:sp>
      <p:sp>
        <p:nvSpPr>
          <p:cNvPr id="10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lvl1pPr>
            <a:lvl2pPr>
              <a:buBlip>
                <a:blip r:embed="rId3"/>
              </a:buBlip>
              <a:defRPr>
                <a:latin typeface="Calibri"/>
                <a:ea typeface="Calibri"/>
                <a:cs typeface="Calibri"/>
                <a:sym typeface="Calibri"/>
              </a:defRPr>
            </a:lvl2pPr>
            <a:lvl3pPr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lvl3pPr>
            <a:lvl4pPr>
              <a:buBlip>
                <a:blip r:embed="rId3"/>
              </a:buBlip>
              <a:defRPr>
                <a:latin typeface="Calibri"/>
                <a:ea typeface="Calibri"/>
                <a:cs typeface="Calibri"/>
                <a:sym typeface="Calibri"/>
              </a:defRPr>
            </a:lvl4pPr>
            <a:lvl5pPr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12" name="TMT.INS.PRE.17.170.DRF01"/>
          <p:cNvSpPr txBox="1"/>
          <p:nvPr/>
        </p:nvSpPr>
        <p:spPr>
          <a:xfrm>
            <a:off x="3056255" y="6496196"/>
            <a:ext cx="3316601" cy="292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83" tIns="45683" rIns="45683" bIns="45683">
            <a:spAutoFit/>
          </a:bodyPr>
          <a:lstStyle>
            <a:lvl1pPr algn="ctr" defTabSz="914400">
              <a:defRPr sz="1800" b="1">
                <a:solidFill>
                  <a:srgbClr val="3B7C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 hangingPunct="0">
              <a:defRPr sz="2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300"/>
              <a:t>TMT.INS.PRE.17.170.DRF01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ft picture wit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Information Restricted Per Cover Page"/>
          <p:cNvSpPr txBox="1"/>
          <p:nvPr/>
        </p:nvSpPr>
        <p:spPr>
          <a:xfrm>
            <a:off x="-361000" y="6526991"/>
            <a:ext cx="3406864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83" tIns="45683" rIns="45683" bIns="45683">
            <a:spAutoFit/>
          </a:bodyPr>
          <a:lstStyle>
            <a:lvl1pPr algn="ctr" defTabSz="914400">
              <a:defRPr sz="1400" b="1">
                <a:solidFill>
                  <a:srgbClr val="3B7C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 hangingPunct="0">
              <a:defRPr sz="2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000"/>
              <a:t>Information Restricted Per Cover Page</a:t>
            </a:r>
          </a:p>
        </p:txBody>
      </p:sp>
      <p:sp>
        <p:nvSpPr>
          <p:cNvPr id="120" name="Title Text"/>
          <p:cNvSpPr txBox="1">
            <a:spLocks noGrp="1"/>
          </p:cNvSpPr>
          <p:nvPr>
            <p:ph type="title"/>
          </p:nvPr>
        </p:nvSpPr>
        <p:spPr>
          <a:xfrm>
            <a:off x="457215" y="333335"/>
            <a:ext cx="8229601" cy="1009730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2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645025" y="1343064"/>
            <a:ext cx="4041776" cy="8318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352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  <a:lvl2pPr marL="0" indent="321208">
              <a:spcBef>
                <a:spcPts val="352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2pPr>
            <a:lvl3pPr marL="0" indent="642420">
              <a:spcBef>
                <a:spcPts val="352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3pPr>
            <a:lvl4pPr marL="0" indent="963629">
              <a:spcBef>
                <a:spcPts val="352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4pPr>
            <a:lvl5pPr marL="0" indent="1284842">
              <a:spcBef>
                <a:spcPts val="352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769101" y="6509822"/>
            <a:ext cx="2133600" cy="265451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04800"/>
            <a:ext cx="685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6" tIns="45668" rIns="91336" bIns="456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M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"/>
          <p:cNvSpPr/>
          <p:nvPr/>
        </p:nvSpPr>
        <p:spPr>
          <a:xfrm>
            <a:off x="-14209" y="1387752"/>
            <a:ext cx="9172418" cy="553553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683" tIns="45683" rIns="45683" bIns="45683" anchor="ctr"/>
          <a:lstStyle/>
          <a:p>
            <a:pPr algn="l" defTabSz="642420" rtl="0" hangingPunct="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Information Restricted Per Cover Page"/>
          <p:cNvSpPr txBox="1"/>
          <p:nvPr/>
        </p:nvSpPr>
        <p:spPr>
          <a:xfrm>
            <a:off x="-361000" y="6526991"/>
            <a:ext cx="3406864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83" tIns="45683" rIns="45683" bIns="45683">
            <a:spAutoFit/>
          </a:bodyPr>
          <a:lstStyle>
            <a:lvl1pPr algn="ctr" defTabSz="914400">
              <a:defRPr sz="1400" b="1">
                <a:solidFill>
                  <a:srgbClr val="3B7C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 hangingPunct="0">
              <a:defRPr sz="2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000"/>
              <a:t>Information Restricted Per Cover Page</a:t>
            </a:r>
          </a:p>
        </p:txBody>
      </p:sp>
      <p:sp>
        <p:nvSpPr>
          <p:cNvPr id="13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3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lvl1pPr>
            <a:lvl2pPr>
              <a:buBlip>
                <a:blip r:embed="rId3"/>
              </a:buBlip>
              <a:defRPr>
                <a:latin typeface="Calibri"/>
                <a:ea typeface="Calibri"/>
                <a:cs typeface="Calibri"/>
                <a:sym typeface="Calibri"/>
              </a:defRPr>
            </a:lvl2pPr>
            <a:lvl3pPr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lvl3pPr>
            <a:lvl4pPr>
              <a:buBlip>
                <a:blip r:embed="rId3"/>
              </a:buBlip>
              <a:defRPr>
                <a:latin typeface="Calibri"/>
                <a:ea typeface="Calibri"/>
                <a:cs typeface="Calibri"/>
                <a:sym typeface="Calibri"/>
              </a:defRPr>
            </a:lvl4pPr>
            <a:lvl5pPr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34" name="TMT.INS."/>
          <p:cNvSpPr txBox="1"/>
          <p:nvPr/>
        </p:nvSpPr>
        <p:spPr>
          <a:xfrm>
            <a:off x="3056255" y="6496196"/>
            <a:ext cx="3316601" cy="292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83" tIns="45683" rIns="45683" bIns="45683">
            <a:spAutoFit/>
          </a:bodyPr>
          <a:lstStyle>
            <a:lvl1pPr algn="ctr" defTabSz="914400">
              <a:defRPr sz="1800" b="1">
                <a:solidFill>
                  <a:srgbClr val="3B7C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 hangingPunct="0">
              <a:defRPr sz="2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300"/>
              <a:t>TMT.INS.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92973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73" y="353615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696" algn="ctr">
              <a:spcBef>
                <a:spcPts val="0"/>
              </a:spcBef>
              <a:buSzTx/>
              <a:buNone/>
              <a:defRPr sz="2200"/>
            </a:lvl2pPr>
            <a:lvl3pPr marL="0" indent="321391" algn="ctr">
              <a:spcBef>
                <a:spcPts val="0"/>
              </a:spcBef>
              <a:buSzTx/>
              <a:buNone/>
              <a:defRPr sz="2200"/>
            </a:lvl3pPr>
            <a:lvl4pPr marL="0" indent="482086" algn="ctr">
              <a:spcBef>
                <a:spcPts val="0"/>
              </a:spcBef>
              <a:buSzTx/>
              <a:buNone/>
              <a:defRPr sz="2200"/>
            </a:lvl4pPr>
            <a:lvl5pPr marL="0" indent="642783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29610" y="446485"/>
            <a:ext cx="6875859" cy="4161234"/>
          </a:xfrm>
          <a:prstGeom prst="rect">
            <a:avLst/>
          </a:prstGeom>
        </p:spPr>
        <p:txBody>
          <a:bodyPr lIns="64277" tIns="32139" rIns="64277" bIns="3213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892973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73" y="575964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696" algn="ctr">
              <a:spcBef>
                <a:spcPts val="0"/>
              </a:spcBef>
              <a:buSzTx/>
              <a:buNone/>
              <a:defRPr sz="2200"/>
            </a:lvl2pPr>
            <a:lvl3pPr marL="0" indent="321391" algn="ctr">
              <a:spcBef>
                <a:spcPts val="0"/>
              </a:spcBef>
              <a:buSzTx/>
              <a:buNone/>
              <a:defRPr sz="2200"/>
            </a:lvl3pPr>
            <a:lvl4pPr marL="0" indent="482086" algn="ctr">
              <a:spcBef>
                <a:spcPts val="0"/>
              </a:spcBef>
              <a:buSzTx/>
              <a:buNone/>
              <a:defRPr sz="2200"/>
            </a:lvl4pPr>
            <a:lvl5pPr marL="0" indent="642783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20278" y="6500812"/>
            <a:ext cx="294523" cy="27218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892973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4723805" y="446484"/>
            <a:ext cx="3750469" cy="5786438"/>
          </a:xfrm>
          <a:prstGeom prst="rect">
            <a:avLst/>
          </a:prstGeom>
        </p:spPr>
        <p:txBody>
          <a:bodyPr lIns="64277" tIns="32139" rIns="64277" bIns="3213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9726" y="3348634"/>
            <a:ext cx="3750469" cy="288428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696" algn="ctr">
              <a:spcBef>
                <a:spcPts val="0"/>
              </a:spcBef>
              <a:buSzTx/>
              <a:buNone/>
              <a:defRPr sz="2200"/>
            </a:lvl2pPr>
            <a:lvl3pPr marL="0" indent="321391" algn="ctr">
              <a:spcBef>
                <a:spcPts val="0"/>
              </a:spcBef>
              <a:buSzTx/>
              <a:buNone/>
              <a:defRPr sz="2200"/>
            </a:lvl3pPr>
            <a:lvl4pPr marL="0" indent="482086" algn="ctr">
              <a:spcBef>
                <a:spcPts val="0"/>
              </a:spcBef>
              <a:buSzTx/>
              <a:buNone/>
              <a:defRPr sz="2200"/>
            </a:lvl4pPr>
            <a:lvl5pPr marL="0" indent="642783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4723805" y="1830588"/>
            <a:ext cx="3750469" cy="4420195"/>
          </a:xfrm>
          <a:prstGeom prst="rect">
            <a:avLst/>
          </a:prstGeom>
        </p:spPr>
        <p:txBody>
          <a:bodyPr lIns="64277" tIns="32139" rIns="64277" bIns="3213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69726" y="1830588"/>
            <a:ext cx="3750469" cy="4420195"/>
          </a:xfrm>
          <a:prstGeom prst="rect">
            <a:avLst/>
          </a:prstGeom>
        </p:spPr>
        <p:txBody>
          <a:bodyPr/>
          <a:lstStyle>
            <a:lvl1pPr marL="241044" indent="-241044">
              <a:spcBef>
                <a:spcPts val="2250"/>
              </a:spcBef>
              <a:defRPr sz="2000"/>
            </a:lvl1pPr>
            <a:lvl2pPr marL="482086" indent="-241044">
              <a:spcBef>
                <a:spcPts val="2250"/>
              </a:spcBef>
              <a:defRPr sz="2000"/>
            </a:lvl2pPr>
            <a:lvl3pPr marL="723131" indent="-241044">
              <a:spcBef>
                <a:spcPts val="2250"/>
              </a:spcBef>
              <a:defRPr sz="2000"/>
            </a:lvl3pPr>
            <a:lvl4pPr marL="964174" indent="-241044">
              <a:spcBef>
                <a:spcPts val="2250"/>
              </a:spcBef>
              <a:defRPr sz="2000"/>
            </a:lvl4pPr>
            <a:lvl5pPr marL="1205217" indent="-241044">
              <a:spcBef>
                <a:spcPts val="2250"/>
              </a:spcBef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892973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4723805" y="3580805"/>
            <a:ext cx="3750469" cy="2652117"/>
          </a:xfrm>
          <a:prstGeom prst="rect">
            <a:avLst/>
          </a:prstGeom>
        </p:spPr>
        <p:txBody>
          <a:bodyPr lIns="64277" tIns="32139" rIns="64277" bIns="3213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4728177" y="625078"/>
            <a:ext cx="3750469" cy="2652117"/>
          </a:xfrm>
          <a:prstGeom prst="rect">
            <a:avLst/>
          </a:prstGeom>
        </p:spPr>
        <p:txBody>
          <a:bodyPr lIns="64277" tIns="32139" rIns="64277" bIns="3213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669726" y="625078"/>
            <a:ext cx="3750469" cy="5607844"/>
          </a:xfrm>
          <a:prstGeom prst="rect">
            <a:avLst/>
          </a:prstGeom>
        </p:spPr>
        <p:txBody>
          <a:bodyPr lIns="64277" tIns="32139" rIns="64277" bIns="3213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80" indent="0">
              <a:buNone/>
              <a:defRPr sz="1800"/>
            </a:lvl2pPr>
            <a:lvl3pPr marL="913368" indent="0">
              <a:buNone/>
              <a:defRPr sz="1600"/>
            </a:lvl3pPr>
            <a:lvl4pPr marL="1370060" indent="0">
              <a:buNone/>
              <a:defRPr sz="1400"/>
            </a:lvl4pPr>
            <a:lvl5pPr marL="1826744" indent="0">
              <a:buNone/>
              <a:defRPr sz="1400"/>
            </a:lvl5pPr>
            <a:lvl6pPr marL="2283426" indent="0">
              <a:buNone/>
              <a:defRPr sz="1400"/>
            </a:lvl6pPr>
            <a:lvl7pPr marL="2740117" indent="0">
              <a:buNone/>
              <a:defRPr sz="1400"/>
            </a:lvl7pPr>
            <a:lvl8pPr marL="3196797" indent="0">
              <a:buNone/>
              <a:defRPr sz="1400"/>
            </a:lvl8pPr>
            <a:lvl9pPr marL="365348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892973" y="4473774"/>
            <a:ext cx="7358063" cy="33374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7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892973" y="2997662"/>
            <a:ext cx="7358063" cy="48763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4277" tIns="32139" rIns="64277" bIns="3213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Line"/>
          <p:cNvSpPr/>
          <p:nvPr/>
        </p:nvSpPr>
        <p:spPr>
          <a:xfrm flipH="1" flipV="1">
            <a:off x="66675" y="808043"/>
            <a:ext cx="9028114" cy="1587"/>
          </a:xfrm>
          <a:prstGeom prst="line">
            <a:avLst/>
          </a:prstGeom>
          <a:ln w="25400">
            <a:solidFill>
              <a:srgbClr val="6095C9"/>
            </a:solidFill>
          </a:ln>
          <a:effectLst>
            <a:outerShdw blurRad="12700" dist="25400" dir="5400000" rotWithShape="0">
              <a:srgbClr val="929292">
                <a:alpha val="37999"/>
              </a:srgbClr>
            </a:outerShdw>
          </a:effectLst>
        </p:spPr>
        <p:txBody>
          <a:bodyPr lIns="0" tIns="0" rIns="0" bIns="0"/>
          <a:lstStyle/>
          <a:p>
            <a:pPr algn="l" defTabSz="457090" rtl="0" hangingPunct="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18" name="Title Text"/>
          <p:cNvSpPr txBox="1">
            <a:spLocks noGrp="1"/>
          </p:cNvSpPr>
          <p:nvPr>
            <p:ph type="title"/>
          </p:nvPr>
        </p:nvSpPr>
        <p:spPr>
          <a:xfrm>
            <a:off x="152403" y="38104"/>
            <a:ext cx="7035801" cy="877889"/>
          </a:xfrm>
          <a:prstGeom prst="rect">
            <a:avLst/>
          </a:prstGeom>
        </p:spPr>
        <p:txBody>
          <a:bodyPr lIns="12699" tIns="12699" rIns="12699" bIns="12699" anchor="t">
            <a:noAutofit/>
          </a:bodyPr>
          <a:lstStyle>
            <a:lvl1pPr algn="l" defTabSz="914179">
              <a:defRPr sz="2400" b="1">
                <a:effectLst>
                  <a:outerShdw blurRad="38100" dist="38100" dir="2700000" rotWithShape="0">
                    <a:srgbClr val="CBCBCB"/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19" name="Body Level One…"/>
          <p:cNvSpPr txBox="1">
            <a:spLocks noGrp="1"/>
          </p:cNvSpPr>
          <p:nvPr>
            <p:ph type="body" idx="1"/>
          </p:nvPr>
        </p:nvSpPr>
        <p:spPr>
          <a:xfrm>
            <a:off x="98426" y="915988"/>
            <a:ext cx="8839201" cy="5651501"/>
          </a:xfrm>
          <a:prstGeom prst="rect">
            <a:avLst/>
          </a:prstGeom>
        </p:spPr>
        <p:txBody>
          <a:bodyPr lIns="38090" tIns="38090" rIns="38090" bIns="38090" anchor="t">
            <a:noAutofit/>
          </a:bodyPr>
          <a:lstStyle>
            <a:lvl1pPr marL="321391" indent="-321391" defTabSz="914179">
              <a:spcBef>
                <a:spcPts val="422"/>
              </a:spcBef>
              <a:buClr>
                <a:srgbClr val="000000"/>
              </a:buClr>
              <a:buSzPct val="100000"/>
              <a:defRPr sz="1700" b="1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589218" indent="-267826" defTabSz="914179">
              <a:spcBef>
                <a:spcPts val="422"/>
              </a:spcBef>
              <a:buClr>
                <a:srgbClr val="275D90"/>
              </a:buClr>
              <a:buSzPct val="100000"/>
              <a:buChar char="–"/>
              <a:defRPr sz="1700" b="1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863741" indent="-220956" defTabSz="914179">
              <a:spcBef>
                <a:spcPts val="352"/>
              </a:spcBef>
              <a:buClr>
                <a:srgbClr val="000000"/>
              </a:buClr>
              <a:buSzPct val="100000"/>
              <a:defRPr sz="15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185131" indent="-220956" defTabSz="914179">
              <a:spcBef>
                <a:spcPts val="352"/>
              </a:spcBef>
              <a:buClr>
                <a:srgbClr val="275D90"/>
              </a:buClr>
              <a:buSzPct val="100000"/>
              <a:buChar char="–"/>
              <a:defRPr sz="150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1506523" indent="-220956" defTabSz="914179">
              <a:spcBef>
                <a:spcPts val="352"/>
              </a:spcBef>
              <a:buClr>
                <a:srgbClr val="000000"/>
              </a:buClr>
              <a:buSzPct val="100000"/>
              <a:buChar char="»"/>
              <a:defRPr sz="15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20" name="embed.png" descr="embe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1" y="76200"/>
            <a:ext cx="1955801" cy="645725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07894" y="6442075"/>
            <a:ext cx="278909" cy="275711"/>
          </a:xfrm>
          <a:prstGeom prst="rect">
            <a:avLst/>
          </a:prstGeom>
        </p:spPr>
        <p:txBody>
          <a:bodyPr lIns="50788" tIns="50788" rIns="50788" bIns="50788"/>
          <a:lstStyle>
            <a:lvl1pPr algn="r" defTabSz="914179">
              <a:defRPr sz="11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92970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70" y="353615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721" algn="ctr">
              <a:spcBef>
                <a:spcPts val="0"/>
              </a:spcBef>
              <a:buSzTx/>
              <a:buNone/>
              <a:defRPr sz="2200"/>
            </a:lvl2pPr>
            <a:lvl3pPr marL="0" indent="321440" algn="ctr">
              <a:spcBef>
                <a:spcPts val="0"/>
              </a:spcBef>
              <a:buSzTx/>
              <a:buNone/>
              <a:defRPr sz="2200"/>
            </a:lvl3pPr>
            <a:lvl4pPr marL="0" indent="482161" algn="ctr">
              <a:spcBef>
                <a:spcPts val="0"/>
              </a:spcBef>
              <a:buSzTx/>
              <a:buNone/>
              <a:defRPr sz="2200"/>
            </a:lvl4pPr>
            <a:lvl5pPr marL="0" indent="642882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29607" y="446485"/>
            <a:ext cx="6875859" cy="4161234"/>
          </a:xfrm>
          <a:prstGeom prst="rect">
            <a:avLst/>
          </a:prstGeom>
        </p:spPr>
        <p:txBody>
          <a:bodyPr lIns="64288" tIns="32144" rIns="64288" bIns="32144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892970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70" y="575964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721" algn="ctr">
              <a:spcBef>
                <a:spcPts val="0"/>
              </a:spcBef>
              <a:buSzTx/>
              <a:buNone/>
              <a:defRPr sz="2200"/>
            </a:lvl2pPr>
            <a:lvl3pPr marL="0" indent="321440" algn="ctr">
              <a:spcBef>
                <a:spcPts val="0"/>
              </a:spcBef>
              <a:buSzTx/>
              <a:buNone/>
              <a:defRPr sz="2200"/>
            </a:lvl3pPr>
            <a:lvl4pPr marL="0" indent="482161" algn="ctr">
              <a:spcBef>
                <a:spcPts val="0"/>
              </a:spcBef>
              <a:buSzTx/>
              <a:buNone/>
              <a:defRPr sz="2200"/>
            </a:lvl4pPr>
            <a:lvl5pPr marL="0" indent="642882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20275" y="6500812"/>
            <a:ext cx="294523" cy="27218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892970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4723805" y="446484"/>
            <a:ext cx="3750469" cy="5786438"/>
          </a:xfrm>
          <a:prstGeom prst="rect">
            <a:avLst/>
          </a:prstGeom>
        </p:spPr>
        <p:txBody>
          <a:bodyPr lIns="64288" tIns="32144" rIns="64288" bIns="32144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9726" y="3348634"/>
            <a:ext cx="3750469" cy="288428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721" algn="ctr">
              <a:spcBef>
                <a:spcPts val="0"/>
              </a:spcBef>
              <a:buSzTx/>
              <a:buNone/>
              <a:defRPr sz="2200"/>
            </a:lvl2pPr>
            <a:lvl3pPr marL="0" indent="321440" algn="ctr">
              <a:spcBef>
                <a:spcPts val="0"/>
              </a:spcBef>
              <a:buSzTx/>
              <a:buNone/>
              <a:defRPr sz="2200"/>
            </a:lvl3pPr>
            <a:lvl4pPr marL="0" indent="482161" algn="ctr">
              <a:spcBef>
                <a:spcPts val="0"/>
              </a:spcBef>
              <a:buSzTx/>
              <a:buNone/>
              <a:defRPr sz="2200"/>
            </a:lvl4pPr>
            <a:lvl5pPr marL="0" indent="642882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4723805" y="1830587"/>
            <a:ext cx="3750469" cy="4420195"/>
          </a:xfrm>
          <a:prstGeom prst="rect">
            <a:avLst/>
          </a:prstGeom>
        </p:spPr>
        <p:txBody>
          <a:bodyPr lIns="64288" tIns="32144" rIns="64288" bIns="32144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69726" y="1830587"/>
            <a:ext cx="3750469" cy="4420195"/>
          </a:xfrm>
          <a:prstGeom prst="rect">
            <a:avLst/>
          </a:prstGeom>
        </p:spPr>
        <p:txBody>
          <a:bodyPr/>
          <a:lstStyle>
            <a:lvl1pPr marL="241080" indent="-241080">
              <a:spcBef>
                <a:spcPts val="2250"/>
              </a:spcBef>
              <a:defRPr sz="2000"/>
            </a:lvl1pPr>
            <a:lvl2pPr marL="482161" indent="-241080">
              <a:spcBef>
                <a:spcPts val="2250"/>
              </a:spcBef>
              <a:defRPr sz="2000"/>
            </a:lvl2pPr>
            <a:lvl3pPr marL="723242" indent="-241080">
              <a:spcBef>
                <a:spcPts val="2250"/>
              </a:spcBef>
              <a:defRPr sz="2000"/>
            </a:lvl3pPr>
            <a:lvl4pPr marL="964323" indent="-241080">
              <a:spcBef>
                <a:spcPts val="2250"/>
              </a:spcBef>
              <a:defRPr sz="2000"/>
            </a:lvl4pPr>
            <a:lvl5pPr marL="1205403" indent="-241080">
              <a:spcBef>
                <a:spcPts val="2250"/>
              </a:spcBef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892970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4723805" y="3580805"/>
            <a:ext cx="3750469" cy="2652117"/>
          </a:xfrm>
          <a:prstGeom prst="rect">
            <a:avLst/>
          </a:prstGeom>
        </p:spPr>
        <p:txBody>
          <a:bodyPr lIns="64288" tIns="32144" rIns="64288" bIns="32144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4728177" y="625078"/>
            <a:ext cx="3750469" cy="2652117"/>
          </a:xfrm>
          <a:prstGeom prst="rect">
            <a:avLst/>
          </a:prstGeom>
        </p:spPr>
        <p:txBody>
          <a:bodyPr lIns="64288" tIns="32144" rIns="64288" bIns="32144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669726" y="625078"/>
            <a:ext cx="3750469" cy="5607844"/>
          </a:xfrm>
          <a:prstGeom prst="rect">
            <a:avLst/>
          </a:prstGeom>
        </p:spPr>
        <p:txBody>
          <a:bodyPr lIns="64288" tIns="32144" rIns="64288" bIns="32144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892970" y="4473774"/>
            <a:ext cx="7358063" cy="33374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7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892970" y="2997662"/>
            <a:ext cx="7358063" cy="48763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4288" tIns="32144" rIns="64288" bIns="32144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Line"/>
          <p:cNvSpPr/>
          <p:nvPr/>
        </p:nvSpPr>
        <p:spPr>
          <a:xfrm flipH="1" flipV="1">
            <a:off x="66675" y="808040"/>
            <a:ext cx="9028114" cy="1587"/>
          </a:xfrm>
          <a:prstGeom prst="line">
            <a:avLst/>
          </a:prstGeom>
          <a:ln w="25400">
            <a:solidFill>
              <a:srgbClr val="6095C9"/>
            </a:solidFill>
          </a:ln>
          <a:effectLst>
            <a:outerShdw blurRad="12700" dist="25400" dir="5400000" rotWithShape="0">
              <a:srgbClr val="929292">
                <a:alpha val="37999"/>
              </a:srgbClr>
            </a:outerShdw>
          </a:effectLst>
        </p:spPr>
        <p:txBody>
          <a:bodyPr lIns="0" tIns="0" rIns="0" bIns="0"/>
          <a:lstStyle/>
          <a:p>
            <a:pPr algn="l" defTabSz="457161" rtl="0" hangingPunct="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18" name="Title Text"/>
          <p:cNvSpPr txBox="1">
            <a:spLocks noGrp="1"/>
          </p:cNvSpPr>
          <p:nvPr>
            <p:ph type="title"/>
          </p:nvPr>
        </p:nvSpPr>
        <p:spPr>
          <a:xfrm>
            <a:off x="152400" y="38101"/>
            <a:ext cx="7035801" cy="877889"/>
          </a:xfrm>
          <a:prstGeom prst="rect">
            <a:avLst/>
          </a:prstGeom>
        </p:spPr>
        <p:txBody>
          <a:bodyPr lIns="12699" tIns="12699" rIns="12699" bIns="12699" anchor="t">
            <a:noAutofit/>
          </a:bodyPr>
          <a:lstStyle>
            <a:lvl1pPr algn="l" defTabSz="914320">
              <a:defRPr sz="2400" b="1">
                <a:effectLst>
                  <a:outerShdw blurRad="38100" dist="38100" dir="2700000" rotWithShape="0">
                    <a:srgbClr val="CBCBCB"/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19" name="Body Level One…"/>
          <p:cNvSpPr txBox="1">
            <a:spLocks noGrp="1"/>
          </p:cNvSpPr>
          <p:nvPr>
            <p:ph type="body" idx="1"/>
          </p:nvPr>
        </p:nvSpPr>
        <p:spPr>
          <a:xfrm>
            <a:off x="98426" y="915988"/>
            <a:ext cx="8839201" cy="5651501"/>
          </a:xfrm>
          <a:prstGeom prst="rect">
            <a:avLst/>
          </a:prstGeom>
        </p:spPr>
        <p:txBody>
          <a:bodyPr lIns="38096" tIns="38096" rIns="38096" bIns="38096" anchor="t">
            <a:noAutofit/>
          </a:bodyPr>
          <a:lstStyle>
            <a:lvl1pPr marL="321440" indent="-321440" defTabSz="914320">
              <a:spcBef>
                <a:spcPts val="422"/>
              </a:spcBef>
              <a:buClr>
                <a:srgbClr val="000000"/>
              </a:buClr>
              <a:buSzPct val="100000"/>
              <a:defRPr sz="1700" b="1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589308" indent="-267867" defTabSz="914320">
              <a:spcBef>
                <a:spcPts val="422"/>
              </a:spcBef>
              <a:buClr>
                <a:srgbClr val="275D90"/>
              </a:buClr>
              <a:buSzPct val="100000"/>
              <a:buChar char="–"/>
              <a:defRPr sz="1700" b="1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863873" indent="-220991" defTabSz="914320">
              <a:spcBef>
                <a:spcPts val="352"/>
              </a:spcBef>
              <a:buClr>
                <a:srgbClr val="000000"/>
              </a:buClr>
              <a:buSzPct val="100000"/>
              <a:defRPr sz="15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185313" indent="-220991" defTabSz="914320">
              <a:spcBef>
                <a:spcPts val="352"/>
              </a:spcBef>
              <a:buClr>
                <a:srgbClr val="275D90"/>
              </a:buClr>
              <a:buSzPct val="100000"/>
              <a:buChar char="–"/>
              <a:defRPr sz="150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1506754" indent="-220991" defTabSz="914320">
              <a:spcBef>
                <a:spcPts val="352"/>
              </a:spcBef>
              <a:buClr>
                <a:srgbClr val="000000"/>
              </a:buClr>
              <a:buSzPct val="100000"/>
              <a:buChar char="»"/>
              <a:defRPr sz="15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20" name="embed.png" descr="embe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1" y="76200"/>
            <a:ext cx="1955801" cy="645725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07891" y="6442075"/>
            <a:ext cx="278909" cy="275711"/>
          </a:xfrm>
          <a:prstGeom prst="rect">
            <a:avLst/>
          </a:prstGeom>
        </p:spPr>
        <p:txBody>
          <a:bodyPr lIns="50795" tIns="50795" rIns="50795" bIns="50795"/>
          <a:lstStyle>
            <a:lvl1pPr algn="r" defTabSz="914320">
              <a:defRPr sz="11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80" indent="0">
              <a:buNone/>
              <a:defRPr sz="2000" b="1"/>
            </a:lvl2pPr>
            <a:lvl3pPr marL="913368" indent="0">
              <a:buNone/>
              <a:defRPr sz="1800" b="1"/>
            </a:lvl3pPr>
            <a:lvl4pPr marL="1370060" indent="0">
              <a:buNone/>
              <a:defRPr sz="1600" b="1"/>
            </a:lvl4pPr>
            <a:lvl5pPr marL="1826744" indent="0">
              <a:buNone/>
              <a:defRPr sz="1600" b="1"/>
            </a:lvl5pPr>
            <a:lvl6pPr marL="2283426" indent="0">
              <a:buNone/>
              <a:defRPr sz="1600" b="1"/>
            </a:lvl6pPr>
            <a:lvl7pPr marL="2740117" indent="0">
              <a:buNone/>
              <a:defRPr sz="1600" b="1"/>
            </a:lvl7pPr>
            <a:lvl8pPr marL="3196797" indent="0">
              <a:buNone/>
              <a:defRPr sz="1600" b="1"/>
            </a:lvl8pPr>
            <a:lvl9pPr marL="365348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80" indent="0">
              <a:buNone/>
              <a:defRPr sz="2000" b="1"/>
            </a:lvl2pPr>
            <a:lvl3pPr marL="913368" indent="0">
              <a:buNone/>
              <a:defRPr sz="1800" b="1"/>
            </a:lvl3pPr>
            <a:lvl4pPr marL="1370060" indent="0">
              <a:buNone/>
              <a:defRPr sz="1600" b="1"/>
            </a:lvl4pPr>
            <a:lvl5pPr marL="1826744" indent="0">
              <a:buNone/>
              <a:defRPr sz="1600" b="1"/>
            </a:lvl5pPr>
            <a:lvl6pPr marL="2283426" indent="0">
              <a:buNone/>
              <a:defRPr sz="1600" b="1"/>
            </a:lvl6pPr>
            <a:lvl7pPr marL="2740117" indent="0">
              <a:buNone/>
              <a:defRPr sz="1600" b="1"/>
            </a:lvl7pPr>
            <a:lvl8pPr marL="3196797" indent="0">
              <a:buNone/>
              <a:defRPr sz="1600" b="1"/>
            </a:lvl8pPr>
            <a:lvl9pPr marL="365348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theme" Target="../theme/theme3.xml"/><Relationship Id="rId15" Type="http://schemas.openxmlformats.org/officeDocument/2006/relationships/image" Target="../media/image6.jpe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0.xml"/><Relationship Id="rId14" Type="http://schemas.openxmlformats.org/officeDocument/2006/relationships/theme" Target="../theme/theme4.xml"/><Relationship Id="rId15" Type="http://schemas.openxmlformats.org/officeDocument/2006/relationships/image" Target="../media/image6.jpe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3.xml"/><Relationship Id="rId14" Type="http://schemas.openxmlformats.org/officeDocument/2006/relationships/theme" Target="../theme/theme5.xml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Relationship Id="rId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66.xml"/><Relationship Id="rId14" Type="http://schemas.openxmlformats.org/officeDocument/2006/relationships/theme" Target="../theme/theme6.xml"/><Relationship Id="rId1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H="1" flipV="1">
            <a:off x="66675" y="808060"/>
            <a:ext cx="9028114" cy="1587"/>
          </a:xfrm>
          <a:prstGeom prst="line">
            <a:avLst/>
          </a:prstGeom>
          <a:ln w="25400">
            <a:solidFill>
              <a:srgbClr val="6095C9"/>
            </a:solidFill>
            <a:round/>
          </a:ln>
          <a:effectLst>
            <a:outerShdw blurRad="12700" dist="20000" dir="5400000" rotWithShape="0">
              <a:srgbClr val="929292">
                <a:alpha val="37999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52401" y="38100"/>
            <a:ext cx="7035800" cy="877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99" tIns="12699" rIns="12699" bIns="12699"/>
          <a:lstStyle/>
          <a:p>
            <a:pPr lvl="0">
              <a:defRPr sz="1800" b="0">
                <a:effectLst/>
                <a:uFillTx/>
              </a:defRPr>
            </a:pPr>
            <a:r>
              <a:rPr sz="2400" b="1">
                <a:effectLst>
                  <a:outerShdw blurRad="38100" dist="38100" dir="2700000" rotWithShape="0">
                    <a:srgbClr val="CBCBCB"/>
                  </a:outerShdw>
                </a:effectLst>
                <a:uFill>
                  <a:solidFill/>
                </a:uFill>
              </a:rP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98425" y="915988"/>
            <a:ext cx="8839200" cy="565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056" tIns="38056" rIns="38056" bIns="38056"/>
          <a:lstStyle>
            <a:lvl2pPr>
              <a:buClr>
                <a:srgbClr val="275D90"/>
              </a:buClr>
              <a:buChar char="–"/>
              <a:defRPr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defRPr>
            </a:lvl2pPr>
            <a:lvl3pPr marL="1143000" indent="-228600">
              <a:spcBef>
                <a:spcPts val="300"/>
              </a:spcBef>
              <a:defRPr sz="1600" b="0"/>
            </a:lvl3pPr>
            <a:lvl4pPr marL="1600200" indent="-228600">
              <a:spcBef>
                <a:spcPts val="300"/>
              </a:spcBef>
              <a:buClr>
                <a:srgbClr val="275D90"/>
              </a:buClr>
              <a:buChar char="–"/>
              <a:defRPr sz="1600" b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defRPr>
            </a:lvl4pPr>
            <a:lvl5pPr marL="2057400" indent="-228600">
              <a:spcBef>
                <a:spcPts val="300"/>
              </a:spcBef>
              <a:buChar char="»"/>
              <a:defRPr sz="1600" b="0"/>
            </a:lvl5pPr>
          </a:lstStyle>
          <a:p>
            <a:pPr lvl="0">
              <a:defRPr b="0">
                <a:uFillTx/>
              </a:defRPr>
            </a:pPr>
            <a:r>
              <a:rPr b="1">
                <a:uFill>
                  <a:solidFill/>
                </a:uFill>
              </a:rPr>
              <a:t>Body Level One</a:t>
            </a:r>
          </a:p>
          <a:p>
            <a:pPr lvl="1">
              <a:defRPr b="0">
                <a:solidFill>
                  <a:srgbClr val="000000"/>
                </a:solidFill>
                <a:uFillTx/>
              </a:defRPr>
            </a:pPr>
            <a:r>
              <a:rPr b="1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Body Level Five</a:t>
            </a:r>
          </a:p>
        </p:txBody>
      </p:sp>
      <p:pic>
        <p:nvPicPr>
          <p:cNvPr id="5" name="embed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12000" y="76200"/>
            <a:ext cx="1955800" cy="645725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xmlns:p14="http://schemas.microsoft.com/office/powerpoint/2010/main" spd="med"/>
  <p:txStyles>
    <p:titleStyle>
      <a:lvl1pPr>
        <a:defRPr sz="2400" b="1">
          <a:effectLst>
            <a:outerShdw blurRad="38100" dist="38100" dir="2700000" rotWithShape="0">
              <a:srgbClr val="CBCBCB"/>
            </a:outerShdw>
          </a:effectLst>
          <a:uFill>
            <a:solidFill/>
          </a:uFill>
          <a:latin typeface="+mj-lt"/>
          <a:ea typeface="+mj-ea"/>
          <a:cs typeface="+mj-cs"/>
          <a:sym typeface="Calibri"/>
        </a:defRPr>
      </a:lvl1pPr>
      <a:lvl2pPr indent="228339">
        <a:defRPr sz="2400" b="1">
          <a:effectLst>
            <a:outerShdw blurRad="38100" dist="38100" dir="2700000" rotWithShape="0">
              <a:srgbClr val="CBCBCB"/>
            </a:outerShdw>
          </a:effectLst>
          <a:uFill>
            <a:solidFill/>
          </a:uFill>
          <a:latin typeface="+mj-lt"/>
          <a:ea typeface="+mj-ea"/>
          <a:cs typeface="+mj-cs"/>
          <a:sym typeface="Calibri"/>
        </a:defRPr>
      </a:lvl2pPr>
      <a:lvl3pPr indent="456680">
        <a:defRPr sz="2400" b="1">
          <a:effectLst>
            <a:outerShdw blurRad="38100" dist="38100" dir="2700000" rotWithShape="0">
              <a:srgbClr val="CBCBCB"/>
            </a:outerShdw>
          </a:effectLst>
          <a:uFill>
            <a:solidFill/>
          </a:uFill>
          <a:latin typeface="+mj-lt"/>
          <a:ea typeface="+mj-ea"/>
          <a:cs typeface="+mj-cs"/>
          <a:sym typeface="Calibri"/>
        </a:defRPr>
      </a:lvl3pPr>
      <a:lvl4pPr indent="685030">
        <a:defRPr sz="2400" b="1">
          <a:effectLst>
            <a:outerShdw blurRad="38100" dist="38100" dir="2700000" rotWithShape="0">
              <a:srgbClr val="CBCBCB"/>
            </a:outerShdw>
          </a:effectLst>
          <a:uFill>
            <a:solidFill/>
          </a:uFill>
          <a:latin typeface="+mj-lt"/>
          <a:ea typeface="+mj-ea"/>
          <a:cs typeface="+mj-cs"/>
          <a:sym typeface="Calibri"/>
        </a:defRPr>
      </a:lvl4pPr>
      <a:lvl5pPr indent="913368">
        <a:defRPr sz="2400" b="1">
          <a:effectLst>
            <a:outerShdw blurRad="38100" dist="38100" dir="2700000" rotWithShape="0">
              <a:srgbClr val="CBCBCB"/>
            </a:outerShdw>
          </a:effectLst>
          <a:uFill>
            <a:solidFill/>
          </a:uFill>
          <a:latin typeface="+mj-lt"/>
          <a:ea typeface="+mj-ea"/>
          <a:cs typeface="+mj-cs"/>
          <a:sym typeface="Calibri"/>
        </a:defRPr>
      </a:lvl5pPr>
      <a:lvl6pPr indent="1141709">
        <a:defRPr sz="2400" b="1">
          <a:effectLst>
            <a:outerShdw blurRad="38100" dist="38100" dir="2700000" rotWithShape="0">
              <a:srgbClr val="CBCBCB"/>
            </a:outerShdw>
          </a:effectLst>
          <a:uFill>
            <a:solidFill/>
          </a:uFill>
          <a:latin typeface="+mj-lt"/>
          <a:ea typeface="+mj-ea"/>
          <a:cs typeface="+mj-cs"/>
          <a:sym typeface="Calibri"/>
        </a:defRPr>
      </a:lvl6pPr>
      <a:lvl7pPr indent="1370060">
        <a:defRPr sz="2400" b="1">
          <a:effectLst>
            <a:outerShdw blurRad="38100" dist="38100" dir="2700000" rotWithShape="0">
              <a:srgbClr val="CBCBCB"/>
            </a:outerShdw>
          </a:effectLst>
          <a:uFill>
            <a:solidFill/>
          </a:uFill>
          <a:latin typeface="+mj-lt"/>
          <a:ea typeface="+mj-ea"/>
          <a:cs typeface="+mj-cs"/>
          <a:sym typeface="Calibri"/>
        </a:defRPr>
      </a:lvl7pPr>
      <a:lvl8pPr indent="1598397">
        <a:defRPr sz="2400" b="1">
          <a:effectLst>
            <a:outerShdw blurRad="38100" dist="38100" dir="2700000" rotWithShape="0">
              <a:srgbClr val="CBCBCB"/>
            </a:outerShdw>
          </a:effectLst>
          <a:uFill>
            <a:solidFill/>
          </a:uFill>
          <a:latin typeface="+mj-lt"/>
          <a:ea typeface="+mj-ea"/>
          <a:cs typeface="+mj-cs"/>
          <a:sym typeface="Calibri"/>
        </a:defRPr>
      </a:lvl8pPr>
      <a:lvl9pPr indent="1826744">
        <a:defRPr sz="2400" b="1">
          <a:effectLst>
            <a:outerShdw blurRad="38100" dist="38100" dir="2700000" rotWithShape="0">
              <a:srgbClr val="CBCBCB"/>
            </a:outerShdw>
          </a:effectLst>
          <a:uFill>
            <a:solidFill/>
          </a:uFill>
          <a:latin typeface="+mj-lt"/>
          <a:ea typeface="+mj-ea"/>
          <a:cs typeface="+mj-cs"/>
          <a:sym typeface="Calibri"/>
        </a:defRPr>
      </a:lvl9pPr>
    </p:titleStyle>
    <p:bodyStyle>
      <a:lvl1pPr marL="342519" indent="-342519">
        <a:spcBef>
          <a:spcPts val="400"/>
        </a:spcBef>
        <a:buClr>
          <a:srgbClr val="000000"/>
        </a:buClr>
        <a:buSzPct val="100000"/>
        <a:buChar char="•"/>
        <a:defRPr b="1">
          <a:uFill>
            <a:solidFill/>
          </a:uFill>
          <a:latin typeface="+mj-lt"/>
          <a:ea typeface="+mj-ea"/>
          <a:cs typeface="+mj-cs"/>
          <a:sym typeface="Calibri"/>
        </a:defRPr>
      </a:lvl1pPr>
      <a:lvl2pPr marL="742114" indent="-285433">
        <a:spcBef>
          <a:spcPts val="400"/>
        </a:spcBef>
        <a:buClr>
          <a:srgbClr val="000000"/>
        </a:buClr>
        <a:buSzPct val="100000"/>
        <a:buChar char="•"/>
        <a:defRPr b="1">
          <a:uFill>
            <a:solidFill/>
          </a:uFill>
          <a:latin typeface="+mj-lt"/>
          <a:ea typeface="+mj-ea"/>
          <a:cs typeface="+mj-cs"/>
          <a:sym typeface="Calibri"/>
        </a:defRPr>
      </a:lvl2pPr>
      <a:lvl3pPr marL="1170255" indent="-256889">
        <a:spcBef>
          <a:spcPts val="400"/>
        </a:spcBef>
        <a:buClr>
          <a:srgbClr val="000000"/>
        </a:buClr>
        <a:buSzPct val="100000"/>
        <a:buChar char="•"/>
        <a:defRPr b="1">
          <a:uFill>
            <a:solidFill/>
          </a:uFill>
          <a:latin typeface="+mj-lt"/>
          <a:ea typeface="+mj-ea"/>
          <a:cs typeface="+mj-cs"/>
          <a:sym typeface="Calibri"/>
        </a:defRPr>
      </a:lvl3pPr>
      <a:lvl4pPr marL="1626947" indent="-256889">
        <a:spcBef>
          <a:spcPts val="400"/>
        </a:spcBef>
        <a:buClr>
          <a:srgbClr val="000000"/>
        </a:buClr>
        <a:buSzPct val="100000"/>
        <a:buChar char="•"/>
        <a:defRPr b="1">
          <a:uFill>
            <a:solidFill/>
          </a:uFill>
          <a:latin typeface="+mj-lt"/>
          <a:ea typeface="+mj-ea"/>
          <a:cs typeface="+mj-cs"/>
          <a:sym typeface="Calibri"/>
        </a:defRPr>
      </a:lvl4pPr>
      <a:lvl5pPr marL="2083628" indent="-256889">
        <a:spcBef>
          <a:spcPts val="400"/>
        </a:spcBef>
        <a:buClr>
          <a:srgbClr val="000000"/>
        </a:buClr>
        <a:buSzPct val="100000"/>
        <a:buChar char="•"/>
        <a:defRPr b="1">
          <a:uFill>
            <a:solidFill/>
          </a:uFill>
          <a:latin typeface="+mj-lt"/>
          <a:ea typeface="+mj-ea"/>
          <a:cs typeface="+mj-cs"/>
          <a:sym typeface="Calibri"/>
        </a:defRPr>
      </a:lvl5pPr>
      <a:lvl6pPr marL="3090553" indent="-642211">
        <a:spcBef>
          <a:spcPts val="400"/>
        </a:spcBef>
        <a:buClr>
          <a:srgbClr val="000000"/>
        </a:buClr>
        <a:buSzPct val="171000"/>
        <a:buChar char="•"/>
        <a:defRPr b="1">
          <a:uFill>
            <a:solidFill/>
          </a:uFill>
          <a:latin typeface="+mj-lt"/>
          <a:ea typeface="+mj-ea"/>
          <a:cs typeface="+mj-cs"/>
          <a:sym typeface="Calibri"/>
        </a:defRPr>
      </a:lvl6pPr>
      <a:lvl7pPr marL="3445754" indent="-642211">
        <a:spcBef>
          <a:spcPts val="400"/>
        </a:spcBef>
        <a:buClr>
          <a:srgbClr val="000000"/>
        </a:buClr>
        <a:buSzPct val="171000"/>
        <a:buChar char="•"/>
        <a:defRPr b="1">
          <a:uFill>
            <a:solidFill/>
          </a:uFill>
          <a:latin typeface="+mj-lt"/>
          <a:ea typeface="+mj-ea"/>
          <a:cs typeface="+mj-cs"/>
          <a:sym typeface="Calibri"/>
        </a:defRPr>
      </a:lvl7pPr>
      <a:lvl8pPr marL="3800956" indent="-642211">
        <a:spcBef>
          <a:spcPts val="400"/>
        </a:spcBef>
        <a:buClr>
          <a:srgbClr val="000000"/>
        </a:buClr>
        <a:buSzPct val="171000"/>
        <a:buChar char="•"/>
        <a:defRPr b="1">
          <a:uFill>
            <a:solidFill/>
          </a:uFill>
          <a:latin typeface="+mj-lt"/>
          <a:ea typeface="+mj-ea"/>
          <a:cs typeface="+mj-cs"/>
          <a:sym typeface="Calibri"/>
        </a:defRPr>
      </a:lvl8pPr>
      <a:lvl9pPr marL="4156152" indent="-642211">
        <a:spcBef>
          <a:spcPts val="400"/>
        </a:spcBef>
        <a:buClr>
          <a:srgbClr val="000000"/>
        </a:buClr>
        <a:buSzPct val="171000"/>
        <a:buChar char="•"/>
        <a:defRPr b="1">
          <a:uFill>
            <a:solidFill/>
          </a:uFill>
          <a:latin typeface="+mj-lt"/>
          <a:ea typeface="+mj-ea"/>
          <a:cs typeface="+mj-cs"/>
          <a:sym typeface="Calibri"/>
        </a:defRPr>
      </a:lvl9pPr>
    </p:bodyStyle>
    <p:otherStyle>
      <a:lvl1pPr algn="r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1pPr>
      <a:lvl2pPr algn="r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2pPr>
      <a:lvl3pPr algn="r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3pPr>
      <a:lvl4pPr algn="r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4pPr>
      <a:lvl5pPr algn="r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5pPr>
      <a:lvl6pPr algn="r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6pPr>
      <a:lvl7pPr algn="r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7pPr>
      <a:lvl8pPr algn="r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8pPr>
      <a:lvl9pPr algn="r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tx1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04800"/>
            <a:ext cx="685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6" tIns="45668" rIns="91336" bIns="456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6" tIns="45668" rIns="91336" bIns="456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 baseline="0">
          <a:solidFill>
            <a:schemeClr val="accent3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6680" algn="l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3368" algn="l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0060" algn="l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6744" algn="l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519" indent="-342519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¯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114" indent="-28543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¬"/>
        <a:defRPr sz="2800" b="1">
          <a:solidFill>
            <a:schemeClr val="bg1"/>
          </a:solidFill>
          <a:latin typeface="+mn-lt"/>
        </a:defRPr>
      </a:lvl2pPr>
      <a:lvl3pPr marL="1141709" indent="-228339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³"/>
        <a:defRPr sz="2400" b="1">
          <a:solidFill>
            <a:schemeClr val="bg1"/>
          </a:solidFill>
          <a:latin typeface="+mn-lt"/>
        </a:defRPr>
      </a:lvl3pPr>
      <a:lvl4pPr marL="1598397" indent="-228339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¯"/>
        <a:defRPr sz="2000" b="1">
          <a:solidFill>
            <a:schemeClr val="bg1"/>
          </a:solidFill>
          <a:latin typeface="+mn-lt"/>
        </a:defRPr>
      </a:lvl4pPr>
      <a:lvl5pPr marL="2055090" indent="-228339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¯"/>
        <a:defRPr sz="2000" b="1">
          <a:solidFill>
            <a:schemeClr val="bg1"/>
          </a:solidFill>
          <a:latin typeface="+mn-lt"/>
        </a:defRPr>
      </a:lvl5pPr>
      <a:lvl6pPr marL="2511773" indent="-228339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¯"/>
        <a:defRPr sz="2000" b="1">
          <a:solidFill>
            <a:schemeClr val="bg1"/>
          </a:solidFill>
          <a:latin typeface="+mn-lt"/>
        </a:defRPr>
      </a:lvl6pPr>
      <a:lvl7pPr marL="2968456" indent="-228339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¯"/>
        <a:defRPr sz="2000" b="1">
          <a:solidFill>
            <a:schemeClr val="bg1"/>
          </a:solidFill>
          <a:latin typeface="+mn-lt"/>
        </a:defRPr>
      </a:lvl7pPr>
      <a:lvl8pPr marL="3425145" indent="-228339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¯"/>
        <a:defRPr sz="2000" b="1">
          <a:solidFill>
            <a:schemeClr val="bg1"/>
          </a:solidFill>
          <a:latin typeface="+mn-lt"/>
        </a:defRPr>
      </a:lvl8pPr>
      <a:lvl9pPr marL="3881824" indent="-228339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¯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3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80" algn="l" defTabSz="913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68" algn="l" defTabSz="913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60" algn="l" defTabSz="913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44" algn="l" defTabSz="913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426" algn="l" defTabSz="913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117" algn="l" defTabSz="913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797" algn="l" defTabSz="913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486" algn="l" defTabSz="913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formation Restricted Per Cover Page"/>
          <p:cNvSpPr txBox="1"/>
          <p:nvPr/>
        </p:nvSpPr>
        <p:spPr>
          <a:xfrm>
            <a:off x="-361000" y="6526996"/>
            <a:ext cx="3406864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1" tIns="45671" rIns="45671" bIns="45671">
            <a:spAutoFit/>
          </a:bodyPr>
          <a:lstStyle>
            <a:lvl1pPr algn="ctr" defTabSz="914400">
              <a:defRPr sz="1400" b="1">
                <a:solidFill>
                  <a:srgbClr val="3B7C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 hangingPunct="0">
              <a:defRPr sz="2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000"/>
              <a:t>Information Restricted Per Cover Page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57220" y="-1"/>
            <a:ext cx="8229601" cy="1600201"/>
          </a:xfrm>
          <a:prstGeom prst="rect">
            <a:avLst/>
          </a:prstGeom>
          <a:ln w="12700">
            <a:miter lim="400000"/>
          </a:ln>
          <a:effectLst>
            <a:outerShdw blurRad="25400" dist="25400" dir="27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1" tIns="45671" rIns="45671" bIns="45671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199" y="1600200"/>
            <a:ext cx="7774782" cy="463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1" tIns="45671" rIns="45671" bIns="45671"/>
          <a:lstStyle>
            <a:lvl1pPr>
              <a:buBlip>
                <a:blip r:embed="rId16"/>
              </a:buBlip>
            </a:lvl1pPr>
            <a:lvl2pPr>
              <a:buSzPct val="70000"/>
              <a:buBlip>
                <a:blip r:embed="rId17"/>
              </a:buBlip>
            </a:lvl2pPr>
            <a:lvl3pPr>
              <a:buSzPct val="70000"/>
              <a:buBlip>
                <a:blip r:embed="rId16"/>
              </a:buBlip>
            </a:lvl3pPr>
            <a:lvl4pPr>
              <a:buSzPct val="70000"/>
              <a:buBlip>
                <a:blip r:embed="rId17"/>
              </a:buBlip>
            </a:lvl4pPr>
            <a:lvl5pPr>
              <a:buSzPct val="70000"/>
              <a:buBlip>
                <a:blip r:embed="rId16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56191" y="6509822"/>
            <a:ext cx="519510" cy="265451"/>
          </a:xfrm>
          <a:prstGeom prst="rect">
            <a:avLst/>
          </a:prstGeom>
          <a:ln w="12700">
            <a:miter lim="400000"/>
          </a:ln>
        </p:spPr>
        <p:txBody>
          <a:bodyPr lIns="45671" tIns="45671" rIns="45671" bIns="45671" anchor="ctr">
            <a:spAutoFit/>
          </a:bodyPr>
          <a:lstStyle>
            <a:lvl1pPr algn="r" defTabSz="642255">
              <a:defRPr sz="1100" b="1">
                <a:solidFill>
                  <a:srgbClr val="306E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 hangingPunct="0"/>
            <a:fld id="{86CB4B4D-7CA3-9044-876B-883B54F8677D}" type="slidenum">
              <a:rPr/>
              <a:pPr rtl="0" hangingPunct="0"/>
              <a:t>‹#›</a:t>
            </a:fld>
            <a:endParaRPr/>
          </a:p>
        </p:txBody>
      </p:sp>
      <p:sp>
        <p:nvSpPr>
          <p:cNvPr id="6" name="TMT.INS."/>
          <p:cNvSpPr txBox="1"/>
          <p:nvPr/>
        </p:nvSpPr>
        <p:spPr>
          <a:xfrm>
            <a:off x="3056255" y="6496196"/>
            <a:ext cx="3316601" cy="292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1" tIns="45671" rIns="45671" bIns="45671">
            <a:spAutoFit/>
          </a:bodyPr>
          <a:lstStyle>
            <a:lvl1pPr algn="ctr" defTabSz="914400">
              <a:defRPr sz="1800" b="1">
                <a:solidFill>
                  <a:srgbClr val="3B7C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 hangingPunct="0">
              <a:defRPr sz="2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300"/>
              <a:t>TMT.INS.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ransition xmlns:p14="http://schemas.microsoft.com/office/powerpoint/2010/main" spd="med"/>
  <p:txStyles>
    <p:titleStyle>
      <a:lvl1pPr marL="0" marR="0" indent="0" algn="ctr" defTabSz="6422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6422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6422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6422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6422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6422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6422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6422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6422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326863" marR="0" indent="-326863" algn="l" defTabSz="642255" latinLnBrk="0">
        <a:lnSpc>
          <a:spcPct val="100000"/>
        </a:lnSpc>
        <a:spcBef>
          <a:spcPts val="422"/>
        </a:spcBef>
        <a:spcAft>
          <a:spcPts val="0"/>
        </a:spcAft>
        <a:buClrTx/>
        <a:buSzPct val="70000"/>
        <a:buFontTx/>
        <a:buBlip>
          <a:blip r:embed="rId16"/>
        </a:buBlip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8907" marR="0" indent="-317786" algn="l" defTabSz="642255" latinLnBrk="0">
        <a:lnSpc>
          <a:spcPct val="100000"/>
        </a:lnSpc>
        <a:spcBef>
          <a:spcPts val="422"/>
        </a:spcBef>
        <a:spcAft>
          <a:spcPts val="0"/>
        </a:spcAft>
        <a:buClrTx/>
        <a:buSzPct val="100000"/>
        <a:buFontTx/>
        <a:buBlip>
          <a:blip r:embed="rId17"/>
        </a:buBlip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47329" marR="0" indent="-305072" algn="l" defTabSz="642255" latinLnBrk="0">
        <a:lnSpc>
          <a:spcPct val="100000"/>
        </a:lnSpc>
        <a:spcBef>
          <a:spcPts val="422"/>
        </a:spcBef>
        <a:spcAft>
          <a:spcPts val="0"/>
        </a:spcAft>
        <a:buClrTx/>
        <a:buSzPct val="100000"/>
        <a:buFontTx/>
        <a:buBlip>
          <a:blip r:embed="rId16"/>
        </a:buBlip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302354" marR="0" indent="-338969" algn="l" defTabSz="642255" latinLnBrk="0">
        <a:lnSpc>
          <a:spcPct val="100000"/>
        </a:lnSpc>
        <a:spcBef>
          <a:spcPts val="422"/>
        </a:spcBef>
        <a:spcAft>
          <a:spcPts val="0"/>
        </a:spcAft>
        <a:buClrTx/>
        <a:buSzPct val="100000"/>
        <a:buFontTx/>
        <a:buBlip>
          <a:blip r:embed="rId17"/>
        </a:buBlip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665856" marR="0" indent="-381349" algn="l" defTabSz="642255" latinLnBrk="0">
        <a:lnSpc>
          <a:spcPct val="100000"/>
        </a:lnSpc>
        <a:spcBef>
          <a:spcPts val="422"/>
        </a:spcBef>
        <a:spcAft>
          <a:spcPts val="0"/>
        </a:spcAft>
        <a:buClrTx/>
        <a:buSzPct val="100000"/>
        <a:buFontTx/>
        <a:buBlip>
          <a:blip r:embed="rId16"/>
        </a:buBlip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10712" marR="0" indent="-305072" algn="l" defTabSz="642255" latinLnBrk="0">
        <a:lnSpc>
          <a:spcPct val="100000"/>
        </a:lnSpc>
        <a:spcBef>
          <a:spcPts val="422"/>
        </a:spcBef>
        <a:spcAft>
          <a:spcPts val="0"/>
        </a:spcAft>
        <a:buClrTx/>
        <a:buSzPct val="100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31844" marR="0" indent="-305072" algn="l" defTabSz="642255" latinLnBrk="0">
        <a:lnSpc>
          <a:spcPct val="100000"/>
        </a:lnSpc>
        <a:spcBef>
          <a:spcPts val="422"/>
        </a:spcBef>
        <a:spcAft>
          <a:spcPts val="0"/>
        </a:spcAft>
        <a:buClrTx/>
        <a:buSzPct val="100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52969" marR="0" indent="-305072" algn="l" defTabSz="642255" latinLnBrk="0">
        <a:lnSpc>
          <a:spcPct val="100000"/>
        </a:lnSpc>
        <a:spcBef>
          <a:spcPts val="422"/>
        </a:spcBef>
        <a:spcAft>
          <a:spcPts val="0"/>
        </a:spcAft>
        <a:buClrTx/>
        <a:buSzPct val="100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74101" marR="0" indent="-305072" algn="l" defTabSz="642255" latinLnBrk="0">
        <a:lnSpc>
          <a:spcPct val="100000"/>
        </a:lnSpc>
        <a:spcBef>
          <a:spcPts val="422"/>
        </a:spcBef>
        <a:spcAft>
          <a:spcPts val="0"/>
        </a:spcAft>
        <a:buClrTx/>
        <a:buSzPct val="100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r" defTabSz="6422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21125" algn="r" defTabSz="6422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642255" algn="r" defTabSz="6422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963382" algn="r" defTabSz="6422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284513" algn="r" defTabSz="6422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605642" algn="r" defTabSz="6422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1926770" algn="r" defTabSz="6422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247901" algn="r" defTabSz="6422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2569028" algn="r" defTabSz="6422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formation Restricted Per Cover Page"/>
          <p:cNvSpPr txBox="1"/>
          <p:nvPr/>
        </p:nvSpPr>
        <p:spPr>
          <a:xfrm>
            <a:off x="-361000" y="6526991"/>
            <a:ext cx="3406864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83" tIns="45683" rIns="45683" bIns="45683">
            <a:spAutoFit/>
          </a:bodyPr>
          <a:lstStyle>
            <a:lvl1pPr algn="ctr" defTabSz="914400">
              <a:defRPr sz="1400" b="1">
                <a:solidFill>
                  <a:srgbClr val="3B7C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 hangingPunct="0">
              <a:defRPr sz="2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000"/>
              <a:t>Information Restricted Per Cover Page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57215" y="-1"/>
            <a:ext cx="8229601" cy="1600201"/>
          </a:xfrm>
          <a:prstGeom prst="rect">
            <a:avLst/>
          </a:prstGeom>
          <a:ln w="12700">
            <a:miter lim="400000"/>
          </a:ln>
          <a:effectLst>
            <a:outerShdw blurRad="25400" dist="25400" dir="27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83" tIns="45683" rIns="45683" bIns="45683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199" y="1600200"/>
            <a:ext cx="7774782" cy="463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83" tIns="45683" rIns="45683" bIns="45683"/>
          <a:lstStyle>
            <a:lvl1pPr>
              <a:buBlip>
                <a:blip r:embed="rId16"/>
              </a:buBlip>
            </a:lvl1pPr>
            <a:lvl2pPr>
              <a:buSzPct val="70000"/>
              <a:buBlip>
                <a:blip r:embed="rId17"/>
              </a:buBlip>
            </a:lvl2pPr>
            <a:lvl3pPr>
              <a:buSzPct val="70000"/>
              <a:buBlip>
                <a:blip r:embed="rId16"/>
              </a:buBlip>
            </a:lvl3pPr>
            <a:lvl4pPr>
              <a:buSzPct val="70000"/>
              <a:buBlip>
                <a:blip r:embed="rId17"/>
              </a:buBlip>
            </a:lvl4pPr>
            <a:lvl5pPr>
              <a:buSzPct val="70000"/>
              <a:buBlip>
                <a:blip r:embed="rId16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56191" y="6509822"/>
            <a:ext cx="519510" cy="265451"/>
          </a:xfrm>
          <a:prstGeom prst="rect">
            <a:avLst/>
          </a:prstGeom>
          <a:ln w="12700">
            <a:miter lim="400000"/>
          </a:ln>
        </p:spPr>
        <p:txBody>
          <a:bodyPr lIns="45683" tIns="45683" rIns="45683" bIns="45683" anchor="ctr">
            <a:spAutoFit/>
          </a:bodyPr>
          <a:lstStyle>
            <a:lvl1pPr algn="r" defTabSz="642420">
              <a:defRPr sz="1100" b="1">
                <a:solidFill>
                  <a:srgbClr val="306E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 hangingPunct="0"/>
            <a:fld id="{86CB4B4D-7CA3-9044-876B-883B54F8677D}" type="slidenum">
              <a:rPr/>
              <a:pPr rtl="0" hangingPunct="0"/>
              <a:t>‹#›</a:t>
            </a:fld>
            <a:endParaRPr/>
          </a:p>
        </p:txBody>
      </p:sp>
      <p:sp>
        <p:nvSpPr>
          <p:cNvPr id="6" name="TMT.INS."/>
          <p:cNvSpPr txBox="1"/>
          <p:nvPr/>
        </p:nvSpPr>
        <p:spPr>
          <a:xfrm>
            <a:off x="3056255" y="6496196"/>
            <a:ext cx="3316601" cy="292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83" tIns="45683" rIns="45683" bIns="45683">
            <a:spAutoFit/>
          </a:bodyPr>
          <a:lstStyle>
            <a:lvl1pPr algn="ctr" defTabSz="914400">
              <a:defRPr sz="1800" b="1">
                <a:solidFill>
                  <a:srgbClr val="3B7C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 hangingPunct="0">
              <a:defRPr sz="2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300"/>
              <a:t>TMT.INS.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ransition xmlns:p14="http://schemas.microsoft.com/office/powerpoint/2010/main" spd="med"/>
  <p:txStyles>
    <p:titleStyle>
      <a:lvl1pPr marL="0" marR="0" indent="0" algn="ctr" defTabSz="64242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64242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64242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64242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64242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64242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64242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64242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64242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326946" marR="0" indent="-326946" algn="l" defTabSz="642420" latinLnBrk="0">
        <a:lnSpc>
          <a:spcPct val="100000"/>
        </a:lnSpc>
        <a:spcBef>
          <a:spcPts val="422"/>
        </a:spcBef>
        <a:spcAft>
          <a:spcPts val="0"/>
        </a:spcAft>
        <a:buClrTx/>
        <a:buSzPct val="70000"/>
        <a:buFontTx/>
        <a:buBlip>
          <a:blip r:embed="rId16"/>
        </a:buBlip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9072" marR="0" indent="-317866" algn="l" defTabSz="642420" latinLnBrk="0">
        <a:lnSpc>
          <a:spcPct val="100000"/>
        </a:lnSpc>
        <a:spcBef>
          <a:spcPts val="422"/>
        </a:spcBef>
        <a:spcAft>
          <a:spcPts val="0"/>
        </a:spcAft>
        <a:buClrTx/>
        <a:buSzPct val="100000"/>
        <a:buFontTx/>
        <a:buBlip>
          <a:blip r:embed="rId17"/>
        </a:buBlip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47571" marR="0" indent="-305150" algn="l" defTabSz="642420" latinLnBrk="0">
        <a:lnSpc>
          <a:spcPct val="100000"/>
        </a:lnSpc>
        <a:spcBef>
          <a:spcPts val="422"/>
        </a:spcBef>
        <a:spcAft>
          <a:spcPts val="0"/>
        </a:spcAft>
        <a:buClrTx/>
        <a:buSzPct val="100000"/>
        <a:buFontTx/>
        <a:buBlip>
          <a:blip r:embed="rId16"/>
        </a:buBlip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302685" marR="0" indent="-339056" algn="l" defTabSz="642420" latinLnBrk="0">
        <a:lnSpc>
          <a:spcPct val="100000"/>
        </a:lnSpc>
        <a:spcBef>
          <a:spcPts val="422"/>
        </a:spcBef>
        <a:spcAft>
          <a:spcPts val="0"/>
        </a:spcAft>
        <a:buClrTx/>
        <a:buSzPct val="100000"/>
        <a:buFontTx/>
        <a:buBlip>
          <a:blip r:embed="rId17"/>
        </a:buBlip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666282" marR="0" indent="-381446" algn="l" defTabSz="642420" latinLnBrk="0">
        <a:lnSpc>
          <a:spcPct val="100000"/>
        </a:lnSpc>
        <a:spcBef>
          <a:spcPts val="422"/>
        </a:spcBef>
        <a:spcAft>
          <a:spcPts val="0"/>
        </a:spcAft>
        <a:buClrTx/>
        <a:buSzPct val="100000"/>
        <a:buFontTx/>
        <a:buBlip>
          <a:blip r:embed="rId16"/>
        </a:buBlip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11200" marR="0" indent="-305150" algn="l" defTabSz="642420" latinLnBrk="0">
        <a:lnSpc>
          <a:spcPct val="100000"/>
        </a:lnSpc>
        <a:spcBef>
          <a:spcPts val="422"/>
        </a:spcBef>
        <a:spcAft>
          <a:spcPts val="0"/>
        </a:spcAft>
        <a:buClrTx/>
        <a:buSzPct val="100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32415" marR="0" indent="-305150" algn="l" defTabSz="642420" latinLnBrk="0">
        <a:lnSpc>
          <a:spcPct val="100000"/>
        </a:lnSpc>
        <a:spcBef>
          <a:spcPts val="422"/>
        </a:spcBef>
        <a:spcAft>
          <a:spcPts val="0"/>
        </a:spcAft>
        <a:buClrTx/>
        <a:buSzPct val="100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53623" marR="0" indent="-305150" algn="l" defTabSz="642420" latinLnBrk="0">
        <a:lnSpc>
          <a:spcPct val="100000"/>
        </a:lnSpc>
        <a:spcBef>
          <a:spcPts val="422"/>
        </a:spcBef>
        <a:spcAft>
          <a:spcPts val="0"/>
        </a:spcAft>
        <a:buClrTx/>
        <a:buSzPct val="100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74836" marR="0" indent="-305150" algn="l" defTabSz="642420" latinLnBrk="0">
        <a:lnSpc>
          <a:spcPct val="100000"/>
        </a:lnSpc>
        <a:spcBef>
          <a:spcPts val="422"/>
        </a:spcBef>
        <a:spcAft>
          <a:spcPts val="0"/>
        </a:spcAft>
        <a:buClrTx/>
        <a:buSzPct val="100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r" defTabSz="64242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21208" algn="r" defTabSz="64242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642420" algn="r" defTabSz="64242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963629" algn="r" defTabSz="64242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284842" algn="r" defTabSz="64242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606052" algn="r" defTabSz="64242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1927263" algn="r" defTabSz="64242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248476" algn="r" defTabSz="64242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2569686" algn="r" defTabSz="64242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69727" y="312540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09" tIns="35709" rIns="35709" bIns="3570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1830588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09" tIns="35709" rIns="35709" bIns="3570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20278" y="6505278"/>
            <a:ext cx="294523" cy="272186"/>
          </a:xfrm>
          <a:prstGeom prst="rect">
            <a:avLst/>
          </a:prstGeom>
          <a:ln w="12700">
            <a:miter lim="400000"/>
          </a:ln>
        </p:spPr>
        <p:txBody>
          <a:bodyPr wrap="none" lIns="35709" tIns="35709" rIns="35709" bIns="35709">
            <a:spAutoFit/>
          </a:bodyPr>
          <a:lstStyle>
            <a:lvl1pPr>
              <a:defRPr sz="1300"/>
            </a:lvl1pPr>
          </a:lstStyle>
          <a:p>
            <a:pPr algn="ctr" defTabSz="410667" rtl="0" hangingPunct="0"/>
            <a:fld id="{86CB4B4D-7CA3-9044-876B-883B54F8677D}" type="slidenum">
              <a:rPr lang="uk-UA" smtClean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pPr algn="ctr" defTabSz="410667" rtl="0" hangingPunct="0"/>
              <a:t>‹#›</a:t>
            </a:fld>
            <a:endParaRPr lang="uk-UA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ransition xmlns:p14="http://schemas.microsoft.com/office/powerpoint/2010/main" spd="med"/>
  <p:txStyles>
    <p:titleStyle>
      <a:lvl1pPr marL="0" marR="0" indent="0" algn="ctr" defTabSz="4106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696" algn="ctr" defTabSz="4106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391" algn="ctr" defTabSz="4106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086" algn="ctr" defTabSz="4106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783" algn="ctr" defTabSz="4106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479" algn="ctr" defTabSz="4106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174" algn="ctr" defTabSz="4106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4872" algn="ctr" defTabSz="4106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565" algn="ctr" defTabSz="4106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12464" marR="0" indent="-312464" algn="l" defTabSz="41066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624928" marR="0" indent="-312464" algn="l" defTabSz="41066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937392" marR="0" indent="-312464" algn="l" defTabSz="41066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249856" marR="0" indent="-312464" algn="l" defTabSz="41066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562320" marR="0" indent="-312464" algn="l" defTabSz="41066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874784" marR="0" indent="-312464" algn="l" defTabSz="41066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187248" marR="0" indent="-312464" algn="l" defTabSz="41066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499712" marR="0" indent="-312464" algn="l" defTabSz="41066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812176" marR="0" indent="-312464" algn="l" defTabSz="41066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06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696" algn="ctr" defTabSz="4106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391" algn="ctr" defTabSz="4106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086" algn="ctr" defTabSz="4106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783" algn="ctr" defTabSz="4106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479" algn="ctr" defTabSz="4106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174" algn="ctr" defTabSz="4106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4872" algn="ctr" defTabSz="4106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565" algn="ctr" defTabSz="4106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69727" y="312540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5" tIns="35715" rIns="35715" bIns="35715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1830587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5" tIns="35715" rIns="35715" bIns="35715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20275" y="6505278"/>
            <a:ext cx="294523" cy="272186"/>
          </a:xfrm>
          <a:prstGeom prst="rect">
            <a:avLst/>
          </a:prstGeom>
          <a:ln w="12700">
            <a:miter lim="400000"/>
          </a:ln>
        </p:spPr>
        <p:txBody>
          <a:bodyPr wrap="none" lIns="35715" tIns="35715" rIns="35715" bIns="35715">
            <a:spAutoFit/>
          </a:bodyPr>
          <a:lstStyle>
            <a:lvl1pPr>
              <a:defRPr sz="1300"/>
            </a:lvl1pPr>
          </a:lstStyle>
          <a:p>
            <a:pPr algn="ctr" defTabSz="410730" rtl="0" hangingPunct="0"/>
            <a:fld id="{86CB4B4D-7CA3-9044-876B-883B54F8677D}" type="slidenum">
              <a: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pPr algn="ctr" defTabSz="410730" rtl="0" hangingPunct="0"/>
              <a:t>‹#›</a:t>
            </a:fld>
            <a:endParaRPr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</p:sldLayoutIdLst>
  <p:transition xmlns:p14="http://schemas.microsoft.com/office/powerpoint/2010/main" spd="med"/>
  <p:txStyles>
    <p:titleStyle>
      <a:lvl1pPr marL="0" marR="0" indent="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1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4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61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882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02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23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044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763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12512" marR="0" indent="-312512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625024" marR="0" indent="-312512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937536" marR="0" indent="-312512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250048" marR="0" indent="-312512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562560" marR="0" indent="-312512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875072" marR="0" indent="-312512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187584" marR="0" indent="-312512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500096" marR="0" indent="-312512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812608" marR="0" indent="-312512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1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4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61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882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02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23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044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763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image" Target="../media/image19.png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59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 flipH="1" flipV="1">
            <a:off x="66675" y="808060"/>
            <a:ext cx="9028114" cy="1587"/>
          </a:xfrm>
          <a:prstGeom prst="line">
            <a:avLst/>
          </a:prstGeom>
          <a:ln w="25400">
            <a:solidFill>
              <a:srgbClr val="6095C9"/>
            </a:solidFill>
            <a:round/>
          </a:ln>
          <a:effectLst>
            <a:outerShdw blurRad="12700" dist="20000" dir="5400000" rotWithShape="0">
              <a:srgbClr val="929292">
                <a:alpha val="37999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pic>
        <p:nvPicPr>
          <p:cNvPr id="18" name="embe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0" y="76200"/>
            <a:ext cx="1955800" cy="645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mse-observatory4.png"/>
          <p:cNvPicPr/>
          <p:nvPr/>
        </p:nvPicPr>
        <p:blipFill>
          <a:blip r:embed="rId3">
            <a:extLst/>
          </a:blip>
          <a:srcRect r="55359"/>
          <a:stretch>
            <a:fillRect/>
          </a:stretch>
        </p:blipFill>
        <p:spPr>
          <a:xfrm>
            <a:off x="3193446" y="3725829"/>
            <a:ext cx="2910467" cy="3132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blanco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08677" y="3725884"/>
            <a:ext cx="2888754" cy="3851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maxresdefault.jpg"/>
          <p:cNvPicPr/>
          <p:nvPr/>
        </p:nvPicPr>
        <p:blipFill>
          <a:blip r:embed="rId5">
            <a:extLst/>
          </a:blip>
          <a:srcRect l="12523" t="23044" r="48626" b="2068"/>
          <a:stretch>
            <a:fillRect/>
          </a:stretch>
        </p:blipFill>
        <p:spPr>
          <a:xfrm>
            <a:off x="0" y="3725862"/>
            <a:ext cx="2888608" cy="3131972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effectLst/>
                <a:uFillTx/>
              </a:defRPr>
            </a:pPr>
            <a:r>
              <a:rPr sz="3300" dirty="0"/>
              <a:t>S</a:t>
            </a:r>
            <a:r>
              <a:rPr lang="en-US" sz="3300" dirty="0"/>
              <a:t>outhern Spectroscopic Survey Roadmap:</a:t>
            </a:r>
            <a:r>
              <a:rPr sz="3300" dirty="0"/>
              <a:t> </a:t>
            </a:r>
            <a:r>
              <a:rPr lang="en-US" sz="3300" dirty="0"/>
              <a:t>Summary</a:t>
            </a:r>
            <a:endParaRPr sz="3300" dirty="0"/>
          </a:p>
          <a:p>
            <a:pPr lvl="0">
              <a:defRPr sz="1800" b="0">
                <a:effectLst/>
                <a:uFillTx/>
              </a:defRPr>
            </a:pPr>
            <a:r>
              <a:rPr lang="en-US" sz="2700" dirty="0"/>
              <a:t/>
            </a:r>
            <a:br>
              <a:rPr lang="en-US" sz="2700" dirty="0"/>
            </a:br>
            <a:r>
              <a:rPr sz="2700" dirty="0"/>
              <a:t>Josh </a:t>
            </a:r>
            <a:r>
              <a:rPr sz="2700" dirty="0"/>
              <a:t>Frieman, </a:t>
            </a:r>
            <a:r>
              <a:rPr lang="en-US" sz="2700" dirty="0"/>
              <a:t>Kyle Dawson, </a:t>
            </a:r>
            <a:br>
              <a:rPr lang="en-US" sz="2700" dirty="0"/>
            </a:br>
            <a:r>
              <a:rPr lang="en-US" sz="2700" dirty="0"/>
              <a:t>Jeff Newman </a:t>
            </a:r>
            <a:br>
              <a:rPr lang="en-US" sz="2700" dirty="0"/>
            </a:br>
            <a:endParaRPr sz="2700" dirty="0"/>
          </a:p>
          <a:p>
            <a:pPr lvl="0">
              <a:defRPr sz="1800" b="0">
                <a:effectLst/>
                <a:uFillTx/>
              </a:defRPr>
            </a:pPr>
            <a:endParaRPr dirty="0"/>
          </a:p>
          <a:p>
            <a:pPr lvl="0">
              <a:defRPr sz="1800" b="0">
                <a:effectLst/>
                <a:uFillTx/>
              </a:defRPr>
            </a:pPr>
            <a:endParaRPr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7299" y="2870345"/>
            <a:ext cx="8224950" cy="333459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Line"/>
          <p:cNvSpPr/>
          <p:nvPr/>
        </p:nvSpPr>
        <p:spPr>
          <a:xfrm flipH="1" flipV="1">
            <a:off x="66675" y="808044"/>
            <a:ext cx="9028114" cy="1587"/>
          </a:xfrm>
          <a:prstGeom prst="line">
            <a:avLst/>
          </a:prstGeom>
          <a:ln w="25400">
            <a:solidFill>
              <a:srgbClr val="6095C9"/>
            </a:solidFill>
          </a:ln>
          <a:effectLst>
            <a:outerShdw blurRad="12700" dist="25400" dir="5400000" rotWithShape="0">
              <a:srgbClr val="929292">
                <a:alpha val="37999"/>
              </a:srgbClr>
            </a:outerShdw>
          </a:effectLst>
        </p:spPr>
        <p:txBody>
          <a:bodyPr lIns="0" tIns="0" rIns="0" bIns="0"/>
          <a:lstStyle/>
          <a:p>
            <a:pPr algn="l" defTabSz="457066" rtl="0" hangingPunct="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solidFill>
                <a:srgbClr val="000000"/>
              </a:solidFill>
            </a:endParaRPr>
          </a:p>
        </p:txBody>
      </p:sp>
      <p:pic>
        <p:nvPicPr>
          <p:cNvPr id="151" name="embed.png" descr="embe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2001" y="76200"/>
            <a:ext cx="1955801" cy="645725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SSI Baseline Scenarios…"/>
          <p:cNvSpPr txBox="1"/>
          <p:nvPr/>
        </p:nvSpPr>
        <p:spPr>
          <a:xfrm>
            <a:off x="66672" y="915992"/>
            <a:ext cx="8966201" cy="567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088" tIns="38088" rIns="38088" bIns="38088">
            <a:spAutoFit/>
          </a:bodyPr>
          <a:lstStyle/>
          <a:p>
            <a:pPr marL="455280" indent="-455280" algn="l" defTabSz="914132" rtl="0" hangingPunct="0">
              <a:spcBef>
                <a:spcPts val="1195"/>
              </a:spcBef>
              <a:buClr>
                <a:srgbClr val="000000"/>
              </a:buClr>
              <a:buSzPct val="100000"/>
              <a:buFont typeface="Calibri"/>
              <a:buChar char="•"/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SSSI Baseline Scenarios </a:t>
            </a:r>
          </a:p>
          <a:p>
            <a:pPr lvl="1" indent="241032" algn="l" defTabSz="914132" rtl="0" hangingPunct="0">
              <a:spcBef>
                <a:spcPts val="1195"/>
              </a:spcBef>
              <a:defRPr sz="240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400" b="1" dirty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- SSSI-dense: 4xDESI-like density -&gt; better sampling at large k</a:t>
            </a:r>
          </a:p>
          <a:p>
            <a:pPr lvl="1" indent="241032" algn="l" defTabSz="914132" rtl="0" hangingPunct="0">
              <a:spcBef>
                <a:spcPts val="1195"/>
              </a:spcBef>
              <a:defRPr sz="240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400" b="1" dirty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- SSSI-deep: DESI-like + high-z sample -&gt; extend redshift baseline</a:t>
            </a:r>
          </a:p>
          <a:p>
            <a:pPr lvl="1" indent="241032" algn="l" defTabSz="914132" rtl="0" hangingPunct="0">
              <a:spcBef>
                <a:spcPts val="1195"/>
              </a:spcBef>
              <a:defRPr sz="240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400" b="1" dirty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- multi-tracer analysis with ELG, LRG, QSO samples</a:t>
            </a:r>
          </a:p>
          <a:p>
            <a:pPr algn="l" defTabSz="914132" rtl="0" hangingPunct="0">
              <a:spcBef>
                <a:spcPts val="1195"/>
              </a:spcBef>
              <a:defRPr sz="3400" b="1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sz="2400" b="1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algn="l" defTabSz="914132" rtl="0" hangingPunct="0">
              <a:spcBef>
                <a:spcPts val="1195"/>
              </a:spcBef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2400" b="1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algn="l" defTabSz="914132" rtl="0" hangingPunct="0">
              <a:spcBef>
                <a:spcPts val="1195"/>
              </a:spcBef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2400" b="1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algn="l" defTabSz="914132" rtl="0" hangingPunct="0">
              <a:spcBef>
                <a:spcPts val="1195"/>
              </a:spcBef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2400" b="1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algn="l" defTabSz="914132" rtl="0" hangingPunct="0">
              <a:spcBef>
                <a:spcPts val="1195"/>
              </a:spcBef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2400" b="1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algn="l" defTabSz="914132" rtl="0" hangingPunct="0">
              <a:spcBef>
                <a:spcPts val="1195"/>
              </a:spcBef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2400" b="1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algn="l" defTabSz="914132" rtl="0" hangingPunct="0">
              <a:spcBef>
                <a:spcPts val="1195"/>
              </a:spcBef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2400" b="1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Cosmological Parameters from SSSI:…"/>
          <p:cNvSpPr txBox="1">
            <a:spLocks noGrp="1"/>
          </p:cNvSpPr>
          <p:nvPr>
            <p:ph type="title"/>
          </p:nvPr>
        </p:nvSpPr>
        <p:spPr>
          <a:xfrm>
            <a:off x="66673" y="-1"/>
            <a:ext cx="6889345" cy="915989"/>
          </a:xfrm>
          <a:prstGeom prst="rect">
            <a:avLst/>
          </a:prstGeom>
        </p:spPr>
        <p:txBody>
          <a:bodyPr/>
          <a:lstStyle/>
          <a:p>
            <a:r>
              <a:t>Cosmological Parameters from SSSI:</a:t>
            </a:r>
          </a:p>
          <a:p>
            <a:r>
              <a:t>SSSI Modeling</a:t>
            </a:r>
          </a:p>
        </p:txBody>
      </p:sp>
      <p:sp>
        <p:nvSpPr>
          <p:cNvPr id="154" name="Line"/>
          <p:cNvSpPr/>
          <p:nvPr/>
        </p:nvSpPr>
        <p:spPr>
          <a:xfrm flipV="1">
            <a:off x="5956304" y="3232100"/>
            <a:ext cx="1" cy="2426108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914132" rtl="0" hangingPunct="0">
              <a:buClr>
                <a:srgbClr val="000000"/>
              </a:buClr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70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kmax = 0.2"/>
          <p:cNvSpPr txBox="1"/>
          <p:nvPr/>
        </p:nvSpPr>
        <p:spPr>
          <a:xfrm>
            <a:off x="6038802" y="3888046"/>
            <a:ext cx="724752" cy="275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86" tIns="50786" rIns="50786" bIns="50786" anchor="ctr">
            <a:spAutoFit/>
          </a:bodyPr>
          <a:lstStyle/>
          <a:p>
            <a:pPr algn="l" defTabSz="457066" rtl="0" hangingPunct="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100">
                <a:solidFill>
                  <a:srgbClr val="000000"/>
                </a:solidFill>
              </a:rPr>
              <a:t>k</a:t>
            </a:r>
            <a:r>
              <a:rPr sz="1100" baseline="-5999">
                <a:solidFill>
                  <a:srgbClr val="000000"/>
                </a:solidFill>
              </a:rPr>
              <a:t>max</a:t>
            </a:r>
            <a:r>
              <a:rPr sz="1100">
                <a:solidFill>
                  <a:srgbClr val="000000"/>
                </a:solidFill>
              </a:rPr>
              <a:t> = 0.2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52893" y="6006781"/>
            <a:ext cx="107762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Krause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Line"/>
          <p:cNvSpPr/>
          <p:nvPr/>
        </p:nvSpPr>
        <p:spPr>
          <a:xfrm flipH="1" flipV="1">
            <a:off x="66675" y="808044"/>
            <a:ext cx="9028114" cy="1587"/>
          </a:xfrm>
          <a:prstGeom prst="line">
            <a:avLst/>
          </a:prstGeom>
          <a:ln w="25400">
            <a:solidFill>
              <a:srgbClr val="6095C9"/>
            </a:solidFill>
          </a:ln>
          <a:effectLst>
            <a:outerShdw blurRad="12700" dist="25400" dir="5400000" rotWithShape="0">
              <a:srgbClr val="929292">
                <a:alpha val="37999"/>
              </a:srgbClr>
            </a:outerShdw>
          </a:effectLst>
        </p:spPr>
        <p:txBody>
          <a:bodyPr lIns="0" tIns="0" rIns="0" bIns="0"/>
          <a:lstStyle/>
          <a:p>
            <a:pPr algn="l" defTabSz="457066" rtl="0" hangingPunct="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solidFill>
                <a:srgbClr val="000000"/>
              </a:solidFill>
            </a:endParaRPr>
          </a:p>
        </p:txBody>
      </p:sp>
      <p:pic>
        <p:nvPicPr>
          <p:cNvPr id="158" name="embed.png" descr="embe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1" y="76200"/>
            <a:ext cx="1955801" cy="645725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NB: Lya, CMB-S4, survey cross-correlations not yet included…"/>
          <p:cNvSpPr txBox="1"/>
          <p:nvPr/>
        </p:nvSpPr>
        <p:spPr>
          <a:xfrm>
            <a:off x="66672" y="915989"/>
            <a:ext cx="8966201" cy="5508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088" tIns="38088" rIns="38088" bIns="38088">
            <a:spAutoFit/>
          </a:bodyPr>
          <a:lstStyle/>
          <a:p>
            <a:pPr marL="321374" indent="-321374" algn="l" defTabSz="914132" rtl="0" hangingPunct="0">
              <a:spcBef>
                <a:spcPts val="1195"/>
              </a:spcBef>
              <a:buClr>
                <a:srgbClr val="000000"/>
              </a:buClr>
              <a:buSzPct val="100000"/>
              <a:buFont typeface="Calibri"/>
              <a:buChar char="•"/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70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marL="321374" indent="-321374" algn="l" defTabSz="914132" rtl="0" hangingPunct="0">
              <a:spcBef>
                <a:spcPts val="1195"/>
              </a:spcBef>
              <a:buClr>
                <a:srgbClr val="000000"/>
              </a:buClr>
              <a:buSzPct val="100000"/>
              <a:buFont typeface="Calibri"/>
              <a:buChar char="•"/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70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marL="321374" indent="-321374" algn="l" defTabSz="914132" rtl="0" hangingPunct="0">
              <a:spcBef>
                <a:spcPts val="1195"/>
              </a:spcBef>
              <a:buClr>
                <a:srgbClr val="000000"/>
              </a:buClr>
              <a:buSzPct val="100000"/>
              <a:buFont typeface="Calibri"/>
              <a:buChar char="•"/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70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marL="321374" indent="-321374" algn="l" defTabSz="914132" rtl="0" hangingPunct="0">
              <a:spcBef>
                <a:spcPts val="1195"/>
              </a:spcBef>
              <a:buClr>
                <a:srgbClr val="000000"/>
              </a:buClr>
              <a:buSzPct val="100000"/>
              <a:buFont typeface="Calibri"/>
              <a:buChar char="•"/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70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marL="321374" indent="-321374" algn="l" defTabSz="914132" rtl="0" hangingPunct="0">
              <a:spcBef>
                <a:spcPts val="1195"/>
              </a:spcBef>
              <a:buClr>
                <a:srgbClr val="000000"/>
              </a:buClr>
              <a:buSzPct val="100000"/>
              <a:buFont typeface="Calibri"/>
              <a:buChar char="•"/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70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marL="321374" indent="-321374" algn="l" defTabSz="914132" rtl="0" hangingPunct="0">
              <a:spcBef>
                <a:spcPts val="1195"/>
              </a:spcBef>
              <a:buClr>
                <a:srgbClr val="000000"/>
              </a:buClr>
              <a:buSzPct val="100000"/>
              <a:buFont typeface="Calibri"/>
              <a:buChar char="•"/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70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marL="321374" indent="-321374" algn="l" defTabSz="914132" rtl="0" hangingPunct="0">
              <a:spcBef>
                <a:spcPts val="1195"/>
              </a:spcBef>
              <a:buClr>
                <a:srgbClr val="000000"/>
              </a:buClr>
              <a:buSzPct val="100000"/>
              <a:buFont typeface="Calibri"/>
              <a:buChar char="•"/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70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marL="321374" indent="-321374" algn="l" defTabSz="914132" rtl="0" hangingPunct="0">
              <a:spcBef>
                <a:spcPts val="1195"/>
              </a:spcBef>
              <a:buClr>
                <a:srgbClr val="000000"/>
              </a:buClr>
              <a:buSzPct val="100000"/>
              <a:buFont typeface="Calibri"/>
              <a:buChar char="•"/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70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marL="321374" indent="-321374" algn="l" defTabSz="914132" rtl="0" hangingPunct="0">
              <a:spcBef>
                <a:spcPts val="1195"/>
              </a:spcBef>
              <a:buClr>
                <a:srgbClr val="000000"/>
              </a:buClr>
              <a:buSzPct val="100000"/>
              <a:buFont typeface="Calibri"/>
              <a:buChar char="•"/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70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marL="321374" indent="-321374" algn="l" defTabSz="914132" rtl="0" hangingPunct="0">
              <a:spcBef>
                <a:spcPts val="1195"/>
              </a:spcBef>
              <a:buClr>
                <a:srgbClr val="000000"/>
              </a:buClr>
              <a:buSzPct val="100000"/>
              <a:buFont typeface="Calibri"/>
              <a:buChar char="•"/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70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marL="321374" indent="-321374" algn="l" defTabSz="914132" rtl="0" hangingPunct="0">
              <a:spcBef>
                <a:spcPts val="1195"/>
              </a:spcBef>
              <a:buClr>
                <a:srgbClr val="000000"/>
              </a:buClr>
              <a:buSzPct val="100000"/>
              <a:buFont typeface="Calibri"/>
              <a:buChar char="•"/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70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marL="455280" indent="-455280" algn="l" defTabSz="914132" rtl="0" hangingPunct="0">
              <a:spcBef>
                <a:spcPts val="1195"/>
              </a:spcBef>
              <a:buClr>
                <a:srgbClr val="000000"/>
              </a:buClr>
              <a:buSzPct val="100000"/>
              <a:buFont typeface="Calibri"/>
              <a:buChar char="•"/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4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NB: Lya, CMB-S4, survey cross-correlations not yet included</a:t>
            </a:r>
          </a:p>
          <a:p>
            <a:pPr marL="455280" indent="-455280" algn="l" defTabSz="914132" rtl="0" hangingPunct="0">
              <a:spcBef>
                <a:spcPts val="1195"/>
              </a:spcBef>
              <a:buClr>
                <a:srgbClr val="000000"/>
              </a:buClr>
              <a:buSzPct val="100000"/>
              <a:buFont typeface="Calibri"/>
              <a:buChar char="•"/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4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Stage IV + SSSI includes improved photo-z calibration</a:t>
            </a:r>
          </a:p>
        </p:txBody>
      </p:sp>
      <p:sp>
        <p:nvSpPr>
          <p:cNvPr id="160" name="Cosmological Parameters from SSSI:…"/>
          <p:cNvSpPr txBox="1">
            <a:spLocks noGrp="1"/>
          </p:cNvSpPr>
          <p:nvPr>
            <p:ph type="title"/>
          </p:nvPr>
        </p:nvSpPr>
        <p:spPr>
          <a:xfrm>
            <a:off x="3173" y="-1"/>
            <a:ext cx="6889345" cy="915989"/>
          </a:xfrm>
          <a:prstGeom prst="rect">
            <a:avLst/>
          </a:prstGeom>
        </p:spPr>
        <p:txBody>
          <a:bodyPr/>
          <a:lstStyle/>
          <a:p>
            <a:r>
              <a:t>Cosmological Parameters from SSSI:</a:t>
            </a:r>
          </a:p>
          <a:p>
            <a:r>
              <a:t>Constraints</a:t>
            </a:r>
          </a:p>
        </p:txBody>
      </p:sp>
      <p:graphicFrame>
        <p:nvGraphicFramePr>
          <p:cNvPr id="161" name="Table"/>
          <p:cNvGraphicFramePr/>
          <p:nvPr/>
        </p:nvGraphicFramePr>
        <p:xfrm>
          <a:off x="470894" y="1014784"/>
          <a:ext cx="7683959" cy="4179177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896373"/>
                <a:gridCol w="823179"/>
                <a:gridCol w="994383"/>
                <a:gridCol w="994383"/>
                <a:gridCol w="994383"/>
                <a:gridCol w="994383"/>
                <a:gridCol w="1012610"/>
                <a:gridCol w="974265"/>
              </a:tblGrid>
              <a:tr h="1391160">
                <a:tc>
                  <a:txBody>
                    <a:bodyPr/>
                    <a:lstStyle/>
                    <a:p>
                      <a:pPr defTabSz="914400">
                        <a:defRPr sz="3600">
                          <a:sym typeface="Helvetica"/>
                        </a:defRPr>
                      </a:pPr>
                      <a:endParaRPr sz="2500"/>
                    </a:p>
                  </a:txBody>
                  <a:tcPr marL="35719" marR="35719" marT="35719" marB="35719" anchor="ctr" horzOverflow="overflow">
                    <a:lnB w="254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700" b="1">
                          <a:solidFill>
                            <a:srgbClr val="FFFFFF"/>
                          </a:solidFill>
                          <a:sym typeface="Helvetica"/>
                        </a:rPr>
                        <a:t>Stage IV</a:t>
                      </a:r>
                    </a:p>
                  </a:txBody>
                  <a:tcPr marL="35719" marR="35719" marT="35719" marB="35719" anchor="ctr" horzOverflow="overflow">
                    <a:lnB w="254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400">
                          <a:sym typeface="Helvetica"/>
                        </a:defRPr>
                      </a:pPr>
                      <a:r>
                        <a:rPr sz="1700"/>
                        <a:t>+SSSI</a:t>
                      </a:r>
                    </a:p>
                    <a:p>
                      <a:pPr algn="l" defTabSz="914400">
                        <a:defRPr sz="2400">
                          <a:sym typeface="Helvetica"/>
                        </a:defRPr>
                      </a:pPr>
                      <a:r>
                        <a:rPr sz="1700" i="1"/>
                        <a:t>dense</a:t>
                      </a:r>
                      <a:r>
                        <a:rPr sz="1700"/>
                        <a:t>,</a:t>
                      </a:r>
                    </a:p>
                    <a:p>
                      <a:pPr algn="l" defTabSz="914400">
                        <a:defRPr sz="2400">
                          <a:sym typeface="Helvetica"/>
                        </a:defRPr>
                      </a:pPr>
                      <a:r>
                        <a:rPr sz="1700"/>
                        <a:t>k</a:t>
                      </a:r>
                      <a:r>
                        <a:rPr sz="1700" baseline="-5999"/>
                        <a:t>max</a:t>
                      </a:r>
                      <a:r>
                        <a:rPr sz="1700"/>
                        <a:t>=.2</a:t>
                      </a:r>
                    </a:p>
                  </a:txBody>
                  <a:tcPr marL="35719" marR="35719" marT="35719" marB="35719" anchor="ctr" horzOverflow="overflow">
                    <a:lnB w="254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400">
                          <a:sym typeface="Helvetica"/>
                        </a:defRPr>
                      </a:pPr>
                      <a:r>
                        <a:rPr sz="1700"/>
                        <a:t>+SSSI</a:t>
                      </a:r>
                    </a:p>
                    <a:p>
                      <a:pPr algn="l" defTabSz="914400">
                        <a:defRPr sz="2400">
                          <a:sym typeface="Helvetica"/>
                        </a:defRPr>
                      </a:pPr>
                      <a:r>
                        <a:rPr sz="1700" i="1"/>
                        <a:t>dense</a:t>
                      </a:r>
                      <a:r>
                        <a:rPr sz="1700"/>
                        <a:t>,</a:t>
                      </a:r>
                    </a:p>
                    <a:p>
                      <a:pPr algn="l" defTabSz="914400">
                        <a:defRPr sz="2400">
                          <a:sym typeface="Helvetica"/>
                        </a:defRPr>
                      </a:pPr>
                      <a:r>
                        <a:rPr sz="1700"/>
                        <a:t>k</a:t>
                      </a:r>
                      <a:r>
                        <a:rPr sz="1700" baseline="-5999"/>
                        <a:t>max</a:t>
                      </a:r>
                      <a:r>
                        <a:rPr sz="1700"/>
                        <a:t>=.5</a:t>
                      </a:r>
                    </a:p>
                  </a:txBody>
                  <a:tcPr marL="35719" marR="35719" marT="35719" marB="35719" anchor="ctr" horzOverflow="overflow">
                    <a:lnB w="254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400">
                          <a:sym typeface="Helvetica"/>
                        </a:defRPr>
                      </a:pPr>
                      <a:r>
                        <a:rPr sz="1700"/>
                        <a:t>+SSSI</a:t>
                      </a:r>
                    </a:p>
                    <a:p>
                      <a:pPr algn="l" defTabSz="914400">
                        <a:defRPr sz="2400">
                          <a:sym typeface="Helvetica"/>
                        </a:defRPr>
                      </a:pPr>
                      <a:r>
                        <a:rPr sz="1700" i="1"/>
                        <a:t>deep</a:t>
                      </a:r>
                      <a:r>
                        <a:rPr sz="1700"/>
                        <a:t>,</a:t>
                      </a:r>
                    </a:p>
                    <a:p>
                      <a:pPr algn="l" defTabSz="914400">
                        <a:defRPr sz="2400">
                          <a:sym typeface="Helvetica"/>
                        </a:defRPr>
                      </a:pPr>
                      <a:r>
                        <a:rPr sz="1700"/>
                        <a:t>k</a:t>
                      </a:r>
                      <a:r>
                        <a:rPr sz="1700" baseline="-5999"/>
                        <a:t>max</a:t>
                      </a:r>
                      <a:r>
                        <a:rPr sz="1700"/>
                        <a:t>=.2</a:t>
                      </a:r>
                    </a:p>
                  </a:txBody>
                  <a:tcPr marL="35719" marR="35719" marT="35719" marB="35719" anchor="ctr" horzOverflow="overflow">
                    <a:lnB w="254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400">
                          <a:sym typeface="Helvetica"/>
                        </a:defRPr>
                      </a:pPr>
                      <a:r>
                        <a:rPr sz="1700"/>
                        <a:t>+SSSI</a:t>
                      </a:r>
                    </a:p>
                    <a:p>
                      <a:pPr algn="l" defTabSz="914400">
                        <a:defRPr sz="2400">
                          <a:sym typeface="Helvetica"/>
                        </a:defRPr>
                      </a:pPr>
                      <a:r>
                        <a:rPr sz="1700" i="1"/>
                        <a:t>deep</a:t>
                      </a:r>
                      <a:r>
                        <a:rPr sz="1700"/>
                        <a:t>,</a:t>
                      </a:r>
                    </a:p>
                    <a:p>
                      <a:pPr algn="l" defTabSz="914400">
                        <a:defRPr sz="2400">
                          <a:sym typeface="Helvetica"/>
                        </a:defRPr>
                      </a:pPr>
                      <a:r>
                        <a:rPr sz="1700"/>
                        <a:t>k</a:t>
                      </a:r>
                      <a:r>
                        <a:rPr sz="1700" baseline="-5999"/>
                        <a:t>max</a:t>
                      </a:r>
                      <a:r>
                        <a:rPr sz="1700"/>
                        <a:t>=.5</a:t>
                      </a:r>
                    </a:p>
                  </a:txBody>
                  <a:tcPr marL="35719" marR="35719" marT="35719" marB="35719" anchor="ctr" horzOverflow="overflow">
                    <a:lnB w="254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400">
                          <a:sym typeface="Helvetica"/>
                        </a:defRPr>
                      </a:pPr>
                      <a:r>
                        <a:rPr sz="1700"/>
                        <a:t>+SSSI</a:t>
                      </a:r>
                    </a:p>
                    <a:p>
                      <a:pPr algn="l" defTabSz="914400">
                        <a:defRPr sz="2400">
                          <a:sym typeface="Helvetica"/>
                        </a:defRPr>
                      </a:pPr>
                      <a:r>
                        <a:rPr sz="1700" i="1"/>
                        <a:t>deepx4</a:t>
                      </a:r>
                      <a:r>
                        <a:rPr sz="1700"/>
                        <a:t>,</a:t>
                      </a:r>
                    </a:p>
                    <a:p>
                      <a:pPr algn="l" defTabSz="914400">
                        <a:defRPr sz="2400">
                          <a:sym typeface="Helvetica"/>
                        </a:defRPr>
                      </a:pPr>
                      <a:r>
                        <a:rPr sz="1700"/>
                        <a:t>k</a:t>
                      </a:r>
                      <a:r>
                        <a:rPr sz="1700" baseline="-5999"/>
                        <a:t>max</a:t>
                      </a:r>
                      <a:r>
                        <a:rPr sz="1700"/>
                        <a:t>=.2</a:t>
                      </a:r>
                    </a:p>
                  </a:txBody>
                  <a:tcPr marL="35719" marR="35719" marT="35719" marB="35719" anchor="ctr" horzOverflow="overflow">
                    <a:lnB w="254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400">
                          <a:sym typeface="Helvetica"/>
                        </a:defRPr>
                      </a:pPr>
                      <a:r>
                        <a:rPr sz="1700"/>
                        <a:t>+SSSI</a:t>
                      </a:r>
                    </a:p>
                    <a:p>
                      <a:pPr algn="l" defTabSz="914400">
                        <a:defRPr sz="2400">
                          <a:sym typeface="Helvetica"/>
                        </a:defRPr>
                      </a:pPr>
                      <a:r>
                        <a:rPr sz="1700" i="1"/>
                        <a:t>deepx4</a:t>
                      </a:r>
                      <a:r>
                        <a:rPr sz="1700"/>
                        <a:t>,</a:t>
                      </a:r>
                    </a:p>
                    <a:p>
                      <a:pPr algn="l" defTabSz="914400">
                        <a:defRPr sz="2400">
                          <a:sym typeface="Helvetica"/>
                        </a:defRPr>
                      </a:pPr>
                      <a:r>
                        <a:rPr sz="1700"/>
                        <a:t>k</a:t>
                      </a:r>
                      <a:r>
                        <a:rPr sz="1700" baseline="-5999"/>
                        <a:t>max</a:t>
                      </a:r>
                      <a:r>
                        <a:rPr sz="1700"/>
                        <a:t>=.5</a:t>
                      </a:r>
                    </a:p>
                  </a:txBody>
                  <a:tcPr marL="35719" marR="35719" marT="35719" marB="35719" anchor="ctr" horzOverflow="overflow">
                    <a:lnB w="254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508232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100" b="1">
                          <a:solidFill>
                            <a:srgbClr val="FFFFFF"/>
                          </a:solidFill>
                          <a:sym typeface="Helvetica"/>
                        </a:rPr>
                        <a:t>FoM</a:t>
                      </a:r>
                    </a:p>
                  </a:txBody>
                  <a:tcPr marL="35719" marR="35719" marT="35719" marB="35719" anchor="ctr" horzOverflow="overflow">
                    <a:lnL w="25400">
                      <a:solidFill>
                        <a:srgbClr val="3797C6"/>
                      </a:solidFill>
                      <a:miter lim="400000"/>
                    </a:lnL>
                    <a:lnR w="25400">
                      <a:solidFill>
                        <a:srgbClr val="3797C6"/>
                      </a:solidFill>
                      <a:miter lim="400000"/>
                    </a:lnR>
                    <a:lnT w="25400">
                      <a:solidFill>
                        <a:srgbClr val="3797C6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700"/>
                        <a:t>1089</a:t>
                      </a:r>
                    </a:p>
                  </a:txBody>
                  <a:tcPr marL="35719" marR="35719" marT="35719" marB="35719" anchor="ctr" horzOverflow="overflow">
                    <a:lnL w="25400">
                      <a:solidFill>
                        <a:srgbClr val="3797C6"/>
                      </a:solidFill>
                      <a:miter lim="400000"/>
                    </a:lnL>
                    <a:lnR w="25400">
                      <a:solidFill>
                        <a:srgbClr val="3797C6"/>
                      </a:solidFill>
                      <a:miter lim="400000"/>
                    </a:lnR>
                    <a:lnT w="25400">
                      <a:solidFill>
                        <a:srgbClr val="3797C6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700"/>
                        <a:t>1486</a:t>
                      </a:r>
                    </a:p>
                  </a:txBody>
                  <a:tcPr marL="35719" marR="35719" marT="35719" marB="35719" anchor="ctr" horzOverflow="overflow">
                    <a:lnL w="25400">
                      <a:solidFill>
                        <a:srgbClr val="3797C6"/>
                      </a:solidFill>
                      <a:miter lim="400000"/>
                    </a:lnL>
                    <a:lnR w="25400">
                      <a:solidFill>
                        <a:srgbClr val="3797C6"/>
                      </a:solidFill>
                      <a:custDash>
                        <a:ds d="200000" sp="200000"/>
                      </a:custDash>
                      <a:miter lim="400000"/>
                    </a:lnR>
                    <a:lnT w="25400">
                      <a:solidFill>
                        <a:srgbClr val="3797C6"/>
                      </a:solidFill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700"/>
                        <a:t>2430</a:t>
                      </a:r>
                    </a:p>
                  </a:txBody>
                  <a:tcPr marL="35719" marR="35719" marT="35719" marB="35719" anchor="ctr" horzOverflow="overflow">
                    <a:lnL w="25400">
                      <a:solidFill>
                        <a:srgbClr val="3797C6"/>
                      </a:solidFill>
                      <a:custDash>
                        <a:ds d="200000" sp="200000"/>
                      </a:custDash>
                      <a:miter lim="400000"/>
                    </a:lnL>
                    <a:lnR w="25400">
                      <a:solidFill>
                        <a:srgbClr val="3797C6"/>
                      </a:solidFill>
                      <a:miter lim="400000"/>
                    </a:lnR>
                    <a:lnT w="25400">
                      <a:solidFill>
                        <a:srgbClr val="3797C6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700"/>
                        <a:t>1425</a:t>
                      </a:r>
                    </a:p>
                  </a:txBody>
                  <a:tcPr marL="35719" marR="35719" marT="35719" marB="35719" anchor="ctr" horzOverflow="overflow">
                    <a:lnL w="25400">
                      <a:solidFill>
                        <a:srgbClr val="3797C6"/>
                      </a:solidFill>
                      <a:miter lim="400000"/>
                    </a:lnL>
                    <a:lnR w="25400">
                      <a:solidFill>
                        <a:srgbClr val="3797C6"/>
                      </a:solidFill>
                      <a:custDash>
                        <a:ds d="200000" sp="200000"/>
                      </a:custDash>
                      <a:miter lim="400000"/>
                    </a:lnR>
                    <a:lnT w="25400">
                      <a:solidFill>
                        <a:srgbClr val="3797C6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700"/>
                        <a:t>1972</a:t>
                      </a:r>
                    </a:p>
                  </a:txBody>
                  <a:tcPr marL="35719" marR="35719" marT="35719" marB="35719" anchor="ctr" horzOverflow="overflow">
                    <a:lnL w="25400">
                      <a:solidFill>
                        <a:srgbClr val="3797C6"/>
                      </a:solidFill>
                      <a:custDash>
                        <a:ds d="200000" sp="200000"/>
                      </a:custDash>
                      <a:miter lim="400000"/>
                    </a:lnL>
                    <a:lnR w="25400">
                      <a:solidFill>
                        <a:srgbClr val="3797C6"/>
                      </a:solidFill>
                      <a:miter lim="400000"/>
                    </a:lnR>
                    <a:lnT w="25400">
                      <a:solidFill>
                        <a:srgbClr val="3797C6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700"/>
                        <a:t>1697</a:t>
                      </a:r>
                    </a:p>
                  </a:txBody>
                  <a:tcPr marL="35719" marR="35719" marT="35719" marB="35719" anchor="ctr" horzOverflow="overflow">
                    <a:lnL w="25400">
                      <a:solidFill>
                        <a:srgbClr val="3797C6"/>
                      </a:solidFill>
                      <a:miter lim="400000"/>
                    </a:lnL>
                    <a:lnR w="25400">
                      <a:solidFill>
                        <a:srgbClr val="3797C6"/>
                      </a:solidFill>
                      <a:custDash>
                        <a:ds d="200000" sp="200000"/>
                      </a:custDash>
                      <a:miter lim="400000"/>
                    </a:lnR>
                    <a:lnT w="25400">
                      <a:solidFill>
                        <a:srgbClr val="3797C6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700"/>
                        <a:t>2860</a:t>
                      </a:r>
                    </a:p>
                  </a:txBody>
                  <a:tcPr marL="35719" marR="35719" marT="35719" marB="35719" anchor="ctr" horzOverflow="overflow">
                    <a:lnL w="25400">
                      <a:solidFill>
                        <a:srgbClr val="3797C6"/>
                      </a:solidFill>
                      <a:custDash>
                        <a:ds d="200000" sp="200000"/>
                      </a:custDash>
                      <a:miter lim="400000"/>
                    </a:lnL>
                    <a:lnR w="25400">
                      <a:solidFill>
                        <a:srgbClr val="3797C6"/>
                      </a:solidFill>
                      <a:miter lim="400000"/>
                    </a:lnR>
                    <a:lnT w="25400">
                      <a:solidFill>
                        <a:srgbClr val="3797C6"/>
                      </a:solidFill>
                      <a:miter lim="400000"/>
                    </a:lnT>
                  </a:tcPr>
                </a:tc>
              </a:tr>
              <a:tr h="595358">
                <a:tc>
                  <a:txBody>
                    <a:bodyPr/>
                    <a:lstStyle/>
                    <a:p>
                      <a:pPr defTabSz="914400">
                        <a:defRPr sz="3000">
                          <a:sym typeface="Helvetica"/>
                        </a:defRPr>
                      </a:pPr>
                      <a:r>
                        <a:rPr sz="2100" b="0">
                          <a:latin typeface="STIXGeneral"/>
                          <a:ea typeface="STIXGeneral"/>
                          <a:cs typeface="STIXGeneral"/>
                          <a:sym typeface="STIXGeneral"/>
                        </a:rPr>
                        <a:t>𝜎(</a:t>
                      </a:r>
                      <a:r>
                        <a:rPr sz="2100"/>
                        <a:t>w</a:t>
                      </a:r>
                      <a:r>
                        <a:rPr sz="2100" baseline="-5999"/>
                        <a:t>a</a:t>
                      </a:r>
                      <a:r>
                        <a:rPr sz="2100" b="0">
                          <a:latin typeface="STIXGeneral"/>
                          <a:ea typeface="STIXGeneral"/>
                          <a:cs typeface="STIXGeneral"/>
                          <a:sym typeface="STIXGeneral"/>
                        </a:rPr>
                        <a:t>)</a:t>
                      </a:r>
                    </a:p>
                  </a:txBody>
                  <a:tcPr marL="35719" marR="35719" marT="35719" marB="35719" anchor="ctr" horzOverflow="overflow">
                    <a:lnL w="25400">
                      <a:solidFill>
                        <a:srgbClr val="3797C6"/>
                      </a:solidFill>
                      <a:miter lim="400000"/>
                    </a:lnL>
                    <a:lnR w="25400">
                      <a:solidFill>
                        <a:srgbClr val="3797C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700"/>
                        <a:t>0.082</a:t>
                      </a:r>
                    </a:p>
                  </a:txBody>
                  <a:tcPr marL="35719" marR="35719" marT="35719" marB="35719" anchor="ctr" horzOverflow="overflow">
                    <a:lnL w="25400">
                      <a:solidFill>
                        <a:srgbClr val="3797C6"/>
                      </a:solidFill>
                      <a:miter lim="400000"/>
                    </a:lnL>
                    <a:lnR w="25400">
                      <a:solidFill>
                        <a:srgbClr val="3797C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700"/>
                        <a:t>0.070</a:t>
                      </a:r>
                    </a:p>
                  </a:txBody>
                  <a:tcPr marL="35719" marR="35719" marT="35719" marB="35719" anchor="ctr" horzOverflow="overflow">
                    <a:lnL w="25400">
                      <a:solidFill>
                        <a:srgbClr val="3797C6"/>
                      </a:solidFill>
                      <a:miter lim="400000"/>
                    </a:lnL>
                    <a:lnR w="25400">
                      <a:solidFill>
                        <a:srgbClr val="3797C6"/>
                      </a:solidFill>
                      <a:custDash>
                        <a:ds d="200000" sp="200000"/>
                      </a:custDash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700"/>
                        <a:t>0.050</a:t>
                      </a:r>
                    </a:p>
                  </a:txBody>
                  <a:tcPr marL="35719" marR="35719" marT="35719" marB="35719" anchor="ctr" horzOverflow="overflow">
                    <a:lnL w="25400">
                      <a:solidFill>
                        <a:srgbClr val="3797C6"/>
                      </a:solidFill>
                      <a:custDash>
                        <a:ds d="200000" sp="200000"/>
                      </a:custDash>
                      <a:miter lim="400000"/>
                    </a:lnL>
                    <a:lnR w="25400">
                      <a:solidFill>
                        <a:srgbClr val="3797C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700"/>
                        <a:t>0.071</a:t>
                      </a:r>
                    </a:p>
                  </a:txBody>
                  <a:tcPr marL="35719" marR="35719" marT="35719" marB="35719" anchor="ctr" horzOverflow="overflow">
                    <a:lnL w="25400">
                      <a:solidFill>
                        <a:srgbClr val="3797C6"/>
                      </a:solidFill>
                      <a:miter lim="400000"/>
                    </a:lnL>
                    <a:lnR w="25400">
                      <a:solidFill>
                        <a:srgbClr val="3797C6"/>
                      </a:solidFill>
                      <a:custDash>
                        <a:ds d="200000" sp="200000"/>
                      </a:custDash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700"/>
                        <a:t>0.060</a:t>
                      </a:r>
                    </a:p>
                  </a:txBody>
                  <a:tcPr marL="35719" marR="35719" marT="35719" marB="35719" anchor="ctr" horzOverflow="overflow">
                    <a:lnL w="25400">
                      <a:solidFill>
                        <a:srgbClr val="3797C6"/>
                      </a:solidFill>
                      <a:custDash>
                        <a:ds d="200000" sp="200000"/>
                      </a:custDash>
                      <a:miter lim="400000"/>
                    </a:lnL>
                    <a:lnR w="25400">
                      <a:solidFill>
                        <a:srgbClr val="3797C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700"/>
                        <a:t>0.062</a:t>
                      </a:r>
                    </a:p>
                  </a:txBody>
                  <a:tcPr marL="35719" marR="35719" marT="35719" marB="35719" anchor="ctr" horzOverflow="overflow">
                    <a:lnL w="25400">
                      <a:solidFill>
                        <a:srgbClr val="3797C6"/>
                      </a:solidFill>
                      <a:miter lim="400000"/>
                    </a:lnL>
                    <a:lnR w="25400">
                      <a:solidFill>
                        <a:srgbClr val="3797C6"/>
                      </a:solidFill>
                      <a:custDash>
                        <a:ds d="200000" sp="200000"/>
                      </a:custDash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700"/>
                        <a:t>0.051</a:t>
                      </a:r>
                    </a:p>
                  </a:txBody>
                  <a:tcPr marL="35719" marR="35719" marT="35719" marB="35719" anchor="ctr" horzOverflow="overflow">
                    <a:lnL w="25400">
                      <a:solidFill>
                        <a:srgbClr val="3797C6"/>
                      </a:solidFill>
                      <a:custDash>
                        <a:ds d="200000" sp="200000"/>
                      </a:custDash>
                      <a:miter lim="400000"/>
                    </a:lnL>
                    <a:lnR w="25400">
                      <a:solidFill>
                        <a:srgbClr val="3797C6"/>
                      </a:solidFill>
                      <a:miter lim="400000"/>
                    </a:lnR>
                  </a:tcPr>
                </a:tc>
              </a:tr>
              <a:tr h="595358">
                <a:tc>
                  <a:txBody>
                    <a:bodyPr/>
                    <a:lstStyle/>
                    <a:p>
                      <a:pPr defTabSz="914400">
                        <a:defRPr sz="3000" b="0">
                          <a:latin typeface="STIXGeneral"/>
                          <a:ea typeface="STIXGeneral"/>
                          <a:cs typeface="STIXGeneral"/>
                          <a:sym typeface="STIXGeneral"/>
                        </a:defRPr>
                      </a:pPr>
                      <a:r>
                        <a:rPr sz="2100"/>
                        <a:t>𝜎(𝞪</a:t>
                      </a:r>
                      <a:r>
                        <a:rPr sz="2100" baseline="-5999"/>
                        <a:t>s</a:t>
                      </a:r>
                      <a:r>
                        <a:rPr sz="2100"/>
                        <a:t>)</a:t>
                      </a:r>
                    </a:p>
                  </a:txBody>
                  <a:tcPr marL="35719" marR="35719" marT="35719" marB="35719" anchor="ctr" horzOverflow="overflow">
                    <a:lnL w="25400">
                      <a:solidFill>
                        <a:srgbClr val="3797C6"/>
                      </a:solidFill>
                      <a:miter lim="400000"/>
                    </a:lnL>
                    <a:lnR w="25400">
                      <a:solidFill>
                        <a:srgbClr val="3797C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700"/>
                        <a:t>0.0028</a:t>
                      </a:r>
                    </a:p>
                  </a:txBody>
                  <a:tcPr marL="35719" marR="35719" marT="35719" marB="35719" anchor="ctr" horzOverflow="overflow">
                    <a:lnL w="25400">
                      <a:solidFill>
                        <a:srgbClr val="3797C6"/>
                      </a:solidFill>
                      <a:miter lim="400000"/>
                    </a:lnL>
                    <a:lnR w="25400">
                      <a:solidFill>
                        <a:srgbClr val="3797C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700"/>
                        <a:t>0.0022</a:t>
                      </a:r>
                    </a:p>
                  </a:txBody>
                  <a:tcPr marL="35719" marR="35719" marT="35719" marB="35719" anchor="ctr" horzOverflow="overflow">
                    <a:lnL w="25400">
                      <a:solidFill>
                        <a:srgbClr val="3797C6"/>
                      </a:solidFill>
                      <a:miter lim="400000"/>
                    </a:lnL>
                    <a:lnR w="25400">
                      <a:solidFill>
                        <a:srgbClr val="3797C6"/>
                      </a:solidFill>
                      <a:custDash>
                        <a:ds d="200000" sp="200000"/>
                      </a:custDash>
                      <a:miter lim="400000"/>
                    </a:lnR>
                    <a:lnT w="3175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700"/>
                        <a:t>0.0016</a:t>
                      </a:r>
                    </a:p>
                  </a:txBody>
                  <a:tcPr marL="35719" marR="35719" marT="35719" marB="35719" anchor="ctr" horzOverflow="overflow">
                    <a:lnL w="25400">
                      <a:solidFill>
                        <a:srgbClr val="3797C6"/>
                      </a:solidFill>
                      <a:custDash>
                        <a:ds d="200000" sp="200000"/>
                      </a:custDash>
                      <a:miter lim="400000"/>
                    </a:lnL>
                    <a:lnR w="25400">
                      <a:solidFill>
                        <a:srgbClr val="3797C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700"/>
                        <a:t>0.0022</a:t>
                      </a:r>
                    </a:p>
                  </a:txBody>
                  <a:tcPr marL="35719" marR="35719" marT="35719" marB="35719" anchor="ctr" horzOverflow="overflow">
                    <a:lnL w="25400">
                      <a:solidFill>
                        <a:srgbClr val="3797C6"/>
                      </a:solidFill>
                      <a:miter lim="400000"/>
                    </a:lnL>
                    <a:lnR w="25400">
                      <a:solidFill>
                        <a:srgbClr val="3797C6"/>
                      </a:solidFill>
                      <a:custDash>
                        <a:ds d="200000" sp="200000"/>
                      </a:custDash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700"/>
                        <a:t>0.0019</a:t>
                      </a:r>
                    </a:p>
                  </a:txBody>
                  <a:tcPr marL="35719" marR="35719" marT="35719" marB="35719" anchor="ctr" horzOverflow="overflow">
                    <a:lnL w="25400">
                      <a:solidFill>
                        <a:srgbClr val="3797C6"/>
                      </a:solidFill>
                      <a:custDash>
                        <a:ds d="200000" sp="200000"/>
                      </a:custDash>
                      <a:miter lim="400000"/>
                    </a:lnL>
                    <a:lnR w="25400">
                      <a:solidFill>
                        <a:srgbClr val="3797C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700"/>
                        <a:t>0.0020</a:t>
                      </a:r>
                    </a:p>
                  </a:txBody>
                  <a:tcPr marL="35719" marR="35719" marT="35719" marB="35719" anchor="ctr" horzOverflow="overflow">
                    <a:lnL w="25400">
                      <a:solidFill>
                        <a:srgbClr val="3797C6"/>
                      </a:solidFill>
                      <a:miter lim="400000"/>
                    </a:lnL>
                    <a:lnR w="25400">
                      <a:solidFill>
                        <a:srgbClr val="3797C6"/>
                      </a:solidFill>
                      <a:custDash>
                        <a:ds d="200000" sp="200000"/>
                      </a:custDash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700"/>
                        <a:t>0.0013</a:t>
                      </a:r>
                    </a:p>
                  </a:txBody>
                  <a:tcPr marL="35719" marR="35719" marT="35719" marB="35719" anchor="ctr" horzOverflow="overflow">
                    <a:lnL w="25400">
                      <a:solidFill>
                        <a:srgbClr val="3797C6"/>
                      </a:solidFill>
                      <a:custDash>
                        <a:ds d="200000" sp="200000"/>
                      </a:custDash>
                      <a:miter lim="400000"/>
                    </a:lnL>
                    <a:lnR w="25400">
                      <a:solidFill>
                        <a:srgbClr val="3797C6"/>
                      </a:solidFill>
                      <a:miter lim="400000"/>
                    </a:lnR>
                  </a:tcPr>
                </a:tc>
              </a:tr>
              <a:tr h="1089069">
                <a:tc>
                  <a:txBody>
                    <a:bodyPr/>
                    <a:lstStyle/>
                    <a:p>
                      <a:pPr defTabSz="914400">
                        <a:defRPr sz="3000" b="0">
                          <a:latin typeface="STIXGeneral"/>
                          <a:ea typeface="STIXGeneral"/>
                          <a:cs typeface="STIXGeneral"/>
                          <a:sym typeface="STIXGeneral"/>
                        </a:defRPr>
                      </a:pPr>
                      <a:r>
                        <a:rPr sz="2100"/>
                        <a:t>𝜎(</a:t>
                      </a:r>
                      <a:r>
                        <a:rPr sz="2100"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μ</a:t>
                      </a:r>
                      <a:r>
                        <a:rPr sz="2100"/>
                        <a:t>)</a:t>
                      </a:r>
                    </a:p>
                    <a:p>
                      <a:pPr defTabSz="914400">
                        <a:defRPr sz="3000" b="0">
                          <a:latin typeface="STIXGeneral"/>
                          <a:ea typeface="STIXGeneral"/>
                          <a:cs typeface="STIXGeneral"/>
                          <a:sym typeface="STIXGeneral"/>
                        </a:defRPr>
                      </a:pPr>
                      <a:r>
                        <a:rPr sz="2100"/>
                        <a:t>𝜎(𝛴)</a:t>
                      </a:r>
                    </a:p>
                  </a:txBody>
                  <a:tcPr marL="35719" marR="35719" marT="35719" marB="35719" anchor="ctr" horzOverflow="overflow">
                    <a:lnL w="25400">
                      <a:solidFill>
                        <a:srgbClr val="3797C6"/>
                      </a:solidFill>
                      <a:miter lim="400000"/>
                    </a:lnL>
                    <a:lnR w="25400">
                      <a:solidFill>
                        <a:srgbClr val="3797C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700"/>
                        <a:t>0.019,
0.033</a:t>
                      </a:r>
                    </a:p>
                  </a:txBody>
                  <a:tcPr marL="35719" marR="35719" marT="35719" marB="35719" anchor="ctr" horzOverflow="overflow">
                    <a:lnL w="25400">
                      <a:solidFill>
                        <a:srgbClr val="3797C6"/>
                      </a:solidFill>
                      <a:miter lim="400000"/>
                    </a:lnL>
                    <a:lnR w="25400">
                      <a:solidFill>
                        <a:srgbClr val="3797C6"/>
                      </a:solidFill>
                      <a:miter lim="400000"/>
                    </a:lnR>
                    <a:lnB w="254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700"/>
                        <a:t>0.014, 0.027</a:t>
                      </a:r>
                    </a:p>
                  </a:txBody>
                  <a:tcPr marL="35719" marR="35719" marT="35719" marB="35719" anchor="ctr" horzOverflow="overflow">
                    <a:lnL w="25400">
                      <a:solidFill>
                        <a:srgbClr val="3797C6"/>
                      </a:solidFill>
                      <a:miter lim="400000"/>
                    </a:lnL>
                    <a:lnR w="25400">
                      <a:solidFill>
                        <a:srgbClr val="3797C6"/>
                      </a:solidFill>
                      <a:custDash>
                        <a:ds d="200000" sp="200000"/>
                      </a:custDash>
                      <a:miter lim="400000"/>
                    </a:lnR>
                    <a:lnB w="254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700"/>
                        <a:t>-</a:t>
                      </a:r>
                    </a:p>
                  </a:txBody>
                  <a:tcPr marL="35719" marR="35719" marT="35719" marB="35719" anchor="ctr" horzOverflow="overflow">
                    <a:lnL w="25400">
                      <a:solidFill>
                        <a:srgbClr val="3797C6"/>
                      </a:solidFill>
                      <a:custDash>
                        <a:ds d="200000" sp="200000"/>
                      </a:custDash>
                      <a:miter lim="400000"/>
                    </a:lnL>
                    <a:lnR w="25400">
                      <a:solidFill>
                        <a:srgbClr val="3797C6"/>
                      </a:solidFill>
                      <a:miter lim="400000"/>
                    </a:lnR>
                    <a:lnB w="254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700"/>
                        <a:t>0.015,
0.028</a:t>
                      </a:r>
                    </a:p>
                  </a:txBody>
                  <a:tcPr marL="35719" marR="35719" marT="35719" marB="35719" anchor="ctr" horzOverflow="overflow">
                    <a:lnL w="25400">
                      <a:solidFill>
                        <a:srgbClr val="3797C6"/>
                      </a:solidFill>
                      <a:miter lim="400000"/>
                    </a:lnL>
                    <a:lnR w="25400">
                      <a:solidFill>
                        <a:srgbClr val="3797C6"/>
                      </a:solidFill>
                      <a:custDash>
                        <a:ds d="200000" sp="200000"/>
                      </a:custDash>
                      <a:miter lim="400000"/>
                    </a:lnR>
                    <a:lnB w="254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700"/>
                        <a:t>-</a:t>
                      </a:r>
                    </a:p>
                  </a:txBody>
                  <a:tcPr marL="35719" marR="35719" marT="35719" marB="35719" anchor="ctr" horzOverflow="overflow">
                    <a:lnL w="25400">
                      <a:solidFill>
                        <a:srgbClr val="3797C6"/>
                      </a:solidFill>
                      <a:custDash>
                        <a:ds d="200000" sp="200000"/>
                      </a:custDash>
                      <a:miter lim="400000"/>
                    </a:lnL>
                    <a:lnR w="25400">
                      <a:solidFill>
                        <a:srgbClr val="3797C6"/>
                      </a:solidFill>
                      <a:miter lim="400000"/>
                    </a:lnR>
                    <a:lnB w="254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700"/>
                        <a:t>0.012
0.023</a:t>
                      </a:r>
                    </a:p>
                  </a:txBody>
                  <a:tcPr marL="35719" marR="35719" marT="35719" marB="35719" anchor="ctr" horzOverflow="overflow">
                    <a:lnL w="25400">
                      <a:solidFill>
                        <a:srgbClr val="3797C6"/>
                      </a:solidFill>
                      <a:miter lim="400000"/>
                    </a:lnL>
                    <a:lnR w="25400">
                      <a:solidFill>
                        <a:srgbClr val="3797C6"/>
                      </a:solidFill>
                      <a:custDash>
                        <a:ds d="200000" sp="200000"/>
                      </a:custDash>
                      <a:miter lim="400000"/>
                    </a:lnR>
                    <a:lnB w="254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700"/>
                        <a:t>-</a:t>
                      </a:r>
                    </a:p>
                  </a:txBody>
                  <a:tcPr marL="35719" marR="35719" marT="35719" marB="35719" anchor="ctr" horzOverflow="overflow">
                    <a:lnL w="25400">
                      <a:solidFill>
                        <a:srgbClr val="3797C6"/>
                      </a:solidFill>
                      <a:custDash>
                        <a:ds d="200000" sp="200000"/>
                      </a:custDash>
                      <a:miter lim="400000"/>
                    </a:lnL>
                    <a:lnR w="25400">
                      <a:solidFill>
                        <a:srgbClr val="3797C6"/>
                      </a:solidFill>
                      <a:miter lim="400000"/>
                    </a:lnR>
                    <a:lnB w="254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16041" y="6188741"/>
            <a:ext cx="107762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Krause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High S/N Bispectra may uncover new physics…"/>
          <p:cNvSpPr txBox="1">
            <a:spLocks noGrp="1"/>
          </p:cNvSpPr>
          <p:nvPr>
            <p:ph type="body" idx="1"/>
          </p:nvPr>
        </p:nvSpPr>
        <p:spPr>
          <a:xfrm>
            <a:off x="669727" y="2687338"/>
            <a:ext cx="7804547" cy="442019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000"/>
            </a:pPr>
            <a:r>
              <a:rPr sz="1800" dirty="0"/>
              <a:t>High S/N Bispectra may uncover new physics</a:t>
            </a:r>
          </a:p>
          <a:p>
            <a:pPr lvl="1">
              <a:spcBef>
                <a:spcPts val="1547"/>
              </a:spcBef>
              <a:defRPr sz="2600"/>
            </a:pPr>
            <a:r>
              <a:rPr sz="1800" dirty="0"/>
              <a:t>Measuring amplitude of primordial non-Gaussianity templates will distinguish between single/multi-field inflation, constrain slow roll</a:t>
            </a:r>
          </a:p>
          <a:p>
            <a:pPr lvl="1">
              <a:spcBef>
                <a:spcPts val="1547"/>
              </a:spcBef>
              <a:defRPr sz="2600"/>
            </a:pPr>
            <a:endParaRPr sz="2000" dirty="0"/>
          </a:p>
          <a:p>
            <a:pPr lvl="1">
              <a:spcBef>
                <a:spcPts val="1547"/>
              </a:spcBef>
              <a:defRPr sz="2600"/>
            </a:pPr>
            <a:endParaRPr sz="2000" dirty="0"/>
          </a:p>
          <a:p>
            <a:pPr lvl="1">
              <a:spcBef>
                <a:spcPts val="1547"/>
              </a:spcBef>
              <a:defRPr sz="2600"/>
            </a:pPr>
            <a:r>
              <a:rPr sz="2000" dirty="0"/>
              <a:t>Anisotropic non-Gaussianity, search for features</a:t>
            </a:r>
          </a:p>
          <a:p>
            <a:pPr lvl="1">
              <a:spcBef>
                <a:spcPts val="1547"/>
              </a:spcBef>
              <a:defRPr sz="2600"/>
            </a:pPr>
            <a:r>
              <a:rPr sz="2000" dirty="0"/>
              <a:t>Plenty of room, </a:t>
            </a:r>
            <a:r>
              <a:rPr sz="2000" i="1" dirty="0">
                <a:latin typeface="Helvetica"/>
                <a:ea typeface="Helvetica"/>
                <a:cs typeface="Helvetica"/>
                <a:sym typeface="Helvetica"/>
              </a:rPr>
              <a:t>and S/N</a:t>
            </a:r>
            <a:r>
              <a:rPr sz="2000" dirty="0"/>
              <a:t>, for new ideas :)</a:t>
            </a:r>
          </a:p>
        </p:txBody>
      </p:sp>
      <p:sp>
        <p:nvSpPr>
          <p:cNvPr id="173" name="Cosmology with a ~ billion spectra: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279283">
              <a:defRPr sz="5440"/>
            </a:pPr>
            <a:r>
              <a:rPr dirty="0"/>
              <a:t>Cosmology with a ~ billion spectra</a:t>
            </a:r>
            <a:r>
              <a:rPr dirty="0" smtClean="0"/>
              <a:t>:Bispectrum</a:t>
            </a:r>
            <a:endParaRPr dirty="0"/>
          </a:p>
        </p:txBody>
      </p:sp>
      <p:grpSp>
        <p:nvGrpSpPr>
          <p:cNvPr id="182" name="Group"/>
          <p:cNvGrpSpPr/>
          <p:nvPr/>
        </p:nvGrpSpPr>
        <p:grpSpPr>
          <a:xfrm>
            <a:off x="951706" y="1939738"/>
            <a:ext cx="7731923" cy="1319400"/>
            <a:chOff x="0" y="0"/>
            <a:chExt cx="10996509" cy="1876478"/>
          </a:xfrm>
        </p:grpSpPr>
        <p:grpSp>
          <p:nvGrpSpPr>
            <p:cNvPr id="178" name="Group"/>
            <p:cNvGrpSpPr/>
            <p:nvPr/>
          </p:nvGrpSpPr>
          <p:grpSpPr>
            <a:xfrm>
              <a:off x="0" y="0"/>
              <a:ext cx="5680628" cy="1849190"/>
              <a:chOff x="0" y="0"/>
              <a:chExt cx="5680627" cy="1849189"/>
            </a:xfrm>
          </p:grpSpPr>
          <p:pic>
            <p:nvPicPr>
              <p:cNvPr id="174" name="Image" descr="Image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425" y="101387"/>
                <a:ext cx="5472590" cy="165963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75" name="Rectangle"/>
              <p:cNvSpPr/>
              <p:nvPr/>
            </p:nvSpPr>
            <p:spPr>
              <a:xfrm>
                <a:off x="2856632" y="0"/>
                <a:ext cx="2801987" cy="644545"/>
              </a:xfrm>
              <a:prstGeom prst="rect">
                <a:avLst/>
              </a:prstGeom>
              <a:blipFill rotWithShape="1">
                <a:blip r:embed="rId3">
                  <a:alphaModFix amt="36442"/>
                </a:blip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410709" rtl="0" hangingPunct="0">
                  <a:defRPr sz="2400">
                    <a:solidFill>
                      <a:srgbClr val="FFFFFF"/>
                    </a:solidFill>
                  </a:defRPr>
                </a:pPr>
                <a:endParaRPr sz="17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76" name="Rectangle"/>
              <p:cNvSpPr/>
              <p:nvPr/>
            </p:nvSpPr>
            <p:spPr>
              <a:xfrm>
                <a:off x="0" y="659731"/>
                <a:ext cx="5655227" cy="644546"/>
              </a:xfrm>
              <a:prstGeom prst="rect">
                <a:avLst/>
              </a:prstGeom>
              <a:solidFill>
                <a:schemeClr val="accent1">
                  <a:satOff val="-3355"/>
                  <a:lumOff val="26614"/>
                  <a:alpha val="39748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410709" rtl="0" hangingPunct="0">
                  <a:defRPr sz="2400">
                    <a:solidFill>
                      <a:srgbClr val="FFFFFF"/>
                    </a:solidFill>
                  </a:defRPr>
                </a:pPr>
                <a:endParaRPr sz="17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77" name="Rectangle"/>
              <p:cNvSpPr/>
              <p:nvPr/>
            </p:nvSpPr>
            <p:spPr>
              <a:xfrm>
                <a:off x="676472" y="1320131"/>
                <a:ext cx="5004156" cy="529059"/>
              </a:xfrm>
              <a:prstGeom prst="rect">
                <a:avLst/>
              </a:prstGeom>
              <a:solidFill>
                <a:schemeClr val="accent6">
                  <a:satOff val="24555"/>
                  <a:lumOff val="22232"/>
                  <a:alpha val="3644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410709" rtl="0" hangingPunct="0">
                  <a:defRPr sz="2400">
                    <a:solidFill>
                      <a:srgbClr val="FFFFFF"/>
                    </a:solidFill>
                  </a:defRPr>
                </a:pPr>
                <a:endParaRPr sz="17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</p:grpSp>
        <p:sp>
          <p:nvSpPr>
            <p:cNvPr id="179" name="non-lin. gravitational evolution"/>
            <p:cNvSpPr txBox="1"/>
            <p:nvPr/>
          </p:nvSpPr>
          <p:spPr>
            <a:xfrm>
              <a:off x="5541099" y="45599"/>
              <a:ext cx="5455410" cy="5836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600" b="1">
                  <a:solidFill>
                    <a:schemeClr val="accent2">
                      <a:hueOff val="-554920"/>
                      <a:satOff val="-21482"/>
                      <a:lumOff val="-6228"/>
                    </a:schemeClr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algn="ctr" defTabSz="410709" rtl="0" hangingPunct="0"/>
              <a:r>
                <a:rPr sz="2000" dirty="0">
                  <a:solidFill>
                    <a:srgbClr val="00882B">
                      <a:hueOff val="-554920"/>
                      <a:satOff val="-21482"/>
                      <a:lumOff val="-6228"/>
                    </a:srgbClr>
                  </a:solidFill>
                </a:rPr>
                <a:t>non-lin. gravitational evolution</a:t>
              </a:r>
            </a:p>
          </p:txBody>
        </p:sp>
        <p:sp>
          <p:nvSpPr>
            <p:cNvPr id="180" name="quadratic galaxy biasing"/>
            <p:cNvSpPr txBox="1"/>
            <p:nvPr/>
          </p:nvSpPr>
          <p:spPr>
            <a:xfrm>
              <a:off x="5762525" y="693300"/>
              <a:ext cx="4402950" cy="5836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600" b="1">
                  <a:solidFill>
                    <a:schemeClr val="accent1">
                      <a:hueOff val="273562"/>
                      <a:satOff val="2937"/>
                      <a:lumOff val="-22233"/>
                    </a:schemeClr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algn="ctr" defTabSz="410709" rtl="0" hangingPunct="0"/>
              <a:r>
                <a:rPr sz="2000" dirty="0">
                  <a:solidFill>
                    <a:srgbClr val="0365C0">
                      <a:hueOff val="273562"/>
                      <a:satOff val="2937"/>
                      <a:lumOff val="-22233"/>
                    </a:srgbClr>
                  </a:solidFill>
                </a:rPr>
                <a:t>quadratic galaxy biasing</a:t>
              </a:r>
            </a:p>
          </p:txBody>
        </p:sp>
        <p:sp>
          <p:nvSpPr>
            <p:cNvPr id="181" name="inflation"/>
            <p:cNvSpPr txBox="1"/>
            <p:nvPr/>
          </p:nvSpPr>
          <p:spPr>
            <a:xfrm>
              <a:off x="7066573" y="1292843"/>
              <a:ext cx="1564209" cy="5836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600" b="1">
                  <a:solidFill>
                    <a:schemeClr val="accent6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algn="ctr" defTabSz="410709" rtl="0" hangingPunct="0"/>
              <a:r>
                <a:rPr sz="2000" dirty="0">
                  <a:solidFill>
                    <a:srgbClr val="773F9B"/>
                  </a:solidFill>
                </a:rPr>
                <a:t>inflation</a:t>
              </a:r>
            </a:p>
          </p:txBody>
        </p:sp>
      </p:grpSp>
      <p:pic>
        <p:nvPicPr>
          <p:cNvPr id="18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51421" y="4475049"/>
            <a:ext cx="1618485" cy="1006920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&lt;- driven by scale-dep. bias, z&lt; 2.5"/>
          <p:cNvSpPr txBox="1"/>
          <p:nvPr/>
        </p:nvSpPr>
        <p:spPr>
          <a:xfrm>
            <a:off x="3436793" y="4382208"/>
            <a:ext cx="4804893" cy="426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3" tIns="35713" rIns="35713" bIns="35713" anchor="ctr">
            <a:spAutoFit/>
          </a:bodyPr>
          <a:lstStyle>
            <a:lvl1pPr>
              <a:defRPr sz="2300"/>
            </a:lvl1pPr>
          </a:lstStyle>
          <a:p>
            <a:pPr algn="ctr" defTabSz="410709" rtl="0" hangingPunct="0"/>
            <a:r>
              <a: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&lt;- driven by scale-dep. bias, z&lt; 2.5</a:t>
            </a:r>
          </a:p>
        </p:txBody>
      </p:sp>
      <p:sp>
        <p:nvSpPr>
          <p:cNvPr id="185" name="&lt;- driven by high-z coverage"/>
          <p:cNvSpPr txBox="1"/>
          <p:nvPr/>
        </p:nvSpPr>
        <p:spPr>
          <a:xfrm>
            <a:off x="3574053" y="4882271"/>
            <a:ext cx="3905296" cy="426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3" tIns="35713" rIns="35713" bIns="35713" anchor="ctr">
            <a:spAutoFit/>
          </a:bodyPr>
          <a:lstStyle>
            <a:lvl1pPr>
              <a:defRPr sz="2300"/>
            </a:lvl1pPr>
          </a:lstStyle>
          <a:p>
            <a:pPr algn="ctr" defTabSz="410709" rtl="0" hangingPunct="0"/>
            <a:r>
              <a: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&lt;- driven by high-z coverage</a:t>
            </a:r>
          </a:p>
        </p:txBody>
      </p:sp>
      <p:sp>
        <p:nvSpPr>
          <p:cNvPr id="186" name="preliminary!"/>
          <p:cNvSpPr txBox="1"/>
          <p:nvPr/>
        </p:nvSpPr>
        <p:spPr>
          <a:xfrm rot="19200000">
            <a:off x="2082112" y="4747681"/>
            <a:ext cx="1785059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3" tIns="35713" rIns="35713" bIns="35713" anchor="ctr">
            <a:sp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algn="ctr" defTabSz="410709" rtl="0" hangingPunct="0"/>
            <a:r>
              <a:rPr sz="2500">
                <a:solidFill>
                  <a:srgbClr val="C82506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preliminary!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52893" y="6006781"/>
            <a:ext cx="107762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Krause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 flipH="1" flipV="1">
            <a:off x="66675" y="808060"/>
            <a:ext cx="9028114" cy="1587"/>
          </a:xfrm>
          <a:prstGeom prst="line">
            <a:avLst/>
          </a:prstGeom>
          <a:ln w="25400">
            <a:solidFill>
              <a:srgbClr val="6095C9"/>
            </a:solidFill>
            <a:round/>
          </a:ln>
          <a:effectLst>
            <a:outerShdw blurRad="12700" dist="20000" dir="5400000" rotWithShape="0">
              <a:srgbClr val="929292">
                <a:alpha val="37999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pic>
        <p:nvPicPr>
          <p:cNvPr id="89" name="embe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0" y="76200"/>
            <a:ext cx="1955800" cy="645725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66672" y="0"/>
            <a:ext cx="6889346" cy="915988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effectLst/>
                <a:uFillTx/>
              </a:defRPr>
            </a:pPr>
            <a:r>
              <a:rPr lang="en-US" sz="2800" dirty="0" smtClean="0"/>
              <a:t>Questions</a:t>
            </a:r>
            <a:r>
              <a:rPr lang="en-US" dirty="0" smtClean="0"/>
              <a:t> </a:t>
            </a:r>
            <a:r>
              <a:rPr lang="en-US" sz="2800" dirty="0" smtClean="0"/>
              <a:t>overlapping other groups</a:t>
            </a:r>
            <a:endParaRPr sz="2800" dirty="0"/>
          </a:p>
        </p:txBody>
      </p:sp>
      <p:sp>
        <p:nvSpPr>
          <p:cNvPr id="91" name="Shape 91"/>
          <p:cNvSpPr/>
          <p:nvPr/>
        </p:nvSpPr>
        <p:spPr>
          <a:xfrm>
            <a:off x="360272" y="1259238"/>
            <a:ext cx="8563216" cy="505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8056" tIns="38056" rIns="38056" bIns="38056">
            <a:spAutoFit/>
          </a:bodyPr>
          <a:lstStyle/>
          <a:p>
            <a:pPr marL="456680" indent="-456680" defTabSz="913368">
              <a:lnSpc>
                <a:spcPct val="120000"/>
              </a:lnSpc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Technology questions:</a:t>
            </a:r>
          </a:p>
          <a:p>
            <a:pPr marL="456680" lvl="5" indent="-456680" defTabSz="913368">
              <a:lnSpc>
                <a:spcPct val="120000"/>
              </a:lnSpc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    GLAO</a:t>
            </a:r>
          </a:p>
          <a:p>
            <a:pPr marL="456680" lvl="5" indent="-456680" defTabSz="913368">
              <a:lnSpc>
                <a:spcPct val="120000"/>
              </a:lnSpc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    Fiber pitch: (how) can we get to very small pitch?</a:t>
            </a:r>
          </a:p>
          <a:p>
            <a:pPr marL="456680" lvl="5" indent="-456680" defTabSz="913368">
              <a:lnSpc>
                <a:spcPct val="120000"/>
              </a:lnSpc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    NIR detectors</a:t>
            </a:r>
          </a:p>
          <a:p>
            <a:pPr marL="456680" indent="-456680" defTabSz="913368">
              <a:lnSpc>
                <a:spcPct val="120000"/>
              </a:lnSpc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Theory questions: </a:t>
            </a:r>
          </a:p>
          <a:p>
            <a:pPr marL="456680" indent="-456680" defTabSz="913368">
              <a:lnSpc>
                <a:spcPct val="120000"/>
              </a:lnSpc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   how do we exploit cosmological information at small scales?</a:t>
            </a:r>
          </a:p>
          <a:p>
            <a:pPr marL="456680" indent="-456680" defTabSz="913368">
              <a:lnSpc>
                <a:spcPct val="120000"/>
              </a:lnSpc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   need to model Ly-alpha forest for forecasts </a:t>
            </a:r>
          </a:p>
          <a:p>
            <a:pPr marL="456680" indent="-456680" defTabSz="913368">
              <a:lnSpc>
                <a:spcPct val="120000"/>
              </a:lnSpc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 smtClean="0">
                <a:solidFill>
                  <a:schemeClr val="tx1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New windows: e.g., SN hosts, GW standard sirens,</a:t>
            </a:r>
            <a:r>
              <a:rPr lang="mr-IN" sz="2400" b="1" dirty="0" smtClean="0">
                <a:solidFill>
                  <a:schemeClr val="tx1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…</a:t>
            </a:r>
            <a:endParaRPr lang="en-US" sz="2400" b="1" dirty="0" smtClean="0">
              <a:solidFill>
                <a:schemeClr val="tx1"/>
              </a:solidFill>
              <a:uFill>
                <a:solidFill>
                  <a:srgbClr val="003DAF"/>
                </a:solidFill>
              </a:uFill>
              <a:latin typeface="+mj-lt"/>
              <a:ea typeface="+mj-ea"/>
              <a:cs typeface="+mj-cs"/>
              <a:sym typeface="Calibri"/>
            </a:endParaRPr>
          </a:p>
          <a:p>
            <a:pPr marL="456680" indent="-456680" defTabSz="913368">
              <a:lnSpc>
                <a:spcPct val="120000"/>
              </a:lnSpc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 smtClean="0">
                <a:solidFill>
                  <a:schemeClr val="tx1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Will wide-band imaging be sufficient?</a:t>
            </a:r>
          </a:p>
          <a:p>
            <a:pPr marL="456680" indent="-456680" defTabSz="913368">
              <a:lnSpc>
                <a:spcPct val="120000"/>
              </a:lnSpc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 smtClean="0">
                <a:solidFill>
                  <a:schemeClr val="tx1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       e.g., potential advantages of deep spectroscopy &amp; multi-</a:t>
            </a:r>
          </a:p>
          <a:p>
            <a:pPr defTabSz="913368">
              <a:lnSpc>
                <a:spcPct val="120000"/>
              </a:lnSpc>
              <a:spcBef>
                <a:spcPts val="100"/>
              </a:spcBef>
              <a:buClr>
                <a:srgbClr val="000000"/>
              </a:buClr>
              <a:buSzPct val="100000"/>
              <a:defRPr sz="1800"/>
            </a:pP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             band imaging, e.g., of LSST deep drilling fields</a:t>
            </a:r>
            <a:endParaRPr sz="2400" b="1" dirty="0">
              <a:solidFill>
                <a:schemeClr val="tx1"/>
              </a:solidFill>
              <a:uFill>
                <a:solidFill>
                  <a:srgbClr val="003DAF"/>
                </a:solidFill>
              </a:uFill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28877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 flipH="1" flipV="1">
            <a:off x="66675" y="808060"/>
            <a:ext cx="9028114" cy="1587"/>
          </a:xfrm>
          <a:prstGeom prst="line">
            <a:avLst/>
          </a:prstGeom>
          <a:ln w="25400">
            <a:solidFill>
              <a:srgbClr val="6095C9"/>
            </a:solidFill>
            <a:round/>
          </a:ln>
          <a:effectLst>
            <a:outerShdw blurRad="12700" dist="20000" dir="5400000" rotWithShape="0">
              <a:srgbClr val="929292">
                <a:alpha val="37999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pic>
        <p:nvPicPr>
          <p:cNvPr id="89" name="embe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0" y="76200"/>
            <a:ext cx="1955800" cy="645725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66672" y="0"/>
            <a:ext cx="6889346" cy="915988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effectLst/>
                <a:uFillTx/>
              </a:defRPr>
            </a:pPr>
            <a:r>
              <a:rPr lang="en-US" sz="2800" dirty="0" smtClean="0"/>
              <a:t>General Questions/Issues</a:t>
            </a:r>
            <a:r>
              <a:rPr lang="en-US" dirty="0" smtClean="0"/>
              <a:t> </a:t>
            </a:r>
            <a:endParaRPr dirty="0"/>
          </a:p>
        </p:txBody>
      </p:sp>
      <p:sp>
        <p:nvSpPr>
          <p:cNvPr id="91" name="Shape 91"/>
          <p:cNvSpPr/>
          <p:nvPr/>
        </p:nvSpPr>
        <p:spPr>
          <a:xfrm>
            <a:off x="389136" y="985077"/>
            <a:ext cx="8563216" cy="6397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8056" tIns="38056" rIns="38056" bIns="38056">
            <a:spAutoFit/>
          </a:bodyPr>
          <a:lstStyle/>
          <a:p>
            <a:pPr marL="456680" indent="-456680" defTabSz="913368">
              <a:lnSpc>
                <a:spcPct val="120000"/>
              </a:lnSpc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Flesh out complementarity with non-cosmological science &amp; connect with that community: will likely determine scale</a:t>
            </a:r>
          </a:p>
          <a:p>
            <a:pPr marL="456680" lvl="5" indent="-456680" defTabSz="913368">
              <a:lnSpc>
                <a:spcPct val="120000"/>
              </a:lnSpc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Sharpen aperture requirements for science cases</a:t>
            </a:r>
          </a:p>
          <a:p>
            <a:pPr marL="456680" lvl="5" indent="-456680" defTabSz="913368">
              <a:lnSpc>
                <a:spcPct val="120000"/>
              </a:lnSpc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Sharpen location (hemisphere) requirements: how much LSST overlap is needed?</a:t>
            </a:r>
          </a:p>
          <a:p>
            <a:pPr marL="456680" lvl="5" indent="-456680" defTabSz="913368">
              <a:lnSpc>
                <a:spcPct val="120000"/>
              </a:lnSpc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Flesh out roadmap options and carry out trade studies: </a:t>
            </a:r>
          </a:p>
          <a:p>
            <a:pPr marL="456680" lvl="5" indent="-456680" defTabSz="913368">
              <a:lnSpc>
                <a:spcPct val="120000"/>
              </a:lnSpc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    Science requirements 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Wingdings"/>
              </a:rPr>
              <a:t> Survey design  Facilities</a:t>
            </a:r>
            <a:endParaRPr lang="en-US" sz="2400" b="1" dirty="0" smtClean="0">
              <a:uFill>
                <a:solidFill/>
              </a:uFill>
              <a:latin typeface="+mj-lt"/>
              <a:ea typeface="+mj-ea"/>
              <a:cs typeface="+mj-cs"/>
              <a:sym typeface="Calibri"/>
            </a:endParaRPr>
          </a:p>
          <a:p>
            <a:pPr marL="456680" lvl="5" indent="-456680" defTabSz="913368">
              <a:lnSpc>
                <a:spcPct val="120000"/>
              </a:lnSpc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    DESI 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Wingdings"/>
              </a:rPr>
              <a:t> DESI-II  LSST spectroscopy  Dedicated facility</a:t>
            </a:r>
          </a:p>
          <a:p>
            <a:pPr marL="456680" lvl="5" indent="-456680" defTabSz="913368">
              <a:lnSpc>
                <a:spcPct val="120000"/>
              </a:lnSpc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>
                <a:uFill>
                  <a:solidFill/>
                </a:uFill>
                <a:latin typeface="+mj-lt"/>
                <a:ea typeface="+mj-ea"/>
                <a:cs typeface="+mj-cs"/>
                <a:sym typeface="Wingdings"/>
              </a:rPr>
              <a:t> 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Wingdings"/>
              </a:rPr>
              <a:t>   2019      2024?           late 2020’s?                    2030’s</a:t>
            </a:r>
          </a:p>
          <a:p>
            <a:pPr marL="456680" lvl="5" indent="-456680" defTabSz="913368">
              <a:lnSpc>
                <a:spcPct val="120000"/>
              </a:lnSpc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DESI-II: stay north, move south, clone south, or new instrument in south, e.g., with much </a:t>
            </a:r>
            <a:r>
              <a:rPr lang="en-US" sz="2400" b="1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smaller pitch?</a:t>
            </a:r>
            <a:endParaRPr lang="en-US" sz="2400" b="1" dirty="0" smtClean="0">
              <a:uFill>
                <a:solidFill/>
              </a:uFill>
              <a:latin typeface="+mj-lt"/>
              <a:ea typeface="+mj-ea"/>
              <a:cs typeface="+mj-cs"/>
              <a:sym typeface="Calibri"/>
            </a:endParaRPr>
          </a:p>
          <a:p>
            <a:pPr marL="456680" lvl="5" indent="-456680" defTabSz="913368">
              <a:lnSpc>
                <a:spcPct val="120000"/>
              </a:lnSpc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LSST spectroscopy: Magellan? PSF? MSE? GSMT?</a:t>
            </a:r>
          </a:p>
          <a:p>
            <a:pPr lvl="5" indent="0" defTabSz="913368">
              <a:lnSpc>
                <a:spcPct val="120000"/>
              </a:lnSpc>
              <a:spcBef>
                <a:spcPts val="100"/>
              </a:spcBef>
              <a:buClr>
                <a:srgbClr val="000000"/>
              </a:buClr>
              <a:buSzPct val="100000"/>
              <a:defRPr sz="1800"/>
            </a:pPr>
            <a:endParaRPr lang="en-US" sz="2400" b="1" dirty="0" smtClean="0">
              <a:uFill>
                <a:solidFill/>
              </a:uFill>
              <a:latin typeface="+mj-lt"/>
              <a:ea typeface="+mj-ea"/>
              <a:cs typeface="+mj-cs"/>
              <a:sym typeface="Calibri"/>
            </a:endParaRPr>
          </a:p>
          <a:p>
            <a:pPr marL="456680" lvl="5" indent="-456680" defTabSz="913368">
              <a:lnSpc>
                <a:spcPct val="120000"/>
              </a:lnSpc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endParaRPr lang="en-US" sz="2400" b="1" dirty="0" smtClean="0">
              <a:uFill>
                <a:solidFill/>
              </a:uFill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38855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 flipH="1" flipV="1">
            <a:off x="66675" y="808060"/>
            <a:ext cx="9028114" cy="1587"/>
          </a:xfrm>
          <a:prstGeom prst="line">
            <a:avLst/>
          </a:prstGeom>
          <a:ln w="25400">
            <a:solidFill>
              <a:srgbClr val="6095C9"/>
            </a:solidFill>
            <a:round/>
          </a:ln>
          <a:effectLst>
            <a:outerShdw blurRad="12700" dist="20000" dir="5400000" rotWithShape="0">
              <a:srgbClr val="929292">
                <a:alpha val="37999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Outline for a (Southern?) Spectroscopic Roadmap - Google Doc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53" y="-360753"/>
            <a:ext cx="5860739" cy="758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3544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 flipH="1" flipV="1">
            <a:off x="66675" y="808060"/>
            <a:ext cx="9028114" cy="1587"/>
          </a:xfrm>
          <a:prstGeom prst="line">
            <a:avLst/>
          </a:prstGeom>
          <a:ln w="25400">
            <a:solidFill>
              <a:srgbClr val="6095C9"/>
            </a:solidFill>
            <a:round/>
          </a:ln>
          <a:effectLst>
            <a:outerShdw blurRad="12700" dist="20000" dir="5400000" rotWithShape="0">
              <a:srgbClr val="929292">
                <a:alpha val="37999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66672" y="0"/>
            <a:ext cx="6889346" cy="915988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effectLst/>
                <a:uFillTx/>
              </a:defRPr>
            </a:pPr>
            <a:r>
              <a:rPr lang="en-US" dirty="0"/>
              <a:t>DESI-II</a:t>
            </a:r>
            <a:endParaRPr dirty="0"/>
          </a:p>
        </p:txBody>
      </p:sp>
      <p:pic>
        <p:nvPicPr>
          <p:cNvPr id="4" name="Picture 3" descr="desi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64" y="952424"/>
            <a:ext cx="7403555" cy="58045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5332" y="6374360"/>
            <a:ext cx="108643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748" tIns="50748" rIns="50748" bIns="50748" numCol="1" spcCol="38056" rtlCol="0" anchor="ctr">
            <a:spAutoFit/>
          </a:bodyPr>
          <a:lstStyle/>
          <a:p>
            <a:pPr algn="l" rtl="0" latinLnBrk="1" hangingPunct="0"/>
            <a:r>
              <a:rPr lang="en-US" sz="2000" dirty="0">
                <a:solidFill>
                  <a:srgbClr val="000000"/>
                </a:solidFill>
              </a:rPr>
              <a:t>Schlegel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797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 flipH="1" flipV="1">
            <a:off x="66675" y="808060"/>
            <a:ext cx="9028114" cy="1587"/>
          </a:xfrm>
          <a:prstGeom prst="line">
            <a:avLst/>
          </a:prstGeom>
          <a:ln w="25400">
            <a:solidFill>
              <a:srgbClr val="6095C9"/>
            </a:solidFill>
            <a:round/>
          </a:ln>
          <a:effectLst>
            <a:outerShdw blurRad="12700" dist="20000" dir="5400000" rotWithShape="0">
              <a:srgbClr val="929292">
                <a:alpha val="37999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66672" y="0"/>
            <a:ext cx="6889346" cy="915988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effectLst/>
                <a:uFillTx/>
              </a:defRPr>
            </a:pPr>
            <a:r>
              <a:rPr lang="en-US" dirty="0"/>
              <a:t>DESI-II</a:t>
            </a:r>
            <a:endParaRPr dirty="0"/>
          </a:p>
        </p:txBody>
      </p:sp>
      <p:pic>
        <p:nvPicPr>
          <p:cNvPr id="2" name="Picture 1" descr="desi2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1"/>
            <a:ext cx="9144000" cy="65896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04419" y="5955882"/>
            <a:ext cx="125725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748" tIns="50748" rIns="50748" bIns="50748" numCol="1" spcCol="38056" rtlCol="0" anchor="ctr">
            <a:spAutoFit/>
          </a:bodyPr>
          <a:lstStyle/>
          <a:p>
            <a:pPr algn="l" rtl="0" latinLnBrk="1" hangingPunct="0"/>
            <a:r>
              <a:rPr lang="en-US" sz="2000" dirty="0">
                <a:solidFill>
                  <a:srgbClr val="000000"/>
                </a:solidFill>
              </a:rPr>
              <a:t>McDonald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0612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 flipH="1" flipV="1">
            <a:off x="66675" y="808060"/>
            <a:ext cx="9028114" cy="1587"/>
          </a:xfrm>
          <a:prstGeom prst="line">
            <a:avLst/>
          </a:prstGeom>
          <a:ln w="25400">
            <a:solidFill>
              <a:srgbClr val="6095C9"/>
            </a:solidFill>
            <a:round/>
          </a:ln>
          <a:effectLst>
            <a:outerShdw blurRad="12700" dist="20000" dir="5400000" rotWithShape="0">
              <a:srgbClr val="929292">
                <a:alpha val="37999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66672" y="0"/>
            <a:ext cx="6889346" cy="915988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effectLst/>
                <a:uFillTx/>
              </a:defRPr>
            </a:pPr>
            <a:r>
              <a:rPr lang="en-US" dirty="0"/>
              <a:t>DESI-II</a:t>
            </a:r>
            <a:endParaRPr dirty="0"/>
          </a:p>
        </p:txBody>
      </p:sp>
      <p:pic>
        <p:nvPicPr>
          <p:cNvPr id="3" name="Picture 2" descr="desi2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44" y="915988"/>
            <a:ext cx="8659630" cy="5963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29039" y="5570539"/>
            <a:ext cx="125725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748" tIns="50748" rIns="50748" bIns="50748" numCol="1" spcCol="38056" rtlCol="0" anchor="ctr">
            <a:spAutoFit/>
          </a:bodyPr>
          <a:lstStyle/>
          <a:p>
            <a:pPr algn="l" rtl="0" latinLnBrk="1" hangingPunct="0"/>
            <a:r>
              <a:rPr lang="en-US" sz="2000" dirty="0">
                <a:solidFill>
                  <a:srgbClr val="000000"/>
                </a:solidFill>
              </a:rPr>
              <a:t>McDonald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23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 flipH="1" flipV="1">
            <a:off x="66675" y="808060"/>
            <a:ext cx="9028114" cy="1587"/>
          </a:xfrm>
          <a:prstGeom prst="line">
            <a:avLst/>
          </a:prstGeom>
          <a:ln w="25400">
            <a:solidFill>
              <a:srgbClr val="6095C9"/>
            </a:solidFill>
            <a:round/>
          </a:ln>
          <a:effectLst>
            <a:outerShdw blurRad="12700" dist="20000" dir="5400000" rotWithShape="0">
              <a:srgbClr val="929292">
                <a:alpha val="37999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66672" y="0"/>
            <a:ext cx="6889346" cy="915988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effectLst/>
                <a:uFillTx/>
              </a:defRPr>
            </a:pPr>
            <a:r>
              <a:rPr lang="en-US" dirty="0"/>
              <a:t>DESI-II</a:t>
            </a:r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7129039" y="5570539"/>
            <a:ext cx="125725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748" tIns="50748" rIns="50748" bIns="50748" numCol="1" spcCol="38056" rtlCol="0" anchor="ctr">
            <a:spAutoFit/>
          </a:bodyPr>
          <a:lstStyle/>
          <a:p>
            <a:pPr algn="l" rtl="0" latinLnBrk="1" hangingPunct="0"/>
            <a:r>
              <a:rPr lang="en-US" sz="2000" dirty="0">
                <a:solidFill>
                  <a:srgbClr val="000000"/>
                </a:solidFill>
              </a:rPr>
              <a:t>McDonald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2" name="Picture 1" descr="L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202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46524" y="6403219"/>
            <a:ext cx="530519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</a:rPr>
              <a:t>Lee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457800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2352" y="835247"/>
            <a:ext cx="3575014" cy="341198"/>
          </a:xfrm>
          <a:prstGeom prst="rect">
            <a:avLst/>
          </a:prstGeom>
          <a:noFill/>
        </p:spPr>
        <p:txBody>
          <a:bodyPr wrap="none" lIns="91336" tIns="45668" rIns="91336" bIns="45668" rtlCol="0">
            <a:spAutoFit/>
          </a:bodyPr>
          <a:lstStyle/>
          <a:p>
            <a:pPr algn="l" defTabSz="913368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solidFill>
                  <a:srgbClr val="FFFFFF"/>
                </a:solidFill>
                <a:latin typeface="Exo" panose="02000503000000000000" pitchFamily="50" charset="0"/>
                <a:ea typeface="+mn-ea"/>
                <a:cs typeface="+mn-cs"/>
              </a:rPr>
              <a:t>Maunakea Spectroscopic Explorer</a:t>
            </a:r>
          </a:p>
        </p:txBody>
      </p:sp>
      <p:sp>
        <p:nvSpPr>
          <p:cNvPr id="7" name="Freeform 6"/>
          <p:cNvSpPr/>
          <p:nvPr/>
        </p:nvSpPr>
        <p:spPr>
          <a:xfrm>
            <a:off x="462424" y="228600"/>
            <a:ext cx="2074355" cy="434162"/>
          </a:xfrm>
          <a:custGeom>
            <a:avLst/>
            <a:gdLst>
              <a:gd name="connsiteX0" fmla="*/ 4577 w 7379893"/>
              <a:gd name="connsiteY0" fmla="*/ 1410715 h 1592042"/>
              <a:gd name="connsiteX1" fmla="*/ 271277 w 7379893"/>
              <a:gd name="connsiteY1" fmla="*/ 1505965 h 1592042"/>
              <a:gd name="connsiteX2" fmla="*/ 680852 w 7379893"/>
              <a:gd name="connsiteY2" fmla="*/ 1515490 h 1592042"/>
              <a:gd name="connsiteX3" fmla="*/ 1176152 w 7379893"/>
              <a:gd name="connsiteY3" fmla="*/ 1391665 h 1592042"/>
              <a:gd name="connsiteX4" fmla="*/ 1757177 w 7379893"/>
              <a:gd name="connsiteY4" fmla="*/ 1039240 h 1592042"/>
              <a:gd name="connsiteX5" fmla="*/ 2119127 w 7379893"/>
              <a:gd name="connsiteY5" fmla="*/ 705865 h 1592042"/>
              <a:gd name="connsiteX6" fmla="*/ 2414402 w 7379893"/>
              <a:gd name="connsiteY6" fmla="*/ 496315 h 1592042"/>
              <a:gd name="connsiteX7" fmla="*/ 2643002 w 7379893"/>
              <a:gd name="connsiteY7" fmla="*/ 448690 h 1592042"/>
              <a:gd name="connsiteX8" fmla="*/ 2881127 w 7379893"/>
              <a:gd name="connsiteY8" fmla="*/ 496315 h 1592042"/>
              <a:gd name="connsiteX9" fmla="*/ 3033527 w 7379893"/>
              <a:gd name="connsiteY9" fmla="*/ 620140 h 1592042"/>
              <a:gd name="connsiteX10" fmla="*/ 3138302 w 7379893"/>
              <a:gd name="connsiteY10" fmla="*/ 858265 h 1592042"/>
              <a:gd name="connsiteX11" fmla="*/ 3281177 w 7379893"/>
              <a:gd name="connsiteY11" fmla="*/ 1039240 h 1592042"/>
              <a:gd name="connsiteX12" fmla="*/ 3547877 w 7379893"/>
              <a:gd name="connsiteY12" fmla="*/ 915415 h 1592042"/>
              <a:gd name="connsiteX13" fmla="*/ 4700402 w 7379893"/>
              <a:gd name="connsiteY13" fmla="*/ 86740 h 1592042"/>
              <a:gd name="connsiteX14" fmla="*/ 4948052 w 7379893"/>
              <a:gd name="connsiteY14" fmla="*/ 29590 h 1592042"/>
              <a:gd name="connsiteX15" fmla="*/ 5319527 w 7379893"/>
              <a:gd name="connsiteY15" fmla="*/ 124840 h 1592042"/>
              <a:gd name="connsiteX16" fmla="*/ 5786252 w 7379893"/>
              <a:gd name="connsiteY16" fmla="*/ 524890 h 1592042"/>
              <a:gd name="connsiteX17" fmla="*/ 6129152 w 7379893"/>
              <a:gd name="connsiteY17" fmla="*/ 848740 h 1592042"/>
              <a:gd name="connsiteX18" fmla="*/ 6576827 w 7379893"/>
              <a:gd name="connsiteY18" fmla="*/ 1163065 h 1592042"/>
              <a:gd name="connsiteX19" fmla="*/ 7376927 w 7379893"/>
              <a:gd name="connsiteY19" fmla="*/ 1477390 h 1592042"/>
              <a:gd name="connsiteX20" fmla="*/ 6834002 w 7379893"/>
              <a:gd name="connsiteY20" fmla="*/ 1363090 h 1592042"/>
              <a:gd name="connsiteX21" fmla="*/ 6462527 w 7379893"/>
              <a:gd name="connsiteY21" fmla="*/ 1191640 h 1592042"/>
              <a:gd name="connsiteX22" fmla="*/ 5871977 w 7379893"/>
              <a:gd name="connsiteY22" fmla="*/ 782065 h 1592042"/>
              <a:gd name="connsiteX23" fmla="*/ 5443352 w 7379893"/>
              <a:gd name="connsiteY23" fmla="*/ 382015 h 1592042"/>
              <a:gd name="connsiteX24" fmla="*/ 5081402 w 7379893"/>
              <a:gd name="connsiteY24" fmla="*/ 201040 h 1592042"/>
              <a:gd name="connsiteX25" fmla="*/ 4719452 w 7379893"/>
              <a:gd name="connsiteY25" fmla="*/ 267715 h 1592042"/>
              <a:gd name="connsiteX26" fmla="*/ 4176527 w 7379893"/>
              <a:gd name="connsiteY26" fmla="*/ 658240 h 1592042"/>
              <a:gd name="connsiteX27" fmla="*/ 3490727 w 7379893"/>
              <a:gd name="connsiteY27" fmla="*/ 1172590 h 1592042"/>
              <a:gd name="connsiteX28" fmla="*/ 3262127 w 7379893"/>
              <a:gd name="connsiteY28" fmla="*/ 1239265 h 1592042"/>
              <a:gd name="connsiteX29" fmla="*/ 3062102 w 7379893"/>
              <a:gd name="connsiteY29" fmla="*/ 1144015 h 1592042"/>
              <a:gd name="connsiteX30" fmla="*/ 2938277 w 7379893"/>
              <a:gd name="connsiteY30" fmla="*/ 905890 h 1592042"/>
              <a:gd name="connsiteX31" fmla="*/ 2804927 w 7379893"/>
              <a:gd name="connsiteY31" fmla="*/ 658240 h 1592042"/>
              <a:gd name="connsiteX32" fmla="*/ 2566802 w 7379893"/>
              <a:gd name="connsiteY32" fmla="*/ 629665 h 1592042"/>
              <a:gd name="connsiteX33" fmla="*/ 2214377 w 7379893"/>
              <a:gd name="connsiteY33" fmla="*/ 829690 h 1592042"/>
              <a:gd name="connsiteX34" fmla="*/ 1881002 w 7379893"/>
              <a:gd name="connsiteY34" fmla="*/ 1115440 h 1592042"/>
              <a:gd name="connsiteX35" fmla="*/ 1376177 w 7379893"/>
              <a:gd name="connsiteY35" fmla="*/ 1429765 h 1592042"/>
              <a:gd name="connsiteX36" fmla="*/ 880877 w 7379893"/>
              <a:gd name="connsiteY36" fmla="*/ 1563115 h 1592042"/>
              <a:gd name="connsiteX37" fmla="*/ 490352 w 7379893"/>
              <a:gd name="connsiteY37" fmla="*/ 1582165 h 1592042"/>
              <a:gd name="connsiteX38" fmla="*/ 4577 w 7379893"/>
              <a:gd name="connsiteY38" fmla="*/ 1410715 h 1592042"/>
              <a:gd name="connsiteX0" fmla="*/ 4577 w 7379893"/>
              <a:gd name="connsiteY0" fmla="*/ 1392705 h 1574032"/>
              <a:gd name="connsiteX1" fmla="*/ 271277 w 7379893"/>
              <a:gd name="connsiteY1" fmla="*/ 1487955 h 1574032"/>
              <a:gd name="connsiteX2" fmla="*/ 680852 w 7379893"/>
              <a:gd name="connsiteY2" fmla="*/ 1497480 h 1574032"/>
              <a:gd name="connsiteX3" fmla="*/ 1176152 w 7379893"/>
              <a:gd name="connsiteY3" fmla="*/ 1373655 h 1574032"/>
              <a:gd name="connsiteX4" fmla="*/ 1757177 w 7379893"/>
              <a:gd name="connsiteY4" fmla="*/ 1021230 h 1574032"/>
              <a:gd name="connsiteX5" fmla="*/ 2119127 w 7379893"/>
              <a:gd name="connsiteY5" fmla="*/ 687855 h 1574032"/>
              <a:gd name="connsiteX6" fmla="*/ 2414402 w 7379893"/>
              <a:gd name="connsiteY6" fmla="*/ 478305 h 1574032"/>
              <a:gd name="connsiteX7" fmla="*/ 2643002 w 7379893"/>
              <a:gd name="connsiteY7" fmla="*/ 430680 h 1574032"/>
              <a:gd name="connsiteX8" fmla="*/ 2881127 w 7379893"/>
              <a:gd name="connsiteY8" fmla="*/ 478305 h 1574032"/>
              <a:gd name="connsiteX9" fmla="*/ 3033527 w 7379893"/>
              <a:gd name="connsiteY9" fmla="*/ 602130 h 1574032"/>
              <a:gd name="connsiteX10" fmla="*/ 3138302 w 7379893"/>
              <a:gd name="connsiteY10" fmla="*/ 840255 h 1574032"/>
              <a:gd name="connsiteX11" fmla="*/ 3281177 w 7379893"/>
              <a:gd name="connsiteY11" fmla="*/ 1021230 h 1574032"/>
              <a:gd name="connsiteX12" fmla="*/ 3547877 w 7379893"/>
              <a:gd name="connsiteY12" fmla="*/ 897405 h 1574032"/>
              <a:gd name="connsiteX13" fmla="*/ 4309877 w 7379893"/>
              <a:gd name="connsiteY13" fmla="*/ 316380 h 1574032"/>
              <a:gd name="connsiteX14" fmla="*/ 4948052 w 7379893"/>
              <a:gd name="connsiteY14" fmla="*/ 11580 h 1574032"/>
              <a:gd name="connsiteX15" fmla="*/ 5319527 w 7379893"/>
              <a:gd name="connsiteY15" fmla="*/ 106830 h 1574032"/>
              <a:gd name="connsiteX16" fmla="*/ 5786252 w 7379893"/>
              <a:gd name="connsiteY16" fmla="*/ 506880 h 1574032"/>
              <a:gd name="connsiteX17" fmla="*/ 6129152 w 7379893"/>
              <a:gd name="connsiteY17" fmla="*/ 830730 h 1574032"/>
              <a:gd name="connsiteX18" fmla="*/ 6576827 w 7379893"/>
              <a:gd name="connsiteY18" fmla="*/ 1145055 h 1574032"/>
              <a:gd name="connsiteX19" fmla="*/ 7376927 w 7379893"/>
              <a:gd name="connsiteY19" fmla="*/ 1459380 h 1574032"/>
              <a:gd name="connsiteX20" fmla="*/ 6834002 w 7379893"/>
              <a:gd name="connsiteY20" fmla="*/ 1345080 h 1574032"/>
              <a:gd name="connsiteX21" fmla="*/ 6462527 w 7379893"/>
              <a:gd name="connsiteY21" fmla="*/ 1173630 h 1574032"/>
              <a:gd name="connsiteX22" fmla="*/ 5871977 w 7379893"/>
              <a:gd name="connsiteY22" fmla="*/ 764055 h 1574032"/>
              <a:gd name="connsiteX23" fmla="*/ 5443352 w 7379893"/>
              <a:gd name="connsiteY23" fmla="*/ 364005 h 1574032"/>
              <a:gd name="connsiteX24" fmla="*/ 5081402 w 7379893"/>
              <a:gd name="connsiteY24" fmla="*/ 183030 h 1574032"/>
              <a:gd name="connsiteX25" fmla="*/ 4719452 w 7379893"/>
              <a:gd name="connsiteY25" fmla="*/ 249705 h 1574032"/>
              <a:gd name="connsiteX26" fmla="*/ 4176527 w 7379893"/>
              <a:gd name="connsiteY26" fmla="*/ 640230 h 1574032"/>
              <a:gd name="connsiteX27" fmla="*/ 3490727 w 7379893"/>
              <a:gd name="connsiteY27" fmla="*/ 1154580 h 1574032"/>
              <a:gd name="connsiteX28" fmla="*/ 3262127 w 7379893"/>
              <a:gd name="connsiteY28" fmla="*/ 1221255 h 1574032"/>
              <a:gd name="connsiteX29" fmla="*/ 3062102 w 7379893"/>
              <a:gd name="connsiteY29" fmla="*/ 1126005 h 1574032"/>
              <a:gd name="connsiteX30" fmla="*/ 2938277 w 7379893"/>
              <a:gd name="connsiteY30" fmla="*/ 887880 h 1574032"/>
              <a:gd name="connsiteX31" fmla="*/ 2804927 w 7379893"/>
              <a:gd name="connsiteY31" fmla="*/ 640230 h 1574032"/>
              <a:gd name="connsiteX32" fmla="*/ 2566802 w 7379893"/>
              <a:gd name="connsiteY32" fmla="*/ 611655 h 1574032"/>
              <a:gd name="connsiteX33" fmla="*/ 2214377 w 7379893"/>
              <a:gd name="connsiteY33" fmla="*/ 811680 h 1574032"/>
              <a:gd name="connsiteX34" fmla="*/ 1881002 w 7379893"/>
              <a:gd name="connsiteY34" fmla="*/ 1097430 h 1574032"/>
              <a:gd name="connsiteX35" fmla="*/ 1376177 w 7379893"/>
              <a:gd name="connsiteY35" fmla="*/ 1411755 h 1574032"/>
              <a:gd name="connsiteX36" fmla="*/ 880877 w 7379893"/>
              <a:gd name="connsiteY36" fmla="*/ 1545105 h 1574032"/>
              <a:gd name="connsiteX37" fmla="*/ 490352 w 7379893"/>
              <a:gd name="connsiteY37" fmla="*/ 1564155 h 1574032"/>
              <a:gd name="connsiteX38" fmla="*/ 4577 w 7379893"/>
              <a:gd name="connsiteY38" fmla="*/ 1392705 h 1574032"/>
              <a:gd name="connsiteX0" fmla="*/ 4577 w 7379893"/>
              <a:gd name="connsiteY0" fmla="*/ 1392705 h 1574032"/>
              <a:gd name="connsiteX1" fmla="*/ 271277 w 7379893"/>
              <a:gd name="connsiteY1" fmla="*/ 1487955 h 1574032"/>
              <a:gd name="connsiteX2" fmla="*/ 680852 w 7379893"/>
              <a:gd name="connsiteY2" fmla="*/ 1497480 h 1574032"/>
              <a:gd name="connsiteX3" fmla="*/ 1176152 w 7379893"/>
              <a:gd name="connsiteY3" fmla="*/ 1373655 h 1574032"/>
              <a:gd name="connsiteX4" fmla="*/ 1757177 w 7379893"/>
              <a:gd name="connsiteY4" fmla="*/ 1021230 h 1574032"/>
              <a:gd name="connsiteX5" fmla="*/ 2119127 w 7379893"/>
              <a:gd name="connsiteY5" fmla="*/ 687855 h 1574032"/>
              <a:gd name="connsiteX6" fmla="*/ 2414402 w 7379893"/>
              <a:gd name="connsiteY6" fmla="*/ 478305 h 1574032"/>
              <a:gd name="connsiteX7" fmla="*/ 2643002 w 7379893"/>
              <a:gd name="connsiteY7" fmla="*/ 430680 h 1574032"/>
              <a:gd name="connsiteX8" fmla="*/ 2881127 w 7379893"/>
              <a:gd name="connsiteY8" fmla="*/ 478305 h 1574032"/>
              <a:gd name="connsiteX9" fmla="*/ 3033527 w 7379893"/>
              <a:gd name="connsiteY9" fmla="*/ 602130 h 1574032"/>
              <a:gd name="connsiteX10" fmla="*/ 3138302 w 7379893"/>
              <a:gd name="connsiteY10" fmla="*/ 840255 h 1574032"/>
              <a:gd name="connsiteX11" fmla="*/ 3281177 w 7379893"/>
              <a:gd name="connsiteY11" fmla="*/ 1021230 h 1574032"/>
              <a:gd name="connsiteX12" fmla="*/ 3547877 w 7379893"/>
              <a:gd name="connsiteY12" fmla="*/ 897405 h 1574032"/>
              <a:gd name="connsiteX13" fmla="*/ 4309877 w 7379893"/>
              <a:gd name="connsiteY13" fmla="*/ 316380 h 1574032"/>
              <a:gd name="connsiteX14" fmla="*/ 4948052 w 7379893"/>
              <a:gd name="connsiteY14" fmla="*/ 11580 h 1574032"/>
              <a:gd name="connsiteX15" fmla="*/ 5319527 w 7379893"/>
              <a:gd name="connsiteY15" fmla="*/ 106830 h 1574032"/>
              <a:gd name="connsiteX16" fmla="*/ 5786252 w 7379893"/>
              <a:gd name="connsiteY16" fmla="*/ 506880 h 1574032"/>
              <a:gd name="connsiteX17" fmla="*/ 6129152 w 7379893"/>
              <a:gd name="connsiteY17" fmla="*/ 830730 h 1574032"/>
              <a:gd name="connsiteX18" fmla="*/ 6576827 w 7379893"/>
              <a:gd name="connsiteY18" fmla="*/ 1145055 h 1574032"/>
              <a:gd name="connsiteX19" fmla="*/ 7376927 w 7379893"/>
              <a:gd name="connsiteY19" fmla="*/ 1459380 h 1574032"/>
              <a:gd name="connsiteX20" fmla="*/ 6834002 w 7379893"/>
              <a:gd name="connsiteY20" fmla="*/ 1345080 h 1574032"/>
              <a:gd name="connsiteX21" fmla="*/ 6462527 w 7379893"/>
              <a:gd name="connsiteY21" fmla="*/ 1173630 h 1574032"/>
              <a:gd name="connsiteX22" fmla="*/ 5871977 w 7379893"/>
              <a:gd name="connsiteY22" fmla="*/ 764055 h 1574032"/>
              <a:gd name="connsiteX23" fmla="*/ 5443352 w 7379893"/>
              <a:gd name="connsiteY23" fmla="*/ 364005 h 1574032"/>
              <a:gd name="connsiteX24" fmla="*/ 5081402 w 7379893"/>
              <a:gd name="connsiteY24" fmla="*/ 183030 h 1574032"/>
              <a:gd name="connsiteX25" fmla="*/ 4719452 w 7379893"/>
              <a:gd name="connsiteY25" fmla="*/ 249705 h 1574032"/>
              <a:gd name="connsiteX26" fmla="*/ 4176527 w 7379893"/>
              <a:gd name="connsiteY26" fmla="*/ 640230 h 1574032"/>
              <a:gd name="connsiteX27" fmla="*/ 3490727 w 7379893"/>
              <a:gd name="connsiteY27" fmla="*/ 1154580 h 1574032"/>
              <a:gd name="connsiteX28" fmla="*/ 3262127 w 7379893"/>
              <a:gd name="connsiteY28" fmla="*/ 1221255 h 1574032"/>
              <a:gd name="connsiteX29" fmla="*/ 3062102 w 7379893"/>
              <a:gd name="connsiteY29" fmla="*/ 1126005 h 1574032"/>
              <a:gd name="connsiteX30" fmla="*/ 2938277 w 7379893"/>
              <a:gd name="connsiteY30" fmla="*/ 887880 h 1574032"/>
              <a:gd name="connsiteX31" fmla="*/ 2804927 w 7379893"/>
              <a:gd name="connsiteY31" fmla="*/ 640230 h 1574032"/>
              <a:gd name="connsiteX32" fmla="*/ 2566802 w 7379893"/>
              <a:gd name="connsiteY32" fmla="*/ 611655 h 1574032"/>
              <a:gd name="connsiteX33" fmla="*/ 2214377 w 7379893"/>
              <a:gd name="connsiteY33" fmla="*/ 811680 h 1574032"/>
              <a:gd name="connsiteX34" fmla="*/ 1881002 w 7379893"/>
              <a:gd name="connsiteY34" fmla="*/ 1097430 h 1574032"/>
              <a:gd name="connsiteX35" fmla="*/ 1376177 w 7379893"/>
              <a:gd name="connsiteY35" fmla="*/ 1411755 h 1574032"/>
              <a:gd name="connsiteX36" fmla="*/ 880877 w 7379893"/>
              <a:gd name="connsiteY36" fmla="*/ 1545105 h 1574032"/>
              <a:gd name="connsiteX37" fmla="*/ 490352 w 7379893"/>
              <a:gd name="connsiteY37" fmla="*/ 1564155 h 1574032"/>
              <a:gd name="connsiteX38" fmla="*/ 4577 w 7379893"/>
              <a:gd name="connsiteY38" fmla="*/ 1392705 h 1574032"/>
              <a:gd name="connsiteX0" fmla="*/ 4577 w 7379893"/>
              <a:gd name="connsiteY0" fmla="*/ 1353457 h 1534784"/>
              <a:gd name="connsiteX1" fmla="*/ 271277 w 7379893"/>
              <a:gd name="connsiteY1" fmla="*/ 1448707 h 1534784"/>
              <a:gd name="connsiteX2" fmla="*/ 680852 w 7379893"/>
              <a:gd name="connsiteY2" fmla="*/ 1458232 h 1534784"/>
              <a:gd name="connsiteX3" fmla="*/ 1176152 w 7379893"/>
              <a:gd name="connsiteY3" fmla="*/ 1334407 h 1534784"/>
              <a:gd name="connsiteX4" fmla="*/ 1757177 w 7379893"/>
              <a:gd name="connsiteY4" fmla="*/ 981982 h 1534784"/>
              <a:gd name="connsiteX5" fmla="*/ 2119127 w 7379893"/>
              <a:gd name="connsiteY5" fmla="*/ 648607 h 1534784"/>
              <a:gd name="connsiteX6" fmla="*/ 2414402 w 7379893"/>
              <a:gd name="connsiteY6" fmla="*/ 439057 h 1534784"/>
              <a:gd name="connsiteX7" fmla="*/ 2643002 w 7379893"/>
              <a:gd name="connsiteY7" fmla="*/ 391432 h 1534784"/>
              <a:gd name="connsiteX8" fmla="*/ 2881127 w 7379893"/>
              <a:gd name="connsiteY8" fmla="*/ 439057 h 1534784"/>
              <a:gd name="connsiteX9" fmla="*/ 3033527 w 7379893"/>
              <a:gd name="connsiteY9" fmla="*/ 562882 h 1534784"/>
              <a:gd name="connsiteX10" fmla="*/ 3138302 w 7379893"/>
              <a:gd name="connsiteY10" fmla="*/ 801007 h 1534784"/>
              <a:gd name="connsiteX11" fmla="*/ 3281177 w 7379893"/>
              <a:gd name="connsiteY11" fmla="*/ 981982 h 1534784"/>
              <a:gd name="connsiteX12" fmla="*/ 3547877 w 7379893"/>
              <a:gd name="connsiteY12" fmla="*/ 858157 h 1534784"/>
              <a:gd name="connsiteX13" fmla="*/ 4309877 w 7379893"/>
              <a:gd name="connsiteY13" fmla="*/ 277132 h 1534784"/>
              <a:gd name="connsiteX14" fmla="*/ 4748027 w 7379893"/>
              <a:gd name="connsiteY14" fmla="*/ 19957 h 1534784"/>
              <a:gd name="connsiteX15" fmla="*/ 5319527 w 7379893"/>
              <a:gd name="connsiteY15" fmla="*/ 67582 h 1534784"/>
              <a:gd name="connsiteX16" fmla="*/ 5786252 w 7379893"/>
              <a:gd name="connsiteY16" fmla="*/ 467632 h 1534784"/>
              <a:gd name="connsiteX17" fmla="*/ 6129152 w 7379893"/>
              <a:gd name="connsiteY17" fmla="*/ 791482 h 1534784"/>
              <a:gd name="connsiteX18" fmla="*/ 6576827 w 7379893"/>
              <a:gd name="connsiteY18" fmla="*/ 1105807 h 1534784"/>
              <a:gd name="connsiteX19" fmla="*/ 7376927 w 7379893"/>
              <a:gd name="connsiteY19" fmla="*/ 1420132 h 1534784"/>
              <a:gd name="connsiteX20" fmla="*/ 6834002 w 7379893"/>
              <a:gd name="connsiteY20" fmla="*/ 1305832 h 1534784"/>
              <a:gd name="connsiteX21" fmla="*/ 6462527 w 7379893"/>
              <a:gd name="connsiteY21" fmla="*/ 1134382 h 1534784"/>
              <a:gd name="connsiteX22" fmla="*/ 5871977 w 7379893"/>
              <a:gd name="connsiteY22" fmla="*/ 724807 h 1534784"/>
              <a:gd name="connsiteX23" fmla="*/ 5443352 w 7379893"/>
              <a:gd name="connsiteY23" fmla="*/ 324757 h 1534784"/>
              <a:gd name="connsiteX24" fmla="*/ 5081402 w 7379893"/>
              <a:gd name="connsiteY24" fmla="*/ 143782 h 1534784"/>
              <a:gd name="connsiteX25" fmla="*/ 4719452 w 7379893"/>
              <a:gd name="connsiteY25" fmla="*/ 210457 h 1534784"/>
              <a:gd name="connsiteX26" fmla="*/ 4176527 w 7379893"/>
              <a:gd name="connsiteY26" fmla="*/ 600982 h 1534784"/>
              <a:gd name="connsiteX27" fmla="*/ 3490727 w 7379893"/>
              <a:gd name="connsiteY27" fmla="*/ 1115332 h 1534784"/>
              <a:gd name="connsiteX28" fmla="*/ 3262127 w 7379893"/>
              <a:gd name="connsiteY28" fmla="*/ 1182007 h 1534784"/>
              <a:gd name="connsiteX29" fmla="*/ 3062102 w 7379893"/>
              <a:gd name="connsiteY29" fmla="*/ 1086757 h 1534784"/>
              <a:gd name="connsiteX30" fmla="*/ 2938277 w 7379893"/>
              <a:gd name="connsiteY30" fmla="*/ 848632 h 1534784"/>
              <a:gd name="connsiteX31" fmla="*/ 2804927 w 7379893"/>
              <a:gd name="connsiteY31" fmla="*/ 600982 h 1534784"/>
              <a:gd name="connsiteX32" fmla="*/ 2566802 w 7379893"/>
              <a:gd name="connsiteY32" fmla="*/ 572407 h 1534784"/>
              <a:gd name="connsiteX33" fmla="*/ 2214377 w 7379893"/>
              <a:gd name="connsiteY33" fmla="*/ 772432 h 1534784"/>
              <a:gd name="connsiteX34" fmla="*/ 1881002 w 7379893"/>
              <a:gd name="connsiteY34" fmla="*/ 1058182 h 1534784"/>
              <a:gd name="connsiteX35" fmla="*/ 1376177 w 7379893"/>
              <a:gd name="connsiteY35" fmla="*/ 1372507 h 1534784"/>
              <a:gd name="connsiteX36" fmla="*/ 880877 w 7379893"/>
              <a:gd name="connsiteY36" fmla="*/ 1505857 h 1534784"/>
              <a:gd name="connsiteX37" fmla="*/ 490352 w 7379893"/>
              <a:gd name="connsiteY37" fmla="*/ 1524907 h 1534784"/>
              <a:gd name="connsiteX38" fmla="*/ 4577 w 7379893"/>
              <a:gd name="connsiteY38" fmla="*/ 1353457 h 1534784"/>
              <a:gd name="connsiteX0" fmla="*/ 4577 w 7379893"/>
              <a:gd name="connsiteY0" fmla="*/ 1366845 h 1548172"/>
              <a:gd name="connsiteX1" fmla="*/ 271277 w 7379893"/>
              <a:gd name="connsiteY1" fmla="*/ 1462095 h 1548172"/>
              <a:gd name="connsiteX2" fmla="*/ 680852 w 7379893"/>
              <a:gd name="connsiteY2" fmla="*/ 1471620 h 1548172"/>
              <a:gd name="connsiteX3" fmla="*/ 1176152 w 7379893"/>
              <a:gd name="connsiteY3" fmla="*/ 1347795 h 1548172"/>
              <a:gd name="connsiteX4" fmla="*/ 1757177 w 7379893"/>
              <a:gd name="connsiteY4" fmla="*/ 995370 h 1548172"/>
              <a:gd name="connsiteX5" fmla="*/ 2119127 w 7379893"/>
              <a:gd name="connsiteY5" fmla="*/ 661995 h 1548172"/>
              <a:gd name="connsiteX6" fmla="*/ 2414402 w 7379893"/>
              <a:gd name="connsiteY6" fmla="*/ 452445 h 1548172"/>
              <a:gd name="connsiteX7" fmla="*/ 2643002 w 7379893"/>
              <a:gd name="connsiteY7" fmla="*/ 404820 h 1548172"/>
              <a:gd name="connsiteX8" fmla="*/ 2881127 w 7379893"/>
              <a:gd name="connsiteY8" fmla="*/ 452445 h 1548172"/>
              <a:gd name="connsiteX9" fmla="*/ 3033527 w 7379893"/>
              <a:gd name="connsiteY9" fmla="*/ 576270 h 1548172"/>
              <a:gd name="connsiteX10" fmla="*/ 3138302 w 7379893"/>
              <a:gd name="connsiteY10" fmla="*/ 814395 h 1548172"/>
              <a:gd name="connsiteX11" fmla="*/ 3281177 w 7379893"/>
              <a:gd name="connsiteY11" fmla="*/ 995370 h 1548172"/>
              <a:gd name="connsiteX12" fmla="*/ 3547877 w 7379893"/>
              <a:gd name="connsiteY12" fmla="*/ 871545 h 1548172"/>
              <a:gd name="connsiteX13" fmla="*/ 4309877 w 7379893"/>
              <a:gd name="connsiteY13" fmla="*/ 290520 h 1548172"/>
              <a:gd name="connsiteX14" fmla="*/ 4748027 w 7379893"/>
              <a:gd name="connsiteY14" fmla="*/ 33345 h 1548172"/>
              <a:gd name="connsiteX15" fmla="*/ 5243327 w 7379893"/>
              <a:gd name="connsiteY15" fmla="*/ 52395 h 1548172"/>
              <a:gd name="connsiteX16" fmla="*/ 5786252 w 7379893"/>
              <a:gd name="connsiteY16" fmla="*/ 481020 h 1548172"/>
              <a:gd name="connsiteX17" fmla="*/ 6129152 w 7379893"/>
              <a:gd name="connsiteY17" fmla="*/ 804870 h 1548172"/>
              <a:gd name="connsiteX18" fmla="*/ 6576827 w 7379893"/>
              <a:gd name="connsiteY18" fmla="*/ 1119195 h 1548172"/>
              <a:gd name="connsiteX19" fmla="*/ 7376927 w 7379893"/>
              <a:gd name="connsiteY19" fmla="*/ 1433520 h 1548172"/>
              <a:gd name="connsiteX20" fmla="*/ 6834002 w 7379893"/>
              <a:gd name="connsiteY20" fmla="*/ 1319220 h 1548172"/>
              <a:gd name="connsiteX21" fmla="*/ 6462527 w 7379893"/>
              <a:gd name="connsiteY21" fmla="*/ 1147770 h 1548172"/>
              <a:gd name="connsiteX22" fmla="*/ 5871977 w 7379893"/>
              <a:gd name="connsiteY22" fmla="*/ 738195 h 1548172"/>
              <a:gd name="connsiteX23" fmla="*/ 5443352 w 7379893"/>
              <a:gd name="connsiteY23" fmla="*/ 338145 h 1548172"/>
              <a:gd name="connsiteX24" fmla="*/ 5081402 w 7379893"/>
              <a:gd name="connsiteY24" fmla="*/ 157170 h 1548172"/>
              <a:gd name="connsiteX25" fmla="*/ 4719452 w 7379893"/>
              <a:gd name="connsiteY25" fmla="*/ 223845 h 1548172"/>
              <a:gd name="connsiteX26" fmla="*/ 4176527 w 7379893"/>
              <a:gd name="connsiteY26" fmla="*/ 614370 h 1548172"/>
              <a:gd name="connsiteX27" fmla="*/ 3490727 w 7379893"/>
              <a:gd name="connsiteY27" fmla="*/ 1128720 h 1548172"/>
              <a:gd name="connsiteX28" fmla="*/ 3262127 w 7379893"/>
              <a:gd name="connsiteY28" fmla="*/ 1195395 h 1548172"/>
              <a:gd name="connsiteX29" fmla="*/ 3062102 w 7379893"/>
              <a:gd name="connsiteY29" fmla="*/ 1100145 h 1548172"/>
              <a:gd name="connsiteX30" fmla="*/ 2938277 w 7379893"/>
              <a:gd name="connsiteY30" fmla="*/ 862020 h 1548172"/>
              <a:gd name="connsiteX31" fmla="*/ 2804927 w 7379893"/>
              <a:gd name="connsiteY31" fmla="*/ 614370 h 1548172"/>
              <a:gd name="connsiteX32" fmla="*/ 2566802 w 7379893"/>
              <a:gd name="connsiteY32" fmla="*/ 585795 h 1548172"/>
              <a:gd name="connsiteX33" fmla="*/ 2214377 w 7379893"/>
              <a:gd name="connsiteY33" fmla="*/ 785820 h 1548172"/>
              <a:gd name="connsiteX34" fmla="*/ 1881002 w 7379893"/>
              <a:gd name="connsiteY34" fmla="*/ 1071570 h 1548172"/>
              <a:gd name="connsiteX35" fmla="*/ 1376177 w 7379893"/>
              <a:gd name="connsiteY35" fmla="*/ 1385895 h 1548172"/>
              <a:gd name="connsiteX36" fmla="*/ 880877 w 7379893"/>
              <a:gd name="connsiteY36" fmla="*/ 1519245 h 1548172"/>
              <a:gd name="connsiteX37" fmla="*/ 490352 w 7379893"/>
              <a:gd name="connsiteY37" fmla="*/ 1538295 h 1548172"/>
              <a:gd name="connsiteX38" fmla="*/ 4577 w 7379893"/>
              <a:gd name="connsiteY38" fmla="*/ 1366845 h 1548172"/>
              <a:gd name="connsiteX0" fmla="*/ 1386 w 7376702"/>
              <a:gd name="connsiteY0" fmla="*/ 1366845 h 1543959"/>
              <a:gd name="connsiteX1" fmla="*/ 268086 w 7376702"/>
              <a:gd name="connsiteY1" fmla="*/ 1462095 h 1543959"/>
              <a:gd name="connsiteX2" fmla="*/ 677661 w 7376702"/>
              <a:gd name="connsiteY2" fmla="*/ 1471620 h 1543959"/>
              <a:gd name="connsiteX3" fmla="*/ 1172961 w 7376702"/>
              <a:gd name="connsiteY3" fmla="*/ 1347795 h 1543959"/>
              <a:gd name="connsiteX4" fmla="*/ 1753986 w 7376702"/>
              <a:gd name="connsiteY4" fmla="*/ 995370 h 1543959"/>
              <a:gd name="connsiteX5" fmla="*/ 2115936 w 7376702"/>
              <a:gd name="connsiteY5" fmla="*/ 661995 h 1543959"/>
              <a:gd name="connsiteX6" fmla="*/ 2411211 w 7376702"/>
              <a:gd name="connsiteY6" fmla="*/ 452445 h 1543959"/>
              <a:gd name="connsiteX7" fmla="*/ 2639811 w 7376702"/>
              <a:gd name="connsiteY7" fmla="*/ 404820 h 1543959"/>
              <a:gd name="connsiteX8" fmla="*/ 2877936 w 7376702"/>
              <a:gd name="connsiteY8" fmla="*/ 452445 h 1543959"/>
              <a:gd name="connsiteX9" fmla="*/ 3030336 w 7376702"/>
              <a:gd name="connsiteY9" fmla="*/ 576270 h 1543959"/>
              <a:gd name="connsiteX10" fmla="*/ 3135111 w 7376702"/>
              <a:gd name="connsiteY10" fmla="*/ 814395 h 1543959"/>
              <a:gd name="connsiteX11" fmla="*/ 3277986 w 7376702"/>
              <a:gd name="connsiteY11" fmla="*/ 995370 h 1543959"/>
              <a:gd name="connsiteX12" fmla="*/ 3544686 w 7376702"/>
              <a:gd name="connsiteY12" fmla="*/ 871545 h 1543959"/>
              <a:gd name="connsiteX13" fmla="*/ 4306686 w 7376702"/>
              <a:gd name="connsiteY13" fmla="*/ 290520 h 1543959"/>
              <a:gd name="connsiteX14" fmla="*/ 4744836 w 7376702"/>
              <a:gd name="connsiteY14" fmla="*/ 33345 h 1543959"/>
              <a:gd name="connsiteX15" fmla="*/ 5240136 w 7376702"/>
              <a:gd name="connsiteY15" fmla="*/ 52395 h 1543959"/>
              <a:gd name="connsiteX16" fmla="*/ 5783061 w 7376702"/>
              <a:gd name="connsiteY16" fmla="*/ 481020 h 1543959"/>
              <a:gd name="connsiteX17" fmla="*/ 6125961 w 7376702"/>
              <a:gd name="connsiteY17" fmla="*/ 804870 h 1543959"/>
              <a:gd name="connsiteX18" fmla="*/ 6573636 w 7376702"/>
              <a:gd name="connsiteY18" fmla="*/ 1119195 h 1543959"/>
              <a:gd name="connsiteX19" fmla="*/ 7373736 w 7376702"/>
              <a:gd name="connsiteY19" fmla="*/ 1433520 h 1543959"/>
              <a:gd name="connsiteX20" fmla="*/ 6830811 w 7376702"/>
              <a:gd name="connsiteY20" fmla="*/ 1319220 h 1543959"/>
              <a:gd name="connsiteX21" fmla="*/ 6459336 w 7376702"/>
              <a:gd name="connsiteY21" fmla="*/ 1147770 h 1543959"/>
              <a:gd name="connsiteX22" fmla="*/ 5868786 w 7376702"/>
              <a:gd name="connsiteY22" fmla="*/ 738195 h 1543959"/>
              <a:gd name="connsiteX23" fmla="*/ 5440161 w 7376702"/>
              <a:gd name="connsiteY23" fmla="*/ 338145 h 1543959"/>
              <a:gd name="connsiteX24" fmla="*/ 5078211 w 7376702"/>
              <a:gd name="connsiteY24" fmla="*/ 157170 h 1543959"/>
              <a:gd name="connsiteX25" fmla="*/ 4716261 w 7376702"/>
              <a:gd name="connsiteY25" fmla="*/ 223845 h 1543959"/>
              <a:gd name="connsiteX26" fmla="*/ 4173336 w 7376702"/>
              <a:gd name="connsiteY26" fmla="*/ 614370 h 1543959"/>
              <a:gd name="connsiteX27" fmla="*/ 3487536 w 7376702"/>
              <a:gd name="connsiteY27" fmla="*/ 1128720 h 1543959"/>
              <a:gd name="connsiteX28" fmla="*/ 3258936 w 7376702"/>
              <a:gd name="connsiteY28" fmla="*/ 1195395 h 1543959"/>
              <a:gd name="connsiteX29" fmla="*/ 3058911 w 7376702"/>
              <a:gd name="connsiteY29" fmla="*/ 1100145 h 1543959"/>
              <a:gd name="connsiteX30" fmla="*/ 2935086 w 7376702"/>
              <a:gd name="connsiteY30" fmla="*/ 862020 h 1543959"/>
              <a:gd name="connsiteX31" fmla="*/ 2801736 w 7376702"/>
              <a:gd name="connsiteY31" fmla="*/ 614370 h 1543959"/>
              <a:gd name="connsiteX32" fmla="*/ 2563611 w 7376702"/>
              <a:gd name="connsiteY32" fmla="*/ 585795 h 1543959"/>
              <a:gd name="connsiteX33" fmla="*/ 2211186 w 7376702"/>
              <a:gd name="connsiteY33" fmla="*/ 785820 h 1543959"/>
              <a:gd name="connsiteX34" fmla="*/ 1877811 w 7376702"/>
              <a:gd name="connsiteY34" fmla="*/ 1071570 h 1543959"/>
              <a:gd name="connsiteX35" fmla="*/ 1372986 w 7376702"/>
              <a:gd name="connsiteY35" fmla="*/ 1385895 h 1543959"/>
              <a:gd name="connsiteX36" fmla="*/ 877686 w 7376702"/>
              <a:gd name="connsiteY36" fmla="*/ 1519245 h 1543959"/>
              <a:gd name="connsiteX37" fmla="*/ 379585 w 7376702"/>
              <a:gd name="connsiteY37" fmla="*/ 1532319 h 1543959"/>
              <a:gd name="connsiteX38" fmla="*/ 1386 w 7376702"/>
              <a:gd name="connsiteY38" fmla="*/ 1366845 h 1543959"/>
              <a:gd name="connsiteX0" fmla="*/ 1386 w 7376785"/>
              <a:gd name="connsiteY0" fmla="*/ 1366845 h 1543959"/>
              <a:gd name="connsiteX1" fmla="*/ 268086 w 7376785"/>
              <a:gd name="connsiteY1" fmla="*/ 1462095 h 1543959"/>
              <a:gd name="connsiteX2" fmla="*/ 677661 w 7376785"/>
              <a:gd name="connsiteY2" fmla="*/ 1471620 h 1543959"/>
              <a:gd name="connsiteX3" fmla="*/ 1172961 w 7376785"/>
              <a:gd name="connsiteY3" fmla="*/ 1347795 h 1543959"/>
              <a:gd name="connsiteX4" fmla="*/ 1753986 w 7376785"/>
              <a:gd name="connsiteY4" fmla="*/ 995370 h 1543959"/>
              <a:gd name="connsiteX5" fmla="*/ 2115936 w 7376785"/>
              <a:gd name="connsiteY5" fmla="*/ 661995 h 1543959"/>
              <a:gd name="connsiteX6" fmla="*/ 2411211 w 7376785"/>
              <a:gd name="connsiteY6" fmla="*/ 452445 h 1543959"/>
              <a:gd name="connsiteX7" fmla="*/ 2639811 w 7376785"/>
              <a:gd name="connsiteY7" fmla="*/ 404820 h 1543959"/>
              <a:gd name="connsiteX8" fmla="*/ 2877936 w 7376785"/>
              <a:gd name="connsiteY8" fmla="*/ 452445 h 1543959"/>
              <a:gd name="connsiteX9" fmla="*/ 3030336 w 7376785"/>
              <a:gd name="connsiteY9" fmla="*/ 576270 h 1543959"/>
              <a:gd name="connsiteX10" fmla="*/ 3135111 w 7376785"/>
              <a:gd name="connsiteY10" fmla="*/ 814395 h 1543959"/>
              <a:gd name="connsiteX11" fmla="*/ 3277986 w 7376785"/>
              <a:gd name="connsiteY11" fmla="*/ 995370 h 1543959"/>
              <a:gd name="connsiteX12" fmla="*/ 3544686 w 7376785"/>
              <a:gd name="connsiteY12" fmla="*/ 871545 h 1543959"/>
              <a:gd name="connsiteX13" fmla="*/ 4306686 w 7376785"/>
              <a:gd name="connsiteY13" fmla="*/ 290520 h 1543959"/>
              <a:gd name="connsiteX14" fmla="*/ 4744836 w 7376785"/>
              <a:gd name="connsiteY14" fmla="*/ 33345 h 1543959"/>
              <a:gd name="connsiteX15" fmla="*/ 5240136 w 7376785"/>
              <a:gd name="connsiteY15" fmla="*/ 52395 h 1543959"/>
              <a:gd name="connsiteX16" fmla="*/ 5783061 w 7376785"/>
              <a:gd name="connsiteY16" fmla="*/ 481020 h 1543959"/>
              <a:gd name="connsiteX17" fmla="*/ 6125961 w 7376785"/>
              <a:gd name="connsiteY17" fmla="*/ 804870 h 1543959"/>
              <a:gd name="connsiteX18" fmla="*/ 6573636 w 7376785"/>
              <a:gd name="connsiteY18" fmla="*/ 1119195 h 1543959"/>
              <a:gd name="connsiteX19" fmla="*/ 7373736 w 7376785"/>
              <a:gd name="connsiteY19" fmla="*/ 1433520 h 1543959"/>
              <a:gd name="connsiteX20" fmla="*/ 6830811 w 7376785"/>
              <a:gd name="connsiteY20" fmla="*/ 1319220 h 1543959"/>
              <a:gd name="connsiteX21" fmla="*/ 6381641 w 7376785"/>
              <a:gd name="connsiteY21" fmla="*/ 1123864 h 1543959"/>
              <a:gd name="connsiteX22" fmla="*/ 5868786 w 7376785"/>
              <a:gd name="connsiteY22" fmla="*/ 738195 h 1543959"/>
              <a:gd name="connsiteX23" fmla="*/ 5440161 w 7376785"/>
              <a:gd name="connsiteY23" fmla="*/ 338145 h 1543959"/>
              <a:gd name="connsiteX24" fmla="*/ 5078211 w 7376785"/>
              <a:gd name="connsiteY24" fmla="*/ 157170 h 1543959"/>
              <a:gd name="connsiteX25" fmla="*/ 4716261 w 7376785"/>
              <a:gd name="connsiteY25" fmla="*/ 223845 h 1543959"/>
              <a:gd name="connsiteX26" fmla="*/ 4173336 w 7376785"/>
              <a:gd name="connsiteY26" fmla="*/ 614370 h 1543959"/>
              <a:gd name="connsiteX27" fmla="*/ 3487536 w 7376785"/>
              <a:gd name="connsiteY27" fmla="*/ 1128720 h 1543959"/>
              <a:gd name="connsiteX28" fmla="*/ 3258936 w 7376785"/>
              <a:gd name="connsiteY28" fmla="*/ 1195395 h 1543959"/>
              <a:gd name="connsiteX29" fmla="*/ 3058911 w 7376785"/>
              <a:gd name="connsiteY29" fmla="*/ 1100145 h 1543959"/>
              <a:gd name="connsiteX30" fmla="*/ 2935086 w 7376785"/>
              <a:gd name="connsiteY30" fmla="*/ 862020 h 1543959"/>
              <a:gd name="connsiteX31" fmla="*/ 2801736 w 7376785"/>
              <a:gd name="connsiteY31" fmla="*/ 614370 h 1543959"/>
              <a:gd name="connsiteX32" fmla="*/ 2563611 w 7376785"/>
              <a:gd name="connsiteY32" fmla="*/ 585795 h 1543959"/>
              <a:gd name="connsiteX33" fmla="*/ 2211186 w 7376785"/>
              <a:gd name="connsiteY33" fmla="*/ 785820 h 1543959"/>
              <a:gd name="connsiteX34" fmla="*/ 1877811 w 7376785"/>
              <a:gd name="connsiteY34" fmla="*/ 1071570 h 1543959"/>
              <a:gd name="connsiteX35" fmla="*/ 1372986 w 7376785"/>
              <a:gd name="connsiteY35" fmla="*/ 1385895 h 1543959"/>
              <a:gd name="connsiteX36" fmla="*/ 877686 w 7376785"/>
              <a:gd name="connsiteY36" fmla="*/ 1519245 h 1543959"/>
              <a:gd name="connsiteX37" fmla="*/ 379585 w 7376785"/>
              <a:gd name="connsiteY37" fmla="*/ 1532319 h 1543959"/>
              <a:gd name="connsiteX38" fmla="*/ 1386 w 7376785"/>
              <a:gd name="connsiteY38" fmla="*/ 1366845 h 154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376785" h="1543959">
                <a:moveTo>
                  <a:pt x="1386" y="1366845"/>
                </a:moveTo>
                <a:cubicBezTo>
                  <a:pt x="-17197" y="1355141"/>
                  <a:pt x="155374" y="1444633"/>
                  <a:pt x="268086" y="1462095"/>
                </a:cubicBezTo>
                <a:cubicBezTo>
                  <a:pt x="380799" y="1479558"/>
                  <a:pt x="526849" y="1490670"/>
                  <a:pt x="677661" y="1471620"/>
                </a:cubicBezTo>
                <a:cubicBezTo>
                  <a:pt x="828474" y="1452570"/>
                  <a:pt x="993574" y="1427170"/>
                  <a:pt x="1172961" y="1347795"/>
                </a:cubicBezTo>
                <a:cubicBezTo>
                  <a:pt x="1352348" y="1268420"/>
                  <a:pt x="1596824" y="1109670"/>
                  <a:pt x="1753986" y="995370"/>
                </a:cubicBezTo>
                <a:cubicBezTo>
                  <a:pt x="1911149" y="881070"/>
                  <a:pt x="2006399" y="752482"/>
                  <a:pt x="2115936" y="661995"/>
                </a:cubicBezTo>
                <a:cubicBezTo>
                  <a:pt x="2225473" y="571508"/>
                  <a:pt x="2323899" y="495307"/>
                  <a:pt x="2411211" y="452445"/>
                </a:cubicBezTo>
                <a:cubicBezTo>
                  <a:pt x="2498523" y="409583"/>
                  <a:pt x="2562024" y="404820"/>
                  <a:pt x="2639811" y="404820"/>
                </a:cubicBezTo>
                <a:cubicBezTo>
                  <a:pt x="2717598" y="404820"/>
                  <a:pt x="2812849" y="423870"/>
                  <a:pt x="2877936" y="452445"/>
                </a:cubicBezTo>
                <a:cubicBezTo>
                  <a:pt x="2943023" y="481020"/>
                  <a:pt x="2987474" y="515945"/>
                  <a:pt x="3030336" y="576270"/>
                </a:cubicBezTo>
                <a:cubicBezTo>
                  <a:pt x="3073198" y="636595"/>
                  <a:pt x="3093836" y="744545"/>
                  <a:pt x="3135111" y="814395"/>
                </a:cubicBezTo>
                <a:cubicBezTo>
                  <a:pt x="3176386" y="884245"/>
                  <a:pt x="3209724" y="985845"/>
                  <a:pt x="3277986" y="995370"/>
                </a:cubicBezTo>
                <a:cubicBezTo>
                  <a:pt x="3346248" y="1004895"/>
                  <a:pt x="3373236" y="989020"/>
                  <a:pt x="3544686" y="871545"/>
                </a:cubicBezTo>
                <a:cubicBezTo>
                  <a:pt x="3716136" y="754070"/>
                  <a:pt x="4106661" y="430220"/>
                  <a:pt x="4306686" y="290520"/>
                </a:cubicBezTo>
                <a:cubicBezTo>
                  <a:pt x="4506711" y="150820"/>
                  <a:pt x="4589261" y="73032"/>
                  <a:pt x="4744836" y="33345"/>
                </a:cubicBezTo>
                <a:cubicBezTo>
                  <a:pt x="4900411" y="-6342"/>
                  <a:pt x="5067099" y="-22217"/>
                  <a:pt x="5240136" y="52395"/>
                </a:cubicBezTo>
                <a:cubicBezTo>
                  <a:pt x="5413174" y="127008"/>
                  <a:pt x="5635424" y="355608"/>
                  <a:pt x="5783061" y="481020"/>
                </a:cubicBezTo>
                <a:cubicBezTo>
                  <a:pt x="5930698" y="606432"/>
                  <a:pt x="5994199" y="698507"/>
                  <a:pt x="6125961" y="804870"/>
                </a:cubicBezTo>
                <a:cubicBezTo>
                  <a:pt x="6257724" y="911232"/>
                  <a:pt x="6365674" y="1014420"/>
                  <a:pt x="6573636" y="1119195"/>
                </a:cubicBezTo>
                <a:cubicBezTo>
                  <a:pt x="6781598" y="1223970"/>
                  <a:pt x="7330874" y="1400183"/>
                  <a:pt x="7373736" y="1433520"/>
                </a:cubicBezTo>
                <a:cubicBezTo>
                  <a:pt x="7416598" y="1466857"/>
                  <a:pt x="6996160" y="1370829"/>
                  <a:pt x="6830811" y="1319220"/>
                </a:cubicBezTo>
                <a:cubicBezTo>
                  <a:pt x="6665462" y="1267611"/>
                  <a:pt x="6541978" y="1220701"/>
                  <a:pt x="6381641" y="1123864"/>
                </a:cubicBezTo>
                <a:cubicBezTo>
                  <a:pt x="6221304" y="1027027"/>
                  <a:pt x="6025699" y="869148"/>
                  <a:pt x="5868786" y="738195"/>
                </a:cubicBezTo>
                <a:cubicBezTo>
                  <a:pt x="5711873" y="607242"/>
                  <a:pt x="5571923" y="434982"/>
                  <a:pt x="5440161" y="338145"/>
                </a:cubicBezTo>
                <a:cubicBezTo>
                  <a:pt x="5308399" y="241308"/>
                  <a:pt x="5198861" y="176220"/>
                  <a:pt x="5078211" y="157170"/>
                </a:cubicBezTo>
                <a:cubicBezTo>
                  <a:pt x="4957561" y="138120"/>
                  <a:pt x="4867073" y="147645"/>
                  <a:pt x="4716261" y="223845"/>
                </a:cubicBezTo>
                <a:cubicBezTo>
                  <a:pt x="4565449" y="300045"/>
                  <a:pt x="4378124" y="463557"/>
                  <a:pt x="4173336" y="614370"/>
                </a:cubicBezTo>
                <a:cubicBezTo>
                  <a:pt x="3968548" y="765183"/>
                  <a:pt x="3639936" y="1031882"/>
                  <a:pt x="3487536" y="1128720"/>
                </a:cubicBezTo>
                <a:cubicBezTo>
                  <a:pt x="3335136" y="1225557"/>
                  <a:pt x="3330374" y="1200157"/>
                  <a:pt x="3258936" y="1195395"/>
                </a:cubicBezTo>
                <a:cubicBezTo>
                  <a:pt x="3187499" y="1190632"/>
                  <a:pt x="3112886" y="1155707"/>
                  <a:pt x="3058911" y="1100145"/>
                </a:cubicBezTo>
                <a:cubicBezTo>
                  <a:pt x="3004936" y="1044583"/>
                  <a:pt x="2977948" y="942982"/>
                  <a:pt x="2935086" y="862020"/>
                </a:cubicBezTo>
                <a:cubicBezTo>
                  <a:pt x="2892224" y="781058"/>
                  <a:pt x="2863648" y="660407"/>
                  <a:pt x="2801736" y="614370"/>
                </a:cubicBezTo>
                <a:cubicBezTo>
                  <a:pt x="2739824" y="568333"/>
                  <a:pt x="2662036" y="557220"/>
                  <a:pt x="2563611" y="585795"/>
                </a:cubicBezTo>
                <a:cubicBezTo>
                  <a:pt x="2465186" y="614370"/>
                  <a:pt x="2325486" y="704858"/>
                  <a:pt x="2211186" y="785820"/>
                </a:cubicBezTo>
                <a:cubicBezTo>
                  <a:pt x="2096886" y="866782"/>
                  <a:pt x="2017511" y="971558"/>
                  <a:pt x="1877811" y="1071570"/>
                </a:cubicBezTo>
                <a:cubicBezTo>
                  <a:pt x="1738111" y="1171582"/>
                  <a:pt x="1539673" y="1311283"/>
                  <a:pt x="1372986" y="1385895"/>
                </a:cubicBezTo>
                <a:cubicBezTo>
                  <a:pt x="1206299" y="1460507"/>
                  <a:pt x="1025323" y="1493845"/>
                  <a:pt x="877686" y="1519245"/>
                </a:cubicBezTo>
                <a:cubicBezTo>
                  <a:pt x="730049" y="1544645"/>
                  <a:pt x="522460" y="1552956"/>
                  <a:pt x="379585" y="1532319"/>
                </a:cubicBezTo>
                <a:cubicBezTo>
                  <a:pt x="236710" y="1511682"/>
                  <a:pt x="19969" y="1378549"/>
                  <a:pt x="1386" y="136684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68" rIns="91336" bIns="45668" rtlCol="0" anchor="ctr"/>
          <a:lstStyle/>
          <a:p>
            <a:pPr algn="ctr" defTabSz="913368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808080">
                  <a:lumMod val="50000"/>
                </a:srgbClr>
              </a:solidFill>
              <a:latin typeface="Book Antiqua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74807" y="303780"/>
            <a:ext cx="2721745" cy="481447"/>
          </a:xfrm>
          <a:custGeom>
            <a:avLst/>
            <a:gdLst>
              <a:gd name="connsiteX0" fmla="*/ 1460 w 9680471"/>
              <a:gd name="connsiteY0" fmla="*/ 773740 h 1712112"/>
              <a:gd name="connsiteX1" fmla="*/ 581009 w 9680471"/>
              <a:gd name="connsiteY1" fmla="*/ 657830 h 1712112"/>
              <a:gd name="connsiteX2" fmla="*/ 1714350 w 9680471"/>
              <a:gd name="connsiteY2" fmla="*/ 876771 h 1712112"/>
              <a:gd name="connsiteX3" fmla="*/ 2899206 w 9680471"/>
              <a:gd name="connsiteY3" fmla="*/ 1404805 h 1712112"/>
              <a:gd name="connsiteX4" fmla="*/ 3762091 w 9680471"/>
              <a:gd name="connsiteY4" fmla="*/ 1610867 h 1712112"/>
              <a:gd name="connsiteX5" fmla="*/ 4496187 w 9680471"/>
              <a:gd name="connsiteY5" fmla="*/ 1520715 h 1712112"/>
              <a:gd name="connsiteX6" fmla="*/ 5474981 w 9680471"/>
              <a:gd name="connsiteY6" fmla="*/ 966923 h 1712112"/>
              <a:gd name="connsiteX7" fmla="*/ 6698474 w 9680471"/>
              <a:gd name="connsiteY7" fmla="*/ 232827 h 1712112"/>
              <a:gd name="connsiteX8" fmla="*/ 7780299 w 9680471"/>
              <a:gd name="connsiteY8" fmla="*/ 1008 h 1712112"/>
              <a:gd name="connsiteX9" fmla="*/ 8746215 w 9680471"/>
              <a:gd name="connsiteY9" fmla="*/ 181312 h 1712112"/>
              <a:gd name="connsiteX10" fmla="*/ 9673494 w 9680471"/>
              <a:gd name="connsiteY10" fmla="*/ 863892 h 1712112"/>
              <a:gd name="connsiteX11" fmla="*/ 9132581 w 9680471"/>
              <a:gd name="connsiteY11" fmla="*/ 529041 h 1712112"/>
              <a:gd name="connsiteX12" fmla="*/ 8424243 w 9680471"/>
              <a:gd name="connsiteY12" fmla="*/ 297222 h 1712112"/>
              <a:gd name="connsiteX13" fmla="*/ 7587116 w 9680471"/>
              <a:gd name="connsiteY13" fmla="*/ 284343 h 1712112"/>
              <a:gd name="connsiteX14" fmla="*/ 6762868 w 9680471"/>
              <a:gd name="connsiteY14" fmla="*/ 503284 h 1712112"/>
              <a:gd name="connsiteX15" fmla="*/ 6067409 w 9680471"/>
              <a:gd name="connsiteY15" fmla="*/ 889650 h 1712112"/>
              <a:gd name="connsiteX16" fmla="*/ 5371950 w 9680471"/>
              <a:gd name="connsiteY16" fmla="*/ 1276016 h 1712112"/>
              <a:gd name="connsiteX17" fmla="*/ 4702249 w 9680471"/>
              <a:gd name="connsiteY17" fmla="*/ 1559351 h 1712112"/>
              <a:gd name="connsiteX18" fmla="*/ 4032547 w 9680471"/>
              <a:gd name="connsiteY18" fmla="*/ 1701019 h 1712112"/>
              <a:gd name="connsiteX19" fmla="*/ 3324209 w 9680471"/>
              <a:gd name="connsiteY19" fmla="*/ 1675261 h 1712112"/>
              <a:gd name="connsiteX20" fmla="*/ 2525719 w 9680471"/>
              <a:gd name="connsiteY20" fmla="*/ 1456320 h 1712112"/>
              <a:gd name="connsiteX21" fmla="*/ 1959049 w 9680471"/>
              <a:gd name="connsiteY21" fmla="*/ 1224501 h 1712112"/>
              <a:gd name="connsiteX22" fmla="*/ 1315105 w 9680471"/>
              <a:gd name="connsiteY22" fmla="*/ 979802 h 1712112"/>
              <a:gd name="connsiteX23" fmla="*/ 735556 w 9680471"/>
              <a:gd name="connsiteY23" fmla="*/ 812377 h 1712112"/>
              <a:gd name="connsiteX24" fmla="*/ 1460 w 9680471"/>
              <a:gd name="connsiteY24" fmla="*/ 773740 h 1712112"/>
              <a:gd name="connsiteX0" fmla="*/ 10 w 9679021"/>
              <a:gd name="connsiteY0" fmla="*/ 773740 h 1712112"/>
              <a:gd name="connsiteX1" fmla="*/ 579559 w 9679021"/>
              <a:gd name="connsiteY1" fmla="*/ 657830 h 1712112"/>
              <a:gd name="connsiteX2" fmla="*/ 1712900 w 9679021"/>
              <a:gd name="connsiteY2" fmla="*/ 876771 h 1712112"/>
              <a:gd name="connsiteX3" fmla="*/ 2897756 w 9679021"/>
              <a:gd name="connsiteY3" fmla="*/ 1404805 h 1712112"/>
              <a:gd name="connsiteX4" fmla="*/ 3760641 w 9679021"/>
              <a:gd name="connsiteY4" fmla="*/ 1610867 h 1712112"/>
              <a:gd name="connsiteX5" fmla="*/ 4494737 w 9679021"/>
              <a:gd name="connsiteY5" fmla="*/ 1520715 h 1712112"/>
              <a:gd name="connsiteX6" fmla="*/ 5473531 w 9679021"/>
              <a:gd name="connsiteY6" fmla="*/ 966923 h 1712112"/>
              <a:gd name="connsiteX7" fmla="*/ 6697024 w 9679021"/>
              <a:gd name="connsiteY7" fmla="*/ 232827 h 1712112"/>
              <a:gd name="connsiteX8" fmla="*/ 7778849 w 9679021"/>
              <a:gd name="connsiteY8" fmla="*/ 1008 h 1712112"/>
              <a:gd name="connsiteX9" fmla="*/ 8744765 w 9679021"/>
              <a:gd name="connsiteY9" fmla="*/ 181312 h 1712112"/>
              <a:gd name="connsiteX10" fmla="*/ 9672044 w 9679021"/>
              <a:gd name="connsiteY10" fmla="*/ 863892 h 1712112"/>
              <a:gd name="connsiteX11" fmla="*/ 9131131 w 9679021"/>
              <a:gd name="connsiteY11" fmla="*/ 529041 h 1712112"/>
              <a:gd name="connsiteX12" fmla="*/ 8422793 w 9679021"/>
              <a:gd name="connsiteY12" fmla="*/ 297222 h 1712112"/>
              <a:gd name="connsiteX13" fmla="*/ 7585666 w 9679021"/>
              <a:gd name="connsiteY13" fmla="*/ 284343 h 1712112"/>
              <a:gd name="connsiteX14" fmla="*/ 6761418 w 9679021"/>
              <a:gd name="connsiteY14" fmla="*/ 503284 h 1712112"/>
              <a:gd name="connsiteX15" fmla="*/ 6065959 w 9679021"/>
              <a:gd name="connsiteY15" fmla="*/ 889650 h 1712112"/>
              <a:gd name="connsiteX16" fmla="*/ 5370500 w 9679021"/>
              <a:gd name="connsiteY16" fmla="*/ 1276016 h 1712112"/>
              <a:gd name="connsiteX17" fmla="*/ 4700799 w 9679021"/>
              <a:gd name="connsiteY17" fmla="*/ 1559351 h 1712112"/>
              <a:gd name="connsiteX18" fmla="*/ 4031097 w 9679021"/>
              <a:gd name="connsiteY18" fmla="*/ 1701019 h 1712112"/>
              <a:gd name="connsiteX19" fmla="*/ 3322759 w 9679021"/>
              <a:gd name="connsiteY19" fmla="*/ 1675261 h 1712112"/>
              <a:gd name="connsiteX20" fmla="*/ 2524269 w 9679021"/>
              <a:gd name="connsiteY20" fmla="*/ 1456320 h 1712112"/>
              <a:gd name="connsiteX21" fmla="*/ 1957599 w 9679021"/>
              <a:gd name="connsiteY21" fmla="*/ 1224501 h 1712112"/>
              <a:gd name="connsiteX22" fmla="*/ 1313655 w 9679021"/>
              <a:gd name="connsiteY22" fmla="*/ 979802 h 1712112"/>
              <a:gd name="connsiteX23" fmla="*/ 590982 w 9679021"/>
              <a:gd name="connsiteY23" fmla="*/ 812377 h 1712112"/>
              <a:gd name="connsiteX24" fmla="*/ 10 w 9679021"/>
              <a:gd name="connsiteY24" fmla="*/ 773740 h 171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679021" h="1712112">
                <a:moveTo>
                  <a:pt x="10" y="773740"/>
                </a:moveTo>
                <a:cubicBezTo>
                  <a:pt x="-1894" y="747982"/>
                  <a:pt x="294077" y="640658"/>
                  <a:pt x="579559" y="657830"/>
                </a:cubicBezTo>
                <a:cubicBezTo>
                  <a:pt x="865041" y="675002"/>
                  <a:pt x="1326534" y="752275"/>
                  <a:pt x="1712900" y="876771"/>
                </a:cubicBezTo>
                <a:cubicBezTo>
                  <a:pt x="2099266" y="1001267"/>
                  <a:pt x="2556466" y="1282456"/>
                  <a:pt x="2897756" y="1404805"/>
                </a:cubicBezTo>
                <a:cubicBezTo>
                  <a:pt x="3239046" y="1527154"/>
                  <a:pt x="3494478" y="1591549"/>
                  <a:pt x="3760641" y="1610867"/>
                </a:cubicBezTo>
                <a:cubicBezTo>
                  <a:pt x="4026805" y="1630185"/>
                  <a:pt x="4209255" y="1628039"/>
                  <a:pt x="4494737" y="1520715"/>
                </a:cubicBezTo>
                <a:cubicBezTo>
                  <a:pt x="4780219" y="1413391"/>
                  <a:pt x="5106483" y="1181571"/>
                  <a:pt x="5473531" y="966923"/>
                </a:cubicBezTo>
                <a:cubicBezTo>
                  <a:pt x="5840579" y="752275"/>
                  <a:pt x="6312804" y="393813"/>
                  <a:pt x="6697024" y="232827"/>
                </a:cubicBezTo>
                <a:cubicBezTo>
                  <a:pt x="7081244" y="71841"/>
                  <a:pt x="7437559" y="9594"/>
                  <a:pt x="7778849" y="1008"/>
                </a:cubicBezTo>
                <a:cubicBezTo>
                  <a:pt x="8120139" y="-7578"/>
                  <a:pt x="8429233" y="37498"/>
                  <a:pt x="8744765" y="181312"/>
                </a:cubicBezTo>
                <a:cubicBezTo>
                  <a:pt x="9060298" y="325126"/>
                  <a:pt x="9607650" y="805937"/>
                  <a:pt x="9672044" y="863892"/>
                </a:cubicBezTo>
                <a:cubicBezTo>
                  <a:pt x="9736438" y="921847"/>
                  <a:pt x="9339339" y="623486"/>
                  <a:pt x="9131131" y="529041"/>
                </a:cubicBezTo>
                <a:cubicBezTo>
                  <a:pt x="8922923" y="434596"/>
                  <a:pt x="8680371" y="338005"/>
                  <a:pt x="8422793" y="297222"/>
                </a:cubicBezTo>
                <a:cubicBezTo>
                  <a:pt x="8165216" y="256439"/>
                  <a:pt x="7862562" y="249999"/>
                  <a:pt x="7585666" y="284343"/>
                </a:cubicBezTo>
                <a:cubicBezTo>
                  <a:pt x="7308770" y="318687"/>
                  <a:pt x="7014703" y="402399"/>
                  <a:pt x="6761418" y="503284"/>
                </a:cubicBezTo>
                <a:cubicBezTo>
                  <a:pt x="6508134" y="604168"/>
                  <a:pt x="6065959" y="889650"/>
                  <a:pt x="6065959" y="889650"/>
                </a:cubicBezTo>
                <a:cubicBezTo>
                  <a:pt x="5834139" y="1018439"/>
                  <a:pt x="5598027" y="1164399"/>
                  <a:pt x="5370500" y="1276016"/>
                </a:cubicBezTo>
                <a:cubicBezTo>
                  <a:pt x="5142973" y="1387633"/>
                  <a:pt x="4924033" y="1488517"/>
                  <a:pt x="4700799" y="1559351"/>
                </a:cubicBezTo>
                <a:cubicBezTo>
                  <a:pt x="4477565" y="1630185"/>
                  <a:pt x="4260770" y="1681701"/>
                  <a:pt x="4031097" y="1701019"/>
                </a:cubicBezTo>
                <a:cubicBezTo>
                  <a:pt x="3801424" y="1720337"/>
                  <a:pt x="3573897" y="1716044"/>
                  <a:pt x="3322759" y="1675261"/>
                </a:cubicBezTo>
                <a:cubicBezTo>
                  <a:pt x="3071621" y="1634478"/>
                  <a:pt x="2751796" y="1531447"/>
                  <a:pt x="2524269" y="1456320"/>
                </a:cubicBezTo>
                <a:cubicBezTo>
                  <a:pt x="2296742" y="1381193"/>
                  <a:pt x="2159368" y="1303921"/>
                  <a:pt x="1957599" y="1224501"/>
                </a:cubicBezTo>
                <a:cubicBezTo>
                  <a:pt x="1755830" y="1145081"/>
                  <a:pt x="1517571" y="1048489"/>
                  <a:pt x="1313655" y="979802"/>
                </a:cubicBezTo>
                <a:cubicBezTo>
                  <a:pt x="1109740" y="911115"/>
                  <a:pt x="803483" y="844574"/>
                  <a:pt x="590982" y="812377"/>
                </a:cubicBezTo>
                <a:cubicBezTo>
                  <a:pt x="378481" y="780180"/>
                  <a:pt x="1914" y="799498"/>
                  <a:pt x="10" y="773740"/>
                </a:cubicBezTo>
                <a:close/>
              </a:path>
            </a:pathLst>
          </a:custGeom>
          <a:gradFill flip="none" rotWithShape="1">
            <a:gsLst>
              <a:gs pos="30000">
                <a:srgbClr val="FFC000"/>
              </a:gs>
              <a:gs pos="0">
                <a:srgbClr val="FF0000"/>
              </a:gs>
              <a:gs pos="80500">
                <a:srgbClr val="0070C0"/>
              </a:gs>
              <a:gs pos="61000">
                <a:srgbClr val="00B050"/>
              </a:gs>
              <a:gs pos="100000">
                <a:srgbClr val="7030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68" rIns="91336" bIns="45668" rtlCol="0" anchor="ctr"/>
          <a:lstStyle/>
          <a:p>
            <a:pPr algn="ctr" defTabSz="913368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FFFFFF"/>
              </a:solidFill>
              <a:latin typeface="Book Antiqua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886200" y="1066800"/>
            <a:ext cx="48768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657600" y="304800"/>
            <a:ext cx="5334000" cy="838200"/>
          </a:xfrm>
        </p:spPr>
        <p:txBody>
          <a:bodyPr/>
          <a:lstStyle/>
          <a:p>
            <a:r>
              <a:rPr lang="en-US" sz="2400" dirty="0"/>
              <a:t>MSE is the future of CFHT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6324600"/>
            <a:ext cx="4397358" cy="461665"/>
          </a:xfrm>
          <a:prstGeom prst="rect">
            <a:avLst/>
          </a:prstGeom>
          <a:noFill/>
        </p:spPr>
        <p:txBody>
          <a:bodyPr wrap="none" lIns="91336" tIns="45668" rIns="91336" bIns="45668" rtlCol="0">
            <a:spAutoFit/>
          </a:bodyPr>
          <a:lstStyle/>
          <a:p>
            <a:pPr algn="l" defTabSz="913368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solidFill>
                  <a:srgbClr val="FFFFFF"/>
                </a:solidFill>
                <a:latin typeface="Book Antiqua" pitchFamily="18" charset="0"/>
                <a:ea typeface="+mn-ea"/>
                <a:cs typeface="+mn-cs"/>
              </a:rPr>
              <a:t>Current MSE Baseline Design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2" y="1600200"/>
            <a:ext cx="8228359" cy="462845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581402" y="1735720"/>
            <a:ext cx="4589521" cy="338554"/>
            <a:chOff x="3581400" y="1735723"/>
            <a:chExt cx="4589521" cy="338554"/>
          </a:xfrm>
        </p:grpSpPr>
        <p:sp>
          <p:nvSpPr>
            <p:cNvPr id="2" name="TextBox 1"/>
            <p:cNvSpPr txBox="1"/>
            <p:nvPr/>
          </p:nvSpPr>
          <p:spPr>
            <a:xfrm>
              <a:off x="3888278" y="1735723"/>
              <a:ext cx="42826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3368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  <a:ea typeface="+mn-ea"/>
                  <a:cs typeface="+mn-cs"/>
                </a:rPr>
                <a:t>4332-fiber positioner, 1.5 square degree </a:t>
              </a:r>
              <a:r>
                <a:rPr lang="en-US" sz="1600" b="1" kern="120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  <a:ea typeface="+mn-ea"/>
                  <a:cs typeface="+mn-cs"/>
                </a:rPr>
                <a:t>FoV</a:t>
              </a:r>
              <a:endParaRPr lang="en-US" sz="16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 flipH="1">
              <a:off x="3581400" y="1905000"/>
              <a:ext cx="304800" cy="1524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3232218" y="3790598"/>
            <a:ext cx="5272679" cy="738956"/>
            <a:chOff x="3232196" y="3790598"/>
            <a:chExt cx="5272679" cy="738956"/>
          </a:xfrm>
        </p:grpSpPr>
        <p:sp>
          <p:nvSpPr>
            <p:cNvPr id="13" name="TextBox 12"/>
            <p:cNvSpPr txBox="1"/>
            <p:nvPr/>
          </p:nvSpPr>
          <p:spPr>
            <a:xfrm>
              <a:off x="5074028" y="4191000"/>
              <a:ext cx="34308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3368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  <a:ea typeface="+mn-ea"/>
                  <a:cs typeface="+mn-cs"/>
                </a:rPr>
                <a:t>Low/Mid-resolution spectrometers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4570343" y="3790598"/>
              <a:ext cx="501607" cy="56967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6" name="Straight Arrow Connector 15"/>
            <p:cNvCxnSpPr>
              <a:stCxn id="13" idx="1"/>
            </p:cNvCxnSpPr>
            <p:nvPr/>
          </p:nvCxnSpPr>
          <p:spPr bwMode="auto">
            <a:xfrm flipH="1" flipV="1">
              <a:off x="3232196" y="3971158"/>
              <a:ext cx="1841832" cy="38911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>
            <a:off x="3733802" y="4721876"/>
            <a:ext cx="4335014" cy="338554"/>
            <a:chOff x="3733800" y="4721875"/>
            <a:chExt cx="4335014" cy="338554"/>
          </a:xfrm>
        </p:grpSpPr>
        <p:sp>
          <p:nvSpPr>
            <p:cNvPr id="18" name="TextBox 17"/>
            <p:cNvSpPr txBox="1"/>
            <p:nvPr/>
          </p:nvSpPr>
          <p:spPr>
            <a:xfrm>
              <a:off x="5029200" y="4721875"/>
              <a:ext cx="30396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3368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  <a:ea typeface="+mn-ea"/>
                  <a:cs typeface="+mn-cs"/>
                </a:rPr>
                <a:t>High-resolution spectrometers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H="1">
              <a:off x="3733800" y="4908667"/>
              <a:ext cx="1276059" cy="15176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533400" y="3339804"/>
            <a:ext cx="3124200" cy="490954"/>
            <a:chOff x="533400" y="3339804"/>
            <a:chExt cx="3124200" cy="490954"/>
          </a:xfrm>
        </p:grpSpPr>
        <p:sp>
          <p:nvSpPr>
            <p:cNvPr id="21" name="TextBox 20"/>
            <p:cNvSpPr txBox="1"/>
            <p:nvPr/>
          </p:nvSpPr>
          <p:spPr>
            <a:xfrm>
              <a:off x="533400" y="3339804"/>
              <a:ext cx="3124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3368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  <a:ea typeface="+mn-ea"/>
                  <a:cs typeface="+mn-cs"/>
                </a:rPr>
                <a:t>11.25m f/2 segmented primary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3048000" y="3625519"/>
              <a:ext cx="531322" cy="20523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11" name="TextBox 10"/>
          <p:cNvSpPr txBox="1"/>
          <p:nvPr/>
        </p:nvSpPr>
        <p:spPr>
          <a:xfrm>
            <a:off x="7561974" y="6435914"/>
            <a:ext cx="626494" cy="400110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r>
              <a:rPr lang="en-US" sz="2000" dirty="0"/>
              <a:t>Hall</a:t>
            </a:r>
          </a:p>
        </p:txBody>
      </p:sp>
    </p:spTree>
    <p:extLst>
      <p:ext uri="{BB962C8B-B14F-4D97-AF65-F5344CB8AC3E}">
        <p14:creationId xmlns:p14="http://schemas.microsoft.com/office/powerpoint/2010/main" val="114437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op-level WFOS Capabiliti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Top-level WFOS Capabilities</a:t>
            </a:r>
          </a:p>
        </p:txBody>
      </p:sp>
      <p:sp>
        <p:nvSpPr>
          <p:cNvPr id="172" name="Primarily multi-object survey instrument…"/>
          <p:cNvSpPr txBox="1">
            <a:spLocks noGrp="1"/>
          </p:cNvSpPr>
          <p:nvPr>
            <p:ph type="body" sz="half" idx="1"/>
          </p:nvPr>
        </p:nvSpPr>
        <p:spPr>
          <a:xfrm>
            <a:off x="189832" y="1640315"/>
            <a:ext cx="4784160" cy="4639469"/>
          </a:xfrm>
          <a:prstGeom prst="rect">
            <a:avLst/>
          </a:prstGeom>
        </p:spPr>
        <p:txBody>
          <a:bodyPr/>
          <a:lstStyle/>
          <a:p>
            <a:pPr marL="321109" indent="-321109">
              <a:spcBef>
                <a:spcPts val="1406"/>
              </a:spcBef>
              <a:defRPr sz="31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2400" dirty="0"/>
              <a:t>Primarily multi-object survey instrument</a:t>
            </a:r>
          </a:p>
          <a:p>
            <a:pPr marL="321109" indent="-321109">
              <a:spcBef>
                <a:spcPts val="1406"/>
              </a:spcBef>
              <a:defRPr sz="31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2400" dirty="0"/>
              <a:t>Also single-object rapid discovery/identification for transient science</a:t>
            </a:r>
          </a:p>
          <a:p>
            <a:pPr marL="321109" indent="-321109">
              <a:spcBef>
                <a:spcPts val="1406"/>
              </a:spcBef>
              <a:defRPr sz="31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2400" dirty="0"/>
              <a:t>R~5000 spectroscopy from 310 - 1000 nm</a:t>
            </a:r>
          </a:p>
          <a:p>
            <a:pPr marL="321109" indent="-321109">
              <a:spcBef>
                <a:spcPts val="1406"/>
              </a:spcBef>
              <a:defRPr sz="31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2400" dirty="0"/>
              <a:t>R~1500 mode beneficial if multiplex and S/N improve</a:t>
            </a:r>
          </a:p>
          <a:p>
            <a:pPr marL="321109" indent="-321109">
              <a:spcBef>
                <a:spcPts val="1406"/>
              </a:spcBef>
              <a:defRPr sz="31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2400" dirty="0"/>
              <a:t>GLAO ready</a:t>
            </a:r>
          </a:p>
        </p:txBody>
      </p:sp>
      <p:sp>
        <p:nvSpPr>
          <p:cNvPr id="1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/>
          </a:p>
        </p:txBody>
      </p:sp>
      <p:grpSp>
        <p:nvGrpSpPr>
          <p:cNvPr id="182" name="Group"/>
          <p:cNvGrpSpPr/>
          <p:nvPr/>
        </p:nvGrpSpPr>
        <p:grpSpPr>
          <a:xfrm>
            <a:off x="4974122" y="1935719"/>
            <a:ext cx="4004834" cy="4248897"/>
            <a:chOff x="0" y="0"/>
            <a:chExt cx="5695763" cy="6042875"/>
          </a:xfrm>
        </p:grpSpPr>
        <p:pic>
          <p:nvPicPr>
            <p:cNvPr id="174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122" b="9481"/>
            <a:stretch>
              <a:fillRect/>
            </a:stretch>
          </p:blipFill>
          <p:spPr>
            <a:xfrm>
              <a:off x="262332" y="0"/>
              <a:ext cx="5433431" cy="54796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5" name="Line"/>
            <p:cNvSpPr/>
            <p:nvPr/>
          </p:nvSpPr>
          <p:spPr>
            <a:xfrm flipH="1">
              <a:off x="2894470" y="4032957"/>
              <a:ext cx="829629" cy="1766078"/>
            </a:xfrm>
            <a:prstGeom prst="line">
              <a:avLst/>
            </a:prstGeom>
            <a:noFill/>
            <a:ln w="25400" cap="flat">
              <a:solidFill>
                <a:srgbClr val="68FAFE"/>
              </a:solidFill>
              <a:prstDash val="solid"/>
              <a:bevel/>
              <a:tailEnd type="triangle" w="med" len="med"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321109" rtl="0" hangingPunct="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solidFill>
                  <a:srgbClr val="000000"/>
                </a:solidFill>
              </a:endParaRPr>
            </a:p>
          </p:txBody>
        </p:sp>
        <p:sp>
          <p:nvSpPr>
            <p:cNvPr id="176" name="Line"/>
            <p:cNvSpPr/>
            <p:nvPr/>
          </p:nvSpPr>
          <p:spPr>
            <a:xfrm flipH="1">
              <a:off x="2289386" y="3219275"/>
              <a:ext cx="1285117" cy="2579760"/>
            </a:xfrm>
            <a:prstGeom prst="line">
              <a:avLst/>
            </a:prstGeom>
            <a:noFill/>
            <a:ln w="25400" cap="flat">
              <a:solidFill>
                <a:srgbClr val="68FAFE"/>
              </a:solidFill>
              <a:prstDash val="solid"/>
              <a:bevel/>
              <a:tailEnd type="triangle" w="med" len="med"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321109" rtl="0" hangingPunct="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solidFill>
                  <a:srgbClr val="000000"/>
                </a:solidFill>
              </a:endParaRPr>
            </a:p>
          </p:txBody>
        </p:sp>
        <p:sp>
          <p:nvSpPr>
            <p:cNvPr id="177" name="Line"/>
            <p:cNvSpPr/>
            <p:nvPr/>
          </p:nvSpPr>
          <p:spPr>
            <a:xfrm flipH="1">
              <a:off x="1603022" y="4252861"/>
              <a:ext cx="996192" cy="1790014"/>
            </a:xfrm>
            <a:prstGeom prst="line">
              <a:avLst/>
            </a:prstGeom>
            <a:noFill/>
            <a:ln w="25400" cap="flat">
              <a:solidFill>
                <a:srgbClr val="68FAFE"/>
              </a:solidFill>
              <a:prstDash val="solid"/>
              <a:bevel/>
              <a:tailEnd type="triangle" w="med" len="med"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321109" rtl="0" hangingPunct="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solidFill>
                  <a:srgbClr val="000000"/>
                </a:solidFill>
              </a:endParaRPr>
            </a:p>
          </p:txBody>
        </p:sp>
        <p:sp>
          <p:nvSpPr>
            <p:cNvPr id="178" name="Line"/>
            <p:cNvSpPr/>
            <p:nvPr/>
          </p:nvSpPr>
          <p:spPr>
            <a:xfrm flipH="1">
              <a:off x="1210168" y="2003427"/>
              <a:ext cx="1909199" cy="3222132"/>
            </a:xfrm>
            <a:prstGeom prst="line">
              <a:avLst/>
            </a:prstGeom>
            <a:noFill/>
            <a:ln w="25400" cap="flat">
              <a:solidFill>
                <a:srgbClr val="68FAFE"/>
              </a:solidFill>
              <a:prstDash val="solid"/>
              <a:bevel/>
              <a:tailEnd type="triangle" w="med" len="med"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321109" rtl="0" hangingPunct="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solidFill>
                  <a:srgbClr val="000000"/>
                </a:solidFill>
              </a:endParaRPr>
            </a:p>
          </p:txBody>
        </p:sp>
        <p:sp>
          <p:nvSpPr>
            <p:cNvPr id="179" name="Line"/>
            <p:cNvSpPr/>
            <p:nvPr/>
          </p:nvSpPr>
          <p:spPr>
            <a:xfrm flipH="1">
              <a:off x="320604" y="1783646"/>
              <a:ext cx="2201722" cy="3645113"/>
            </a:xfrm>
            <a:prstGeom prst="line">
              <a:avLst/>
            </a:prstGeom>
            <a:noFill/>
            <a:ln w="25400" cap="flat">
              <a:solidFill>
                <a:srgbClr val="68FAFE"/>
              </a:solidFill>
              <a:prstDash val="solid"/>
              <a:bevel/>
              <a:tailEnd type="triangle" w="med" len="med"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321109" rtl="0" hangingPunct="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solidFill>
                  <a:srgbClr val="000000"/>
                </a:solidFill>
              </a:endParaRPr>
            </a:p>
          </p:txBody>
        </p:sp>
        <p:sp>
          <p:nvSpPr>
            <p:cNvPr id="180" name="Line"/>
            <p:cNvSpPr/>
            <p:nvPr/>
          </p:nvSpPr>
          <p:spPr>
            <a:xfrm flipH="1">
              <a:off x="0" y="2396139"/>
              <a:ext cx="1604716" cy="2752655"/>
            </a:xfrm>
            <a:prstGeom prst="line">
              <a:avLst/>
            </a:prstGeom>
            <a:noFill/>
            <a:ln w="25400" cap="flat">
              <a:solidFill>
                <a:srgbClr val="68FAFE"/>
              </a:solidFill>
              <a:prstDash val="solid"/>
              <a:bevel/>
              <a:tailEnd type="triangle" w="med" len="med"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321109" rtl="0" hangingPunct="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solidFill>
                  <a:srgbClr val="000000"/>
                </a:solidFill>
              </a:endParaRPr>
            </a:p>
          </p:txBody>
        </p:sp>
        <p:sp>
          <p:nvSpPr>
            <p:cNvPr id="181" name="IGM Tomography"/>
            <p:cNvSpPr txBox="1"/>
            <p:nvPr/>
          </p:nvSpPr>
          <p:spPr>
            <a:xfrm>
              <a:off x="429677" y="113452"/>
              <a:ext cx="4029960" cy="8433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defTabSz="914400">
                <a:defRPr sz="3000">
                  <a:solidFill>
                    <a:srgbClr val="EEEEEE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 algn="l" rtl="0" hangingPunct="0"/>
              <a:r>
                <a:t>IGM Tomography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561981" y="6435914"/>
            <a:ext cx="928459" cy="400110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r>
              <a:rPr lang="en-US" sz="2000" dirty="0"/>
              <a:t>Bundy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LSST Photo-z Training"/>
          <p:cNvSpPr txBox="1">
            <a:spLocks noGrp="1"/>
          </p:cNvSpPr>
          <p:nvPr>
            <p:ph type="title"/>
          </p:nvPr>
        </p:nvSpPr>
        <p:spPr>
          <a:xfrm>
            <a:off x="1732415" y="547754"/>
            <a:ext cx="5679203" cy="50469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95527">
              <a:defRPr sz="3828"/>
            </a:lvl1pPr>
          </a:lstStyle>
          <a:p>
            <a:r>
              <a:t>LSST Photo-z Training</a:t>
            </a:r>
          </a:p>
        </p:txBody>
      </p:sp>
      <p:sp>
        <p:nvSpPr>
          <p:cNvPr id="13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/>
          </a:p>
        </p:txBody>
      </p:sp>
      <p:sp>
        <p:nvSpPr>
          <p:cNvPr id="1377" name="Product of errors on w and dw/da…"/>
          <p:cNvSpPr txBox="1"/>
          <p:nvPr/>
        </p:nvSpPr>
        <p:spPr>
          <a:xfrm>
            <a:off x="1616409" y="2822750"/>
            <a:ext cx="1833450" cy="1496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80" tIns="45680" rIns="45680" bIns="45680"/>
          <a:lstStyle/>
          <a:p>
            <a:pPr algn="ctr" defTabSz="642387" rtl="0" hangingPunct="0">
              <a:defRPr sz="200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400">
                <a:solidFill>
                  <a:srgbClr val="535353"/>
                </a:solidFill>
              </a:rPr>
              <a:t>Product of errors on w and dw/da </a:t>
            </a:r>
          </a:p>
          <a:p>
            <a:pPr algn="ctr" defTabSz="642387" rtl="0" hangingPunct="0">
              <a:defRPr sz="200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400">
                <a:solidFill>
                  <a:srgbClr val="535353"/>
                </a:solidFill>
              </a:rPr>
              <a:t>(i.e., expansion rate at a given time and its rate of change)</a:t>
            </a:r>
          </a:p>
        </p:txBody>
      </p:sp>
      <p:grpSp>
        <p:nvGrpSpPr>
          <p:cNvPr id="1384" name="Group"/>
          <p:cNvGrpSpPr/>
          <p:nvPr/>
        </p:nvGrpSpPr>
        <p:grpSpPr>
          <a:xfrm>
            <a:off x="3489383" y="1462186"/>
            <a:ext cx="5524732" cy="5065591"/>
            <a:chOff x="0" y="0"/>
            <a:chExt cx="7857395" cy="7204394"/>
          </a:xfrm>
        </p:grpSpPr>
        <p:pic>
          <p:nvPicPr>
            <p:cNvPr id="1378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128162" cy="6453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79" name="Photo-z precision"/>
            <p:cNvSpPr txBox="1"/>
            <p:nvPr/>
          </p:nvSpPr>
          <p:spPr>
            <a:xfrm>
              <a:off x="4747072" y="5802453"/>
              <a:ext cx="3110324" cy="5418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noAutofit/>
            </a:bodyPr>
            <a:lstStyle>
              <a:lvl1pPr algn="ctr" defTabSz="914400">
                <a:defRPr sz="2000">
                  <a:solidFill>
                    <a:srgbClr val="535353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rtl="0" hangingPunct="0"/>
              <a:r>
                <a:t>Photo-z precision</a:t>
              </a:r>
            </a:p>
          </p:txBody>
        </p:sp>
        <p:sp>
          <p:nvSpPr>
            <p:cNvPr id="1380" name="with training"/>
            <p:cNvSpPr txBox="1"/>
            <p:nvPr/>
          </p:nvSpPr>
          <p:spPr>
            <a:xfrm>
              <a:off x="811159" y="6655580"/>
              <a:ext cx="2345391" cy="5418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noAutofit/>
            </a:bodyPr>
            <a:lstStyle>
              <a:lvl1pPr algn="ctr" defTabSz="914400">
                <a:defRPr sz="2000">
                  <a:solidFill>
                    <a:srgbClr val="94110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rtl="0" hangingPunct="0"/>
              <a:r>
                <a:t>with training</a:t>
              </a:r>
            </a:p>
          </p:txBody>
        </p:sp>
        <p:sp>
          <p:nvSpPr>
            <p:cNvPr id="1381" name="without training"/>
            <p:cNvSpPr txBox="1"/>
            <p:nvPr/>
          </p:nvSpPr>
          <p:spPr>
            <a:xfrm>
              <a:off x="3053491" y="6662544"/>
              <a:ext cx="2345392" cy="5418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noAutofit/>
            </a:bodyPr>
            <a:lstStyle>
              <a:lvl1pPr algn="ctr" defTabSz="914400">
                <a:defRPr sz="2000">
                  <a:solidFill>
                    <a:srgbClr val="94110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rtl="0" hangingPunct="0"/>
              <a:r>
                <a:t>without training</a:t>
              </a:r>
            </a:p>
          </p:txBody>
        </p:sp>
        <p:sp>
          <p:nvSpPr>
            <p:cNvPr id="1382" name="Line"/>
            <p:cNvSpPr/>
            <p:nvPr/>
          </p:nvSpPr>
          <p:spPr>
            <a:xfrm flipV="1">
              <a:off x="1983854" y="5397167"/>
              <a:ext cx="1" cy="1267464"/>
            </a:xfrm>
            <a:prstGeom prst="line">
              <a:avLst/>
            </a:prstGeom>
            <a:noFill/>
            <a:ln w="25400" cap="flat">
              <a:solidFill>
                <a:srgbClr val="941100"/>
              </a:solidFill>
              <a:prstDash val="solid"/>
              <a:bevel/>
              <a:tailEnd type="triangle" w="med" len="med"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321192" rtl="0" hangingPunct="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solidFill>
                  <a:srgbClr val="000000"/>
                </a:solidFill>
              </a:endParaRPr>
            </a:p>
          </p:txBody>
        </p:sp>
        <p:sp>
          <p:nvSpPr>
            <p:cNvPr id="1383" name="Line"/>
            <p:cNvSpPr/>
            <p:nvPr/>
          </p:nvSpPr>
          <p:spPr>
            <a:xfrm flipV="1">
              <a:off x="4211871" y="5397167"/>
              <a:ext cx="1" cy="1267464"/>
            </a:xfrm>
            <a:prstGeom prst="line">
              <a:avLst/>
            </a:prstGeom>
            <a:noFill/>
            <a:ln w="25400" cap="flat">
              <a:solidFill>
                <a:srgbClr val="941100"/>
              </a:solidFill>
              <a:prstDash val="solid"/>
              <a:bevel/>
              <a:tailEnd type="triangle" w="med" len="med"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321192" rtl="0" hangingPunct="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>
                <a:solidFill>
                  <a:srgbClr val="000000"/>
                </a:solidFill>
              </a:endParaRPr>
            </a:p>
          </p:txBody>
        </p:sp>
      </p:grpSp>
      <p:sp>
        <p:nvSpPr>
          <p:cNvPr id="1385" name="LSST Forecasts"/>
          <p:cNvSpPr txBox="1"/>
          <p:nvPr/>
        </p:nvSpPr>
        <p:spPr>
          <a:xfrm>
            <a:off x="82264" y="1449092"/>
            <a:ext cx="3644351" cy="50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80" tIns="45680" rIns="45680" bIns="45680"/>
          <a:lstStyle>
            <a:lvl1pPr algn="ctr" defTabSz="914400">
              <a:defRPr sz="34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rtl="0" hangingPunct="0"/>
            <a:r>
              <a:rPr dirty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</a:rPr>
              <a:t>LSST Forecasts</a:t>
            </a:r>
          </a:p>
        </p:txBody>
      </p:sp>
      <p:sp>
        <p:nvSpPr>
          <p:cNvPr id="1386" name="Newman et al. 2015"/>
          <p:cNvSpPr txBox="1"/>
          <p:nvPr/>
        </p:nvSpPr>
        <p:spPr>
          <a:xfrm>
            <a:off x="1345439" y="1978664"/>
            <a:ext cx="2145286" cy="369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680" tIns="45680" rIns="45680" bIns="45680">
            <a:spAutoFit/>
          </a:bodyPr>
          <a:lstStyle>
            <a:lvl1pPr algn="ctr" defTabSz="914400">
              <a:defRPr sz="180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 hangingPunct="0"/>
            <a:r>
              <a:t>Newman et al. 2015</a:t>
            </a:r>
          </a:p>
        </p:txBody>
      </p:sp>
      <p:sp>
        <p:nvSpPr>
          <p:cNvPr id="1387" name="Photo-z training offers 50% gains on billion dollar experiments"/>
          <p:cNvSpPr txBox="1"/>
          <p:nvPr/>
        </p:nvSpPr>
        <p:spPr>
          <a:xfrm>
            <a:off x="249785" y="4333736"/>
            <a:ext cx="3492189" cy="1342074"/>
          </a:xfrm>
          <a:prstGeom prst="rect">
            <a:avLst/>
          </a:prstGeom>
          <a:ln w="12700">
            <a:miter lim="400000"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80" tIns="45680" rIns="45680" bIns="45680"/>
          <a:lstStyle>
            <a:lvl1pPr algn="ctr" defTabSz="914400">
              <a:defRPr sz="3400">
                <a:solidFill>
                  <a:srgbClr val="9411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 hangingPunct="0"/>
            <a:r>
              <a:rPr dirty="0"/>
              <a:t>Photo-z training offers 50% gains on billion dollar experiments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61981" y="6435914"/>
            <a:ext cx="928459" cy="400110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r>
              <a:rPr lang="en-US" sz="2000" dirty="0"/>
              <a:t>Bundy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osmology with a ~billion spectr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5500"/>
            </a:lvl1pPr>
          </a:lstStyle>
          <a:p>
            <a:r>
              <a:t>Cosmology with a ~billion spectra</a:t>
            </a:r>
          </a:p>
        </p:txBody>
      </p:sp>
      <p:sp>
        <p:nvSpPr>
          <p:cNvPr id="133" name="Cosmology parameters from RSD power spectrum…"/>
          <p:cNvSpPr txBox="1">
            <a:spLocks noGrp="1"/>
          </p:cNvSpPr>
          <p:nvPr>
            <p:ph type="body" sz="quarter" idx="1"/>
          </p:nvPr>
        </p:nvSpPr>
        <p:spPr>
          <a:xfrm>
            <a:off x="669727" y="2089547"/>
            <a:ext cx="7804547" cy="1270574"/>
          </a:xfrm>
          <a:prstGeom prst="rect">
            <a:avLst/>
          </a:prstGeom>
        </p:spPr>
        <p:txBody>
          <a:bodyPr anchor="t"/>
          <a:lstStyle/>
          <a:p>
            <a:r>
              <a:t>Cosmology parameters from RSD power spectrum</a:t>
            </a:r>
          </a:p>
          <a:p>
            <a:pPr marL="0" lvl="2" indent="321374">
              <a:spcBef>
                <a:spcPts val="703"/>
              </a:spcBef>
              <a:buSzTx/>
              <a:buNone/>
              <a:defRPr sz="2400"/>
            </a:pPr>
            <a:r>
              <a:t>lots of information left in the sky</a:t>
            </a:r>
          </a:p>
        </p:txBody>
      </p:sp>
      <p:pic>
        <p:nvPicPr>
          <p:cNvPr id="13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22893" y="3959785"/>
            <a:ext cx="5607171" cy="8680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r="268"/>
          <a:stretch>
            <a:fillRect/>
          </a:stretch>
        </p:blipFill>
        <p:spPr>
          <a:xfrm>
            <a:off x="234251" y="3282404"/>
            <a:ext cx="3322022" cy="2632044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from cosmic visions report…"/>
          <p:cNvSpPr txBox="1"/>
          <p:nvPr/>
        </p:nvSpPr>
        <p:spPr>
          <a:xfrm>
            <a:off x="3939073" y="5083953"/>
            <a:ext cx="2649756" cy="595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07" tIns="35707" rIns="35707" bIns="35707" anchor="ctr">
            <a:spAutoFit/>
          </a:bodyPr>
          <a:lstStyle/>
          <a:p>
            <a:pPr algn="ctr" defTabSz="410646" rtl="0" hangingPunct="0">
              <a:defRPr sz="2400"/>
            </a:pPr>
            <a:r>
              <a:rPr sz="1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from cosmic visions report</a:t>
            </a:r>
          </a:p>
          <a:p>
            <a:pPr algn="ctr" defTabSz="410646" rtl="0" hangingPunct="0">
              <a:defRPr sz="2400"/>
            </a:pPr>
            <a:r>
              <a:rPr sz="1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assumes k</a:t>
            </a:r>
            <a:r>
              <a:rPr sz="1700" baseline="-5999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max</a:t>
            </a:r>
            <a:r>
              <a:rPr sz="1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 = 0.5 h/Mpc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52893" y="6006781"/>
            <a:ext cx="107762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Krause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095C9"/>
        </a:solidFill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4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3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095C9"/>
        </a:solidFill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2328</TotalTime>
  <Words>705</Words>
  <Application>Microsoft Macintosh PowerPoint</Application>
  <PresentationFormat>On-screen Show (4:3)</PresentationFormat>
  <Paragraphs>162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White</vt:lpstr>
      <vt:lpstr>Blank Presentation</vt:lpstr>
      <vt:lpstr>2_White</vt:lpstr>
      <vt:lpstr>4_White</vt:lpstr>
      <vt:lpstr>1_White</vt:lpstr>
      <vt:lpstr>3_White</vt:lpstr>
      <vt:lpstr>Southern Spectroscopic Survey Roadmap: Summary  Josh Frieman, Kyle Dawson,  Jeff Newman    </vt:lpstr>
      <vt:lpstr>DESI-II</vt:lpstr>
      <vt:lpstr>DESI-II</vt:lpstr>
      <vt:lpstr>DESI-II</vt:lpstr>
      <vt:lpstr>DESI-II</vt:lpstr>
      <vt:lpstr>MSE is the future of CFHT</vt:lpstr>
      <vt:lpstr>Top-level WFOS Capabilities</vt:lpstr>
      <vt:lpstr>LSST Photo-z Training</vt:lpstr>
      <vt:lpstr>Cosmology with a ~billion spectra</vt:lpstr>
      <vt:lpstr>Cosmological Parameters from SSSI: SSSI Modeling</vt:lpstr>
      <vt:lpstr>Cosmological Parameters from SSSI: Constraints</vt:lpstr>
      <vt:lpstr>Cosmology with a ~ billion spectra:Bispectrum</vt:lpstr>
      <vt:lpstr>Questions overlapping other groups</vt:lpstr>
      <vt:lpstr>General Questions/Issues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SSSI Programmatics  Josh Frieman, FNAL  </dc:title>
  <cp:lastModifiedBy>Joshua A Frieman</cp:lastModifiedBy>
  <cp:revision>207</cp:revision>
  <dcterms:modified xsi:type="dcterms:W3CDTF">2017-11-15T22:37:07Z</dcterms:modified>
</cp:coreProperties>
</file>