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18"/>
  </p:notesMasterIdLst>
  <p:handoutMasterIdLst>
    <p:handoutMasterId r:id="rId19"/>
  </p:handoutMasterIdLst>
  <p:sldIdLst>
    <p:sldId id="2431" r:id="rId2"/>
    <p:sldId id="2432" r:id="rId3"/>
    <p:sldId id="2427" r:id="rId4"/>
    <p:sldId id="2430" r:id="rId5"/>
    <p:sldId id="2394" r:id="rId6"/>
    <p:sldId id="2416" r:id="rId7"/>
    <p:sldId id="2417" r:id="rId8"/>
    <p:sldId id="2426" r:id="rId9"/>
    <p:sldId id="2421" r:id="rId10"/>
    <p:sldId id="2424" r:id="rId11"/>
    <p:sldId id="2398" r:id="rId12"/>
    <p:sldId id="2415" r:id="rId13"/>
    <p:sldId id="2429" r:id="rId14"/>
    <p:sldId id="2389" r:id="rId15"/>
    <p:sldId id="2428" r:id="rId16"/>
    <p:sldId id="2401" r:id="rId17"/>
  </p:sldIdLst>
  <p:sldSz cx="9144000" cy="6858000" type="screen4x3"/>
  <p:notesSz cx="7315200" cy="9601200"/>
  <p:defaultTextStyle>
    <a:defPPr>
      <a:defRPr lang="en-US"/>
    </a:defPPr>
    <a:lvl1pPr algn="l" rtl="0" eaLnBrk="0" fontAlgn="base" hangingPunct="0">
      <a:spcBef>
        <a:spcPct val="0"/>
      </a:spcBef>
      <a:spcAft>
        <a:spcPct val="0"/>
      </a:spcAft>
      <a:defRPr sz="2400" b="1" kern="1200">
        <a:solidFill>
          <a:schemeClr val="bg1"/>
        </a:solidFill>
        <a:latin typeface="Book Antiqua" pitchFamily="18" charset="0"/>
        <a:ea typeface="+mn-ea"/>
        <a:cs typeface="+mn-cs"/>
      </a:defRPr>
    </a:lvl1pPr>
    <a:lvl2pPr marL="457200" algn="l" rtl="0" eaLnBrk="0" fontAlgn="base" hangingPunct="0">
      <a:spcBef>
        <a:spcPct val="0"/>
      </a:spcBef>
      <a:spcAft>
        <a:spcPct val="0"/>
      </a:spcAft>
      <a:defRPr sz="2400" b="1" kern="1200">
        <a:solidFill>
          <a:schemeClr val="bg1"/>
        </a:solidFill>
        <a:latin typeface="Book Antiqua" pitchFamily="18" charset="0"/>
        <a:ea typeface="+mn-ea"/>
        <a:cs typeface="+mn-cs"/>
      </a:defRPr>
    </a:lvl2pPr>
    <a:lvl3pPr marL="914400" algn="l" rtl="0" eaLnBrk="0" fontAlgn="base" hangingPunct="0">
      <a:spcBef>
        <a:spcPct val="0"/>
      </a:spcBef>
      <a:spcAft>
        <a:spcPct val="0"/>
      </a:spcAft>
      <a:defRPr sz="2400" b="1" kern="1200">
        <a:solidFill>
          <a:schemeClr val="bg1"/>
        </a:solidFill>
        <a:latin typeface="Book Antiqua" pitchFamily="18" charset="0"/>
        <a:ea typeface="+mn-ea"/>
        <a:cs typeface="+mn-cs"/>
      </a:defRPr>
    </a:lvl3pPr>
    <a:lvl4pPr marL="1371600" algn="l" rtl="0" eaLnBrk="0" fontAlgn="base" hangingPunct="0">
      <a:spcBef>
        <a:spcPct val="0"/>
      </a:spcBef>
      <a:spcAft>
        <a:spcPct val="0"/>
      </a:spcAft>
      <a:defRPr sz="2400" b="1" kern="1200">
        <a:solidFill>
          <a:schemeClr val="bg1"/>
        </a:solidFill>
        <a:latin typeface="Book Antiqua" pitchFamily="18" charset="0"/>
        <a:ea typeface="+mn-ea"/>
        <a:cs typeface="+mn-cs"/>
      </a:defRPr>
    </a:lvl4pPr>
    <a:lvl5pPr marL="1828800" algn="l" rtl="0" eaLnBrk="0" fontAlgn="base" hangingPunct="0">
      <a:spcBef>
        <a:spcPct val="0"/>
      </a:spcBef>
      <a:spcAft>
        <a:spcPct val="0"/>
      </a:spcAft>
      <a:defRPr sz="2400" b="1" kern="1200">
        <a:solidFill>
          <a:schemeClr val="bg1"/>
        </a:solidFill>
        <a:latin typeface="Book Antiqua" pitchFamily="18" charset="0"/>
        <a:ea typeface="+mn-ea"/>
        <a:cs typeface="+mn-cs"/>
      </a:defRPr>
    </a:lvl5pPr>
    <a:lvl6pPr marL="2286000" algn="l" defTabSz="914400" rtl="0" eaLnBrk="1" latinLnBrk="0" hangingPunct="1">
      <a:defRPr sz="2400" b="1" kern="1200">
        <a:solidFill>
          <a:schemeClr val="bg1"/>
        </a:solidFill>
        <a:latin typeface="Book Antiqua" pitchFamily="18" charset="0"/>
        <a:ea typeface="+mn-ea"/>
        <a:cs typeface="+mn-cs"/>
      </a:defRPr>
    </a:lvl6pPr>
    <a:lvl7pPr marL="2743200" algn="l" defTabSz="914400" rtl="0" eaLnBrk="1" latinLnBrk="0" hangingPunct="1">
      <a:defRPr sz="2400" b="1" kern="1200">
        <a:solidFill>
          <a:schemeClr val="bg1"/>
        </a:solidFill>
        <a:latin typeface="Book Antiqua" pitchFamily="18" charset="0"/>
        <a:ea typeface="+mn-ea"/>
        <a:cs typeface="+mn-cs"/>
      </a:defRPr>
    </a:lvl7pPr>
    <a:lvl8pPr marL="3200400" algn="l" defTabSz="914400" rtl="0" eaLnBrk="1" latinLnBrk="0" hangingPunct="1">
      <a:defRPr sz="2400" b="1" kern="1200">
        <a:solidFill>
          <a:schemeClr val="bg1"/>
        </a:solidFill>
        <a:latin typeface="Book Antiqua" pitchFamily="18" charset="0"/>
        <a:ea typeface="+mn-ea"/>
        <a:cs typeface="+mn-cs"/>
      </a:defRPr>
    </a:lvl8pPr>
    <a:lvl9pPr marL="3657600" algn="l" defTabSz="914400" rtl="0" eaLnBrk="1" latinLnBrk="0" hangingPunct="1">
      <a:defRPr sz="2400" b="1" kern="1200">
        <a:solidFill>
          <a:schemeClr val="bg1"/>
        </a:solidFill>
        <a:latin typeface="Book Antiqua"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CC9900"/>
    <a:srgbClr val="FF0000"/>
    <a:srgbClr val="0000A5"/>
    <a:srgbClr val="0000BE"/>
    <a:srgbClr val="00007D"/>
    <a:srgbClr val="0000B4"/>
    <a:srgbClr val="0000AF"/>
    <a:srgbClr val="000099"/>
    <a:srgbClr val="0000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893" autoAdjust="0"/>
    <p:restoredTop sz="96405" autoAdjust="0"/>
  </p:normalViewPr>
  <p:slideViewPr>
    <p:cSldViewPr>
      <p:cViewPr varScale="1">
        <p:scale>
          <a:sx n="110" d="100"/>
          <a:sy n="110" d="100"/>
        </p:scale>
        <p:origin x="-664"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3169699" cy="480060"/>
          </a:xfrm>
          <a:prstGeom prst="rect">
            <a:avLst/>
          </a:prstGeom>
          <a:noFill/>
          <a:ln w="9525">
            <a:noFill/>
            <a:miter lim="800000"/>
            <a:headEnd/>
            <a:tailEnd/>
          </a:ln>
          <a:effectLst/>
        </p:spPr>
        <p:txBody>
          <a:bodyPr vert="horz" wrap="square" lIns="96447" tIns="48224" rIns="96447" bIns="48224" numCol="1" anchor="t" anchorCtr="0" compatLnSpc="1">
            <a:prstTxWarp prst="textNoShape">
              <a:avLst/>
            </a:prstTxWarp>
          </a:bodyPr>
          <a:lstStyle>
            <a:lvl1pPr defTabSz="963892">
              <a:defRPr sz="1200" b="0">
                <a:solidFill>
                  <a:schemeClr val="tx1"/>
                </a:solidFill>
                <a:latin typeface="Times New Roman" pitchFamily="18" charset="0"/>
              </a:defRPr>
            </a:lvl1pPr>
          </a:lstStyle>
          <a:p>
            <a:endParaRPr lang="en-US"/>
          </a:p>
        </p:txBody>
      </p:sp>
      <p:sp>
        <p:nvSpPr>
          <p:cNvPr id="24579" name="Rectangle 3"/>
          <p:cNvSpPr>
            <a:spLocks noGrp="1" noChangeArrowheads="1"/>
          </p:cNvSpPr>
          <p:nvPr>
            <p:ph type="dt" sz="quarter" idx="1"/>
          </p:nvPr>
        </p:nvSpPr>
        <p:spPr bwMode="auto">
          <a:xfrm>
            <a:off x="4145502" y="0"/>
            <a:ext cx="3169699" cy="480060"/>
          </a:xfrm>
          <a:prstGeom prst="rect">
            <a:avLst/>
          </a:prstGeom>
          <a:noFill/>
          <a:ln w="9525">
            <a:noFill/>
            <a:miter lim="800000"/>
            <a:headEnd/>
            <a:tailEnd/>
          </a:ln>
          <a:effectLst/>
        </p:spPr>
        <p:txBody>
          <a:bodyPr vert="horz" wrap="square" lIns="96447" tIns="48224" rIns="96447" bIns="48224" numCol="1" anchor="t" anchorCtr="0" compatLnSpc="1">
            <a:prstTxWarp prst="textNoShape">
              <a:avLst/>
            </a:prstTxWarp>
          </a:bodyPr>
          <a:lstStyle>
            <a:lvl1pPr algn="r" defTabSz="963892">
              <a:defRPr sz="1200" b="0">
                <a:solidFill>
                  <a:schemeClr val="tx1"/>
                </a:solidFill>
                <a:latin typeface="Times New Roman" pitchFamily="18" charset="0"/>
              </a:defRPr>
            </a:lvl1pPr>
          </a:lstStyle>
          <a:p>
            <a:endParaRPr lang="en-US"/>
          </a:p>
        </p:txBody>
      </p:sp>
      <p:sp>
        <p:nvSpPr>
          <p:cNvPr id="24580" name="Rectangle 4"/>
          <p:cNvSpPr>
            <a:spLocks noGrp="1" noChangeArrowheads="1"/>
          </p:cNvSpPr>
          <p:nvPr>
            <p:ph type="ftr" sz="quarter" idx="2"/>
          </p:nvPr>
        </p:nvSpPr>
        <p:spPr bwMode="auto">
          <a:xfrm>
            <a:off x="0" y="9121140"/>
            <a:ext cx="3169699" cy="480060"/>
          </a:xfrm>
          <a:prstGeom prst="rect">
            <a:avLst/>
          </a:prstGeom>
          <a:noFill/>
          <a:ln w="9525">
            <a:noFill/>
            <a:miter lim="800000"/>
            <a:headEnd/>
            <a:tailEnd/>
          </a:ln>
          <a:effectLst/>
        </p:spPr>
        <p:txBody>
          <a:bodyPr vert="horz" wrap="square" lIns="96447" tIns="48224" rIns="96447" bIns="48224" numCol="1" anchor="b" anchorCtr="0" compatLnSpc="1">
            <a:prstTxWarp prst="textNoShape">
              <a:avLst/>
            </a:prstTxWarp>
          </a:bodyPr>
          <a:lstStyle>
            <a:lvl1pPr defTabSz="963892">
              <a:defRPr sz="1200" b="0">
                <a:solidFill>
                  <a:schemeClr val="tx1"/>
                </a:solidFill>
                <a:latin typeface="Times New Roman" pitchFamily="18" charset="0"/>
              </a:defRPr>
            </a:lvl1pPr>
          </a:lstStyle>
          <a:p>
            <a:endParaRPr lang="en-US"/>
          </a:p>
        </p:txBody>
      </p:sp>
      <p:sp>
        <p:nvSpPr>
          <p:cNvPr id="24581" name="Rectangle 5"/>
          <p:cNvSpPr>
            <a:spLocks noGrp="1" noChangeArrowheads="1"/>
          </p:cNvSpPr>
          <p:nvPr>
            <p:ph type="sldNum" sz="quarter" idx="3"/>
          </p:nvPr>
        </p:nvSpPr>
        <p:spPr bwMode="auto">
          <a:xfrm>
            <a:off x="4145502" y="9121140"/>
            <a:ext cx="3169699" cy="480060"/>
          </a:xfrm>
          <a:prstGeom prst="rect">
            <a:avLst/>
          </a:prstGeom>
          <a:noFill/>
          <a:ln w="9525">
            <a:noFill/>
            <a:miter lim="800000"/>
            <a:headEnd/>
            <a:tailEnd/>
          </a:ln>
          <a:effectLst/>
        </p:spPr>
        <p:txBody>
          <a:bodyPr vert="horz" wrap="square" lIns="96447" tIns="48224" rIns="96447" bIns="48224" numCol="1" anchor="b" anchorCtr="0" compatLnSpc="1">
            <a:prstTxWarp prst="textNoShape">
              <a:avLst/>
            </a:prstTxWarp>
          </a:bodyPr>
          <a:lstStyle>
            <a:lvl1pPr algn="r" defTabSz="963892">
              <a:defRPr sz="1200" b="0">
                <a:solidFill>
                  <a:schemeClr val="tx1"/>
                </a:solidFill>
                <a:latin typeface="Times New Roman" pitchFamily="18" charset="0"/>
              </a:defRPr>
            </a:lvl1pPr>
          </a:lstStyle>
          <a:p>
            <a:fld id="{692EB288-D89E-4FE3-984B-D5BB6C67CC98}" type="slidenum">
              <a:rPr lang="en-US"/>
              <a:pPr/>
              <a:t>‹#›</a:t>
            </a:fld>
            <a:endParaRPr lang="en-US"/>
          </a:p>
        </p:txBody>
      </p:sp>
    </p:spTree>
    <p:extLst>
      <p:ext uri="{BB962C8B-B14F-4D97-AF65-F5344CB8AC3E}">
        <p14:creationId xmlns:p14="http://schemas.microsoft.com/office/powerpoint/2010/main" val="5662133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3169699" cy="480060"/>
          </a:xfrm>
          <a:prstGeom prst="rect">
            <a:avLst/>
          </a:prstGeom>
          <a:noFill/>
          <a:ln w="9525">
            <a:noFill/>
            <a:miter lim="800000"/>
            <a:headEnd/>
            <a:tailEnd/>
          </a:ln>
          <a:effectLst/>
        </p:spPr>
        <p:txBody>
          <a:bodyPr vert="horz" wrap="square" lIns="96447" tIns="48224" rIns="96447" bIns="48224" numCol="1" anchor="t" anchorCtr="0" compatLnSpc="1">
            <a:prstTxWarp prst="textNoShape">
              <a:avLst/>
            </a:prstTxWarp>
          </a:bodyPr>
          <a:lstStyle>
            <a:lvl1pPr defTabSz="963892">
              <a:defRPr sz="1200" b="0">
                <a:solidFill>
                  <a:schemeClr val="tx1"/>
                </a:solidFill>
                <a:latin typeface="Times New Roman" pitchFamily="18" charset="0"/>
              </a:defRPr>
            </a:lvl1pPr>
          </a:lstStyle>
          <a:p>
            <a:endParaRPr lang="en-US"/>
          </a:p>
        </p:txBody>
      </p:sp>
      <p:sp>
        <p:nvSpPr>
          <p:cNvPr id="18435" name="Rectangle 3"/>
          <p:cNvSpPr>
            <a:spLocks noGrp="1" noChangeArrowheads="1"/>
          </p:cNvSpPr>
          <p:nvPr>
            <p:ph type="dt" idx="1"/>
          </p:nvPr>
        </p:nvSpPr>
        <p:spPr bwMode="auto">
          <a:xfrm>
            <a:off x="4145502" y="0"/>
            <a:ext cx="3169699" cy="480060"/>
          </a:xfrm>
          <a:prstGeom prst="rect">
            <a:avLst/>
          </a:prstGeom>
          <a:noFill/>
          <a:ln w="9525">
            <a:noFill/>
            <a:miter lim="800000"/>
            <a:headEnd/>
            <a:tailEnd/>
          </a:ln>
          <a:effectLst/>
        </p:spPr>
        <p:txBody>
          <a:bodyPr vert="horz" wrap="square" lIns="96447" tIns="48224" rIns="96447" bIns="48224" numCol="1" anchor="t" anchorCtr="0" compatLnSpc="1">
            <a:prstTxWarp prst="textNoShape">
              <a:avLst/>
            </a:prstTxWarp>
          </a:bodyPr>
          <a:lstStyle>
            <a:lvl1pPr algn="r" defTabSz="963892">
              <a:defRPr sz="1200" b="0">
                <a:solidFill>
                  <a:schemeClr val="tx1"/>
                </a:solidFill>
                <a:latin typeface="Times New Roman" pitchFamily="18" charset="0"/>
              </a:defRPr>
            </a:lvl1pPr>
          </a:lstStyle>
          <a:p>
            <a:endParaRPr lang="en-US"/>
          </a:p>
        </p:txBody>
      </p:sp>
      <p:sp>
        <p:nvSpPr>
          <p:cNvPr id="18436" name="Rectangle 4"/>
          <p:cNvSpPr>
            <a:spLocks noGrp="1" noRot="1" noChangeAspect="1" noChangeArrowheads="1" noTextEdit="1"/>
          </p:cNvSpPr>
          <p:nvPr>
            <p:ph type="sldImg" idx="2"/>
          </p:nvPr>
        </p:nvSpPr>
        <p:spPr bwMode="auto">
          <a:xfrm>
            <a:off x="1260475" y="720725"/>
            <a:ext cx="4799013" cy="3598863"/>
          </a:xfrm>
          <a:prstGeom prst="rect">
            <a:avLst/>
          </a:prstGeom>
          <a:noFill/>
          <a:ln w="9525">
            <a:solidFill>
              <a:srgbClr val="000000"/>
            </a:solidFill>
            <a:miter lim="800000"/>
            <a:headEnd/>
            <a:tailEnd/>
          </a:ln>
          <a:effectLst/>
        </p:spPr>
      </p:sp>
      <p:sp>
        <p:nvSpPr>
          <p:cNvPr id="18437" name="Rectangle 5"/>
          <p:cNvSpPr>
            <a:spLocks noGrp="1" noChangeArrowheads="1"/>
          </p:cNvSpPr>
          <p:nvPr>
            <p:ph type="body" sz="quarter" idx="3"/>
          </p:nvPr>
        </p:nvSpPr>
        <p:spPr bwMode="auto">
          <a:xfrm>
            <a:off x="974145" y="4560570"/>
            <a:ext cx="5366914" cy="4318897"/>
          </a:xfrm>
          <a:prstGeom prst="rect">
            <a:avLst/>
          </a:prstGeom>
          <a:noFill/>
          <a:ln w="9525">
            <a:noFill/>
            <a:miter lim="800000"/>
            <a:headEnd/>
            <a:tailEnd/>
          </a:ln>
          <a:effectLst/>
        </p:spPr>
        <p:txBody>
          <a:bodyPr vert="horz" wrap="square" lIns="96447" tIns="48224" rIns="96447" bIns="4822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438" name="Rectangle 6"/>
          <p:cNvSpPr>
            <a:spLocks noGrp="1" noChangeArrowheads="1"/>
          </p:cNvSpPr>
          <p:nvPr>
            <p:ph type="ftr" sz="quarter" idx="4"/>
          </p:nvPr>
        </p:nvSpPr>
        <p:spPr bwMode="auto">
          <a:xfrm>
            <a:off x="0" y="9121140"/>
            <a:ext cx="3169699" cy="480060"/>
          </a:xfrm>
          <a:prstGeom prst="rect">
            <a:avLst/>
          </a:prstGeom>
          <a:noFill/>
          <a:ln w="9525">
            <a:noFill/>
            <a:miter lim="800000"/>
            <a:headEnd/>
            <a:tailEnd/>
          </a:ln>
          <a:effectLst/>
        </p:spPr>
        <p:txBody>
          <a:bodyPr vert="horz" wrap="square" lIns="96447" tIns="48224" rIns="96447" bIns="48224" numCol="1" anchor="b" anchorCtr="0" compatLnSpc="1">
            <a:prstTxWarp prst="textNoShape">
              <a:avLst/>
            </a:prstTxWarp>
          </a:bodyPr>
          <a:lstStyle>
            <a:lvl1pPr defTabSz="963892">
              <a:defRPr sz="1200" b="0">
                <a:solidFill>
                  <a:schemeClr val="tx1"/>
                </a:solidFill>
                <a:latin typeface="Times New Roman" pitchFamily="18" charset="0"/>
              </a:defRPr>
            </a:lvl1pPr>
          </a:lstStyle>
          <a:p>
            <a:endParaRPr lang="en-US"/>
          </a:p>
        </p:txBody>
      </p:sp>
      <p:sp>
        <p:nvSpPr>
          <p:cNvPr id="18439" name="Rectangle 7"/>
          <p:cNvSpPr>
            <a:spLocks noGrp="1" noChangeArrowheads="1"/>
          </p:cNvSpPr>
          <p:nvPr>
            <p:ph type="sldNum" sz="quarter" idx="5"/>
          </p:nvPr>
        </p:nvSpPr>
        <p:spPr bwMode="auto">
          <a:xfrm>
            <a:off x="4145502" y="9121140"/>
            <a:ext cx="3169699" cy="480060"/>
          </a:xfrm>
          <a:prstGeom prst="rect">
            <a:avLst/>
          </a:prstGeom>
          <a:noFill/>
          <a:ln w="9525">
            <a:noFill/>
            <a:miter lim="800000"/>
            <a:headEnd/>
            <a:tailEnd/>
          </a:ln>
          <a:effectLst/>
        </p:spPr>
        <p:txBody>
          <a:bodyPr vert="horz" wrap="square" lIns="96447" tIns="48224" rIns="96447" bIns="48224" numCol="1" anchor="b" anchorCtr="0" compatLnSpc="1">
            <a:prstTxWarp prst="textNoShape">
              <a:avLst/>
            </a:prstTxWarp>
          </a:bodyPr>
          <a:lstStyle>
            <a:lvl1pPr algn="r" defTabSz="963892">
              <a:defRPr sz="1200" b="0">
                <a:solidFill>
                  <a:schemeClr val="tx1"/>
                </a:solidFill>
                <a:latin typeface="Times New Roman" pitchFamily="18" charset="0"/>
              </a:defRPr>
            </a:lvl1pPr>
          </a:lstStyle>
          <a:p>
            <a:fld id="{4377E145-C273-401E-8C6C-2841153341E8}" type="slidenum">
              <a:rPr lang="en-US"/>
              <a:pPr/>
              <a:t>‹#›</a:t>
            </a:fld>
            <a:endParaRPr lang="en-US"/>
          </a:p>
        </p:txBody>
      </p:sp>
    </p:spTree>
    <p:extLst>
      <p:ext uri="{BB962C8B-B14F-4D97-AF65-F5344CB8AC3E}">
        <p14:creationId xmlns:p14="http://schemas.microsoft.com/office/powerpoint/2010/main" val="17630485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Tropical site!</a:t>
            </a:r>
            <a:endParaRPr lang="en-US" dirty="0"/>
          </a:p>
        </p:txBody>
      </p:sp>
      <p:sp>
        <p:nvSpPr>
          <p:cNvPr id="4" name="Slide Number Placeholder 3"/>
          <p:cNvSpPr>
            <a:spLocks noGrp="1"/>
          </p:cNvSpPr>
          <p:nvPr>
            <p:ph type="sldNum" sz="quarter" idx="10"/>
          </p:nvPr>
        </p:nvSpPr>
        <p:spPr/>
        <p:txBody>
          <a:bodyPr/>
          <a:lstStyle/>
          <a:p>
            <a:fld id="{4377E145-C273-401E-8C6C-2841153341E8}" type="slidenum">
              <a:rPr lang="en-US" smtClean="0"/>
              <a:pPr/>
              <a:t>9</a:t>
            </a:fld>
            <a:endParaRPr lang="en-US"/>
          </a:p>
        </p:txBody>
      </p:sp>
    </p:spTree>
    <p:extLst>
      <p:ext uri="{BB962C8B-B14F-4D97-AF65-F5344CB8AC3E}">
        <p14:creationId xmlns:p14="http://schemas.microsoft.com/office/powerpoint/2010/main" val="123440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81000"/>
            <a:ext cx="567690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505200" y="381000"/>
            <a:ext cx="49530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447800"/>
            <a:ext cx="38100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447800"/>
            <a:ext cx="38100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38600"/>
            <a:ext cx="3810000"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2"/>
          <p:cNvSpPr>
            <a:spLocks noGrp="1" noChangeArrowheads="1"/>
          </p:cNvSpPr>
          <p:nvPr>
            <p:ph type="title"/>
          </p:nvPr>
        </p:nvSpPr>
        <p:spPr bwMode="auto">
          <a:xfrm>
            <a:off x="1447800" y="304800"/>
            <a:ext cx="68580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447800"/>
            <a:ext cx="38100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38100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 style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52000">
              <a:schemeClr val="tx1"/>
            </a:gs>
            <a:gs pos="100000">
              <a:srgbClr val="0047FF"/>
            </a:gs>
          </a:gsLst>
          <a:lin ang="5400000" scaled="0"/>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47800" y="304800"/>
            <a:ext cx="68580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685800" y="1600200"/>
            <a:ext cx="7772400" cy="4876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xmlns:p14="http://schemas.microsoft.com/office/powerpoint/2010/main" id="1" dur="indefinite" restart="never" nodeType="tmRoot"/>
      </p:par>
    </p:tnLst>
  </p:timing>
  <p:hf hdr="0" ftr="0" dt="0"/>
  <p:txStyles>
    <p:titleStyle>
      <a:lvl1pPr algn="ctr" rtl="0" eaLnBrk="0" fontAlgn="base" hangingPunct="0">
        <a:spcBef>
          <a:spcPct val="0"/>
        </a:spcBef>
        <a:spcAft>
          <a:spcPct val="0"/>
        </a:spcAft>
        <a:defRPr sz="4000" b="1" i="1" baseline="0">
          <a:solidFill>
            <a:schemeClr val="accent3"/>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000" b="1" i="1">
          <a:solidFill>
            <a:srgbClr val="FFCC00"/>
          </a:solidFill>
          <a:effectLst>
            <a:outerShdw blurRad="38100" dist="38100" dir="2700000" algn="tl">
              <a:srgbClr val="000000"/>
            </a:outerShdw>
          </a:effectLst>
          <a:latin typeface="Book Antiqua" pitchFamily="18" charset="0"/>
        </a:defRPr>
      </a:lvl2pPr>
      <a:lvl3pPr algn="l" rtl="0" eaLnBrk="0" fontAlgn="base" hangingPunct="0">
        <a:spcBef>
          <a:spcPct val="0"/>
        </a:spcBef>
        <a:spcAft>
          <a:spcPct val="0"/>
        </a:spcAft>
        <a:defRPr sz="4000" b="1" i="1">
          <a:solidFill>
            <a:srgbClr val="FFCC00"/>
          </a:solidFill>
          <a:effectLst>
            <a:outerShdw blurRad="38100" dist="38100" dir="2700000" algn="tl">
              <a:srgbClr val="000000"/>
            </a:outerShdw>
          </a:effectLst>
          <a:latin typeface="Book Antiqua" pitchFamily="18" charset="0"/>
        </a:defRPr>
      </a:lvl3pPr>
      <a:lvl4pPr algn="l" rtl="0" eaLnBrk="0" fontAlgn="base" hangingPunct="0">
        <a:spcBef>
          <a:spcPct val="0"/>
        </a:spcBef>
        <a:spcAft>
          <a:spcPct val="0"/>
        </a:spcAft>
        <a:defRPr sz="4000" b="1" i="1">
          <a:solidFill>
            <a:srgbClr val="FFCC00"/>
          </a:solidFill>
          <a:effectLst>
            <a:outerShdw blurRad="38100" dist="38100" dir="2700000" algn="tl">
              <a:srgbClr val="000000"/>
            </a:outerShdw>
          </a:effectLst>
          <a:latin typeface="Book Antiqua" pitchFamily="18" charset="0"/>
        </a:defRPr>
      </a:lvl4pPr>
      <a:lvl5pPr algn="l" rtl="0" eaLnBrk="0" fontAlgn="base" hangingPunct="0">
        <a:spcBef>
          <a:spcPct val="0"/>
        </a:spcBef>
        <a:spcAft>
          <a:spcPct val="0"/>
        </a:spcAft>
        <a:defRPr sz="4000" b="1" i="1">
          <a:solidFill>
            <a:srgbClr val="FFCC00"/>
          </a:solidFill>
          <a:effectLst>
            <a:outerShdw blurRad="38100" dist="38100" dir="2700000" algn="tl">
              <a:srgbClr val="000000"/>
            </a:outerShdw>
          </a:effectLst>
          <a:latin typeface="Book Antiqua" pitchFamily="18" charset="0"/>
        </a:defRPr>
      </a:lvl5pPr>
      <a:lvl6pPr marL="457200" algn="l" rtl="0" eaLnBrk="0" fontAlgn="base" hangingPunct="0">
        <a:spcBef>
          <a:spcPct val="0"/>
        </a:spcBef>
        <a:spcAft>
          <a:spcPct val="0"/>
        </a:spcAft>
        <a:defRPr sz="4000" b="1" i="1">
          <a:solidFill>
            <a:srgbClr val="FFCC00"/>
          </a:solidFill>
          <a:effectLst>
            <a:outerShdw blurRad="38100" dist="38100" dir="2700000" algn="tl">
              <a:srgbClr val="000000"/>
            </a:outerShdw>
          </a:effectLst>
          <a:latin typeface="Book Antiqua" pitchFamily="18" charset="0"/>
        </a:defRPr>
      </a:lvl6pPr>
      <a:lvl7pPr marL="914400" algn="l" rtl="0" eaLnBrk="0" fontAlgn="base" hangingPunct="0">
        <a:spcBef>
          <a:spcPct val="0"/>
        </a:spcBef>
        <a:spcAft>
          <a:spcPct val="0"/>
        </a:spcAft>
        <a:defRPr sz="4000" b="1" i="1">
          <a:solidFill>
            <a:srgbClr val="FFCC00"/>
          </a:solidFill>
          <a:effectLst>
            <a:outerShdw blurRad="38100" dist="38100" dir="2700000" algn="tl">
              <a:srgbClr val="000000"/>
            </a:outerShdw>
          </a:effectLst>
          <a:latin typeface="Book Antiqua" pitchFamily="18" charset="0"/>
        </a:defRPr>
      </a:lvl7pPr>
      <a:lvl8pPr marL="1371600" algn="l" rtl="0" eaLnBrk="0" fontAlgn="base" hangingPunct="0">
        <a:spcBef>
          <a:spcPct val="0"/>
        </a:spcBef>
        <a:spcAft>
          <a:spcPct val="0"/>
        </a:spcAft>
        <a:defRPr sz="4000" b="1" i="1">
          <a:solidFill>
            <a:srgbClr val="FFCC00"/>
          </a:solidFill>
          <a:effectLst>
            <a:outerShdw blurRad="38100" dist="38100" dir="2700000" algn="tl">
              <a:srgbClr val="000000"/>
            </a:outerShdw>
          </a:effectLst>
          <a:latin typeface="Book Antiqua" pitchFamily="18" charset="0"/>
        </a:defRPr>
      </a:lvl8pPr>
      <a:lvl9pPr marL="1828800" algn="l" rtl="0" eaLnBrk="0" fontAlgn="base" hangingPunct="0">
        <a:spcBef>
          <a:spcPct val="0"/>
        </a:spcBef>
        <a:spcAft>
          <a:spcPct val="0"/>
        </a:spcAft>
        <a:defRPr sz="4000" b="1" i="1">
          <a:solidFill>
            <a:srgbClr val="FFCC00"/>
          </a:solidFill>
          <a:effectLst>
            <a:outerShdw blurRad="38100" dist="38100" dir="2700000" algn="tl">
              <a:srgbClr val="000000"/>
            </a:outerShdw>
          </a:effectLst>
          <a:latin typeface="Book Antiqua" pitchFamily="18" charset="0"/>
        </a:defRPr>
      </a:lvl9pPr>
    </p:titleStyle>
    <p:bodyStyle>
      <a:lvl1pPr marL="342900" indent="-342900" algn="l" rtl="0" eaLnBrk="0" fontAlgn="base" hangingPunct="0">
        <a:spcBef>
          <a:spcPct val="20000"/>
        </a:spcBef>
        <a:spcAft>
          <a:spcPct val="0"/>
        </a:spcAft>
        <a:buClr>
          <a:srgbClr val="FF0000"/>
        </a:buClr>
        <a:buFont typeface="Wingdings" pitchFamily="2" charset="2"/>
        <a:buChar char="¯"/>
        <a:defRPr sz="3200" b="1">
          <a:solidFill>
            <a:schemeClr val="bg1"/>
          </a:solidFill>
          <a:latin typeface="+mn-lt"/>
          <a:ea typeface="+mn-ea"/>
          <a:cs typeface="+mn-cs"/>
        </a:defRPr>
      </a:lvl1pPr>
      <a:lvl2pPr marL="742950" indent="-285750" algn="l" rtl="0" eaLnBrk="0" fontAlgn="base" hangingPunct="0">
        <a:spcBef>
          <a:spcPct val="20000"/>
        </a:spcBef>
        <a:spcAft>
          <a:spcPct val="0"/>
        </a:spcAft>
        <a:buClr>
          <a:srgbClr val="FF0000"/>
        </a:buClr>
        <a:buFont typeface="Wingdings" pitchFamily="2" charset="2"/>
        <a:buChar char="¬"/>
        <a:defRPr sz="2800" b="1">
          <a:solidFill>
            <a:schemeClr val="bg1"/>
          </a:solidFill>
          <a:latin typeface="+mn-lt"/>
        </a:defRPr>
      </a:lvl2pPr>
      <a:lvl3pPr marL="1143000" indent="-228600" algn="l" rtl="0" eaLnBrk="0" fontAlgn="base" hangingPunct="0">
        <a:spcBef>
          <a:spcPct val="20000"/>
        </a:spcBef>
        <a:spcAft>
          <a:spcPct val="0"/>
        </a:spcAft>
        <a:buClr>
          <a:srgbClr val="FF0000"/>
        </a:buClr>
        <a:buFont typeface="Wingdings" pitchFamily="2" charset="2"/>
        <a:buChar char="³"/>
        <a:defRPr sz="2400" b="1">
          <a:solidFill>
            <a:schemeClr val="bg1"/>
          </a:solidFill>
          <a:latin typeface="+mn-lt"/>
        </a:defRPr>
      </a:lvl3pPr>
      <a:lvl4pPr marL="1600200" indent="-228600" algn="l" rtl="0" eaLnBrk="0" fontAlgn="base" hangingPunct="0">
        <a:spcBef>
          <a:spcPct val="20000"/>
        </a:spcBef>
        <a:spcAft>
          <a:spcPct val="0"/>
        </a:spcAft>
        <a:buClr>
          <a:srgbClr val="FF0000"/>
        </a:buClr>
        <a:buFont typeface="Wingdings" pitchFamily="2" charset="2"/>
        <a:buChar char="¯"/>
        <a:defRPr sz="2000" b="1">
          <a:solidFill>
            <a:schemeClr val="bg1"/>
          </a:solidFill>
          <a:latin typeface="+mn-lt"/>
        </a:defRPr>
      </a:lvl4pPr>
      <a:lvl5pPr marL="2057400" indent="-228600" algn="l" rtl="0" eaLnBrk="0" fontAlgn="base" hangingPunct="0">
        <a:spcBef>
          <a:spcPct val="20000"/>
        </a:spcBef>
        <a:spcAft>
          <a:spcPct val="0"/>
        </a:spcAft>
        <a:buClr>
          <a:srgbClr val="FF0000"/>
        </a:buClr>
        <a:buFont typeface="Wingdings" pitchFamily="2" charset="2"/>
        <a:buChar char="¯"/>
        <a:defRPr sz="2000" b="1">
          <a:solidFill>
            <a:schemeClr val="bg1"/>
          </a:solidFill>
          <a:latin typeface="+mn-lt"/>
        </a:defRPr>
      </a:lvl5pPr>
      <a:lvl6pPr marL="2514600" indent="-228600" algn="l" rtl="0" eaLnBrk="0" fontAlgn="base" hangingPunct="0">
        <a:spcBef>
          <a:spcPct val="20000"/>
        </a:spcBef>
        <a:spcAft>
          <a:spcPct val="0"/>
        </a:spcAft>
        <a:buClr>
          <a:srgbClr val="FF0000"/>
        </a:buClr>
        <a:buFont typeface="Wingdings" pitchFamily="2" charset="2"/>
        <a:buChar char="¯"/>
        <a:defRPr sz="2000" b="1">
          <a:solidFill>
            <a:schemeClr val="bg1"/>
          </a:solidFill>
          <a:latin typeface="+mn-lt"/>
        </a:defRPr>
      </a:lvl6pPr>
      <a:lvl7pPr marL="2971800" indent="-228600" algn="l" rtl="0" eaLnBrk="0" fontAlgn="base" hangingPunct="0">
        <a:spcBef>
          <a:spcPct val="20000"/>
        </a:spcBef>
        <a:spcAft>
          <a:spcPct val="0"/>
        </a:spcAft>
        <a:buClr>
          <a:srgbClr val="FF0000"/>
        </a:buClr>
        <a:buFont typeface="Wingdings" pitchFamily="2" charset="2"/>
        <a:buChar char="¯"/>
        <a:defRPr sz="2000" b="1">
          <a:solidFill>
            <a:schemeClr val="bg1"/>
          </a:solidFill>
          <a:latin typeface="+mn-lt"/>
        </a:defRPr>
      </a:lvl7pPr>
      <a:lvl8pPr marL="3429000" indent="-228600" algn="l" rtl="0" eaLnBrk="0" fontAlgn="base" hangingPunct="0">
        <a:spcBef>
          <a:spcPct val="20000"/>
        </a:spcBef>
        <a:spcAft>
          <a:spcPct val="0"/>
        </a:spcAft>
        <a:buClr>
          <a:srgbClr val="FF0000"/>
        </a:buClr>
        <a:buFont typeface="Wingdings" pitchFamily="2" charset="2"/>
        <a:buChar char="¯"/>
        <a:defRPr sz="2000" b="1">
          <a:solidFill>
            <a:schemeClr val="bg1"/>
          </a:solidFill>
          <a:latin typeface="+mn-lt"/>
        </a:defRPr>
      </a:lvl8pPr>
      <a:lvl9pPr marL="3886200" indent="-228600" algn="l" rtl="0" eaLnBrk="0" fontAlgn="base" hangingPunct="0">
        <a:spcBef>
          <a:spcPct val="20000"/>
        </a:spcBef>
        <a:spcAft>
          <a:spcPct val="0"/>
        </a:spcAft>
        <a:buClr>
          <a:srgbClr val="FF0000"/>
        </a:buClr>
        <a:buFont typeface="Wingdings" pitchFamily="2" charset="2"/>
        <a:buChar char="¯"/>
        <a:defRPr sz="2000"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7.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g"/></Relationships>
</file>

<file path=ppt/slides/_rels/slide15.xml.rels><?xml version="1.0" encoding="UTF-8" standalone="yes"?>
<Relationships xmlns="http://schemas.openxmlformats.org/package/2006/relationships"><Relationship Id="rId3" Type="http://schemas.openxmlformats.org/officeDocument/2006/relationships/image" Target="../media/image8.tiff"/><Relationship Id="rId4" Type="http://schemas.openxmlformats.org/officeDocument/2006/relationships/image" Target="../media/image9.tiff"/><Relationship Id="rId1" Type="http://schemas.openxmlformats.org/officeDocument/2006/relationships/slideLayout" Target="../slideLayouts/slideLayout6.xml"/><Relationship Id="rId2" Type="http://schemas.openxmlformats.org/officeDocument/2006/relationships/image" Target="../media/image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g"/><Relationship Id="rId3" Type="http://schemas.openxmlformats.org/officeDocument/2006/relationships/image" Target="../media/image2.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Content Placeholder 5"/>
          <p:cNvSpPr txBox="1">
            <a:spLocks/>
          </p:cNvSpPr>
          <p:nvPr/>
        </p:nvSpPr>
        <p:spPr>
          <a:xfrm>
            <a:off x="495300" y="1295400"/>
            <a:ext cx="7886700" cy="4038600"/>
          </a:xfrm>
          <a:prstGeom prst="rect">
            <a:avLst/>
          </a:prstGeom>
        </p:spPr>
        <p:txBody>
          <a:bodyPr>
            <a:noAutofit/>
          </a:bodyPr>
          <a:lstStyle>
            <a:lvl1pPr marL="342900" indent="-342900" algn="l" rtl="0" eaLnBrk="0" fontAlgn="base" hangingPunct="0">
              <a:spcBef>
                <a:spcPct val="20000"/>
              </a:spcBef>
              <a:spcAft>
                <a:spcPct val="0"/>
              </a:spcAft>
              <a:buClr>
                <a:srgbClr val="FF0000"/>
              </a:buClr>
              <a:buFont typeface="Wingdings" pitchFamily="2" charset="2"/>
              <a:buChar char="¯"/>
              <a:defRPr sz="3200" b="1">
                <a:solidFill>
                  <a:schemeClr val="bg1"/>
                </a:solidFill>
                <a:latin typeface="+mn-lt"/>
                <a:ea typeface="+mn-ea"/>
                <a:cs typeface="+mn-cs"/>
              </a:defRPr>
            </a:lvl1pPr>
            <a:lvl2pPr marL="742950" indent="-285750" algn="l" rtl="0" eaLnBrk="0" fontAlgn="base" hangingPunct="0">
              <a:spcBef>
                <a:spcPct val="20000"/>
              </a:spcBef>
              <a:spcAft>
                <a:spcPct val="0"/>
              </a:spcAft>
              <a:buClr>
                <a:srgbClr val="FF0000"/>
              </a:buClr>
              <a:buFont typeface="Wingdings" pitchFamily="2" charset="2"/>
              <a:buChar char="¬"/>
              <a:defRPr sz="2800" b="1">
                <a:solidFill>
                  <a:schemeClr val="bg1"/>
                </a:solidFill>
                <a:latin typeface="+mn-lt"/>
              </a:defRPr>
            </a:lvl2pPr>
            <a:lvl3pPr marL="1143000" indent="-228600" algn="l" rtl="0" eaLnBrk="0" fontAlgn="base" hangingPunct="0">
              <a:spcBef>
                <a:spcPct val="20000"/>
              </a:spcBef>
              <a:spcAft>
                <a:spcPct val="0"/>
              </a:spcAft>
              <a:buClr>
                <a:srgbClr val="FF0000"/>
              </a:buClr>
              <a:buFont typeface="Wingdings" pitchFamily="2" charset="2"/>
              <a:buChar char="³"/>
              <a:defRPr sz="2400" b="1">
                <a:solidFill>
                  <a:schemeClr val="bg1"/>
                </a:solidFill>
                <a:latin typeface="+mn-lt"/>
              </a:defRPr>
            </a:lvl3pPr>
            <a:lvl4pPr marL="1600200" indent="-228600" algn="l" rtl="0" eaLnBrk="0" fontAlgn="base" hangingPunct="0">
              <a:spcBef>
                <a:spcPct val="20000"/>
              </a:spcBef>
              <a:spcAft>
                <a:spcPct val="0"/>
              </a:spcAft>
              <a:buClr>
                <a:srgbClr val="FF0000"/>
              </a:buClr>
              <a:buFont typeface="Wingdings" pitchFamily="2" charset="2"/>
              <a:buChar char="¯"/>
              <a:defRPr sz="2000" b="1">
                <a:solidFill>
                  <a:schemeClr val="bg1"/>
                </a:solidFill>
                <a:latin typeface="+mn-lt"/>
              </a:defRPr>
            </a:lvl4pPr>
            <a:lvl5pPr marL="2057400" indent="-228600" algn="l" rtl="0" eaLnBrk="0" fontAlgn="base" hangingPunct="0">
              <a:spcBef>
                <a:spcPct val="20000"/>
              </a:spcBef>
              <a:spcAft>
                <a:spcPct val="0"/>
              </a:spcAft>
              <a:buClr>
                <a:srgbClr val="FF0000"/>
              </a:buClr>
              <a:buFont typeface="Wingdings" pitchFamily="2" charset="2"/>
              <a:buChar char="¯"/>
              <a:defRPr sz="2000" b="1">
                <a:solidFill>
                  <a:schemeClr val="bg1"/>
                </a:solidFill>
                <a:latin typeface="+mn-lt"/>
              </a:defRPr>
            </a:lvl5pPr>
            <a:lvl6pPr marL="2514600" indent="-228600" algn="l" rtl="0" eaLnBrk="0" fontAlgn="base" hangingPunct="0">
              <a:spcBef>
                <a:spcPct val="20000"/>
              </a:spcBef>
              <a:spcAft>
                <a:spcPct val="0"/>
              </a:spcAft>
              <a:buClr>
                <a:srgbClr val="FF0000"/>
              </a:buClr>
              <a:buFont typeface="Wingdings" pitchFamily="2" charset="2"/>
              <a:buChar char="¯"/>
              <a:defRPr sz="2000" b="1">
                <a:solidFill>
                  <a:schemeClr val="bg1"/>
                </a:solidFill>
                <a:latin typeface="+mn-lt"/>
              </a:defRPr>
            </a:lvl6pPr>
            <a:lvl7pPr marL="2971800" indent="-228600" algn="l" rtl="0" eaLnBrk="0" fontAlgn="base" hangingPunct="0">
              <a:spcBef>
                <a:spcPct val="20000"/>
              </a:spcBef>
              <a:spcAft>
                <a:spcPct val="0"/>
              </a:spcAft>
              <a:buClr>
                <a:srgbClr val="FF0000"/>
              </a:buClr>
              <a:buFont typeface="Wingdings" pitchFamily="2" charset="2"/>
              <a:buChar char="¯"/>
              <a:defRPr sz="2000" b="1">
                <a:solidFill>
                  <a:schemeClr val="bg1"/>
                </a:solidFill>
                <a:latin typeface="+mn-lt"/>
              </a:defRPr>
            </a:lvl7pPr>
            <a:lvl8pPr marL="3429000" indent="-228600" algn="l" rtl="0" eaLnBrk="0" fontAlgn="base" hangingPunct="0">
              <a:spcBef>
                <a:spcPct val="20000"/>
              </a:spcBef>
              <a:spcAft>
                <a:spcPct val="0"/>
              </a:spcAft>
              <a:buClr>
                <a:srgbClr val="FF0000"/>
              </a:buClr>
              <a:buFont typeface="Wingdings" pitchFamily="2" charset="2"/>
              <a:buChar char="¯"/>
              <a:defRPr sz="2000" b="1">
                <a:solidFill>
                  <a:schemeClr val="bg1"/>
                </a:solidFill>
                <a:latin typeface="+mn-lt"/>
              </a:defRPr>
            </a:lvl8pPr>
            <a:lvl9pPr marL="3886200" indent="-228600" algn="l" rtl="0" eaLnBrk="0" fontAlgn="base" hangingPunct="0">
              <a:spcBef>
                <a:spcPct val="20000"/>
              </a:spcBef>
              <a:spcAft>
                <a:spcPct val="0"/>
              </a:spcAft>
              <a:buClr>
                <a:srgbClr val="FF0000"/>
              </a:buClr>
              <a:buFont typeface="Wingdings" pitchFamily="2" charset="2"/>
              <a:buChar char="¯"/>
              <a:defRPr sz="2000" b="1">
                <a:solidFill>
                  <a:schemeClr val="bg1"/>
                </a:solidFill>
                <a:latin typeface="+mn-lt"/>
              </a:defRPr>
            </a:lvl9pPr>
          </a:lstStyle>
          <a:p>
            <a:endParaRPr lang="en-US" sz="2400" kern="0" dirty="0" smtClean="0">
              <a:effectLst>
                <a:outerShdw blurRad="38100" dist="38100" dir="2700000" algn="tl">
                  <a:srgbClr val="000000">
                    <a:alpha val="43137"/>
                  </a:srgbClr>
                </a:outerShdw>
              </a:effectLst>
            </a:endParaRPr>
          </a:p>
        </p:txBody>
      </p:sp>
      <p:sp>
        <p:nvSpPr>
          <p:cNvPr id="6" name="Title 1"/>
          <p:cNvSpPr txBox="1">
            <a:spLocks/>
          </p:cNvSpPr>
          <p:nvPr/>
        </p:nvSpPr>
        <p:spPr bwMode="auto">
          <a:xfrm>
            <a:off x="0" y="-76200"/>
            <a:ext cx="91440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i="1" baseline="0">
                <a:solidFill>
                  <a:schemeClr val="accent3"/>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000" b="1" i="1">
                <a:solidFill>
                  <a:srgbClr val="FFCC00"/>
                </a:solidFill>
                <a:effectLst>
                  <a:outerShdw blurRad="38100" dist="38100" dir="2700000" algn="tl">
                    <a:srgbClr val="000000"/>
                  </a:outerShdw>
                </a:effectLst>
                <a:latin typeface="Book Antiqua" pitchFamily="18" charset="0"/>
              </a:defRPr>
            </a:lvl2pPr>
            <a:lvl3pPr algn="l" rtl="0" eaLnBrk="0" fontAlgn="base" hangingPunct="0">
              <a:spcBef>
                <a:spcPct val="0"/>
              </a:spcBef>
              <a:spcAft>
                <a:spcPct val="0"/>
              </a:spcAft>
              <a:defRPr sz="4000" b="1" i="1">
                <a:solidFill>
                  <a:srgbClr val="FFCC00"/>
                </a:solidFill>
                <a:effectLst>
                  <a:outerShdw blurRad="38100" dist="38100" dir="2700000" algn="tl">
                    <a:srgbClr val="000000"/>
                  </a:outerShdw>
                </a:effectLst>
                <a:latin typeface="Book Antiqua" pitchFamily="18" charset="0"/>
              </a:defRPr>
            </a:lvl3pPr>
            <a:lvl4pPr algn="l" rtl="0" eaLnBrk="0" fontAlgn="base" hangingPunct="0">
              <a:spcBef>
                <a:spcPct val="0"/>
              </a:spcBef>
              <a:spcAft>
                <a:spcPct val="0"/>
              </a:spcAft>
              <a:defRPr sz="4000" b="1" i="1">
                <a:solidFill>
                  <a:srgbClr val="FFCC00"/>
                </a:solidFill>
                <a:effectLst>
                  <a:outerShdw blurRad="38100" dist="38100" dir="2700000" algn="tl">
                    <a:srgbClr val="000000"/>
                  </a:outerShdw>
                </a:effectLst>
                <a:latin typeface="Book Antiqua" pitchFamily="18" charset="0"/>
              </a:defRPr>
            </a:lvl4pPr>
            <a:lvl5pPr algn="l" rtl="0" eaLnBrk="0" fontAlgn="base" hangingPunct="0">
              <a:spcBef>
                <a:spcPct val="0"/>
              </a:spcBef>
              <a:spcAft>
                <a:spcPct val="0"/>
              </a:spcAft>
              <a:defRPr sz="4000" b="1" i="1">
                <a:solidFill>
                  <a:srgbClr val="FFCC00"/>
                </a:solidFill>
                <a:effectLst>
                  <a:outerShdw blurRad="38100" dist="38100" dir="2700000" algn="tl">
                    <a:srgbClr val="000000"/>
                  </a:outerShdw>
                </a:effectLst>
                <a:latin typeface="Book Antiqua" pitchFamily="18" charset="0"/>
              </a:defRPr>
            </a:lvl5pPr>
            <a:lvl6pPr marL="457200" algn="l" rtl="0" eaLnBrk="0" fontAlgn="base" hangingPunct="0">
              <a:spcBef>
                <a:spcPct val="0"/>
              </a:spcBef>
              <a:spcAft>
                <a:spcPct val="0"/>
              </a:spcAft>
              <a:defRPr sz="4000" b="1" i="1">
                <a:solidFill>
                  <a:srgbClr val="FFCC00"/>
                </a:solidFill>
                <a:effectLst>
                  <a:outerShdw blurRad="38100" dist="38100" dir="2700000" algn="tl">
                    <a:srgbClr val="000000"/>
                  </a:outerShdw>
                </a:effectLst>
                <a:latin typeface="Book Antiqua" pitchFamily="18" charset="0"/>
              </a:defRPr>
            </a:lvl6pPr>
            <a:lvl7pPr marL="914400" algn="l" rtl="0" eaLnBrk="0" fontAlgn="base" hangingPunct="0">
              <a:spcBef>
                <a:spcPct val="0"/>
              </a:spcBef>
              <a:spcAft>
                <a:spcPct val="0"/>
              </a:spcAft>
              <a:defRPr sz="4000" b="1" i="1">
                <a:solidFill>
                  <a:srgbClr val="FFCC00"/>
                </a:solidFill>
                <a:effectLst>
                  <a:outerShdw blurRad="38100" dist="38100" dir="2700000" algn="tl">
                    <a:srgbClr val="000000"/>
                  </a:outerShdw>
                </a:effectLst>
                <a:latin typeface="Book Antiqua" pitchFamily="18" charset="0"/>
              </a:defRPr>
            </a:lvl7pPr>
            <a:lvl8pPr marL="1371600" algn="l" rtl="0" eaLnBrk="0" fontAlgn="base" hangingPunct="0">
              <a:spcBef>
                <a:spcPct val="0"/>
              </a:spcBef>
              <a:spcAft>
                <a:spcPct val="0"/>
              </a:spcAft>
              <a:defRPr sz="4000" b="1" i="1">
                <a:solidFill>
                  <a:srgbClr val="FFCC00"/>
                </a:solidFill>
                <a:effectLst>
                  <a:outerShdw blurRad="38100" dist="38100" dir="2700000" algn="tl">
                    <a:srgbClr val="000000"/>
                  </a:outerShdw>
                </a:effectLst>
                <a:latin typeface="Book Antiqua" pitchFamily="18" charset="0"/>
              </a:defRPr>
            </a:lvl8pPr>
            <a:lvl9pPr marL="1828800" algn="l" rtl="0" eaLnBrk="0" fontAlgn="base" hangingPunct="0">
              <a:spcBef>
                <a:spcPct val="0"/>
              </a:spcBef>
              <a:spcAft>
                <a:spcPct val="0"/>
              </a:spcAft>
              <a:defRPr sz="4000" b="1" i="1">
                <a:solidFill>
                  <a:srgbClr val="FFCC00"/>
                </a:solidFill>
                <a:effectLst>
                  <a:outerShdw blurRad="38100" dist="38100" dir="2700000" algn="tl">
                    <a:srgbClr val="000000"/>
                  </a:outerShdw>
                </a:effectLst>
                <a:latin typeface="Book Antiqua" pitchFamily="18" charset="0"/>
              </a:defRPr>
            </a:lvl9pPr>
          </a:lstStyle>
          <a:p>
            <a:r>
              <a:rPr lang="en-US" sz="3200" kern="0" dirty="0">
                <a:latin typeface="BankGothic Lt BT" panose="020B0607020203060204" pitchFamily="34" charset="0"/>
              </a:rPr>
              <a:t>MSE a</a:t>
            </a:r>
            <a:r>
              <a:rPr lang="en-US" sz="3200" kern="0" dirty="0" smtClean="0">
                <a:latin typeface="BankGothic Lt BT" panose="020B0607020203060204" pitchFamily="34" charset="0"/>
              </a:rPr>
              <a:t>dditional points (Wednesday)</a:t>
            </a:r>
            <a:endParaRPr lang="en-US" sz="3200" kern="0" dirty="0">
              <a:latin typeface="BankGothic Lt BT" panose="020B0607020203060204" pitchFamily="34" charset="0"/>
            </a:endParaRPr>
          </a:p>
        </p:txBody>
      </p:sp>
      <p:sp>
        <p:nvSpPr>
          <p:cNvPr id="8" name="Content Placeholder 5"/>
          <p:cNvSpPr txBox="1">
            <a:spLocks/>
          </p:cNvSpPr>
          <p:nvPr/>
        </p:nvSpPr>
        <p:spPr>
          <a:xfrm>
            <a:off x="495300" y="914400"/>
            <a:ext cx="8039100" cy="4419600"/>
          </a:xfrm>
          <a:prstGeom prst="rect">
            <a:avLst/>
          </a:prstGeom>
        </p:spPr>
        <p:txBody>
          <a:bodyPr>
            <a:noAutofit/>
          </a:bodyPr>
          <a:lstStyle>
            <a:lvl1pPr marL="342900" indent="-342900" algn="l" rtl="0" eaLnBrk="0" fontAlgn="base" hangingPunct="0">
              <a:spcBef>
                <a:spcPct val="20000"/>
              </a:spcBef>
              <a:spcAft>
                <a:spcPct val="0"/>
              </a:spcAft>
              <a:buClr>
                <a:srgbClr val="FF0000"/>
              </a:buClr>
              <a:buFont typeface="Wingdings" pitchFamily="2" charset="2"/>
              <a:buChar char="¯"/>
              <a:defRPr sz="3200" b="1">
                <a:solidFill>
                  <a:schemeClr val="bg1"/>
                </a:solidFill>
                <a:latin typeface="+mn-lt"/>
                <a:ea typeface="+mn-ea"/>
                <a:cs typeface="+mn-cs"/>
              </a:defRPr>
            </a:lvl1pPr>
            <a:lvl2pPr marL="742950" indent="-285750" algn="l" rtl="0" eaLnBrk="0" fontAlgn="base" hangingPunct="0">
              <a:spcBef>
                <a:spcPct val="20000"/>
              </a:spcBef>
              <a:spcAft>
                <a:spcPct val="0"/>
              </a:spcAft>
              <a:buClr>
                <a:srgbClr val="FF0000"/>
              </a:buClr>
              <a:buFont typeface="Wingdings" pitchFamily="2" charset="2"/>
              <a:buChar char="¬"/>
              <a:defRPr sz="2800" b="1">
                <a:solidFill>
                  <a:schemeClr val="bg1"/>
                </a:solidFill>
                <a:latin typeface="+mn-lt"/>
              </a:defRPr>
            </a:lvl2pPr>
            <a:lvl3pPr marL="1143000" indent="-228600" algn="l" rtl="0" eaLnBrk="0" fontAlgn="base" hangingPunct="0">
              <a:spcBef>
                <a:spcPct val="20000"/>
              </a:spcBef>
              <a:spcAft>
                <a:spcPct val="0"/>
              </a:spcAft>
              <a:buClr>
                <a:srgbClr val="FF0000"/>
              </a:buClr>
              <a:buFont typeface="Wingdings" pitchFamily="2" charset="2"/>
              <a:buChar char="³"/>
              <a:defRPr sz="2400" b="1">
                <a:solidFill>
                  <a:schemeClr val="bg1"/>
                </a:solidFill>
                <a:latin typeface="+mn-lt"/>
              </a:defRPr>
            </a:lvl3pPr>
            <a:lvl4pPr marL="1600200" indent="-228600" algn="l" rtl="0" eaLnBrk="0" fontAlgn="base" hangingPunct="0">
              <a:spcBef>
                <a:spcPct val="20000"/>
              </a:spcBef>
              <a:spcAft>
                <a:spcPct val="0"/>
              </a:spcAft>
              <a:buClr>
                <a:srgbClr val="FF0000"/>
              </a:buClr>
              <a:buFont typeface="Wingdings" pitchFamily="2" charset="2"/>
              <a:buChar char="¯"/>
              <a:defRPr sz="2000" b="1">
                <a:solidFill>
                  <a:schemeClr val="bg1"/>
                </a:solidFill>
                <a:latin typeface="+mn-lt"/>
              </a:defRPr>
            </a:lvl4pPr>
            <a:lvl5pPr marL="2057400" indent="-228600" algn="l" rtl="0" eaLnBrk="0" fontAlgn="base" hangingPunct="0">
              <a:spcBef>
                <a:spcPct val="20000"/>
              </a:spcBef>
              <a:spcAft>
                <a:spcPct val="0"/>
              </a:spcAft>
              <a:buClr>
                <a:srgbClr val="FF0000"/>
              </a:buClr>
              <a:buFont typeface="Wingdings" pitchFamily="2" charset="2"/>
              <a:buChar char="¯"/>
              <a:defRPr sz="2000" b="1">
                <a:solidFill>
                  <a:schemeClr val="bg1"/>
                </a:solidFill>
                <a:latin typeface="+mn-lt"/>
              </a:defRPr>
            </a:lvl5pPr>
            <a:lvl6pPr marL="2514600" indent="-228600" algn="l" rtl="0" eaLnBrk="0" fontAlgn="base" hangingPunct="0">
              <a:spcBef>
                <a:spcPct val="20000"/>
              </a:spcBef>
              <a:spcAft>
                <a:spcPct val="0"/>
              </a:spcAft>
              <a:buClr>
                <a:srgbClr val="FF0000"/>
              </a:buClr>
              <a:buFont typeface="Wingdings" pitchFamily="2" charset="2"/>
              <a:buChar char="¯"/>
              <a:defRPr sz="2000" b="1">
                <a:solidFill>
                  <a:schemeClr val="bg1"/>
                </a:solidFill>
                <a:latin typeface="+mn-lt"/>
              </a:defRPr>
            </a:lvl6pPr>
            <a:lvl7pPr marL="2971800" indent="-228600" algn="l" rtl="0" eaLnBrk="0" fontAlgn="base" hangingPunct="0">
              <a:spcBef>
                <a:spcPct val="20000"/>
              </a:spcBef>
              <a:spcAft>
                <a:spcPct val="0"/>
              </a:spcAft>
              <a:buClr>
                <a:srgbClr val="FF0000"/>
              </a:buClr>
              <a:buFont typeface="Wingdings" pitchFamily="2" charset="2"/>
              <a:buChar char="¯"/>
              <a:defRPr sz="2000" b="1">
                <a:solidFill>
                  <a:schemeClr val="bg1"/>
                </a:solidFill>
                <a:latin typeface="+mn-lt"/>
              </a:defRPr>
            </a:lvl7pPr>
            <a:lvl8pPr marL="3429000" indent="-228600" algn="l" rtl="0" eaLnBrk="0" fontAlgn="base" hangingPunct="0">
              <a:spcBef>
                <a:spcPct val="20000"/>
              </a:spcBef>
              <a:spcAft>
                <a:spcPct val="0"/>
              </a:spcAft>
              <a:buClr>
                <a:srgbClr val="FF0000"/>
              </a:buClr>
              <a:buFont typeface="Wingdings" pitchFamily="2" charset="2"/>
              <a:buChar char="¯"/>
              <a:defRPr sz="2000" b="1">
                <a:solidFill>
                  <a:schemeClr val="bg1"/>
                </a:solidFill>
                <a:latin typeface="+mn-lt"/>
              </a:defRPr>
            </a:lvl8pPr>
            <a:lvl9pPr marL="3886200" indent="-228600" algn="l" rtl="0" eaLnBrk="0" fontAlgn="base" hangingPunct="0">
              <a:spcBef>
                <a:spcPct val="20000"/>
              </a:spcBef>
              <a:spcAft>
                <a:spcPct val="0"/>
              </a:spcAft>
              <a:buClr>
                <a:srgbClr val="FF0000"/>
              </a:buClr>
              <a:buFont typeface="Wingdings" pitchFamily="2" charset="2"/>
              <a:buChar char="¯"/>
              <a:defRPr sz="2000" b="1">
                <a:solidFill>
                  <a:schemeClr val="bg1"/>
                </a:solidFill>
                <a:latin typeface="+mn-lt"/>
              </a:defRPr>
            </a:lvl9pPr>
          </a:lstStyle>
          <a:p>
            <a:r>
              <a:rPr lang="en-US" sz="2400" kern="0" dirty="0" smtClean="0">
                <a:effectLst>
                  <a:outerShdw blurRad="38100" dist="38100" dir="2700000" algn="tl">
                    <a:srgbClr val="000000">
                      <a:alpha val="43137"/>
                    </a:srgbClr>
                  </a:outerShdw>
                </a:effectLst>
              </a:rPr>
              <a:t>Fiber positioners use spines: AAO Sphinx technology (updated Echidna positioners; Echidna used for 7 yrs on Subaru/FMOS, and in final design for 4MOST)</a:t>
            </a:r>
          </a:p>
          <a:p>
            <a:r>
              <a:rPr lang="en-US" sz="2400" kern="0" dirty="0">
                <a:effectLst>
                  <a:outerShdw blurRad="38100" dist="38100" dir="2700000" algn="tl">
                    <a:srgbClr val="000000">
                      <a:alpha val="43137"/>
                    </a:srgbClr>
                  </a:outerShdw>
                </a:effectLst>
              </a:rPr>
              <a:t>FRD testing: Zhang, Zheng &amp; Saunders 2016 SPIE</a:t>
            </a:r>
          </a:p>
          <a:p>
            <a:r>
              <a:rPr lang="en-US" sz="2400" kern="0" dirty="0">
                <a:effectLst>
                  <a:outerShdw blurRad="38100" dist="38100" dir="2700000" algn="tl">
                    <a:srgbClr val="000000">
                      <a:alpha val="43137"/>
                    </a:srgbClr>
                  </a:outerShdw>
                </a:effectLst>
              </a:rPr>
              <a:t>Calibrations taken in same positions as science fields</a:t>
            </a:r>
            <a:endParaRPr lang="en-US" sz="2400" kern="0" dirty="0" smtClean="0">
              <a:effectLst>
                <a:outerShdw blurRad="38100" dist="38100" dir="2700000" algn="tl">
                  <a:srgbClr val="000000">
                    <a:alpha val="43137"/>
                  </a:srgbClr>
                </a:outerShdw>
              </a:effectLst>
            </a:endParaRPr>
          </a:p>
          <a:p>
            <a:r>
              <a:rPr lang="en-US" sz="2400" kern="0" dirty="0">
                <a:effectLst>
                  <a:outerShdw blurRad="38100" dist="38100" dir="2700000" algn="tl">
                    <a:srgbClr val="000000">
                      <a:alpha val="43137"/>
                    </a:srgbClr>
                  </a:outerShdw>
                </a:effectLst>
              </a:rPr>
              <a:t>Pitch is 7.77 mm.  A pitch of 5 mm has been stated as possible, which would increase fiber number by 2.4x</a:t>
            </a:r>
          </a:p>
          <a:p>
            <a:r>
              <a:rPr lang="en-US" sz="2400" kern="0" dirty="0">
                <a:effectLst>
                  <a:outerShdw blurRad="38100" dist="38100" dir="2700000" algn="tl">
                    <a:srgbClr val="000000">
                      <a:alpha val="43137"/>
                    </a:srgbClr>
                  </a:outerShdw>
                </a:effectLst>
              </a:rPr>
              <a:t>A 4x increase in fiber number (to ~17,000) is probably the most allowed by prime focus space constraints</a:t>
            </a:r>
          </a:p>
          <a:p>
            <a:endParaRPr lang="en-US" sz="2400" kern="0" dirty="0" smtClean="0">
              <a:effectLst>
                <a:outerShdw blurRad="38100" dist="38100" dir="2700000" algn="tl">
                  <a:srgbClr val="000000">
                    <a:alpha val="43137"/>
                  </a:srgbClr>
                </a:outerShdw>
              </a:effectLst>
            </a:endParaRPr>
          </a:p>
          <a:p>
            <a:r>
              <a:rPr lang="en-US" sz="2400" kern="0" dirty="0">
                <a:effectLst>
                  <a:outerShdw blurRad="38100" dist="38100" dir="2700000" algn="tl">
                    <a:srgbClr val="000000">
                      <a:alpha val="43137"/>
                    </a:srgbClr>
                  </a:outerShdw>
                </a:effectLst>
              </a:rPr>
              <a:t>MSE designed for s</a:t>
            </a:r>
            <a:r>
              <a:rPr lang="en-US" sz="2400" kern="0" dirty="0" smtClean="0">
                <a:effectLst>
                  <a:outerShdw blurRad="38100" dist="38100" dir="2700000" algn="tl">
                    <a:srgbClr val="000000">
                      <a:alpha val="43137"/>
                    </a:srgbClr>
                  </a:outerShdw>
                </a:effectLst>
              </a:rPr>
              <a:t>cience requirements to be met at zenith distances &lt;50 degrees (e.g., DEC=-30), and observations possible to ZD=60 (DEC=-40) at least.</a:t>
            </a:r>
          </a:p>
        </p:txBody>
      </p:sp>
    </p:spTree>
    <p:extLst>
      <p:ext uri="{BB962C8B-B14F-4D97-AF65-F5344CB8AC3E}">
        <p14:creationId xmlns:p14="http://schemas.microsoft.com/office/powerpoint/2010/main" val="949187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Content Placeholder 5"/>
          <p:cNvSpPr txBox="1">
            <a:spLocks/>
          </p:cNvSpPr>
          <p:nvPr/>
        </p:nvSpPr>
        <p:spPr>
          <a:xfrm>
            <a:off x="495300" y="1066800"/>
            <a:ext cx="7962900" cy="5181600"/>
          </a:xfrm>
          <a:prstGeom prst="rect">
            <a:avLst/>
          </a:prstGeom>
        </p:spPr>
        <p:txBody>
          <a:bodyPr>
            <a:noAutofit/>
          </a:bodyPr>
          <a:lstStyle>
            <a:lvl1pPr marL="342900" indent="-342900" algn="l" rtl="0" eaLnBrk="0" fontAlgn="base" hangingPunct="0">
              <a:spcBef>
                <a:spcPct val="20000"/>
              </a:spcBef>
              <a:spcAft>
                <a:spcPct val="0"/>
              </a:spcAft>
              <a:buClr>
                <a:srgbClr val="FF0000"/>
              </a:buClr>
              <a:buFont typeface="Wingdings" pitchFamily="2" charset="2"/>
              <a:buChar char="¯"/>
              <a:defRPr sz="3200" b="1">
                <a:solidFill>
                  <a:schemeClr val="bg1"/>
                </a:solidFill>
                <a:latin typeface="+mn-lt"/>
                <a:ea typeface="+mn-ea"/>
                <a:cs typeface="+mn-cs"/>
              </a:defRPr>
            </a:lvl1pPr>
            <a:lvl2pPr marL="742950" indent="-285750" algn="l" rtl="0" eaLnBrk="0" fontAlgn="base" hangingPunct="0">
              <a:spcBef>
                <a:spcPct val="20000"/>
              </a:spcBef>
              <a:spcAft>
                <a:spcPct val="0"/>
              </a:spcAft>
              <a:buClr>
                <a:srgbClr val="FF0000"/>
              </a:buClr>
              <a:buFont typeface="Wingdings" pitchFamily="2" charset="2"/>
              <a:buChar char="¬"/>
              <a:defRPr sz="2800" b="1">
                <a:solidFill>
                  <a:schemeClr val="bg1"/>
                </a:solidFill>
                <a:latin typeface="+mn-lt"/>
              </a:defRPr>
            </a:lvl2pPr>
            <a:lvl3pPr marL="1143000" indent="-228600" algn="l" rtl="0" eaLnBrk="0" fontAlgn="base" hangingPunct="0">
              <a:spcBef>
                <a:spcPct val="20000"/>
              </a:spcBef>
              <a:spcAft>
                <a:spcPct val="0"/>
              </a:spcAft>
              <a:buClr>
                <a:srgbClr val="FF0000"/>
              </a:buClr>
              <a:buFont typeface="Wingdings" pitchFamily="2" charset="2"/>
              <a:buChar char="³"/>
              <a:defRPr sz="2400" b="1">
                <a:solidFill>
                  <a:schemeClr val="bg1"/>
                </a:solidFill>
                <a:latin typeface="+mn-lt"/>
              </a:defRPr>
            </a:lvl3pPr>
            <a:lvl4pPr marL="1600200" indent="-228600" algn="l" rtl="0" eaLnBrk="0" fontAlgn="base" hangingPunct="0">
              <a:spcBef>
                <a:spcPct val="20000"/>
              </a:spcBef>
              <a:spcAft>
                <a:spcPct val="0"/>
              </a:spcAft>
              <a:buClr>
                <a:srgbClr val="FF0000"/>
              </a:buClr>
              <a:buFont typeface="Wingdings" pitchFamily="2" charset="2"/>
              <a:buChar char="¯"/>
              <a:defRPr sz="2000" b="1">
                <a:solidFill>
                  <a:schemeClr val="bg1"/>
                </a:solidFill>
                <a:latin typeface="+mn-lt"/>
              </a:defRPr>
            </a:lvl4pPr>
            <a:lvl5pPr marL="2057400" indent="-228600" algn="l" rtl="0" eaLnBrk="0" fontAlgn="base" hangingPunct="0">
              <a:spcBef>
                <a:spcPct val="20000"/>
              </a:spcBef>
              <a:spcAft>
                <a:spcPct val="0"/>
              </a:spcAft>
              <a:buClr>
                <a:srgbClr val="FF0000"/>
              </a:buClr>
              <a:buFont typeface="Wingdings" pitchFamily="2" charset="2"/>
              <a:buChar char="¯"/>
              <a:defRPr sz="2000" b="1">
                <a:solidFill>
                  <a:schemeClr val="bg1"/>
                </a:solidFill>
                <a:latin typeface="+mn-lt"/>
              </a:defRPr>
            </a:lvl5pPr>
            <a:lvl6pPr marL="2514600" indent="-228600" algn="l" rtl="0" eaLnBrk="0" fontAlgn="base" hangingPunct="0">
              <a:spcBef>
                <a:spcPct val="20000"/>
              </a:spcBef>
              <a:spcAft>
                <a:spcPct val="0"/>
              </a:spcAft>
              <a:buClr>
                <a:srgbClr val="FF0000"/>
              </a:buClr>
              <a:buFont typeface="Wingdings" pitchFamily="2" charset="2"/>
              <a:buChar char="¯"/>
              <a:defRPr sz="2000" b="1">
                <a:solidFill>
                  <a:schemeClr val="bg1"/>
                </a:solidFill>
                <a:latin typeface="+mn-lt"/>
              </a:defRPr>
            </a:lvl6pPr>
            <a:lvl7pPr marL="2971800" indent="-228600" algn="l" rtl="0" eaLnBrk="0" fontAlgn="base" hangingPunct="0">
              <a:spcBef>
                <a:spcPct val="20000"/>
              </a:spcBef>
              <a:spcAft>
                <a:spcPct val="0"/>
              </a:spcAft>
              <a:buClr>
                <a:srgbClr val="FF0000"/>
              </a:buClr>
              <a:buFont typeface="Wingdings" pitchFamily="2" charset="2"/>
              <a:buChar char="¯"/>
              <a:defRPr sz="2000" b="1">
                <a:solidFill>
                  <a:schemeClr val="bg1"/>
                </a:solidFill>
                <a:latin typeface="+mn-lt"/>
              </a:defRPr>
            </a:lvl7pPr>
            <a:lvl8pPr marL="3429000" indent="-228600" algn="l" rtl="0" eaLnBrk="0" fontAlgn="base" hangingPunct="0">
              <a:spcBef>
                <a:spcPct val="20000"/>
              </a:spcBef>
              <a:spcAft>
                <a:spcPct val="0"/>
              </a:spcAft>
              <a:buClr>
                <a:srgbClr val="FF0000"/>
              </a:buClr>
              <a:buFont typeface="Wingdings" pitchFamily="2" charset="2"/>
              <a:buChar char="¯"/>
              <a:defRPr sz="2000" b="1">
                <a:solidFill>
                  <a:schemeClr val="bg1"/>
                </a:solidFill>
                <a:latin typeface="+mn-lt"/>
              </a:defRPr>
            </a:lvl8pPr>
            <a:lvl9pPr marL="3886200" indent="-228600" algn="l" rtl="0" eaLnBrk="0" fontAlgn="base" hangingPunct="0">
              <a:spcBef>
                <a:spcPct val="20000"/>
              </a:spcBef>
              <a:spcAft>
                <a:spcPct val="0"/>
              </a:spcAft>
              <a:buClr>
                <a:srgbClr val="FF0000"/>
              </a:buClr>
              <a:buFont typeface="Wingdings" pitchFamily="2" charset="2"/>
              <a:buChar char="¯"/>
              <a:defRPr sz="2000" b="1">
                <a:solidFill>
                  <a:schemeClr val="bg1"/>
                </a:solidFill>
                <a:latin typeface="+mn-lt"/>
              </a:defRPr>
            </a:lvl9pPr>
          </a:lstStyle>
          <a:p>
            <a:r>
              <a:rPr lang="en-US" sz="2400" kern="0" dirty="0" smtClean="0">
                <a:effectLst>
                  <a:outerShdw blurRad="38100" dist="38100" dir="2700000" algn="tl">
                    <a:srgbClr val="000000">
                      <a:alpha val="43137"/>
                    </a:srgbClr>
                  </a:outerShdw>
                </a:effectLst>
              </a:rPr>
              <a:t>Partners in the preliminary design phase have the greatest chance of influencing MSE design choices</a:t>
            </a:r>
          </a:p>
          <a:p>
            <a:r>
              <a:rPr lang="en-US" sz="2400" kern="0" dirty="0" smtClean="0">
                <a:effectLst>
                  <a:outerShdw blurRad="38100" dist="38100" dir="2700000" algn="tl">
                    <a:srgbClr val="000000">
                      <a:alpha val="43137"/>
                    </a:srgbClr>
                  </a:outerShdw>
                </a:effectLst>
              </a:rPr>
              <a:t>Both cash and in-kind contributions will be needed</a:t>
            </a:r>
          </a:p>
          <a:p>
            <a:endParaRPr lang="en-US" sz="2400" kern="0" dirty="0" smtClean="0">
              <a:effectLst>
                <a:outerShdw blurRad="38100" dist="38100" dir="2700000" algn="tl">
                  <a:srgbClr val="000000">
                    <a:alpha val="43137"/>
                  </a:srgbClr>
                </a:outerShdw>
              </a:effectLst>
            </a:endParaRPr>
          </a:p>
          <a:p>
            <a:r>
              <a:rPr lang="en-US" sz="2400" kern="0" dirty="0" smtClean="0">
                <a:effectLst>
                  <a:outerShdw blurRad="38100" dist="38100" dir="2700000" algn="tl">
                    <a:srgbClr val="000000">
                      <a:alpha val="43137"/>
                    </a:srgbClr>
                  </a:outerShdw>
                </a:effectLst>
              </a:rPr>
              <a:t>Envisioned governance: each partner’s number of shares in MSE will reflect their relative contribution to design, construction, and/or operations</a:t>
            </a:r>
          </a:p>
          <a:p>
            <a:r>
              <a:rPr lang="en-US" sz="2400" kern="0" dirty="0" smtClean="0">
                <a:effectLst>
                  <a:outerShdw blurRad="38100" dist="38100" dir="2700000" algn="tl">
                    <a:srgbClr val="000000">
                      <a:alpha val="43137"/>
                    </a:srgbClr>
                  </a:outerShdw>
                </a:effectLst>
              </a:rPr>
              <a:t>Full partners (above some threshold) will propose and run surveys, have full data access, determine future scientific directions and technical upgrades</a:t>
            </a:r>
          </a:p>
          <a:p>
            <a:r>
              <a:rPr lang="en-US" sz="2400" kern="0" dirty="0" smtClean="0">
                <a:effectLst>
                  <a:outerShdw blurRad="38100" dist="38100" dir="2700000" algn="tl">
                    <a:srgbClr val="000000">
                      <a:alpha val="43137"/>
                    </a:srgbClr>
                  </a:outerShdw>
                </a:effectLst>
              </a:rPr>
              <a:t>Associate partners will have limited data access (for a certain number of people, or for certain surveys, etc.)</a:t>
            </a:r>
          </a:p>
          <a:p>
            <a:r>
              <a:rPr lang="en-US" sz="2400" kern="0" dirty="0" smtClean="0">
                <a:effectLst>
                  <a:outerShdw blurRad="38100" dist="38100" dir="2700000" algn="tl">
                    <a:srgbClr val="000000">
                      <a:alpha val="43137"/>
                    </a:srgbClr>
                  </a:outerShdw>
                </a:effectLst>
              </a:rPr>
              <a:t>Roadmap involves funding, design, and permits:</a:t>
            </a:r>
          </a:p>
        </p:txBody>
      </p:sp>
      <p:sp>
        <p:nvSpPr>
          <p:cNvPr id="6" name="Title 1"/>
          <p:cNvSpPr txBox="1">
            <a:spLocks/>
          </p:cNvSpPr>
          <p:nvPr/>
        </p:nvSpPr>
        <p:spPr bwMode="auto">
          <a:xfrm>
            <a:off x="495301" y="92826"/>
            <a:ext cx="81534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i="1" baseline="0">
                <a:solidFill>
                  <a:schemeClr val="accent3"/>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000" b="1" i="1">
                <a:solidFill>
                  <a:srgbClr val="FFCC00"/>
                </a:solidFill>
                <a:effectLst>
                  <a:outerShdw blurRad="38100" dist="38100" dir="2700000" algn="tl">
                    <a:srgbClr val="000000"/>
                  </a:outerShdw>
                </a:effectLst>
                <a:latin typeface="Book Antiqua" pitchFamily="18" charset="0"/>
              </a:defRPr>
            </a:lvl2pPr>
            <a:lvl3pPr algn="l" rtl="0" eaLnBrk="0" fontAlgn="base" hangingPunct="0">
              <a:spcBef>
                <a:spcPct val="0"/>
              </a:spcBef>
              <a:spcAft>
                <a:spcPct val="0"/>
              </a:spcAft>
              <a:defRPr sz="4000" b="1" i="1">
                <a:solidFill>
                  <a:srgbClr val="FFCC00"/>
                </a:solidFill>
                <a:effectLst>
                  <a:outerShdw blurRad="38100" dist="38100" dir="2700000" algn="tl">
                    <a:srgbClr val="000000"/>
                  </a:outerShdw>
                </a:effectLst>
                <a:latin typeface="Book Antiqua" pitchFamily="18" charset="0"/>
              </a:defRPr>
            </a:lvl3pPr>
            <a:lvl4pPr algn="l" rtl="0" eaLnBrk="0" fontAlgn="base" hangingPunct="0">
              <a:spcBef>
                <a:spcPct val="0"/>
              </a:spcBef>
              <a:spcAft>
                <a:spcPct val="0"/>
              </a:spcAft>
              <a:defRPr sz="4000" b="1" i="1">
                <a:solidFill>
                  <a:srgbClr val="FFCC00"/>
                </a:solidFill>
                <a:effectLst>
                  <a:outerShdw blurRad="38100" dist="38100" dir="2700000" algn="tl">
                    <a:srgbClr val="000000"/>
                  </a:outerShdw>
                </a:effectLst>
                <a:latin typeface="Book Antiqua" pitchFamily="18" charset="0"/>
              </a:defRPr>
            </a:lvl4pPr>
            <a:lvl5pPr algn="l" rtl="0" eaLnBrk="0" fontAlgn="base" hangingPunct="0">
              <a:spcBef>
                <a:spcPct val="0"/>
              </a:spcBef>
              <a:spcAft>
                <a:spcPct val="0"/>
              </a:spcAft>
              <a:defRPr sz="4000" b="1" i="1">
                <a:solidFill>
                  <a:srgbClr val="FFCC00"/>
                </a:solidFill>
                <a:effectLst>
                  <a:outerShdw blurRad="38100" dist="38100" dir="2700000" algn="tl">
                    <a:srgbClr val="000000"/>
                  </a:outerShdw>
                </a:effectLst>
                <a:latin typeface="Book Antiqua" pitchFamily="18" charset="0"/>
              </a:defRPr>
            </a:lvl5pPr>
            <a:lvl6pPr marL="457200" algn="l" rtl="0" eaLnBrk="0" fontAlgn="base" hangingPunct="0">
              <a:spcBef>
                <a:spcPct val="0"/>
              </a:spcBef>
              <a:spcAft>
                <a:spcPct val="0"/>
              </a:spcAft>
              <a:defRPr sz="4000" b="1" i="1">
                <a:solidFill>
                  <a:srgbClr val="FFCC00"/>
                </a:solidFill>
                <a:effectLst>
                  <a:outerShdw blurRad="38100" dist="38100" dir="2700000" algn="tl">
                    <a:srgbClr val="000000"/>
                  </a:outerShdw>
                </a:effectLst>
                <a:latin typeface="Book Antiqua" pitchFamily="18" charset="0"/>
              </a:defRPr>
            </a:lvl6pPr>
            <a:lvl7pPr marL="914400" algn="l" rtl="0" eaLnBrk="0" fontAlgn="base" hangingPunct="0">
              <a:spcBef>
                <a:spcPct val="0"/>
              </a:spcBef>
              <a:spcAft>
                <a:spcPct val="0"/>
              </a:spcAft>
              <a:defRPr sz="4000" b="1" i="1">
                <a:solidFill>
                  <a:srgbClr val="FFCC00"/>
                </a:solidFill>
                <a:effectLst>
                  <a:outerShdw blurRad="38100" dist="38100" dir="2700000" algn="tl">
                    <a:srgbClr val="000000"/>
                  </a:outerShdw>
                </a:effectLst>
                <a:latin typeface="Book Antiqua" pitchFamily="18" charset="0"/>
              </a:defRPr>
            </a:lvl7pPr>
            <a:lvl8pPr marL="1371600" algn="l" rtl="0" eaLnBrk="0" fontAlgn="base" hangingPunct="0">
              <a:spcBef>
                <a:spcPct val="0"/>
              </a:spcBef>
              <a:spcAft>
                <a:spcPct val="0"/>
              </a:spcAft>
              <a:defRPr sz="4000" b="1" i="1">
                <a:solidFill>
                  <a:srgbClr val="FFCC00"/>
                </a:solidFill>
                <a:effectLst>
                  <a:outerShdw blurRad="38100" dist="38100" dir="2700000" algn="tl">
                    <a:srgbClr val="000000"/>
                  </a:outerShdw>
                </a:effectLst>
                <a:latin typeface="Book Antiqua" pitchFamily="18" charset="0"/>
              </a:defRPr>
            </a:lvl8pPr>
            <a:lvl9pPr marL="1828800" algn="l" rtl="0" eaLnBrk="0" fontAlgn="base" hangingPunct="0">
              <a:spcBef>
                <a:spcPct val="0"/>
              </a:spcBef>
              <a:spcAft>
                <a:spcPct val="0"/>
              </a:spcAft>
              <a:defRPr sz="4000" b="1" i="1">
                <a:solidFill>
                  <a:srgbClr val="FFCC00"/>
                </a:solidFill>
                <a:effectLst>
                  <a:outerShdw blurRad="38100" dist="38100" dir="2700000" algn="tl">
                    <a:srgbClr val="000000"/>
                  </a:outerShdw>
                </a:effectLst>
                <a:latin typeface="Book Antiqua" pitchFamily="18" charset="0"/>
              </a:defRPr>
            </a:lvl9pPr>
          </a:lstStyle>
          <a:p>
            <a:r>
              <a:rPr lang="en-US" sz="3200" kern="0" dirty="0" smtClean="0">
                <a:latin typeface="BankGothic Lt BT" panose="020B0607020203060204" pitchFamily="34" charset="0"/>
              </a:rPr>
              <a:t>PDP: Preliminary Design Phase</a:t>
            </a:r>
            <a:endParaRPr lang="en-US" sz="3200" kern="0" dirty="0">
              <a:latin typeface="BankGothic Lt BT" panose="020B0607020203060204" pitchFamily="34" charset="0"/>
            </a:endParaRPr>
          </a:p>
        </p:txBody>
      </p:sp>
    </p:spTree>
    <p:extLst>
      <p:ext uri="{BB962C8B-B14F-4D97-AF65-F5344CB8AC3E}">
        <p14:creationId xmlns:p14="http://schemas.microsoft.com/office/powerpoint/2010/main" val="72854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left)">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wipe(left)">
                                      <p:cBhvr>
                                        <p:cTn id="15" dur="500"/>
                                        <p:tgtEl>
                                          <p:spTgt spid="5">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animEffect transition="in" filter="wipe(left)">
                                      <p:cBhvr>
                                        <p:cTn id="20" dur="500"/>
                                        <p:tgtEl>
                                          <p:spTgt spid="5">
                                            <p:txEl>
                                              <p:pRg st="4" end="4"/>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Effect transition="in" filter="wipe(left)">
                                      <p:cBhvr>
                                        <p:cTn id="23" dur="500"/>
                                        <p:tgtEl>
                                          <p:spTgt spid="5">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
                                            <p:txEl>
                                              <p:pRg st="6" end="6"/>
                                            </p:txEl>
                                          </p:spTgt>
                                        </p:tgtEl>
                                        <p:attrNameLst>
                                          <p:attrName>style.visibility</p:attrName>
                                        </p:attrNameLst>
                                      </p:cBhvr>
                                      <p:to>
                                        <p:strVal val="visible"/>
                                      </p:to>
                                    </p:set>
                                    <p:animEffect transition="in" filter="wipe(left)">
                                      <p:cBhvr>
                                        <p:cTn id="28"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769983" y="304800"/>
            <a:ext cx="5069217" cy="838200"/>
          </a:xfrm>
        </p:spPr>
        <p:txBody>
          <a:bodyPr/>
          <a:lstStyle/>
          <a:p>
            <a:r>
              <a:rPr lang="en-US" sz="3600" smtClean="0"/>
              <a:t>Roadmap: 2018 onward</a:t>
            </a:r>
            <a:endParaRPr lang="en-US" sz="3600" dirty="0"/>
          </a:p>
        </p:txBody>
      </p:sp>
      <p:sp>
        <p:nvSpPr>
          <p:cNvPr id="5" name="TextBox 4"/>
          <p:cNvSpPr txBox="1"/>
          <p:nvPr/>
        </p:nvSpPr>
        <p:spPr>
          <a:xfrm>
            <a:off x="7048498" y="1984963"/>
            <a:ext cx="1714502" cy="1200329"/>
          </a:xfrm>
          <a:prstGeom prst="rect">
            <a:avLst/>
          </a:prstGeom>
          <a:solidFill>
            <a:srgbClr val="00B050"/>
          </a:solidFill>
          <a:scene3d>
            <a:camera prst="orthographicFront"/>
            <a:lightRig rig="threePt" dir="t"/>
          </a:scene3d>
          <a:sp3d>
            <a:bevelT/>
          </a:sp3d>
        </p:spPr>
        <p:txBody>
          <a:bodyPr wrap="square" rtlCol="0">
            <a:spAutoFit/>
          </a:bodyPr>
          <a:lstStyle/>
          <a:p>
            <a:pPr algn="ctr"/>
            <a:r>
              <a:rPr lang="en-US" dirty="0" smtClean="0"/>
              <a:t>Master</a:t>
            </a:r>
          </a:p>
          <a:p>
            <a:pPr algn="ctr"/>
            <a:r>
              <a:rPr lang="en-US" dirty="0" smtClean="0"/>
              <a:t>Lease</a:t>
            </a:r>
          </a:p>
          <a:p>
            <a:pPr algn="ctr"/>
            <a:r>
              <a:rPr lang="en-US" dirty="0" smtClean="0"/>
              <a:t>Renewal</a:t>
            </a:r>
          </a:p>
        </p:txBody>
      </p:sp>
      <p:sp>
        <p:nvSpPr>
          <p:cNvPr id="11" name="Down Arrow 10"/>
          <p:cNvSpPr/>
          <p:nvPr/>
        </p:nvSpPr>
        <p:spPr bwMode="auto">
          <a:xfrm>
            <a:off x="5410201" y="1893287"/>
            <a:ext cx="533400" cy="693003"/>
          </a:xfrm>
          <a:prstGeom prst="down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bg1"/>
              </a:solidFill>
              <a:effectLst/>
              <a:latin typeface="Book Antiqua" pitchFamily="18" charset="0"/>
            </a:endParaRPr>
          </a:p>
        </p:txBody>
      </p:sp>
      <p:sp>
        <p:nvSpPr>
          <p:cNvPr id="14" name="TextBox 13"/>
          <p:cNvSpPr txBox="1"/>
          <p:nvPr/>
        </p:nvSpPr>
        <p:spPr>
          <a:xfrm>
            <a:off x="2490749" y="1328611"/>
            <a:ext cx="3692880" cy="461665"/>
          </a:xfrm>
          <a:prstGeom prst="rect">
            <a:avLst/>
          </a:prstGeom>
          <a:solidFill>
            <a:srgbClr val="00B050"/>
          </a:solidFill>
          <a:scene3d>
            <a:camera prst="orthographicFront"/>
            <a:lightRig rig="threePt" dir="t"/>
          </a:scene3d>
          <a:sp3d>
            <a:bevelT/>
          </a:sp3d>
        </p:spPr>
        <p:txBody>
          <a:bodyPr wrap="square" rtlCol="0">
            <a:spAutoFit/>
          </a:bodyPr>
          <a:lstStyle/>
          <a:p>
            <a:pPr algn="ctr"/>
            <a:r>
              <a:rPr lang="en-US" dirty="0" smtClean="0"/>
              <a:t>Conceptual</a:t>
            </a:r>
            <a:r>
              <a:rPr lang="en-US" dirty="0"/>
              <a:t> </a:t>
            </a:r>
            <a:r>
              <a:rPr lang="en-US" dirty="0" smtClean="0"/>
              <a:t>Design  ✔</a:t>
            </a:r>
            <a:endParaRPr lang="en-US" dirty="0"/>
          </a:p>
        </p:txBody>
      </p:sp>
      <p:sp>
        <p:nvSpPr>
          <p:cNvPr id="15" name="TextBox 14"/>
          <p:cNvSpPr txBox="1"/>
          <p:nvPr/>
        </p:nvSpPr>
        <p:spPr>
          <a:xfrm>
            <a:off x="4697728" y="4066356"/>
            <a:ext cx="1794512" cy="461665"/>
          </a:xfrm>
          <a:prstGeom prst="rect">
            <a:avLst/>
          </a:prstGeom>
          <a:solidFill>
            <a:srgbClr val="00B050"/>
          </a:solidFill>
          <a:scene3d>
            <a:camera prst="orthographicFront"/>
            <a:lightRig rig="threePt" dir="t"/>
          </a:scene3d>
          <a:sp3d>
            <a:bevelT/>
          </a:sp3d>
        </p:spPr>
        <p:txBody>
          <a:bodyPr wrap="square" rtlCol="0">
            <a:spAutoFit/>
          </a:bodyPr>
          <a:lstStyle/>
          <a:p>
            <a:pPr algn="ctr"/>
            <a:r>
              <a:rPr lang="en-US" dirty="0" smtClean="0"/>
              <a:t>Permits</a:t>
            </a:r>
          </a:p>
        </p:txBody>
      </p:sp>
      <p:sp>
        <p:nvSpPr>
          <p:cNvPr id="16" name="TextBox 15"/>
          <p:cNvSpPr txBox="1"/>
          <p:nvPr/>
        </p:nvSpPr>
        <p:spPr>
          <a:xfrm>
            <a:off x="5116495" y="2691423"/>
            <a:ext cx="1072739" cy="461665"/>
          </a:xfrm>
          <a:prstGeom prst="rect">
            <a:avLst/>
          </a:prstGeom>
          <a:solidFill>
            <a:srgbClr val="00B050"/>
          </a:solidFill>
          <a:scene3d>
            <a:camera prst="orthographicFront"/>
            <a:lightRig rig="threePt" dir="t"/>
          </a:scene3d>
          <a:sp3d>
            <a:bevelT/>
          </a:sp3d>
        </p:spPr>
        <p:txBody>
          <a:bodyPr wrap="square" rtlCol="0">
            <a:spAutoFit/>
          </a:bodyPr>
          <a:lstStyle/>
          <a:p>
            <a:pPr algn="ctr"/>
            <a:r>
              <a:rPr lang="en-US" dirty="0" smtClean="0"/>
              <a:t>EIS</a:t>
            </a:r>
          </a:p>
        </p:txBody>
      </p:sp>
      <p:sp>
        <p:nvSpPr>
          <p:cNvPr id="17" name="Down Arrow 16"/>
          <p:cNvSpPr/>
          <p:nvPr/>
        </p:nvSpPr>
        <p:spPr bwMode="auto">
          <a:xfrm rot="5400000">
            <a:off x="6343392" y="2570367"/>
            <a:ext cx="533400" cy="693003"/>
          </a:xfrm>
          <a:prstGeom prst="down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bg1"/>
              </a:solidFill>
              <a:effectLst/>
              <a:latin typeface="Book Antiqua" pitchFamily="18" charset="0"/>
            </a:endParaRPr>
          </a:p>
        </p:txBody>
      </p:sp>
      <p:sp>
        <p:nvSpPr>
          <p:cNvPr id="18" name="Down Arrow 17"/>
          <p:cNvSpPr/>
          <p:nvPr/>
        </p:nvSpPr>
        <p:spPr bwMode="auto">
          <a:xfrm rot="3599989">
            <a:off x="4473990" y="2973533"/>
            <a:ext cx="533400" cy="693003"/>
          </a:xfrm>
          <a:prstGeom prst="down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bg1"/>
              </a:solidFill>
              <a:effectLst/>
              <a:latin typeface="Book Antiqua" pitchFamily="18" charset="0"/>
            </a:endParaRPr>
          </a:p>
        </p:txBody>
      </p:sp>
      <p:sp>
        <p:nvSpPr>
          <p:cNvPr id="19" name="TextBox 18"/>
          <p:cNvSpPr txBox="1"/>
          <p:nvPr/>
        </p:nvSpPr>
        <p:spPr>
          <a:xfrm rot="16200000">
            <a:off x="-464632" y="2199823"/>
            <a:ext cx="2204091" cy="461665"/>
          </a:xfrm>
          <a:prstGeom prst="rect">
            <a:avLst/>
          </a:prstGeom>
          <a:solidFill>
            <a:srgbClr val="00B050"/>
          </a:solidFill>
          <a:scene3d>
            <a:camera prst="orthographicFront"/>
            <a:lightRig rig="threePt" dir="t"/>
          </a:scene3d>
          <a:sp3d>
            <a:bevelT/>
          </a:sp3d>
        </p:spPr>
        <p:txBody>
          <a:bodyPr wrap="square" rtlCol="0">
            <a:spAutoFit/>
          </a:bodyPr>
          <a:lstStyle/>
          <a:p>
            <a:pPr algn="ctr"/>
            <a:r>
              <a:rPr lang="en-US" dirty="0" smtClean="0"/>
              <a:t>Fund Raising</a:t>
            </a:r>
          </a:p>
        </p:txBody>
      </p:sp>
      <p:sp>
        <p:nvSpPr>
          <p:cNvPr id="22" name="TextBox 21"/>
          <p:cNvSpPr txBox="1"/>
          <p:nvPr/>
        </p:nvSpPr>
        <p:spPr>
          <a:xfrm>
            <a:off x="172351" y="835247"/>
            <a:ext cx="3485249" cy="338554"/>
          </a:xfrm>
          <a:prstGeom prst="rect">
            <a:avLst/>
          </a:prstGeom>
          <a:noFill/>
        </p:spPr>
        <p:txBody>
          <a:bodyPr wrap="none" rtlCol="0">
            <a:spAutoFit/>
          </a:bodyPr>
          <a:lstStyle/>
          <a:p>
            <a:r>
              <a:rPr lang="en-US" sz="1600" dirty="0" smtClean="0">
                <a:solidFill>
                  <a:schemeClr val="bg1"/>
                </a:solidFill>
                <a:latin typeface="Exo" panose="02000503000000000000" pitchFamily="50" charset="0"/>
              </a:rPr>
              <a:t>Maunakea Spectroscopic Explorer</a:t>
            </a:r>
            <a:endParaRPr lang="en-US" sz="1600" dirty="0">
              <a:solidFill>
                <a:schemeClr val="bg1"/>
              </a:solidFill>
              <a:latin typeface="Exo" panose="02000503000000000000" pitchFamily="50" charset="0"/>
            </a:endParaRPr>
          </a:p>
        </p:txBody>
      </p:sp>
      <p:sp>
        <p:nvSpPr>
          <p:cNvPr id="23" name="Freeform 22"/>
          <p:cNvSpPr/>
          <p:nvPr/>
        </p:nvSpPr>
        <p:spPr>
          <a:xfrm>
            <a:off x="462423" y="228600"/>
            <a:ext cx="2074355" cy="434162"/>
          </a:xfrm>
          <a:custGeom>
            <a:avLst/>
            <a:gdLst>
              <a:gd name="connsiteX0" fmla="*/ 4577 w 7379893"/>
              <a:gd name="connsiteY0" fmla="*/ 1410715 h 1592042"/>
              <a:gd name="connsiteX1" fmla="*/ 271277 w 7379893"/>
              <a:gd name="connsiteY1" fmla="*/ 1505965 h 1592042"/>
              <a:gd name="connsiteX2" fmla="*/ 680852 w 7379893"/>
              <a:gd name="connsiteY2" fmla="*/ 1515490 h 1592042"/>
              <a:gd name="connsiteX3" fmla="*/ 1176152 w 7379893"/>
              <a:gd name="connsiteY3" fmla="*/ 1391665 h 1592042"/>
              <a:gd name="connsiteX4" fmla="*/ 1757177 w 7379893"/>
              <a:gd name="connsiteY4" fmla="*/ 1039240 h 1592042"/>
              <a:gd name="connsiteX5" fmla="*/ 2119127 w 7379893"/>
              <a:gd name="connsiteY5" fmla="*/ 705865 h 1592042"/>
              <a:gd name="connsiteX6" fmla="*/ 2414402 w 7379893"/>
              <a:gd name="connsiteY6" fmla="*/ 496315 h 1592042"/>
              <a:gd name="connsiteX7" fmla="*/ 2643002 w 7379893"/>
              <a:gd name="connsiteY7" fmla="*/ 448690 h 1592042"/>
              <a:gd name="connsiteX8" fmla="*/ 2881127 w 7379893"/>
              <a:gd name="connsiteY8" fmla="*/ 496315 h 1592042"/>
              <a:gd name="connsiteX9" fmla="*/ 3033527 w 7379893"/>
              <a:gd name="connsiteY9" fmla="*/ 620140 h 1592042"/>
              <a:gd name="connsiteX10" fmla="*/ 3138302 w 7379893"/>
              <a:gd name="connsiteY10" fmla="*/ 858265 h 1592042"/>
              <a:gd name="connsiteX11" fmla="*/ 3281177 w 7379893"/>
              <a:gd name="connsiteY11" fmla="*/ 1039240 h 1592042"/>
              <a:gd name="connsiteX12" fmla="*/ 3547877 w 7379893"/>
              <a:gd name="connsiteY12" fmla="*/ 915415 h 1592042"/>
              <a:gd name="connsiteX13" fmla="*/ 4700402 w 7379893"/>
              <a:gd name="connsiteY13" fmla="*/ 86740 h 1592042"/>
              <a:gd name="connsiteX14" fmla="*/ 4948052 w 7379893"/>
              <a:gd name="connsiteY14" fmla="*/ 29590 h 1592042"/>
              <a:gd name="connsiteX15" fmla="*/ 5319527 w 7379893"/>
              <a:gd name="connsiteY15" fmla="*/ 124840 h 1592042"/>
              <a:gd name="connsiteX16" fmla="*/ 5786252 w 7379893"/>
              <a:gd name="connsiteY16" fmla="*/ 524890 h 1592042"/>
              <a:gd name="connsiteX17" fmla="*/ 6129152 w 7379893"/>
              <a:gd name="connsiteY17" fmla="*/ 848740 h 1592042"/>
              <a:gd name="connsiteX18" fmla="*/ 6576827 w 7379893"/>
              <a:gd name="connsiteY18" fmla="*/ 1163065 h 1592042"/>
              <a:gd name="connsiteX19" fmla="*/ 7376927 w 7379893"/>
              <a:gd name="connsiteY19" fmla="*/ 1477390 h 1592042"/>
              <a:gd name="connsiteX20" fmla="*/ 6834002 w 7379893"/>
              <a:gd name="connsiteY20" fmla="*/ 1363090 h 1592042"/>
              <a:gd name="connsiteX21" fmla="*/ 6462527 w 7379893"/>
              <a:gd name="connsiteY21" fmla="*/ 1191640 h 1592042"/>
              <a:gd name="connsiteX22" fmla="*/ 5871977 w 7379893"/>
              <a:gd name="connsiteY22" fmla="*/ 782065 h 1592042"/>
              <a:gd name="connsiteX23" fmla="*/ 5443352 w 7379893"/>
              <a:gd name="connsiteY23" fmla="*/ 382015 h 1592042"/>
              <a:gd name="connsiteX24" fmla="*/ 5081402 w 7379893"/>
              <a:gd name="connsiteY24" fmla="*/ 201040 h 1592042"/>
              <a:gd name="connsiteX25" fmla="*/ 4719452 w 7379893"/>
              <a:gd name="connsiteY25" fmla="*/ 267715 h 1592042"/>
              <a:gd name="connsiteX26" fmla="*/ 4176527 w 7379893"/>
              <a:gd name="connsiteY26" fmla="*/ 658240 h 1592042"/>
              <a:gd name="connsiteX27" fmla="*/ 3490727 w 7379893"/>
              <a:gd name="connsiteY27" fmla="*/ 1172590 h 1592042"/>
              <a:gd name="connsiteX28" fmla="*/ 3262127 w 7379893"/>
              <a:gd name="connsiteY28" fmla="*/ 1239265 h 1592042"/>
              <a:gd name="connsiteX29" fmla="*/ 3062102 w 7379893"/>
              <a:gd name="connsiteY29" fmla="*/ 1144015 h 1592042"/>
              <a:gd name="connsiteX30" fmla="*/ 2938277 w 7379893"/>
              <a:gd name="connsiteY30" fmla="*/ 905890 h 1592042"/>
              <a:gd name="connsiteX31" fmla="*/ 2804927 w 7379893"/>
              <a:gd name="connsiteY31" fmla="*/ 658240 h 1592042"/>
              <a:gd name="connsiteX32" fmla="*/ 2566802 w 7379893"/>
              <a:gd name="connsiteY32" fmla="*/ 629665 h 1592042"/>
              <a:gd name="connsiteX33" fmla="*/ 2214377 w 7379893"/>
              <a:gd name="connsiteY33" fmla="*/ 829690 h 1592042"/>
              <a:gd name="connsiteX34" fmla="*/ 1881002 w 7379893"/>
              <a:gd name="connsiteY34" fmla="*/ 1115440 h 1592042"/>
              <a:gd name="connsiteX35" fmla="*/ 1376177 w 7379893"/>
              <a:gd name="connsiteY35" fmla="*/ 1429765 h 1592042"/>
              <a:gd name="connsiteX36" fmla="*/ 880877 w 7379893"/>
              <a:gd name="connsiteY36" fmla="*/ 1563115 h 1592042"/>
              <a:gd name="connsiteX37" fmla="*/ 490352 w 7379893"/>
              <a:gd name="connsiteY37" fmla="*/ 1582165 h 1592042"/>
              <a:gd name="connsiteX38" fmla="*/ 4577 w 7379893"/>
              <a:gd name="connsiteY38" fmla="*/ 1410715 h 1592042"/>
              <a:gd name="connsiteX0" fmla="*/ 4577 w 7379893"/>
              <a:gd name="connsiteY0" fmla="*/ 1392705 h 1574032"/>
              <a:gd name="connsiteX1" fmla="*/ 271277 w 7379893"/>
              <a:gd name="connsiteY1" fmla="*/ 1487955 h 1574032"/>
              <a:gd name="connsiteX2" fmla="*/ 680852 w 7379893"/>
              <a:gd name="connsiteY2" fmla="*/ 1497480 h 1574032"/>
              <a:gd name="connsiteX3" fmla="*/ 1176152 w 7379893"/>
              <a:gd name="connsiteY3" fmla="*/ 1373655 h 1574032"/>
              <a:gd name="connsiteX4" fmla="*/ 1757177 w 7379893"/>
              <a:gd name="connsiteY4" fmla="*/ 1021230 h 1574032"/>
              <a:gd name="connsiteX5" fmla="*/ 2119127 w 7379893"/>
              <a:gd name="connsiteY5" fmla="*/ 687855 h 1574032"/>
              <a:gd name="connsiteX6" fmla="*/ 2414402 w 7379893"/>
              <a:gd name="connsiteY6" fmla="*/ 478305 h 1574032"/>
              <a:gd name="connsiteX7" fmla="*/ 2643002 w 7379893"/>
              <a:gd name="connsiteY7" fmla="*/ 430680 h 1574032"/>
              <a:gd name="connsiteX8" fmla="*/ 2881127 w 7379893"/>
              <a:gd name="connsiteY8" fmla="*/ 478305 h 1574032"/>
              <a:gd name="connsiteX9" fmla="*/ 3033527 w 7379893"/>
              <a:gd name="connsiteY9" fmla="*/ 602130 h 1574032"/>
              <a:gd name="connsiteX10" fmla="*/ 3138302 w 7379893"/>
              <a:gd name="connsiteY10" fmla="*/ 840255 h 1574032"/>
              <a:gd name="connsiteX11" fmla="*/ 3281177 w 7379893"/>
              <a:gd name="connsiteY11" fmla="*/ 1021230 h 1574032"/>
              <a:gd name="connsiteX12" fmla="*/ 3547877 w 7379893"/>
              <a:gd name="connsiteY12" fmla="*/ 897405 h 1574032"/>
              <a:gd name="connsiteX13" fmla="*/ 4309877 w 7379893"/>
              <a:gd name="connsiteY13" fmla="*/ 316380 h 1574032"/>
              <a:gd name="connsiteX14" fmla="*/ 4948052 w 7379893"/>
              <a:gd name="connsiteY14" fmla="*/ 11580 h 1574032"/>
              <a:gd name="connsiteX15" fmla="*/ 5319527 w 7379893"/>
              <a:gd name="connsiteY15" fmla="*/ 106830 h 1574032"/>
              <a:gd name="connsiteX16" fmla="*/ 5786252 w 7379893"/>
              <a:gd name="connsiteY16" fmla="*/ 506880 h 1574032"/>
              <a:gd name="connsiteX17" fmla="*/ 6129152 w 7379893"/>
              <a:gd name="connsiteY17" fmla="*/ 830730 h 1574032"/>
              <a:gd name="connsiteX18" fmla="*/ 6576827 w 7379893"/>
              <a:gd name="connsiteY18" fmla="*/ 1145055 h 1574032"/>
              <a:gd name="connsiteX19" fmla="*/ 7376927 w 7379893"/>
              <a:gd name="connsiteY19" fmla="*/ 1459380 h 1574032"/>
              <a:gd name="connsiteX20" fmla="*/ 6834002 w 7379893"/>
              <a:gd name="connsiteY20" fmla="*/ 1345080 h 1574032"/>
              <a:gd name="connsiteX21" fmla="*/ 6462527 w 7379893"/>
              <a:gd name="connsiteY21" fmla="*/ 1173630 h 1574032"/>
              <a:gd name="connsiteX22" fmla="*/ 5871977 w 7379893"/>
              <a:gd name="connsiteY22" fmla="*/ 764055 h 1574032"/>
              <a:gd name="connsiteX23" fmla="*/ 5443352 w 7379893"/>
              <a:gd name="connsiteY23" fmla="*/ 364005 h 1574032"/>
              <a:gd name="connsiteX24" fmla="*/ 5081402 w 7379893"/>
              <a:gd name="connsiteY24" fmla="*/ 183030 h 1574032"/>
              <a:gd name="connsiteX25" fmla="*/ 4719452 w 7379893"/>
              <a:gd name="connsiteY25" fmla="*/ 249705 h 1574032"/>
              <a:gd name="connsiteX26" fmla="*/ 4176527 w 7379893"/>
              <a:gd name="connsiteY26" fmla="*/ 640230 h 1574032"/>
              <a:gd name="connsiteX27" fmla="*/ 3490727 w 7379893"/>
              <a:gd name="connsiteY27" fmla="*/ 1154580 h 1574032"/>
              <a:gd name="connsiteX28" fmla="*/ 3262127 w 7379893"/>
              <a:gd name="connsiteY28" fmla="*/ 1221255 h 1574032"/>
              <a:gd name="connsiteX29" fmla="*/ 3062102 w 7379893"/>
              <a:gd name="connsiteY29" fmla="*/ 1126005 h 1574032"/>
              <a:gd name="connsiteX30" fmla="*/ 2938277 w 7379893"/>
              <a:gd name="connsiteY30" fmla="*/ 887880 h 1574032"/>
              <a:gd name="connsiteX31" fmla="*/ 2804927 w 7379893"/>
              <a:gd name="connsiteY31" fmla="*/ 640230 h 1574032"/>
              <a:gd name="connsiteX32" fmla="*/ 2566802 w 7379893"/>
              <a:gd name="connsiteY32" fmla="*/ 611655 h 1574032"/>
              <a:gd name="connsiteX33" fmla="*/ 2214377 w 7379893"/>
              <a:gd name="connsiteY33" fmla="*/ 811680 h 1574032"/>
              <a:gd name="connsiteX34" fmla="*/ 1881002 w 7379893"/>
              <a:gd name="connsiteY34" fmla="*/ 1097430 h 1574032"/>
              <a:gd name="connsiteX35" fmla="*/ 1376177 w 7379893"/>
              <a:gd name="connsiteY35" fmla="*/ 1411755 h 1574032"/>
              <a:gd name="connsiteX36" fmla="*/ 880877 w 7379893"/>
              <a:gd name="connsiteY36" fmla="*/ 1545105 h 1574032"/>
              <a:gd name="connsiteX37" fmla="*/ 490352 w 7379893"/>
              <a:gd name="connsiteY37" fmla="*/ 1564155 h 1574032"/>
              <a:gd name="connsiteX38" fmla="*/ 4577 w 7379893"/>
              <a:gd name="connsiteY38" fmla="*/ 1392705 h 1574032"/>
              <a:gd name="connsiteX0" fmla="*/ 4577 w 7379893"/>
              <a:gd name="connsiteY0" fmla="*/ 1392705 h 1574032"/>
              <a:gd name="connsiteX1" fmla="*/ 271277 w 7379893"/>
              <a:gd name="connsiteY1" fmla="*/ 1487955 h 1574032"/>
              <a:gd name="connsiteX2" fmla="*/ 680852 w 7379893"/>
              <a:gd name="connsiteY2" fmla="*/ 1497480 h 1574032"/>
              <a:gd name="connsiteX3" fmla="*/ 1176152 w 7379893"/>
              <a:gd name="connsiteY3" fmla="*/ 1373655 h 1574032"/>
              <a:gd name="connsiteX4" fmla="*/ 1757177 w 7379893"/>
              <a:gd name="connsiteY4" fmla="*/ 1021230 h 1574032"/>
              <a:gd name="connsiteX5" fmla="*/ 2119127 w 7379893"/>
              <a:gd name="connsiteY5" fmla="*/ 687855 h 1574032"/>
              <a:gd name="connsiteX6" fmla="*/ 2414402 w 7379893"/>
              <a:gd name="connsiteY6" fmla="*/ 478305 h 1574032"/>
              <a:gd name="connsiteX7" fmla="*/ 2643002 w 7379893"/>
              <a:gd name="connsiteY7" fmla="*/ 430680 h 1574032"/>
              <a:gd name="connsiteX8" fmla="*/ 2881127 w 7379893"/>
              <a:gd name="connsiteY8" fmla="*/ 478305 h 1574032"/>
              <a:gd name="connsiteX9" fmla="*/ 3033527 w 7379893"/>
              <a:gd name="connsiteY9" fmla="*/ 602130 h 1574032"/>
              <a:gd name="connsiteX10" fmla="*/ 3138302 w 7379893"/>
              <a:gd name="connsiteY10" fmla="*/ 840255 h 1574032"/>
              <a:gd name="connsiteX11" fmla="*/ 3281177 w 7379893"/>
              <a:gd name="connsiteY11" fmla="*/ 1021230 h 1574032"/>
              <a:gd name="connsiteX12" fmla="*/ 3547877 w 7379893"/>
              <a:gd name="connsiteY12" fmla="*/ 897405 h 1574032"/>
              <a:gd name="connsiteX13" fmla="*/ 4309877 w 7379893"/>
              <a:gd name="connsiteY13" fmla="*/ 316380 h 1574032"/>
              <a:gd name="connsiteX14" fmla="*/ 4948052 w 7379893"/>
              <a:gd name="connsiteY14" fmla="*/ 11580 h 1574032"/>
              <a:gd name="connsiteX15" fmla="*/ 5319527 w 7379893"/>
              <a:gd name="connsiteY15" fmla="*/ 106830 h 1574032"/>
              <a:gd name="connsiteX16" fmla="*/ 5786252 w 7379893"/>
              <a:gd name="connsiteY16" fmla="*/ 506880 h 1574032"/>
              <a:gd name="connsiteX17" fmla="*/ 6129152 w 7379893"/>
              <a:gd name="connsiteY17" fmla="*/ 830730 h 1574032"/>
              <a:gd name="connsiteX18" fmla="*/ 6576827 w 7379893"/>
              <a:gd name="connsiteY18" fmla="*/ 1145055 h 1574032"/>
              <a:gd name="connsiteX19" fmla="*/ 7376927 w 7379893"/>
              <a:gd name="connsiteY19" fmla="*/ 1459380 h 1574032"/>
              <a:gd name="connsiteX20" fmla="*/ 6834002 w 7379893"/>
              <a:gd name="connsiteY20" fmla="*/ 1345080 h 1574032"/>
              <a:gd name="connsiteX21" fmla="*/ 6462527 w 7379893"/>
              <a:gd name="connsiteY21" fmla="*/ 1173630 h 1574032"/>
              <a:gd name="connsiteX22" fmla="*/ 5871977 w 7379893"/>
              <a:gd name="connsiteY22" fmla="*/ 764055 h 1574032"/>
              <a:gd name="connsiteX23" fmla="*/ 5443352 w 7379893"/>
              <a:gd name="connsiteY23" fmla="*/ 364005 h 1574032"/>
              <a:gd name="connsiteX24" fmla="*/ 5081402 w 7379893"/>
              <a:gd name="connsiteY24" fmla="*/ 183030 h 1574032"/>
              <a:gd name="connsiteX25" fmla="*/ 4719452 w 7379893"/>
              <a:gd name="connsiteY25" fmla="*/ 249705 h 1574032"/>
              <a:gd name="connsiteX26" fmla="*/ 4176527 w 7379893"/>
              <a:gd name="connsiteY26" fmla="*/ 640230 h 1574032"/>
              <a:gd name="connsiteX27" fmla="*/ 3490727 w 7379893"/>
              <a:gd name="connsiteY27" fmla="*/ 1154580 h 1574032"/>
              <a:gd name="connsiteX28" fmla="*/ 3262127 w 7379893"/>
              <a:gd name="connsiteY28" fmla="*/ 1221255 h 1574032"/>
              <a:gd name="connsiteX29" fmla="*/ 3062102 w 7379893"/>
              <a:gd name="connsiteY29" fmla="*/ 1126005 h 1574032"/>
              <a:gd name="connsiteX30" fmla="*/ 2938277 w 7379893"/>
              <a:gd name="connsiteY30" fmla="*/ 887880 h 1574032"/>
              <a:gd name="connsiteX31" fmla="*/ 2804927 w 7379893"/>
              <a:gd name="connsiteY31" fmla="*/ 640230 h 1574032"/>
              <a:gd name="connsiteX32" fmla="*/ 2566802 w 7379893"/>
              <a:gd name="connsiteY32" fmla="*/ 611655 h 1574032"/>
              <a:gd name="connsiteX33" fmla="*/ 2214377 w 7379893"/>
              <a:gd name="connsiteY33" fmla="*/ 811680 h 1574032"/>
              <a:gd name="connsiteX34" fmla="*/ 1881002 w 7379893"/>
              <a:gd name="connsiteY34" fmla="*/ 1097430 h 1574032"/>
              <a:gd name="connsiteX35" fmla="*/ 1376177 w 7379893"/>
              <a:gd name="connsiteY35" fmla="*/ 1411755 h 1574032"/>
              <a:gd name="connsiteX36" fmla="*/ 880877 w 7379893"/>
              <a:gd name="connsiteY36" fmla="*/ 1545105 h 1574032"/>
              <a:gd name="connsiteX37" fmla="*/ 490352 w 7379893"/>
              <a:gd name="connsiteY37" fmla="*/ 1564155 h 1574032"/>
              <a:gd name="connsiteX38" fmla="*/ 4577 w 7379893"/>
              <a:gd name="connsiteY38" fmla="*/ 1392705 h 1574032"/>
              <a:gd name="connsiteX0" fmla="*/ 4577 w 7379893"/>
              <a:gd name="connsiteY0" fmla="*/ 1353457 h 1534784"/>
              <a:gd name="connsiteX1" fmla="*/ 271277 w 7379893"/>
              <a:gd name="connsiteY1" fmla="*/ 1448707 h 1534784"/>
              <a:gd name="connsiteX2" fmla="*/ 680852 w 7379893"/>
              <a:gd name="connsiteY2" fmla="*/ 1458232 h 1534784"/>
              <a:gd name="connsiteX3" fmla="*/ 1176152 w 7379893"/>
              <a:gd name="connsiteY3" fmla="*/ 1334407 h 1534784"/>
              <a:gd name="connsiteX4" fmla="*/ 1757177 w 7379893"/>
              <a:gd name="connsiteY4" fmla="*/ 981982 h 1534784"/>
              <a:gd name="connsiteX5" fmla="*/ 2119127 w 7379893"/>
              <a:gd name="connsiteY5" fmla="*/ 648607 h 1534784"/>
              <a:gd name="connsiteX6" fmla="*/ 2414402 w 7379893"/>
              <a:gd name="connsiteY6" fmla="*/ 439057 h 1534784"/>
              <a:gd name="connsiteX7" fmla="*/ 2643002 w 7379893"/>
              <a:gd name="connsiteY7" fmla="*/ 391432 h 1534784"/>
              <a:gd name="connsiteX8" fmla="*/ 2881127 w 7379893"/>
              <a:gd name="connsiteY8" fmla="*/ 439057 h 1534784"/>
              <a:gd name="connsiteX9" fmla="*/ 3033527 w 7379893"/>
              <a:gd name="connsiteY9" fmla="*/ 562882 h 1534784"/>
              <a:gd name="connsiteX10" fmla="*/ 3138302 w 7379893"/>
              <a:gd name="connsiteY10" fmla="*/ 801007 h 1534784"/>
              <a:gd name="connsiteX11" fmla="*/ 3281177 w 7379893"/>
              <a:gd name="connsiteY11" fmla="*/ 981982 h 1534784"/>
              <a:gd name="connsiteX12" fmla="*/ 3547877 w 7379893"/>
              <a:gd name="connsiteY12" fmla="*/ 858157 h 1534784"/>
              <a:gd name="connsiteX13" fmla="*/ 4309877 w 7379893"/>
              <a:gd name="connsiteY13" fmla="*/ 277132 h 1534784"/>
              <a:gd name="connsiteX14" fmla="*/ 4748027 w 7379893"/>
              <a:gd name="connsiteY14" fmla="*/ 19957 h 1534784"/>
              <a:gd name="connsiteX15" fmla="*/ 5319527 w 7379893"/>
              <a:gd name="connsiteY15" fmla="*/ 67582 h 1534784"/>
              <a:gd name="connsiteX16" fmla="*/ 5786252 w 7379893"/>
              <a:gd name="connsiteY16" fmla="*/ 467632 h 1534784"/>
              <a:gd name="connsiteX17" fmla="*/ 6129152 w 7379893"/>
              <a:gd name="connsiteY17" fmla="*/ 791482 h 1534784"/>
              <a:gd name="connsiteX18" fmla="*/ 6576827 w 7379893"/>
              <a:gd name="connsiteY18" fmla="*/ 1105807 h 1534784"/>
              <a:gd name="connsiteX19" fmla="*/ 7376927 w 7379893"/>
              <a:gd name="connsiteY19" fmla="*/ 1420132 h 1534784"/>
              <a:gd name="connsiteX20" fmla="*/ 6834002 w 7379893"/>
              <a:gd name="connsiteY20" fmla="*/ 1305832 h 1534784"/>
              <a:gd name="connsiteX21" fmla="*/ 6462527 w 7379893"/>
              <a:gd name="connsiteY21" fmla="*/ 1134382 h 1534784"/>
              <a:gd name="connsiteX22" fmla="*/ 5871977 w 7379893"/>
              <a:gd name="connsiteY22" fmla="*/ 724807 h 1534784"/>
              <a:gd name="connsiteX23" fmla="*/ 5443352 w 7379893"/>
              <a:gd name="connsiteY23" fmla="*/ 324757 h 1534784"/>
              <a:gd name="connsiteX24" fmla="*/ 5081402 w 7379893"/>
              <a:gd name="connsiteY24" fmla="*/ 143782 h 1534784"/>
              <a:gd name="connsiteX25" fmla="*/ 4719452 w 7379893"/>
              <a:gd name="connsiteY25" fmla="*/ 210457 h 1534784"/>
              <a:gd name="connsiteX26" fmla="*/ 4176527 w 7379893"/>
              <a:gd name="connsiteY26" fmla="*/ 600982 h 1534784"/>
              <a:gd name="connsiteX27" fmla="*/ 3490727 w 7379893"/>
              <a:gd name="connsiteY27" fmla="*/ 1115332 h 1534784"/>
              <a:gd name="connsiteX28" fmla="*/ 3262127 w 7379893"/>
              <a:gd name="connsiteY28" fmla="*/ 1182007 h 1534784"/>
              <a:gd name="connsiteX29" fmla="*/ 3062102 w 7379893"/>
              <a:gd name="connsiteY29" fmla="*/ 1086757 h 1534784"/>
              <a:gd name="connsiteX30" fmla="*/ 2938277 w 7379893"/>
              <a:gd name="connsiteY30" fmla="*/ 848632 h 1534784"/>
              <a:gd name="connsiteX31" fmla="*/ 2804927 w 7379893"/>
              <a:gd name="connsiteY31" fmla="*/ 600982 h 1534784"/>
              <a:gd name="connsiteX32" fmla="*/ 2566802 w 7379893"/>
              <a:gd name="connsiteY32" fmla="*/ 572407 h 1534784"/>
              <a:gd name="connsiteX33" fmla="*/ 2214377 w 7379893"/>
              <a:gd name="connsiteY33" fmla="*/ 772432 h 1534784"/>
              <a:gd name="connsiteX34" fmla="*/ 1881002 w 7379893"/>
              <a:gd name="connsiteY34" fmla="*/ 1058182 h 1534784"/>
              <a:gd name="connsiteX35" fmla="*/ 1376177 w 7379893"/>
              <a:gd name="connsiteY35" fmla="*/ 1372507 h 1534784"/>
              <a:gd name="connsiteX36" fmla="*/ 880877 w 7379893"/>
              <a:gd name="connsiteY36" fmla="*/ 1505857 h 1534784"/>
              <a:gd name="connsiteX37" fmla="*/ 490352 w 7379893"/>
              <a:gd name="connsiteY37" fmla="*/ 1524907 h 1534784"/>
              <a:gd name="connsiteX38" fmla="*/ 4577 w 7379893"/>
              <a:gd name="connsiteY38" fmla="*/ 1353457 h 1534784"/>
              <a:gd name="connsiteX0" fmla="*/ 4577 w 7379893"/>
              <a:gd name="connsiteY0" fmla="*/ 1366845 h 1548172"/>
              <a:gd name="connsiteX1" fmla="*/ 271277 w 7379893"/>
              <a:gd name="connsiteY1" fmla="*/ 1462095 h 1548172"/>
              <a:gd name="connsiteX2" fmla="*/ 680852 w 7379893"/>
              <a:gd name="connsiteY2" fmla="*/ 1471620 h 1548172"/>
              <a:gd name="connsiteX3" fmla="*/ 1176152 w 7379893"/>
              <a:gd name="connsiteY3" fmla="*/ 1347795 h 1548172"/>
              <a:gd name="connsiteX4" fmla="*/ 1757177 w 7379893"/>
              <a:gd name="connsiteY4" fmla="*/ 995370 h 1548172"/>
              <a:gd name="connsiteX5" fmla="*/ 2119127 w 7379893"/>
              <a:gd name="connsiteY5" fmla="*/ 661995 h 1548172"/>
              <a:gd name="connsiteX6" fmla="*/ 2414402 w 7379893"/>
              <a:gd name="connsiteY6" fmla="*/ 452445 h 1548172"/>
              <a:gd name="connsiteX7" fmla="*/ 2643002 w 7379893"/>
              <a:gd name="connsiteY7" fmla="*/ 404820 h 1548172"/>
              <a:gd name="connsiteX8" fmla="*/ 2881127 w 7379893"/>
              <a:gd name="connsiteY8" fmla="*/ 452445 h 1548172"/>
              <a:gd name="connsiteX9" fmla="*/ 3033527 w 7379893"/>
              <a:gd name="connsiteY9" fmla="*/ 576270 h 1548172"/>
              <a:gd name="connsiteX10" fmla="*/ 3138302 w 7379893"/>
              <a:gd name="connsiteY10" fmla="*/ 814395 h 1548172"/>
              <a:gd name="connsiteX11" fmla="*/ 3281177 w 7379893"/>
              <a:gd name="connsiteY11" fmla="*/ 995370 h 1548172"/>
              <a:gd name="connsiteX12" fmla="*/ 3547877 w 7379893"/>
              <a:gd name="connsiteY12" fmla="*/ 871545 h 1548172"/>
              <a:gd name="connsiteX13" fmla="*/ 4309877 w 7379893"/>
              <a:gd name="connsiteY13" fmla="*/ 290520 h 1548172"/>
              <a:gd name="connsiteX14" fmla="*/ 4748027 w 7379893"/>
              <a:gd name="connsiteY14" fmla="*/ 33345 h 1548172"/>
              <a:gd name="connsiteX15" fmla="*/ 5243327 w 7379893"/>
              <a:gd name="connsiteY15" fmla="*/ 52395 h 1548172"/>
              <a:gd name="connsiteX16" fmla="*/ 5786252 w 7379893"/>
              <a:gd name="connsiteY16" fmla="*/ 481020 h 1548172"/>
              <a:gd name="connsiteX17" fmla="*/ 6129152 w 7379893"/>
              <a:gd name="connsiteY17" fmla="*/ 804870 h 1548172"/>
              <a:gd name="connsiteX18" fmla="*/ 6576827 w 7379893"/>
              <a:gd name="connsiteY18" fmla="*/ 1119195 h 1548172"/>
              <a:gd name="connsiteX19" fmla="*/ 7376927 w 7379893"/>
              <a:gd name="connsiteY19" fmla="*/ 1433520 h 1548172"/>
              <a:gd name="connsiteX20" fmla="*/ 6834002 w 7379893"/>
              <a:gd name="connsiteY20" fmla="*/ 1319220 h 1548172"/>
              <a:gd name="connsiteX21" fmla="*/ 6462527 w 7379893"/>
              <a:gd name="connsiteY21" fmla="*/ 1147770 h 1548172"/>
              <a:gd name="connsiteX22" fmla="*/ 5871977 w 7379893"/>
              <a:gd name="connsiteY22" fmla="*/ 738195 h 1548172"/>
              <a:gd name="connsiteX23" fmla="*/ 5443352 w 7379893"/>
              <a:gd name="connsiteY23" fmla="*/ 338145 h 1548172"/>
              <a:gd name="connsiteX24" fmla="*/ 5081402 w 7379893"/>
              <a:gd name="connsiteY24" fmla="*/ 157170 h 1548172"/>
              <a:gd name="connsiteX25" fmla="*/ 4719452 w 7379893"/>
              <a:gd name="connsiteY25" fmla="*/ 223845 h 1548172"/>
              <a:gd name="connsiteX26" fmla="*/ 4176527 w 7379893"/>
              <a:gd name="connsiteY26" fmla="*/ 614370 h 1548172"/>
              <a:gd name="connsiteX27" fmla="*/ 3490727 w 7379893"/>
              <a:gd name="connsiteY27" fmla="*/ 1128720 h 1548172"/>
              <a:gd name="connsiteX28" fmla="*/ 3262127 w 7379893"/>
              <a:gd name="connsiteY28" fmla="*/ 1195395 h 1548172"/>
              <a:gd name="connsiteX29" fmla="*/ 3062102 w 7379893"/>
              <a:gd name="connsiteY29" fmla="*/ 1100145 h 1548172"/>
              <a:gd name="connsiteX30" fmla="*/ 2938277 w 7379893"/>
              <a:gd name="connsiteY30" fmla="*/ 862020 h 1548172"/>
              <a:gd name="connsiteX31" fmla="*/ 2804927 w 7379893"/>
              <a:gd name="connsiteY31" fmla="*/ 614370 h 1548172"/>
              <a:gd name="connsiteX32" fmla="*/ 2566802 w 7379893"/>
              <a:gd name="connsiteY32" fmla="*/ 585795 h 1548172"/>
              <a:gd name="connsiteX33" fmla="*/ 2214377 w 7379893"/>
              <a:gd name="connsiteY33" fmla="*/ 785820 h 1548172"/>
              <a:gd name="connsiteX34" fmla="*/ 1881002 w 7379893"/>
              <a:gd name="connsiteY34" fmla="*/ 1071570 h 1548172"/>
              <a:gd name="connsiteX35" fmla="*/ 1376177 w 7379893"/>
              <a:gd name="connsiteY35" fmla="*/ 1385895 h 1548172"/>
              <a:gd name="connsiteX36" fmla="*/ 880877 w 7379893"/>
              <a:gd name="connsiteY36" fmla="*/ 1519245 h 1548172"/>
              <a:gd name="connsiteX37" fmla="*/ 490352 w 7379893"/>
              <a:gd name="connsiteY37" fmla="*/ 1538295 h 1548172"/>
              <a:gd name="connsiteX38" fmla="*/ 4577 w 7379893"/>
              <a:gd name="connsiteY38" fmla="*/ 1366845 h 1548172"/>
              <a:gd name="connsiteX0" fmla="*/ 1386 w 7376702"/>
              <a:gd name="connsiteY0" fmla="*/ 1366845 h 1543959"/>
              <a:gd name="connsiteX1" fmla="*/ 268086 w 7376702"/>
              <a:gd name="connsiteY1" fmla="*/ 1462095 h 1543959"/>
              <a:gd name="connsiteX2" fmla="*/ 677661 w 7376702"/>
              <a:gd name="connsiteY2" fmla="*/ 1471620 h 1543959"/>
              <a:gd name="connsiteX3" fmla="*/ 1172961 w 7376702"/>
              <a:gd name="connsiteY3" fmla="*/ 1347795 h 1543959"/>
              <a:gd name="connsiteX4" fmla="*/ 1753986 w 7376702"/>
              <a:gd name="connsiteY4" fmla="*/ 995370 h 1543959"/>
              <a:gd name="connsiteX5" fmla="*/ 2115936 w 7376702"/>
              <a:gd name="connsiteY5" fmla="*/ 661995 h 1543959"/>
              <a:gd name="connsiteX6" fmla="*/ 2411211 w 7376702"/>
              <a:gd name="connsiteY6" fmla="*/ 452445 h 1543959"/>
              <a:gd name="connsiteX7" fmla="*/ 2639811 w 7376702"/>
              <a:gd name="connsiteY7" fmla="*/ 404820 h 1543959"/>
              <a:gd name="connsiteX8" fmla="*/ 2877936 w 7376702"/>
              <a:gd name="connsiteY8" fmla="*/ 452445 h 1543959"/>
              <a:gd name="connsiteX9" fmla="*/ 3030336 w 7376702"/>
              <a:gd name="connsiteY9" fmla="*/ 576270 h 1543959"/>
              <a:gd name="connsiteX10" fmla="*/ 3135111 w 7376702"/>
              <a:gd name="connsiteY10" fmla="*/ 814395 h 1543959"/>
              <a:gd name="connsiteX11" fmla="*/ 3277986 w 7376702"/>
              <a:gd name="connsiteY11" fmla="*/ 995370 h 1543959"/>
              <a:gd name="connsiteX12" fmla="*/ 3544686 w 7376702"/>
              <a:gd name="connsiteY12" fmla="*/ 871545 h 1543959"/>
              <a:gd name="connsiteX13" fmla="*/ 4306686 w 7376702"/>
              <a:gd name="connsiteY13" fmla="*/ 290520 h 1543959"/>
              <a:gd name="connsiteX14" fmla="*/ 4744836 w 7376702"/>
              <a:gd name="connsiteY14" fmla="*/ 33345 h 1543959"/>
              <a:gd name="connsiteX15" fmla="*/ 5240136 w 7376702"/>
              <a:gd name="connsiteY15" fmla="*/ 52395 h 1543959"/>
              <a:gd name="connsiteX16" fmla="*/ 5783061 w 7376702"/>
              <a:gd name="connsiteY16" fmla="*/ 481020 h 1543959"/>
              <a:gd name="connsiteX17" fmla="*/ 6125961 w 7376702"/>
              <a:gd name="connsiteY17" fmla="*/ 804870 h 1543959"/>
              <a:gd name="connsiteX18" fmla="*/ 6573636 w 7376702"/>
              <a:gd name="connsiteY18" fmla="*/ 1119195 h 1543959"/>
              <a:gd name="connsiteX19" fmla="*/ 7373736 w 7376702"/>
              <a:gd name="connsiteY19" fmla="*/ 1433520 h 1543959"/>
              <a:gd name="connsiteX20" fmla="*/ 6830811 w 7376702"/>
              <a:gd name="connsiteY20" fmla="*/ 1319220 h 1543959"/>
              <a:gd name="connsiteX21" fmla="*/ 6459336 w 7376702"/>
              <a:gd name="connsiteY21" fmla="*/ 1147770 h 1543959"/>
              <a:gd name="connsiteX22" fmla="*/ 5868786 w 7376702"/>
              <a:gd name="connsiteY22" fmla="*/ 738195 h 1543959"/>
              <a:gd name="connsiteX23" fmla="*/ 5440161 w 7376702"/>
              <a:gd name="connsiteY23" fmla="*/ 338145 h 1543959"/>
              <a:gd name="connsiteX24" fmla="*/ 5078211 w 7376702"/>
              <a:gd name="connsiteY24" fmla="*/ 157170 h 1543959"/>
              <a:gd name="connsiteX25" fmla="*/ 4716261 w 7376702"/>
              <a:gd name="connsiteY25" fmla="*/ 223845 h 1543959"/>
              <a:gd name="connsiteX26" fmla="*/ 4173336 w 7376702"/>
              <a:gd name="connsiteY26" fmla="*/ 614370 h 1543959"/>
              <a:gd name="connsiteX27" fmla="*/ 3487536 w 7376702"/>
              <a:gd name="connsiteY27" fmla="*/ 1128720 h 1543959"/>
              <a:gd name="connsiteX28" fmla="*/ 3258936 w 7376702"/>
              <a:gd name="connsiteY28" fmla="*/ 1195395 h 1543959"/>
              <a:gd name="connsiteX29" fmla="*/ 3058911 w 7376702"/>
              <a:gd name="connsiteY29" fmla="*/ 1100145 h 1543959"/>
              <a:gd name="connsiteX30" fmla="*/ 2935086 w 7376702"/>
              <a:gd name="connsiteY30" fmla="*/ 862020 h 1543959"/>
              <a:gd name="connsiteX31" fmla="*/ 2801736 w 7376702"/>
              <a:gd name="connsiteY31" fmla="*/ 614370 h 1543959"/>
              <a:gd name="connsiteX32" fmla="*/ 2563611 w 7376702"/>
              <a:gd name="connsiteY32" fmla="*/ 585795 h 1543959"/>
              <a:gd name="connsiteX33" fmla="*/ 2211186 w 7376702"/>
              <a:gd name="connsiteY33" fmla="*/ 785820 h 1543959"/>
              <a:gd name="connsiteX34" fmla="*/ 1877811 w 7376702"/>
              <a:gd name="connsiteY34" fmla="*/ 1071570 h 1543959"/>
              <a:gd name="connsiteX35" fmla="*/ 1372986 w 7376702"/>
              <a:gd name="connsiteY35" fmla="*/ 1385895 h 1543959"/>
              <a:gd name="connsiteX36" fmla="*/ 877686 w 7376702"/>
              <a:gd name="connsiteY36" fmla="*/ 1519245 h 1543959"/>
              <a:gd name="connsiteX37" fmla="*/ 379585 w 7376702"/>
              <a:gd name="connsiteY37" fmla="*/ 1532319 h 1543959"/>
              <a:gd name="connsiteX38" fmla="*/ 1386 w 7376702"/>
              <a:gd name="connsiteY38" fmla="*/ 1366845 h 1543959"/>
              <a:gd name="connsiteX0" fmla="*/ 1386 w 7376785"/>
              <a:gd name="connsiteY0" fmla="*/ 1366845 h 1543959"/>
              <a:gd name="connsiteX1" fmla="*/ 268086 w 7376785"/>
              <a:gd name="connsiteY1" fmla="*/ 1462095 h 1543959"/>
              <a:gd name="connsiteX2" fmla="*/ 677661 w 7376785"/>
              <a:gd name="connsiteY2" fmla="*/ 1471620 h 1543959"/>
              <a:gd name="connsiteX3" fmla="*/ 1172961 w 7376785"/>
              <a:gd name="connsiteY3" fmla="*/ 1347795 h 1543959"/>
              <a:gd name="connsiteX4" fmla="*/ 1753986 w 7376785"/>
              <a:gd name="connsiteY4" fmla="*/ 995370 h 1543959"/>
              <a:gd name="connsiteX5" fmla="*/ 2115936 w 7376785"/>
              <a:gd name="connsiteY5" fmla="*/ 661995 h 1543959"/>
              <a:gd name="connsiteX6" fmla="*/ 2411211 w 7376785"/>
              <a:gd name="connsiteY6" fmla="*/ 452445 h 1543959"/>
              <a:gd name="connsiteX7" fmla="*/ 2639811 w 7376785"/>
              <a:gd name="connsiteY7" fmla="*/ 404820 h 1543959"/>
              <a:gd name="connsiteX8" fmla="*/ 2877936 w 7376785"/>
              <a:gd name="connsiteY8" fmla="*/ 452445 h 1543959"/>
              <a:gd name="connsiteX9" fmla="*/ 3030336 w 7376785"/>
              <a:gd name="connsiteY9" fmla="*/ 576270 h 1543959"/>
              <a:gd name="connsiteX10" fmla="*/ 3135111 w 7376785"/>
              <a:gd name="connsiteY10" fmla="*/ 814395 h 1543959"/>
              <a:gd name="connsiteX11" fmla="*/ 3277986 w 7376785"/>
              <a:gd name="connsiteY11" fmla="*/ 995370 h 1543959"/>
              <a:gd name="connsiteX12" fmla="*/ 3544686 w 7376785"/>
              <a:gd name="connsiteY12" fmla="*/ 871545 h 1543959"/>
              <a:gd name="connsiteX13" fmla="*/ 4306686 w 7376785"/>
              <a:gd name="connsiteY13" fmla="*/ 290520 h 1543959"/>
              <a:gd name="connsiteX14" fmla="*/ 4744836 w 7376785"/>
              <a:gd name="connsiteY14" fmla="*/ 33345 h 1543959"/>
              <a:gd name="connsiteX15" fmla="*/ 5240136 w 7376785"/>
              <a:gd name="connsiteY15" fmla="*/ 52395 h 1543959"/>
              <a:gd name="connsiteX16" fmla="*/ 5783061 w 7376785"/>
              <a:gd name="connsiteY16" fmla="*/ 481020 h 1543959"/>
              <a:gd name="connsiteX17" fmla="*/ 6125961 w 7376785"/>
              <a:gd name="connsiteY17" fmla="*/ 804870 h 1543959"/>
              <a:gd name="connsiteX18" fmla="*/ 6573636 w 7376785"/>
              <a:gd name="connsiteY18" fmla="*/ 1119195 h 1543959"/>
              <a:gd name="connsiteX19" fmla="*/ 7373736 w 7376785"/>
              <a:gd name="connsiteY19" fmla="*/ 1433520 h 1543959"/>
              <a:gd name="connsiteX20" fmla="*/ 6830811 w 7376785"/>
              <a:gd name="connsiteY20" fmla="*/ 1319220 h 1543959"/>
              <a:gd name="connsiteX21" fmla="*/ 6381641 w 7376785"/>
              <a:gd name="connsiteY21" fmla="*/ 1123864 h 1543959"/>
              <a:gd name="connsiteX22" fmla="*/ 5868786 w 7376785"/>
              <a:gd name="connsiteY22" fmla="*/ 738195 h 1543959"/>
              <a:gd name="connsiteX23" fmla="*/ 5440161 w 7376785"/>
              <a:gd name="connsiteY23" fmla="*/ 338145 h 1543959"/>
              <a:gd name="connsiteX24" fmla="*/ 5078211 w 7376785"/>
              <a:gd name="connsiteY24" fmla="*/ 157170 h 1543959"/>
              <a:gd name="connsiteX25" fmla="*/ 4716261 w 7376785"/>
              <a:gd name="connsiteY25" fmla="*/ 223845 h 1543959"/>
              <a:gd name="connsiteX26" fmla="*/ 4173336 w 7376785"/>
              <a:gd name="connsiteY26" fmla="*/ 614370 h 1543959"/>
              <a:gd name="connsiteX27" fmla="*/ 3487536 w 7376785"/>
              <a:gd name="connsiteY27" fmla="*/ 1128720 h 1543959"/>
              <a:gd name="connsiteX28" fmla="*/ 3258936 w 7376785"/>
              <a:gd name="connsiteY28" fmla="*/ 1195395 h 1543959"/>
              <a:gd name="connsiteX29" fmla="*/ 3058911 w 7376785"/>
              <a:gd name="connsiteY29" fmla="*/ 1100145 h 1543959"/>
              <a:gd name="connsiteX30" fmla="*/ 2935086 w 7376785"/>
              <a:gd name="connsiteY30" fmla="*/ 862020 h 1543959"/>
              <a:gd name="connsiteX31" fmla="*/ 2801736 w 7376785"/>
              <a:gd name="connsiteY31" fmla="*/ 614370 h 1543959"/>
              <a:gd name="connsiteX32" fmla="*/ 2563611 w 7376785"/>
              <a:gd name="connsiteY32" fmla="*/ 585795 h 1543959"/>
              <a:gd name="connsiteX33" fmla="*/ 2211186 w 7376785"/>
              <a:gd name="connsiteY33" fmla="*/ 785820 h 1543959"/>
              <a:gd name="connsiteX34" fmla="*/ 1877811 w 7376785"/>
              <a:gd name="connsiteY34" fmla="*/ 1071570 h 1543959"/>
              <a:gd name="connsiteX35" fmla="*/ 1372986 w 7376785"/>
              <a:gd name="connsiteY35" fmla="*/ 1385895 h 1543959"/>
              <a:gd name="connsiteX36" fmla="*/ 877686 w 7376785"/>
              <a:gd name="connsiteY36" fmla="*/ 1519245 h 1543959"/>
              <a:gd name="connsiteX37" fmla="*/ 379585 w 7376785"/>
              <a:gd name="connsiteY37" fmla="*/ 1532319 h 1543959"/>
              <a:gd name="connsiteX38" fmla="*/ 1386 w 7376785"/>
              <a:gd name="connsiteY38" fmla="*/ 1366845 h 1543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376785" h="1543959">
                <a:moveTo>
                  <a:pt x="1386" y="1366845"/>
                </a:moveTo>
                <a:cubicBezTo>
                  <a:pt x="-17197" y="1355141"/>
                  <a:pt x="155374" y="1444633"/>
                  <a:pt x="268086" y="1462095"/>
                </a:cubicBezTo>
                <a:cubicBezTo>
                  <a:pt x="380799" y="1479558"/>
                  <a:pt x="526849" y="1490670"/>
                  <a:pt x="677661" y="1471620"/>
                </a:cubicBezTo>
                <a:cubicBezTo>
                  <a:pt x="828474" y="1452570"/>
                  <a:pt x="993574" y="1427170"/>
                  <a:pt x="1172961" y="1347795"/>
                </a:cubicBezTo>
                <a:cubicBezTo>
                  <a:pt x="1352348" y="1268420"/>
                  <a:pt x="1596824" y="1109670"/>
                  <a:pt x="1753986" y="995370"/>
                </a:cubicBezTo>
                <a:cubicBezTo>
                  <a:pt x="1911149" y="881070"/>
                  <a:pt x="2006399" y="752482"/>
                  <a:pt x="2115936" y="661995"/>
                </a:cubicBezTo>
                <a:cubicBezTo>
                  <a:pt x="2225473" y="571508"/>
                  <a:pt x="2323899" y="495307"/>
                  <a:pt x="2411211" y="452445"/>
                </a:cubicBezTo>
                <a:cubicBezTo>
                  <a:pt x="2498523" y="409583"/>
                  <a:pt x="2562024" y="404820"/>
                  <a:pt x="2639811" y="404820"/>
                </a:cubicBezTo>
                <a:cubicBezTo>
                  <a:pt x="2717598" y="404820"/>
                  <a:pt x="2812849" y="423870"/>
                  <a:pt x="2877936" y="452445"/>
                </a:cubicBezTo>
                <a:cubicBezTo>
                  <a:pt x="2943023" y="481020"/>
                  <a:pt x="2987474" y="515945"/>
                  <a:pt x="3030336" y="576270"/>
                </a:cubicBezTo>
                <a:cubicBezTo>
                  <a:pt x="3073198" y="636595"/>
                  <a:pt x="3093836" y="744545"/>
                  <a:pt x="3135111" y="814395"/>
                </a:cubicBezTo>
                <a:cubicBezTo>
                  <a:pt x="3176386" y="884245"/>
                  <a:pt x="3209724" y="985845"/>
                  <a:pt x="3277986" y="995370"/>
                </a:cubicBezTo>
                <a:cubicBezTo>
                  <a:pt x="3346248" y="1004895"/>
                  <a:pt x="3373236" y="989020"/>
                  <a:pt x="3544686" y="871545"/>
                </a:cubicBezTo>
                <a:cubicBezTo>
                  <a:pt x="3716136" y="754070"/>
                  <a:pt x="4106661" y="430220"/>
                  <a:pt x="4306686" y="290520"/>
                </a:cubicBezTo>
                <a:cubicBezTo>
                  <a:pt x="4506711" y="150820"/>
                  <a:pt x="4589261" y="73032"/>
                  <a:pt x="4744836" y="33345"/>
                </a:cubicBezTo>
                <a:cubicBezTo>
                  <a:pt x="4900411" y="-6342"/>
                  <a:pt x="5067099" y="-22217"/>
                  <a:pt x="5240136" y="52395"/>
                </a:cubicBezTo>
                <a:cubicBezTo>
                  <a:pt x="5413174" y="127008"/>
                  <a:pt x="5635424" y="355608"/>
                  <a:pt x="5783061" y="481020"/>
                </a:cubicBezTo>
                <a:cubicBezTo>
                  <a:pt x="5930698" y="606432"/>
                  <a:pt x="5994199" y="698507"/>
                  <a:pt x="6125961" y="804870"/>
                </a:cubicBezTo>
                <a:cubicBezTo>
                  <a:pt x="6257724" y="911232"/>
                  <a:pt x="6365674" y="1014420"/>
                  <a:pt x="6573636" y="1119195"/>
                </a:cubicBezTo>
                <a:cubicBezTo>
                  <a:pt x="6781598" y="1223970"/>
                  <a:pt x="7330874" y="1400183"/>
                  <a:pt x="7373736" y="1433520"/>
                </a:cubicBezTo>
                <a:cubicBezTo>
                  <a:pt x="7416598" y="1466857"/>
                  <a:pt x="6996160" y="1370829"/>
                  <a:pt x="6830811" y="1319220"/>
                </a:cubicBezTo>
                <a:cubicBezTo>
                  <a:pt x="6665462" y="1267611"/>
                  <a:pt x="6541978" y="1220701"/>
                  <a:pt x="6381641" y="1123864"/>
                </a:cubicBezTo>
                <a:cubicBezTo>
                  <a:pt x="6221304" y="1027027"/>
                  <a:pt x="6025699" y="869148"/>
                  <a:pt x="5868786" y="738195"/>
                </a:cubicBezTo>
                <a:cubicBezTo>
                  <a:pt x="5711873" y="607242"/>
                  <a:pt x="5571923" y="434982"/>
                  <a:pt x="5440161" y="338145"/>
                </a:cubicBezTo>
                <a:cubicBezTo>
                  <a:pt x="5308399" y="241308"/>
                  <a:pt x="5198861" y="176220"/>
                  <a:pt x="5078211" y="157170"/>
                </a:cubicBezTo>
                <a:cubicBezTo>
                  <a:pt x="4957561" y="138120"/>
                  <a:pt x="4867073" y="147645"/>
                  <a:pt x="4716261" y="223845"/>
                </a:cubicBezTo>
                <a:cubicBezTo>
                  <a:pt x="4565449" y="300045"/>
                  <a:pt x="4378124" y="463557"/>
                  <a:pt x="4173336" y="614370"/>
                </a:cubicBezTo>
                <a:cubicBezTo>
                  <a:pt x="3968548" y="765183"/>
                  <a:pt x="3639936" y="1031882"/>
                  <a:pt x="3487536" y="1128720"/>
                </a:cubicBezTo>
                <a:cubicBezTo>
                  <a:pt x="3335136" y="1225557"/>
                  <a:pt x="3330374" y="1200157"/>
                  <a:pt x="3258936" y="1195395"/>
                </a:cubicBezTo>
                <a:cubicBezTo>
                  <a:pt x="3187499" y="1190632"/>
                  <a:pt x="3112886" y="1155707"/>
                  <a:pt x="3058911" y="1100145"/>
                </a:cubicBezTo>
                <a:cubicBezTo>
                  <a:pt x="3004936" y="1044583"/>
                  <a:pt x="2977948" y="942982"/>
                  <a:pt x="2935086" y="862020"/>
                </a:cubicBezTo>
                <a:cubicBezTo>
                  <a:pt x="2892224" y="781058"/>
                  <a:pt x="2863648" y="660407"/>
                  <a:pt x="2801736" y="614370"/>
                </a:cubicBezTo>
                <a:cubicBezTo>
                  <a:pt x="2739824" y="568333"/>
                  <a:pt x="2662036" y="557220"/>
                  <a:pt x="2563611" y="585795"/>
                </a:cubicBezTo>
                <a:cubicBezTo>
                  <a:pt x="2465186" y="614370"/>
                  <a:pt x="2325486" y="704858"/>
                  <a:pt x="2211186" y="785820"/>
                </a:cubicBezTo>
                <a:cubicBezTo>
                  <a:pt x="2096886" y="866782"/>
                  <a:pt x="2017511" y="971558"/>
                  <a:pt x="1877811" y="1071570"/>
                </a:cubicBezTo>
                <a:cubicBezTo>
                  <a:pt x="1738111" y="1171582"/>
                  <a:pt x="1539673" y="1311283"/>
                  <a:pt x="1372986" y="1385895"/>
                </a:cubicBezTo>
                <a:cubicBezTo>
                  <a:pt x="1206299" y="1460507"/>
                  <a:pt x="1025323" y="1493845"/>
                  <a:pt x="877686" y="1519245"/>
                </a:cubicBezTo>
                <a:cubicBezTo>
                  <a:pt x="730049" y="1544645"/>
                  <a:pt x="522460" y="1552956"/>
                  <a:pt x="379585" y="1532319"/>
                </a:cubicBezTo>
                <a:cubicBezTo>
                  <a:pt x="236710" y="1511682"/>
                  <a:pt x="19969" y="1378549"/>
                  <a:pt x="1386" y="1366845"/>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24" name="Freeform 23"/>
          <p:cNvSpPr/>
          <p:nvPr/>
        </p:nvSpPr>
        <p:spPr>
          <a:xfrm>
            <a:off x="574806" y="303758"/>
            <a:ext cx="2721745" cy="481447"/>
          </a:xfrm>
          <a:custGeom>
            <a:avLst/>
            <a:gdLst>
              <a:gd name="connsiteX0" fmla="*/ 1460 w 9680471"/>
              <a:gd name="connsiteY0" fmla="*/ 773740 h 1712112"/>
              <a:gd name="connsiteX1" fmla="*/ 581009 w 9680471"/>
              <a:gd name="connsiteY1" fmla="*/ 657830 h 1712112"/>
              <a:gd name="connsiteX2" fmla="*/ 1714350 w 9680471"/>
              <a:gd name="connsiteY2" fmla="*/ 876771 h 1712112"/>
              <a:gd name="connsiteX3" fmla="*/ 2899206 w 9680471"/>
              <a:gd name="connsiteY3" fmla="*/ 1404805 h 1712112"/>
              <a:gd name="connsiteX4" fmla="*/ 3762091 w 9680471"/>
              <a:gd name="connsiteY4" fmla="*/ 1610867 h 1712112"/>
              <a:gd name="connsiteX5" fmla="*/ 4496187 w 9680471"/>
              <a:gd name="connsiteY5" fmla="*/ 1520715 h 1712112"/>
              <a:gd name="connsiteX6" fmla="*/ 5474981 w 9680471"/>
              <a:gd name="connsiteY6" fmla="*/ 966923 h 1712112"/>
              <a:gd name="connsiteX7" fmla="*/ 6698474 w 9680471"/>
              <a:gd name="connsiteY7" fmla="*/ 232827 h 1712112"/>
              <a:gd name="connsiteX8" fmla="*/ 7780299 w 9680471"/>
              <a:gd name="connsiteY8" fmla="*/ 1008 h 1712112"/>
              <a:gd name="connsiteX9" fmla="*/ 8746215 w 9680471"/>
              <a:gd name="connsiteY9" fmla="*/ 181312 h 1712112"/>
              <a:gd name="connsiteX10" fmla="*/ 9673494 w 9680471"/>
              <a:gd name="connsiteY10" fmla="*/ 863892 h 1712112"/>
              <a:gd name="connsiteX11" fmla="*/ 9132581 w 9680471"/>
              <a:gd name="connsiteY11" fmla="*/ 529041 h 1712112"/>
              <a:gd name="connsiteX12" fmla="*/ 8424243 w 9680471"/>
              <a:gd name="connsiteY12" fmla="*/ 297222 h 1712112"/>
              <a:gd name="connsiteX13" fmla="*/ 7587116 w 9680471"/>
              <a:gd name="connsiteY13" fmla="*/ 284343 h 1712112"/>
              <a:gd name="connsiteX14" fmla="*/ 6762868 w 9680471"/>
              <a:gd name="connsiteY14" fmla="*/ 503284 h 1712112"/>
              <a:gd name="connsiteX15" fmla="*/ 6067409 w 9680471"/>
              <a:gd name="connsiteY15" fmla="*/ 889650 h 1712112"/>
              <a:gd name="connsiteX16" fmla="*/ 5371950 w 9680471"/>
              <a:gd name="connsiteY16" fmla="*/ 1276016 h 1712112"/>
              <a:gd name="connsiteX17" fmla="*/ 4702249 w 9680471"/>
              <a:gd name="connsiteY17" fmla="*/ 1559351 h 1712112"/>
              <a:gd name="connsiteX18" fmla="*/ 4032547 w 9680471"/>
              <a:gd name="connsiteY18" fmla="*/ 1701019 h 1712112"/>
              <a:gd name="connsiteX19" fmla="*/ 3324209 w 9680471"/>
              <a:gd name="connsiteY19" fmla="*/ 1675261 h 1712112"/>
              <a:gd name="connsiteX20" fmla="*/ 2525719 w 9680471"/>
              <a:gd name="connsiteY20" fmla="*/ 1456320 h 1712112"/>
              <a:gd name="connsiteX21" fmla="*/ 1959049 w 9680471"/>
              <a:gd name="connsiteY21" fmla="*/ 1224501 h 1712112"/>
              <a:gd name="connsiteX22" fmla="*/ 1315105 w 9680471"/>
              <a:gd name="connsiteY22" fmla="*/ 979802 h 1712112"/>
              <a:gd name="connsiteX23" fmla="*/ 735556 w 9680471"/>
              <a:gd name="connsiteY23" fmla="*/ 812377 h 1712112"/>
              <a:gd name="connsiteX24" fmla="*/ 1460 w 9680471"/>
              <a:gd name="connsiteY24" fmla="*/ 773740 h 1712112"/>
              <a:gd name="connsiteX0" fmla="*/ 10 w 9679021"/>
              <a:gd name="connsiteY0" fmla="*/ 773740 h 1712112"/>
              <a:gd name="connsiteX1" fmla="*/ 579559 w 9679021"/>
              <a:gd name="connsiteY1" fmla="*/ 657830 h 1712112"/>
              <a:gd name="connsiteX2" fmla="*/ 1712900 w 9679021"/>
              <a:gd name="connsiteY2" fmla="*/ 876771 h 1712112"/>
              <a:gd name="connsiteX3" fmla="*/ 2897756 w 9679021"/>
              <a:gd name="connsiteY3" fmla="*/ 1404805 h 1712112"/>
              <a:gd name="connsiteX4" fmla="*/ 3760641 w 9679021"/>
              <a:gd name="connsiteY4" fmla="*/ 1610867 h 1712112"/>
              <a:gd name="connsiteX5" fmla="*/ 4494737 w 9679021"/>
              <a:gd name="connsiteY5" fmla="*/ 1520715 h 1712112"/>
              <a:gd name="connsiteX6" fmla="*/ 5473531 w 9679021"/>
              <a:gd name="connsiteY6" fmla="*/ 966923 h 1712112"/>
              <a:gd name="connsiteX7" fmla="*/ 6697024 w 9679021"/>
              <a:gd name="connsiteY7" fmla="*/ 232827 h 1712112"/>
              <a:gd name="connsiteX8" fmla="*/ 7778849 w 9679021"/>
              <a:gd name="connsiteY8" fmla="*/ 1008 h 1712112"/>
              <a:gd name="connsiteX9" fmla="*/ 8744765 w 9679021"/>
              <a:gd name="connsiteY9" fmla="*/ 181312 h 1712112"/>
              <a:gd name="connsiteX10" fmla="*/ 9672044 w 9679021"/>
              <a:gd name="connsiteY10" fmla="*/ 863892 h 1712112"/>
              <a:gd name="connsiteX11" fmla="*/ 9131131 w 9679021"/>
              <a:gd name="connsiteY11" fmla="*/ 529041 h 1712112"/>
              <a:gd name="connsiteX12" fmla="*/ 8422793 w 9679021"/>
              <a:gd name="connsiteY12" fmla="*/ 297222 h 1712112"/>
              <a:gd name="connsiteX13" fmla="*/ 7585666 w 9679021"/>
              <a:gd name="connsiteY13" fmla="*/ 284343 h 1712112"/>
              <a:gd name="connsiteX14" fmla="*/ 6761418 w 9679021"/>
              <a:gd name="connsiteY14" fmla="*/ 503284 h 1712112"/>
              <a:gd name="connsiteX15" fmla="*/ 6065959 w 9679021"/>
              <a:gd name="connsiteY15" fmla="*/ 889650 h 1712112"/>
              <a:gd name="connsiteX16" fmla="*/ 5370500 w 9679021"/>
              <a:gd name="connsiteY16" fmla="*/ 1276016 h 1712112"/>
              <a:gd name="connsiteX17" fmla="*/ 4700799 w 9679021"/>
              <a:gd name="connsiteY17" fmla="*/ 1559351 h 1712112"/>
              <a:gd name="connsiteX18" fmla="*/ 4031097 w 9679021"/>
              <a:gd name="connsiteY18" fmla="*/ 1701019 h 1712112"/>
              <a:gd name="connsiteX19" fmla="*/ 3322759 w 9679021"/>
              <a:gd name="connsiteY19" fmla="*/ 1675261 h 1712112"/>
              <a:gd name="connsiteX20" fmla="*/ 2524269 w 9679021"/>
              <a:gd name="connsiteY20" fmla="*/ 1456320 h 1712112"/>
              <a:gd name="connsiteX21" fmla="*/ 1957599 w 9679021"/>
              <a:gd name="connsiteY21" fmla="*/ 1224501 h 1712112"/>
              <a:gd name="connsiteX22" fmla="*/ 1313655 w 9679021"/>
              <a:gd name="connsiteY22" fmla="*/ 979802 h 1712112"/>
              <a:gd name="connsiteX23" fmla="*/ 590982 w 9679021"/>
              <a:gd name="connsiteY23" fmla="*/ 812377 h 1712112"/>
              <a:gd name="connsiteX24" fmla="*/ 10 w 9679021"/>
              <a:gd name="connsiteY24" fmla="*/ 773740 h 171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679021" h="1712112">
                <a:moveTo>
                  <a:pt x="10" y="773740"/>
                </a:moveTo>
                <a:cubicBezTo>
                  <a:pt x="-1894" y="747982"/>
                  <a:pt x="294077" y="640658"/>
                  <a:pt x="579559" y="657830"/>
                </a:cubicBezTo>
                <a:cubicBezTo>
                  <a:pt x="865041" y="675002"/>
                  <a:pt x="1326534" y="752275"/>
                  <a:pt x="1712900" y="876771"/>
                </a:cubicBezTo>
                <a:cubicBezTo>
                  <a:pt x="2099266" y="1001267"/>
                  <a:pt x="2556466" y="1282456"/>
                  <a:pt x="2897756" y="1404805"/>
                </a:cubicBezTo>
                <a:cubicBezTo>
                  <a:pt x="3239046" y="1527154"/>
                  <a:pt x="3494478" y="1591549"/>
                  <a:pt x="3760641" y="1610867"/>
                </a:cubicBezTo>
                <a:cubicBezTo>
                  <a:pt x="4026805" y="1630185"/>
                  <a:pt x="4209255" y="1628039"/>
                  <a:pt x="4494737" y="1520715"/>
                </a:cubicBezTo>
                <a:cubicBezTo>
                  <a:pt x="4780219" y="1413391"/>
                  <a:pt x="5106483" y="1181571"/>
                  <a:pt x="5473531" y="966923"/>
                </a:cubicBezTo>
                <a:cubicBezTo>
                  <a:pt x="5840579" y="752275"/>
                  <a:pt x="6312804" y="393813"/>
                  <a:pt x="6697024" y="232827"/>
                </a:cubicBezTo>
                <a:cubicBezTo>
                  <a:pt x="7081244" y="71841"/>
                  <a:pt x="7437559" y="9594"/>
                  <a:pt x="7778849" y="1008"/>
                </a:cubicBezTo>
                <a:cubicBezTo>
                  <a:pt x="8120139" y="-7578"/>
                  <a:pt x="8429233" y="37498"/>
                  <a:pt x="8744765" y="181312"/>
                </a:cubicBezTo>
                <a:cubicBezTo>
                  <a:pt x="9060298" y="325126"/>
                  <a:pt x="9607650" y="805937"/>
                  <a:pt x="9672044" y="863892"/>
                </a:cubicBezTo>
                <a:cubicBezTo>
                  <a:pt x="9736438" y="921847"/>
                  <a:pt x="9339339" y="623486"/>
                  <a:pt x="9131131" y="529041"/>
                </a:cubicBezTo>
                <a:cubicBezTo>
                  <a:pt x="8922923" y="434596"/>
                  <a:pt x="8680371" y="338005"/>
                  <a:pt x="8422793" y="297222"/>
                </a:cubicBezTo>
                <a:cubicBezTo>
                  <a:pt x="8165216" y="256439"/>
                  <a:pt x="7862562" y="249999"/>
                  <a:pt x="7585666" y="284343"/>
                </a:cubicBezTo>
                <a:cubicBezTo>
                  <a:pt x="7308770" y="318687"/>
                  <a:pt x="7014703" y="402399"/>
                  <a:pt x="6761418" y="503284"/>
                </a:cubicBezTo>
                <a:cubicBezTo>
                  <a:pt x="6508134" y="604168"/>
                  <a:pt x="6065959" y="889650"/>
                  <a:pt x="6065959" y="889650"/>
                </a:cubicBezTo>
                <a:cubicBezTo>
                  <a:pt x="5834139" y="1018439"/>
                  <a:pt x="5598027" y="1164399"/>
                  <a:pt x="5370500" y="1276016"/>
                </a:cubicBezTo>
                <a:cubicBezTo>
                  <a:pt x="5142973" y="1387633"/>
                  <a:pt x="4924033" y="1488517"/>
                  <a:pt x="4700799" y="1559351"/>
                </a:cubicBezTo>
                <a:cubicBezTo>
                  <a:pt x="4477565" y="1630185"/>
                  <a:pt x="4260770" y="1681701"/>
                  <a:pt x="4031097" y="1701019"/>
                </a:cubicBezTo>
                <a:cubicBezTo>
                  <a:pt x="3801424" y="1720337"/>
                  <a:pt x="3573897" y="1716044"/>
                  <a:pt x="3322759" y="1675261"/>
                </a:cubicBezTo>
                <a:cubicBezTo>
                  <a:pt x="3071621" y="1634478"/>
                  <a:pt x="2751796" y="1531447"/>
                  <a:pt x="2524269" y="1456320"/>
                </a:cubicBezTo>
                <a:cubicBezTo>
                  <a:pt x="2296742" y="1381193"/>
                  <a:pt x="2159368" y="1303921"/>
                  <a:pt x="1957599" y="1224501"/>
                </a:cubicBezTo>
                <a:cubicBezTo>
                  <a:pt x="1755830" y="1145081"/>
                  <a:pt x="1517571" y="1048489"/>
                  <a:pt x="1313655" y="979802"/>
                </a:cubicBezTo>
                <a:cubicBezTo>
                  <a:pt x="1109740" y="911115"/>
                  <a:pt x="803483" y="844574"/>
                  <a:pt x="590982" y="812377"/>
                </a:cubicBezTo>
                <a:cubicBezTo>
                  <a:pt x="378481" y="780180"/>
                  <a:pt x="1914" y="799498"/>
                  <a:pt x="10" y="773740"/>
                </a:cubicBezTo>
                <a:close/>
              </a:path>
            </a:pathLst>
          </a:custGeom>
          <a:gradFill flip="none" rotWithShape="1">
            <a:gsLst>
              <a:gs pos="30000">
                <a:srgbClr val="FFC000"/>
              </a:gs>
              <a:gs pos="0">
                <a:srgbClr val="FF0000"/>
              </a:gs>
              <a:gs pos="80500">
                <a:srgbClr val="0070C0"/>
              </a:gs>
              <a:gs pos="61000">
                <a:srgbClr val="00B050"/>
              </a:gs>
              <a:gs pos="100000">
                <a:srgbClr val="7030A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bwMode="auto">
          <a:xfrm>
            <a:off x="3886200" y="1066800"/>
            <a:ext cx="4876800" cy="0"/>
          </a:xfrm>
          <a:prstGeom prst="line">
            <a:avLst/>
          </a:prstGeom>
          <a:solidFill>
            <a:schemeClr val="accent1"/>
          </a:solidFill>
          <a:ln w="57150" cap="flat" cmpd="sng" algn="ctr">
            <a:solidFill>
              <a:srgbClr val="00B0F0"/>
            </a:solidFill>
            <a:prstDash val="solid"/>
            <a:round/>
            <a:headEnd type="none" w="med" len="med"/>
            <a:tailEnd type="none" w="med" len="med"/>
          </a:ln>
          <a:effectLst/>
        </p:spPr>
      </p:cxnSp>
      <p:sp>
        <p:nvSpPr>
          <p:cNvPr id="26" name="TextBox 25"/>
          <p:cNvSpPr txBox="1"/>
          <p:nvPr/>
        </p:nvSpPr>
        <p:spPr>
          <a:xfrm rot="16200000">
            <a:off x="291389" y="2172291"/>
            <a:ext cx="2518360" cy="830997"/>
          </a:xfrm>
          <a:prstGeom prst="rect">
            <a:avLst/>
          </a:prstGeom>
          <a:solidFill>
            <a:srgbClr val="00B050"/>
          </a:solidFill>
          <a:scene3d>
            <a:camera prst="orthographicFront"/>
            <a:lightRig rig="threePt" dir="t"/>
          </a:scene3d>
          <a:sp3d>
            <a:bevelT/>
          </a:sp3d>
        </p:spPr>
        <p:txBody>
          <a:bodyPr wrap="square" rtlCol="0">
            <a:spAutoFit/>
          </a:bodyPr>
          <a:lstStyle/>
          <a:p>
            <a:pPr algn="ctr"/>
            <a:r>
              <a:rPr lang="en-US" dirty="0" smtClean="0"/>
              <a:t>Long term plans lobbying</a:t>
            </a:r>
          </a:p>
        </p:txBody>
      </p:sp>
      <p:sp>
        <p:nvSpPr>
          <p:cNvPr id="29" name="Down Arrow 28"/>
          <p:cNvSpPr/>
          <p:nvPr/>
        </p:nvSpPr>
        <p:spPr bwMode="auto">
          <a:xfrm>
            <a:off x="3070965" y="1883361"/>
            <a:ext cx="533400" cy="693003"/>
          </a:xfrm>
          <a:prstGeom prst="down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bg1"/>
              </a:solidFill>
              <a:effectLst/>
              <a:latin typeface="Book Antiqua" pitchFamily="18" charset="0"/>
            </a:endParaRPr>
          </a:p>
        </p:txBody>
      </p:sp>
      <p:sp>
        <p:nvSpPr>
          <p:cNvPr id="31" name="TextBox 30"/>
          <p:cNvSpPr txBox="1"/>
          <p:nvPr/>
        </p:nvSpPr>
        <p:spPr>
          <a:xfrm>
            <a:off x="2232888" y="2646639"/>
            <a:ext cx="2166697" cy="1200329"/>
          </a:xfrm>
          <a:prstGeom prst="rect">
            <a:avLst/>
          </a:prstGeom>
          <a:solidFill>
            <a:srgbClr val="00B050"/>
          </a:solidFill>
          <a:scene3d>
            <a:camera prst="orthographicFront"/>
            <a:lightRig rig="threePt" dir="t"/>
          </a:scene3d>
          <a:sp3d>
            <a:bevelT/>
          </a:sp3d>
        </p:spPr>
        <p:txBody>
          <a:bodyPr wrap="square" rtlCol="0">
            <a:spAutoFit/>
          </a:bodyPr>
          <a:lstStyle/>
          <a:p>
            <a:pPr algn="ctr"/>
            <a:r>
              <a:rPr lang="en-US" dirty="0" smtClean="0"/>
              <a:t>Trade Studies + Preliminary</a:t>
            </a:r>
          </a:p>
          <a:p>
            <a:pPr algn="ctr"/>
            <a:r>
              <a:rPr lang="en-US" dirty="0" smtClean="0"/>
              <a:t>Design</a:t>
            </a:r>
          </a:p>
        </p:txBody>
      </p:sp>
      <p:sp>
        <p:nvSpPr>
          <p:cNvPr id="32" name="Down Arrow 31"/>
          <p:cNvSpPr/>
          <p:nvPr/>
        </p:nvSpPr>
        <p:spPr bwMode="auto">
          <a:xfrm>
            <a:off x="5410201" y="4643457"/>
            <a:ext cx="533400" cy="1212228"/>
          </a:xfrm>
          <a:prstGeom prst="down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bg1"/>
              </a:solidFill>
              <a:effectLst/>
              <a:latin typeface="Book Antiqua" pitchFamily="18" charset="0"/>
            </a:endParaRPr>
          </a:p>
        </p:txBody>
      </p:sp>
      <p:sp>
        <p:nvSpPr>
          <p:cNvPr id="34" name="TextBox 33"/>
          <p:cNvSpPr txBox="1"/>
          <p:nvPr/>
        </p:nvSpPr>
        <p:spPr>
          <a:xfrm>
            <a:off x="2232887" y="4662101"/>
            <a:ext cx="2166697" cy="461665"/>
          </a:xfrm>
          <a:prstGeom prst="rect">
            <a:avLst/>
          </a:prstGeom>
          <a:solidFill>
            <a:srgbClr val="00B050"/>
          </a:solidFill>
          <a:scene3d>
            <a:camera prst="orthographicFront"/>
            <a:lightRig rig="threePt" dir="t"/>
          </a:scene3d>
          <a:sp3d>
            <a:bevelT/>
          </a:sp3d>
        </p:spPr>
        <p:txBody>
          <a:bodyPr wrap="square" rtlCol="0">
            <a:spAutoFit/>
          </a:bodyPr>
          <a:lstStyle/>
          <a:p>
            <a:pPr algn="ctr"/>
            <a:r>
              <a:rPr lang="en-US" dirty="0" smtClean="0"/>
              <a:t>Final Design</a:t>
            </a:r>
            <a:endParaRPr lang="en-US" dirty="0"/>
          </a:p>
        </p:txBody>
      </p:sp>
      <p:sp>
        <p:nvSpPr>
          <p:cNvPr id="35" name="Down Arrow 34"/>
          <p:cNvSpPr/>
          <p:nvPr/>
        </p:nvSpPr>
        <p:spPr bwMode="auto">
          <a:xfrm>
            <a:off x="3070965" y="3908033"/>
            <a:ext cx="533400" cy="693003"/>
          </a:xfrm>
          <a:prstGeom prst="down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bg1"/>
              </a:solidFill>
              <a:effectLst/>
              <a:latin typeface="Book Antiqua" pitchFamily="18" charset="0"/>
            </a:endParaRPr>
          </a:p>
        </p:txBody>
      </p:sp>
      <p:sp>
        <p:nvSpPr>
          <p:cNvPr id="36" name="Down Arrow 35"/>
          <p:cNvSpPr/>
          <p:nvPr/>
        </p:nvSpPr>
        <p:spPr bwMode="auto">
          <a:xfrm>
            <a:off x="3049536" y="5221764"/>
            <a:ext cx="533400" cy="693003"/>
          </a:xfrm>
          <a:prstGeom prst="down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bg1"/>
              </a:solidFill>
              <a:effectLst/>
              <a:latin typeface="Book Antiqua" pitchFamily="18" charset="0"/>
            </a:endParaRPr>
          </a:p>
        </p:txBody>
      </p:sp>
      <p:sp>
        <p:nvSpPr>
          <p:cNvPr id="38" name="TextBox 37"/>
          <p:cNvSpPr txBox="1"/>
          <p:nvPr/>
        </p:nvSpPr>
        <p:spPr>
          <a:xfrm>
            <a:off x="384010" y="5990035"/>
            <a:ext cx="6108229" cy="461665"/>
          </a:xfrm>
          <a:prstGeom prst="rect">
            <a:avLst/>
          </a:prstGeom>
          <a:solidFill>
            <a:srgbClr val="00B050"/>
          </a:solidFill>
          <a:scene3d>
            <a:camera prst="orthographicFront"/>
            <a:lightRig rig="threePt" dir="t"/>
          </a:scene3d>
          <a:sp3d>
            <a:bevelT/>
          </a:sp3d>
        </p:spPr>
        <p:txBody>
          <a:bodyPr wrap="square" rtlCol="0">
            <a:spAutoFit/>
          </a:bodyPr>
          <a:lstStyle/>
          <a:p>
            <a:pPr algn="ctr"/>
            <a:r>
              <a:rPr lang="en-US" dirty="0" smtClean="0"/>
              <a:t>Construction (post-2022)</a:t>
            </a:r>
          </a:p>
        </p:txBody>
      </p:sp>
      <p:sp>
        <p:nvSpPr>
          <p:cNvPr id="40" name="Down Arrow 39"/>
          <p:cNvSpPr/>
          <p:nvPr/>
        </p:nvSpPr>
        <p:spPr bwMode="auto">
          <a:xfrm>
            <a:off x="5386164" y="3253383"/>
            <a:ext cx="533400" cy="693003"/>
          </a:xfrm>
          <a:prstGeom prst="down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bg1"/>
              </a:solidFill>
              <a:effectLst/>
              <a:latin typeface="Book Antiqua" pitchFamily="18" charset="0"/>
            </a:endParaRPr>
          </a:p>
        </p:txBody>
      </p:sp>
      <p:sp>
        <p:nvSpPr>
          <p:cNvPr id="28" name="Down Arrow 27"/>
          <p:cNvSpPr/>
          <p:nvPr/>
        </p:nvSpPr>
        <p:spPr bwMode="auto">
          <a:xfrm>
            <a:off x="1224031" y="3943155"/>
            <a:ext cx="533400" cy="693003"/>
          </a:xfrm>
          <a:prstGeom prst="down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bg1"/>
              </a:solidFill>
              <a:effectLst/>
              <a:latin typeface="Book Antiqua" pitchFamily="18" charset="0"/>
            </a:endParaRPr>
          </a:p>
        </p:txBody>
      </p:sp>
      <p:sp>
        <p:nvSpPr>
          <p:cNvPr id="30" name="Down Arrow 29"/>
          <p:cNvSpPr/>
          <p:nvPr/>
        </p:nvSpPr>
        <p:spPr bwMode="auto">
          <a:xfrm>
            <a:off x="1232900" y="4814257"/>
            <a:ext cx="533400" cy="693003"/>
          </a:xfrm>
          <a:prstGeom prst="down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bg1"/>
              </a:solidFill>
              <a:effectLst/>
              <a:latin typeface="Book Antiqua" pitchFamily="18" charset="0"/>
            </a:endParaRPr>
          </a:p>
        </p:txBody>
      </p:sp>
      <p:sp>
        <p:nvSpPr>
          <p:cNvPr id="33" name="Down Arrow 32"/>
          <p:cNvSpPr/>
          <p:nvPr/>
        </p:nvSpPr>
        <p:spPr bwMode="auto">
          <a:xfrm>
            <a:off x="350296" y="3653858"/>
            <a:ext cx="533400" cy="693003"/>
          </a:xfrm>
          <a:prstGeom prst="down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bg1"/>
              </a:solidFill>
              <a:effectLst/>
              <a:latin typeface="Book Antiqua" pitchFamily="18" charset="0"/>
            </a:endParaRPr>
          </a:p>
        </p:txBody>
      </p:sp>
      <p:sp>
        <p:nvSpPr>
          <p:cNvPr id="37" name="Down Arrow 36"/>
          <p:cNvSpPr/>
          <p:nvPr/>
        </p:nvSpPr>
        <p:spPr bwMode="auto">
          <a:xfrm>
            <a:off x="359346" y="4430763"/>
            <a:ext cx="533400" cy="693003"/>
          </a:xfrm>
          <a:prstGeom prst="down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bg1"/>
              </a:solidFill>
              <a:effectLst/>
              <a:latin typeface="Book Antiqua" pitchFamily="18" charset="0"/>
            </a:endParaRPr>
          </a:p>
        </p:txBody>
      </p:sp>
      <p:sp>
        <p:nvSpPr>
          <p:cNvPr id="39" name="Down Arrow 38"/>
          <p:cNvSpPr/>
          <p:nvPr/>
        </p:nvSpPr>
        <p:spPr bwMode="auto">
          <a:xfrm>
            <a:off x="359346" y="5199034"/>
            <a:ext cx="533400" cy="693003"/>
          </a:xfrm>
          <a:prstGeom prst="down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bg1"/>
              </a:solidFill>
              <a:effectLst/>
              <a:latin typeface="Book Antiqua" pitchFamily="18" charset="0"/>
            </a:endParaRPr>
          </a:p>
        </p:txBody>
      </p:sp>
    </p:spTree>
    <p:extLst>
      <p:ext uri="{BB962C8B-B14F-4D97-AF65-F5344CB8AC3E}">
        <p14:creationId xmlns:p14="http://schemas.microsoft.com/office/powerpoint/2010/main" val="2519196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wipe(up)">
                                      <p:cBhvr>
                                        <p:cTn id="14" dur="500"/>
                                        <p:tgtEl>
                                          <p:spTgt spid="2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up)">
                                      <p:cBhvr>
                                        <p:cTn id="19" dur="500"/>
                                        <p:tgtEl>
                                          <p:spTgt spid="29"/>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up)">
                                      <p:cBhvr>
                                        <p:cTn id="22" dur="500"/>
                                        <p:tgtEl>
                                          <p:spTgt spid="11"/>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up)">
                                      <p:cBhvr>
                                        <p:cTn id="25" dur="500"/>
                                        <p:tgtEl>
                                          <p:spTgt spid="5"/>
                                        </p:tgtEl>
                                      </p:cBhvr>
                                    </p:animEffect>
                                  </p:childTnLst>
                                </p:cTn>
                              </p:par>
                            </p:childTnLst>
                          </p:cTn>
                        </p:par>
                        <p:par>
                          <p:cTn id="26" fill="hold">
                            <p:stCondLst>
                              <p:cond delay="500"/>
                            </p:stCondLst>
                            <p:childTnLst>
                              <p:par>
                                <p:cTn id="27" presetID="22" presetClass="entr" presetSubtype="1"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500"/>
                                        <p:tgtEl>
                                          <p:spTgt spid="17"/>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up)">
                                      <p:cBhvr>
                                        <p:cTn id="32" dur="500"/>
                                        <p:tgtEl>
                                          <p:spTgt spid="16"/>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up)">
                                      <p:cBhvr>
                                        <p:cTn id="35" dur="500"/>
                                        <p:tgtEl>
                                          <p:spTgt spid="18"/>
                                        </p:tgtEl>
                                      </p:cBhvr>
                                    </p:animEffect>
                                  </p:childTnLst>
                                </p:cTn>
                              </p:par>
                            </p:childTnLst>
                          </p:cTn>
                        </p:par>
                        <p:par>
                          <p:cTn id="36" fill="hold">
                            <p:stCondLst>
                              <p:cond delay="1000"/>
                            </p:stCondLst>
                            <p:childTnLst>
                              <p:par>
                                <p:cTn id="37" presetID="1" presetClass="entr" presetSubtype="0" fill="hold" grpId="0" nodeType="after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up)">
                                      <p:cBhvr>
                                        <p:cTn id="43" dur="500"/>
                                        <p:tgtEl>
                                          <p:spTgt spid="28"/>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wipe(up)">
                                      <p:cBhvr>
                                        <p:cTn id="49" dur="500"/>
                                        <p:tgtEl>
                                          <p:spTgt spid="40"/>
                                        </p:tgtEl>
                                      </p:cBhvr>
                                    </p:animEffect>
                                  </p:childTnLst>
                                </p:cTn>
                              </p:par>
                              <p:par>
                                <p:cTn id="50" presetID="22" presetClass="entr" presetSubtype="1" fill="hold" grpId="0" nodeType="with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wipe(up)">
                                      <p:cBhvr>
                                        <p:cTn id="52" dur="500"/>
                                        <p:tgtEl>
                                          <p:spTgt spid="33"/>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up)">
                                      <p:cBhvr>
                                        <p:cTn id="55" dur="5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34"/>
                                        </p:tgtEl>
                                        <p:attrNameLst>
                                          <p:attrName>style.visibility</p:attrName>
                                        </p:attrNameLst>
                                      </p:cBhvr>
                                      <p:to>
                                        <p:strVal val="visible"/>
                                      </p:to>
                                    </p:set>
                                  </p:childTnLst>
                                </p:cTn>
                              </p:par>
                              <p:par>
                                <p:cTn id="60" presetID="22" presetClass="entr" presetSubtype="1" fill="hold" grpId="0" nodeType="with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wipe(up)">
                                      <p:cBhvr>
                                        <p:cTn id="62" dur="500"/>
                                        <p:tgtEl>
                                          <p:spTgt spid="30"/>
                                        </p:tgtEl>
                                      </p:cBhvr>
                                    </p:animEffect>
                                  </p:childTnLst>
                                </p:cTn>
                              </p:par>
                              <p:par>
                                <p:cTn id="63" presetID="22" presetClass="entr" presetSubtype="1" fill="hold" grpId="0" nodeType="with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wipe(up)">
                                      <p:cBhvr>
                                        <p:cTn id="65" dur="500"/>
                                        <p:tgtEl>
                                          <p:spTgt spid="37"/>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1" fill="hold" grpId="0" nodeType="clickEffect">
                                  <p:stCondLst>
                                    <p:cond delay="0"/>
                                  </p:stCondLst>
                                  <p:childTnLst>
                                    <p:set>
                                      <p:cBhvr>
                                        <p:cTn id="69" dur="1" fill="hold">
                                          <p:stCondLst>
                                            <p:cond delay="0"/>
                                          </p:stCondLst>
                                        </p:cTn>
                                        <p:tgtEl>
                                          <p:spTgt spid="32"/>
                                        </p:tgtEl>
                                        <p:attrNameLst>
                                          <p:attrName>style.visibility</p:attrName>
                                        </p:attrNameLst>
                                      </p:cBhvr>
                                      <p:to>
                                        <p:strVal val="visible"/>
                                      </p:to>
                                    </p:set>
                                    <p:animEffect transition="in" filter="wipe(up)">
                                      <p:cBhvr>
                                        <p:cTn id="70" dur="500"/>
                                        <p:tgtEl>
                                          <p:spTgt spid="32"/>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par>
                                <p:cTn id="74" presetID="22" presetClass="entr" presetSubtype="1" fill="hold" grpId="0" nodeType="with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par>
                                <p:cTn id="77" presetID="22" presetClass="entr" presetSubtype="1"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wipe(up)">
                                      <p:cBhvr>
                                        <p:cTn id="7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4" grpId="0" animBg="1"/>
      <p:bldP spid="15" grpId="0" animBg="1"/>
      <p:bldP spid="16" grpId="0" animBg="1"/>
      <p:bldP spid="17" grpId="0" animBg="1"/>
      <p:bldP spid="18" grpId="0" animBg="1"/>
      <p:bldP spid="19" grpId="0" animBg="1"/>
      <p:bldP spid="26" grpId="0" animBg="1"/>
      <p:bldP spid="29" grpId="0" animBg="1"/>
      <p:bldP spid="31" grpId="0" animBg="1"/>
      <p:bldP spid="32" grpId="0" animBg="1"/>
      <p:bldP spid="34" grpId="0" animBg="1"/>
      <p:bldP spid="35" grpId="0" animBg="1"/>
      <p:bldP spid="36" grpId="0" animBg="1"/>
      <p:bldP spid="38" grpId="0" animBg="1"/>
      <p:bldP spid="40" grpId="0" animBg="1"/>
      <p:bldP spid="28" grpId="0" animBg="1"/>
      <p:bldP spid="30" grpId="0" animBg="1"/>
      <p:bldP spid="33" grpId="0" animBg="1"/>
      <p:bldP spid="37" grpId="0" animBg="1"/>
      <p:bldP spid="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tretch/>
        </p:blipFill>
        <p:spPr>
          <a:xfrm>
            <a:off x="0" y="0"/>
            <a:ext cx="9144000" cy="6857999"/>
          </a:xfrm>
          <a:prstGeom prst="rect">
            <a:avLst/>
          </a:prstGeom>
          <a:noFill/>
          <a:ln>
            <a:noFill/>
          </a:ln>
        </p:spPr>
      </p:pic>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00" y="533400"/>
            <a:ext cx="1447800" cy="1698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76200" y="2438400"/>
            <a:ext cx="8763000" cy="2514600"/>
          </a:xfrm>
          <a:prstGeom prst="rect">
            <a:avLst/>
          </a:prstGeom>
        </p:spPr>
        <p:txBody>
          <a:bodyPr/>
          <a:lstStyle>
            <a:lvl1pPr algn="ctr" rtl="0" eaLnBrk="0" fontAlgn="base" hangingPunct="0">
              <a:spcBef>
                <a:spcPct val="0"/>
              </a:spcBef>
              <a:spcAft>
                <a:spcPct val="0"/>
              </a:spcAft>
              <a:defRPr sz="4000" b="1" i="1" baseline="0">
                <a:solidFill>
                  <a:schemeClr val="accent3"/>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000" b="1" i="1">
                <a:solidFill>
                  <a:srgbClr val="FFCC00"/>
                </a:solidFill>
                <a:effectLst>
                  <a:outerShdw blurRad="38100" dist="38100" dir="2700000" algn="tl">
                    <a:srgbClr val="000000"/>
                  </a:outerShdw>
                </a:effectLst>
                <a:latin typeface="Book Antiqua" pitchFamily="18" charset="0"/>
              </a:defRPr>
            </a:lvl2pPr>
            <a:lvl3pPr algn="l" rtl="0" eaLnBrk="0" fontAlgn="base" hangingPunct="0">
              <a:spcBef>
                <a:spcPct val="0"/>
              </a:spcBef>
              <a:spcAft>
                <a:spcPct val="0"/>
              </a:spcAft>
              <a:defRPr sz="4000" b="1" i="1">
                <a:solidFill>
                  <a:srgbClr val="FFCC00"/>
                </a:solidFill>
                <a:effectLst>
                  <a:outerShdw blurRad="38100" dist="38100" dir="2700000" algn="tl">
                    <a:srgbClr val="000000"/>
                  </a:outerShdw>
                </a:effectLst>
                <a:latin typeface="Book Antiqua" pitchFamily="18" charset="0"/>
              </a:defRPr>
            </a:lvl3pPr>
            <a:lvl4pPr algn="l" rtl="0" eaLnBrk="0" fontAlgn="base" hangingPunct="0">
              <a:spcBef>
                <a:spcPct val="0"/>
              </a:spcBef>
              <a:spcAft>
                <a:spcPct val="0"/>
              </a:spcAft>
              <a:defRPr sz="4000" b="1" i="1">
                <a:solidFill>
                  <a:srgbClr val="FFCC00"/>
                </a:solidFill>
                <a:effectLst>
                  <a:outerShdw blurRad="38100" dist="38100" dir="2700000" algn="tl">
                    <a:srgbClr val="000000"/>
                  </a:outerShdw>
                </a:effectLst>
                <a:latin typeface="Book Antiqua" pitchFamily="18" charset="0"/>
              </a:defRPr>
            </a:lvl4pPr>
            <a:lvl5pPr algn="l" rtl="0" eaLnBrk="0" fontAlgn="base" hangingPunct="0">
              <a:spcBef>
                <a:spcPct val="0"/>
              </a:spcBef>
              <a:spcAft>
                <a:spcPct val="0"/>
              </a:spcAft>
              <a:defRPr sz="4000" b="1" i="1">
                <a:solidFill>
                  <a:srgbClr val="FFCC00"/>
                </a:solidFill>
                <a:effectLst>
                  <a:outerShdw blurRad="38100" dist="38100" dir="2700000" algn="tl">
                    <a:srgbClr val="000000"/>
                  </a:outerShdw>
                </a:effectLst>
                <a:latin typeface="Book Antiqua" pitchFamily="18" charset="0"/>
              </a:defRPr>
            </a:lvl5pPr>
            <a:lvl6pPr marL="457200" algn="l" rtl="0" eaLnBrk="0" fontAlgn="base" hangingPunct="0">
              <a:spcBef>
                <a:spcPct val="0"/>
              </a:spcBef>
              <a:spcAft>
                <a:spcPct val="0"/>
              </a:spcAft>
              <a:defRPr sz="4000" b="1" i="1">
                <a:solidFill>
                  <a:srgbClr val="FFCC00"/>
                </a:solidFill>
                <a:effectLst>
                  <a:outerShdw blurRad="38100" dist="38100" dir="2700000" algn="tl">
                    <a:srgbClr val="000000"/>
                  </a:outerShdw>
                </a:effectLst>
                <a:latin typeface="Book Antiqua" pitchFamily="18" charset="0"/>
              </a:defRPr>
            </a:lvl6pPr>
            <a:lvl7pPr marL="914400" algn="l" rtl="0" eaLnBrk="0" fontAlgn="base" hangingPunct="0">
              <a:spcBef>
                <a:spcPct val="0"/>
              </a:spcBef>
              <a:spcAft>
                <a:spcPct val="0"/>
              </a:spcAft>
              <a:defRPr sz="4000" b="1" i="1">
                <a:solidFill>
                  <a:srgbClr val="FFCC00"/>
                </a:solidFill>
                <a:effectLst>
                  <a:outerShdw blurRad="38100" dist="38100" dir="2700000" algn="tl">
                    <a:srgbClr val="000000"/>
                  </a:outerShdw>
                </a:effectLst>
                <a:latin typeface="Book Antiqua" pitchFamily="18" charset="0"/>
              </a:defRPr>
            </a:lvl7pPr>
            <a:lvl8pPr marL="1371600" algn="l" rtl="0" eaLnBrk="0" fontAlgn="base" hangingPunct="0">
              <a:spcBef>
                <a:spcPct val="0"/>
              </a:spcBef>
              <a:spcAft>
                <a:spcPct val="0"/>
              </a:spcAft>
              <a:defRPr sz="4000" b="1" i="1">
                <a:solidFill>
                  <a:srgbClr val="FFCC00"/>
                </a:solidFill>
                <a:effectLst>
                  <a:outerShdw blurRad="38100" dist="38100" dir="2700000" algn="tl">
                    <a:srgbClr val="000000"/>
                  </a:outerShdw>
                </a:effectLst>
                <a:latin typeface="Book Antiqua" pitchFamily="18" charset="0"/>
              </a:defRPr>
            </a:lvl8pPr>
            <a:lvl9pPr marL="1828800" algn="l" rtl="0" eaLnBrk="0" fontAlgn="base" hangingPunct="0">
              <a:spcBef>
                <a:spcPct val="0"/>
              </a:spcBef>
              <a:spcAft>
                <a:spcPct val="0"/>
              </a:spcAft>
              <a:defRPr sz="4000" b="1" i="1">
                <a:solidFill>
                  <a:srgbClr val="FFCC00"/>
                </a:solidFill>
                <a:effectLst>
                  <a:outerShdw blurRad="38100" dist="38100" dir="2700000" algn="tl">
                    <a:srgbClr val="000000"/>
                  </a:outerShdw>
                </a:effectLst>
                <a:latin typeface="Book Antiqua" pitchFamily="18" charset="0"/>
              </a:defRPr>
            </a:lvl9pPr>
          </a:lstStyle>
          <a:p>
            <a:r>
              <a:rPr lang="en-US" sz="3200" kern="0" dirty="0" smtClean="0">
                <a:solidFill>
                  <a:srgbClr val="FFC000"/>
                </a:solidFill>
                <a:latin typeface="Book Antiqua" panose="02040602050305030304" pitchFamily="18" charset="0"/>
              </a:rPr>
              <a:t>Mahalo…</a:t>
            </a:r>
          </a:p>
          <a:p>
            <a:endParaRPr lang="en-US" sz="3200" kern="0" dirty="0">
              <a:solidFill>
                <a:srgbClr val="FFC000"/>
              </a:solidFill>
              <a:latin typeface="Book Antiqua" panose="02040602050305030304" pitchFamily="18" charset="0"/>
            </a:endParaRPr>
          </a:p>
          <a:p>
            <a:endParaRPr lang="en-US" sz="3200" kern="0" dirty="0" smtClean="0">
              <a:solidFill>
                <a:srgbClr val="FFC000"/>
              </a:solidFill>
              <a:latin typeface="Book Antiqua" panose="02040602050305030304" pitchFamily="18" charset="0"/>
            </a:endParaRPr>
          </a:p>
        </p:txBody>
      </p:sp>
    </p:spTree>
    <p:extLst>
      <p:ext uri="{BB962C8B-B14F-4D97-AF65-F5344CB8AC3E}">
        <p14:creationId xmlns:p14="http://schemas.microsoft.com/office/powerpoint/2010/main" val="938226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tretch/>
        </p:blipFill>
        <p:spPr>
          <a:xfrm>
            <a:off x="0" y="0"/>
            <a:ext cx="9144000" cy="6857999"/>
          </a:xfrm>
          <a:prstGeom prst="rect">
            <a:avLst/>
          </a:prstGeom>
          <a:noFill/>
          <a:ln>
            <a:noFill/>
          </a:ln>
        </p:spPr>
      </p:pic>
      <p:grpSp>
        <p:nvGrpSpPr>
          <p:cNvPr id="2" name="Group 1"/>
          <p:cNvGrpSpPr/>
          <p:nvPr/>
        </p:nvGrpSpPr>
        <p:grpSpPr>
          <a:xfrm>
            <a:off x="1905000" y="914400"/>
            <a:ext cx="5646097" cy="1447854"/>
            <a:chOff x="3193103" y="4419546"/>
            <a:chExt cx="5646097" cy="1447854"/>
          </a:xfrm>
        </p:grpSpPr>
        <p:sp>
          <p:nvSpPr>
            <p:cNvPr id="12" name="TextBox 11"/>
            <p:cNvSpPr txBox="1"/>
            <p:nvPr/>
          </p:nvSpPr>
          <p:spPr>
            <a:xfrm>
              <a:off x="3193103" y="5344180"/>
              <a:ext cx="5646097" cy="523220"/>
            </a:xfrm>
            <a:prstGeom prst="rect">
              <a:avLst/>
            </a:prstGeom>
            <a:noFill/>
          </p:spPr>
          <p:txBody>
            <a:bodyPr wrap="none" rtlCol="0">
              <a:spAutoFit/>
            </a:bodyPr>
            <a:lstStyle/>
            <a:p>
              <a:r>
                <a:rPr lang="en-US" sz="2800" b="0" dirty="0" smtClean="0">
                  <a:solidFill>
                    <a:schemeClr val="bg1"/>
                  </a:solidFill>
                  <a:latin typeface="Exo" panose="02000503000000000000" pitchFamily="50" charset="0"/>
                </a:rPr>
                <a:t>Maunakea Spectroscopic Explorer</a:t>
              </a:r>
              <a:endParaRPr lang="en-US" sz="2800" b="0" dirty="0">
                <a:solidFill>
                  <a:schemeClr val="bg1"/>
                </a:solidFill>
                <a:latin typeface="Exo" panose="02000503000000000000" pitchFamily="50" charset="0"/>
              </a:endParaRPr>
            </a:p>
          </p:txBody>
        </p:sp>
        <p:sp>
          <p:nvSpPr>
            <p:cNvPr id="13" name="Freeform 12"/>
            <p:cNvSpPr/>
            <p:nvPr/>
          </p:nvSpPr>
          <p:spPr>
            <a:xfrm>
              <a:off x="3429000" y="4419546"/>
              <a:ext cx="3640967" cy="762054"/>
            </a:xfrm>
            <a:custGeom>
              <a:avLst/>
              <a:gdLst>
                <a:gd name="connsiteX0" fmla="*/ 4577 w 7379893"/>
                <a:gd name="connsiteY0" fmla="*/ 1410715 h 1592042"/>
                <a:gd name="connsiteX1" fmla="*/ 271277 w 7379893"/>
                <a:gd name="connsiteY1" fmla="*/ 1505965 h 1592042"/>
                <a:gd name="connsiteX2" fmla="*/ 680852 w 7379893"/>
                <a:gd name="connsiteY2" fmla="*/ 1515490 h 1592042"/>
                <a:gd name="connsiteX3" fmla="*/ 1176152 w 7379893"/>
                <a:gd name="connsiteY3" fmla="*/ 1391665 h 1592042"/>
                <a:gd name="connsiteX4" fmla="*/ 1757177 w 7379893"/>
                <a:gd name="connsiteY4" fmla="*/ 1039240 h 1592042"/>
                <a:gd name="connsiteX5" fmla="*/ 2119127 w 7379893"/>
                <a:gd name="connsiteY5" fmla="*/ 705865 h 1592042"/>
                <a:gd name="connsiteX6" fmla="*/ 2414402 w 7379893"/>
                <a:gd name="connsiteY6" fmla="*/ 496315 h 1592042"/>
                <a:gd name="connsiteX7" fmla="*/ 2643002 w 7379893"/>
                <a:gd name="connsiteY7" fmla="*/ 448690 h 1592042"/>
                <a:gd name="connsiteX8" fmla="*/ 2881127 w 7379893"/>
                <a:gd name="connsiteY8" fmla="*/ 496315 h 1592042"/>
                <a:gd name="connsiteX9" fmla="*/ 3033527 w 7379893"/>
                <a:gd name="connsiteY9" fmla="*/ 620140 h 1592042"/>
                <a:gd name="connsiteX10" fmla="*/ 3138302 w 7379893"/>
                <a:gd name="connsiteY10" fmla="*/ 858265 h 1592042"/>
                <a:gd name="connsiteX11" fmla="*/ 3281177 w 7379893"/>
                <a:gd name="connsiteY11" fmla="*/ 1039240 h 1592042"/>
                <a:gd name="connsiteX12" fmla="*/ 3547877 w 7379893"/>
                <a:gd name="connsiteY12" fmla="*/ 915415 h 1592042"/>
                <a:gd name="connsiteX13" fmla="*/ 4700402 w 7379893"/>
                <a:gd name="connsiteY13" fmla="*/ 86740 h 1592042"/>
                <a:gd name="connsiteX14" fmla="*/ 4948052 w 7379893"/>
                <a:gd name="connsiteY14" fmla="*/ 29590 h 1592042"/>
                <a:gd name="connsiteX15" fmla="*/ 5319527 w 7379893"/>
                <a:gd name="connsiteY15" fmla="*/ 124840 h 1592042"/>
                <a:gd name="connsiteX16" fmla="*/ 5786252 w 7379893"/>
                <a:gd name="connsiteY16" fmla="*/ 524890 h 1592042"/>
                <a:gd name="connsiteX17" fmla="*/ 6129152 w 7379893"/>
                <a:gd name="connsiteY17" fmla="*/ 848740 h 1592042"/>
                <a:gd name="connsiteX18" fmla="*/ 6576827 w 7379893"/>
                <a:gd name="connsiteY18" fmla="*/ 1163065 h 1592042"/>
                <a:gd name="connsiteX19" fmla="*/ 7376927 w 7379893"/>
                <a:gd name="connsiteY19" fmla="*/ 1477390 h 1592042"/>
                <a:gd name="connsiteX20" fmla="*/ 6834002 w 7379893"/>
                <a:gd name="connsiteY20" fmla="*/ 1363090 h 1592042"/>
                <a:gd name="connsiteX21" fmla="*/ 6462527 w 7379893"/>
                <a:gd name="connsiteY21" fmla="*/ 1191640 h 1592042"/>
                <a:gd name="connsiteX22" fmla="*/ 5871977 w 7379893"/>
                <a:gd name="connsiteY22" fmla="*/ 782065 h 1592042"/>
                <a:gd name="connsiteX23" fmla="*/ 5443352 w 7379893"/>
                <a:gd name="connsiteY23" fmla="*/ 382015 h 1592042"/>
                <a:gd name="connsiteX24" fmla="*/ 5081402 w 7379893"/>
                <a:gd name="connsiteY24" fmla="*/ 201040 h 1592042"/>
                <a:gd name="connsiteX25" fmla="*/ 4719452 w 7379893"/>
                <a:gd name="connsiteY25" fmla="*/ 267715 h 1592042"/>
                <a:gd name="connsiteX26" fmla="*/ 4176527 w 7379893"/>
                <a:gd name="connsiteY26" fmla="*/ 658240 h 1592042"/>
                <a:gd name="connsiteX27" fmla="*/ 3490727 w 7379893"/>
                <a:gd name="connsiteY27" fmla="*/ 1172590 h 1592042"/>
                <a:gd name="connsiteX28" fmla="*/ 3262127 w 7379893"/>
                <a:gd name="connsiteY28" fmla="*/ 1239265 h 1592042"/>
                <a:gd name="connsiteX29" fmla="*/ 3062102 w 7379893"/>
                <a:gd name="connsiteY29" fmla="*/ 1144015 h 1592042"/>
                <a:gd name="connsiteX30" fmla="*/ 2938277 w 7379893"/>
                <a:gd name="connsiteY30" fmla="*/ 905890 h 1592042"/>
                <a:gd name="connsiteX31" fmla="*/ 2804927 w 7379893"/>
                <a:gd name="connsiteY31" fmla="*/ 658240 h 1592042"/>
                <a:gd name="connsiteX32" fmla="*/ 2566802 w 7379893"/>
                <a:gd name="connsiteY32" fmla="*/ 629665 h 1592042"/>
                <a:gd name="connsiteX33" fmla="*/ 2214377 w 7379893"/>
                <a:gd name="connsiteY33" fmla="*/ 829690 h 1592042"/>
                <a:gd name="connsiteX34" fmla="*/ 1881002 w 7379893"/>
                <a:gd name="connsiteY34" fmla="*/ 1115440 h 1592042"/>
                <a:gd name="connsiteX35" fmla="*/ 1376177 w 7379893"/>
                <a:gd name="connsiteY35" fmla="*/ 1429765 h 1592042"/>
                <a:gd name="connsiteX36" fmla="*/ 880877 w 7379893"/>
                <a:gd name="connsiteY36" fmla="*/ 1563115 h 1592042"/>
                <a:gd name="connsiteX37" fmla="*/ 490352 w 7379893"/>
                <a:gd name="connsiteY37" fmla="*/ 1582165 h 1592042"/>
                <a:gd name="connsiteX38" fmla="*/ 4577 w 7379893"/>
                <a:gd name="connsiteY38" fmla="*/ 1410715 h 1592042"/>
                <a:gd name="connsiteX0" fmla="*/ 4577 w 7379893"/>
                <a:gd name="connsiteY0" fmla="*/ 1392705 h 1574032"/>
                <a:gd name="connsiteX1" fmla="*/ 271277 w 7379893"/>
                <a:gd name="connsiteY1" fmla="*/ 1487955 h 1574032"/>
                <a:gd name="connsiteX2" fmla="*/ 680852 w 7379893"/>
                <a:gd name="connsiteY2" fmla="*/ 1497480 h 1574032"/>
                <a:gd name="connsiteX3" fmla="*/ 1176152 w 7379893"/>
                <a:gd name="connsiteY3" fmla="*/ 1373655 h 1574032"/>
                <a:gd name="connsiteX4" fmla="*/ 1757177 w 7379893"/>
                <a:gd name="connsiteY4" fmla="*/ 1021230 h 1574032"/>
                <a:gd name="connsiteX5" fmla="*/ 2119127 w 7379893"/>
                <a:gd name="connsiteY5" fmla="*/ 687855 h 1574032"/>
                <a:gd name="connsiteX6" fmla="*/ 2414402 w 7379893"/>
                <a:gd name="connsiteY6" fmla="*/ 478305 h 1574032"/>
                <a:gd name="connsiteX7" fmla="*/ 2643002 w 7379893"/>
                <a:gd name="connsiteY7" fmla="*/ 430680 h 1574032"/>
                <a:gd name="connsiteX8" fmla="*/ 2881127 w 7379893"/>
                <a:gd name="connsiteY8" fmla="*/ 478305 h 1574032"/>
                <a:gd name="connsiteX9" fmla="*/ 3033527 w 7379893"/>
                <a:gd name="connsiteY9" fmla="*/ 602130 h 1574032"/>
                <a:gd name="connsiteX10" fmla="*/ 3138302 w 7379893"/>
                <a:gd name="connsiteY10" fmla="*/ 840255 h 1574032"/>
                <a:gd name="connsiteX11" fmla="*/ 3281177 w 7379893"/>
                <a:gd name="connsiteY11" fmla="*/ 1021230 h 1574032"/>
                <a:gd name="connsiteX12" fmla="*/ 3547877 w 7379893"/>
                <a:gd name="connsiteY12" fmla="*/ 897405 h 1574032"/>
                <a:gd name="connsiteX13" fmla="*/ 4309877 w 7379893"/>
                <a:gd name="connsiteY13" fmla="*/ 316380 h 1574032"/>
                <a:gd name="connsiteX14" fmla="*/ 4948052 w 7379893"/>
                <a:gd name="connsiteY14" fmla="*/ 11580 h 1574032"/>
                <a:gd name="connsiteX15" fmla="*/ 5319527 w 7379893"/>
                <a:gd name="connsiteY15" fmla="*/ 106830 h 1574032"/>
                <a:gd name="connsiteX16" fmla="*/ 5786252 w 7379893"/>
                <a:gd name="connsiteY16" fmla="*/ 506880 h 1574032"/>
                <a:gd name="connsiteX17" fmla="*/ 6129152 w 7379893"/>
                <a:gd name="connsiteY17" fmla="*/ 830730 h 1574032"/>
                <a:gd name="connsiteX18" fmla="*/ 6576827 w 7379893"/>
                <a:gd name="connsiteY18" fmla="*/ 1145055 h 1574032"/>
                <a:gd name="connsiteX19" fmla="*/ 7376927 w 7379893"/>
                <a:gd name="connsiteY19" fmla="*/ 1459380 h 1574032"/>
                <a:gd name="connsiteX20" fmla="*/ 6834002 w 7379893"/>
                <a:gd name="connsiteY20" fmla="*/ 1345080 h 1574032"/>
                <a:gd name="connsiteX21" fmla="*/ 6462527 w 7379893"/>
                <a:gd name="connsiteY21" fmla="*/ 1173630 h 1574032"/>
                <a:gd name="connsiteX22" fmla="*/ 5871977 w 7379893"/>
                <a:gd name="connsiteY22" fmla="*/ 764055 h 1574032"/>
                <a:gd name="connsiteX23" fmla="*/ 5443352 w 7379893"/>
                <a:gd name="connsiteY23" fmla="*/ 364005 h 1574032"/>
                <a:gd name="connsiteX24" fmla="*/ 5081402 w 7379893"/>
                <a:gd name="connsiteY24" fmla="*/ 183030 h 1574032"/>
                <a:gd name="connsiteX25" fmla="*/ 4719452 w 7379893"/>
                <a:gd name="connsiteY25" fmla="*/ 249705 h 1574032"/>
                <a:gd name="connsiteX26" fmla="*/ 4176527 w 7379893"/>
                <a:gd name="connsiteY26" fmla="*/ 640230 h 1574032"/>
                <a:gd name="connsiteX27" fmla="*/ 3490727 w 7379893"/>
                <a:gd name="connsiteY27" fmla="*/ 1154580 h 1574032"/>
                <a:gd name="connsiteX28" fmla="*/ 3262127 w 7379893"/>
                <a:gd name="connsiteY28" fmla="*/ 1221255 h 1574032"/>
                <a:gd name="connsiteX29" fmla="*/ 3062102 w 7379893"/>
                <a:gd name="connsiteY29" fmla="*/ 1126005 h 1574032"/>
                <a:gd name="connsiteX30" fmla="*/ 2938277 w 7379893"/>
                <a:gd name="connsiteY30" fmla="*/ 887880 h 1574032"/>
                <a:gd name="connsiteX31" fmla="*/ 2804927 w 7379893"/>
                <a:gd name="connsiteY31" fmla="*/ 640230 h 1574032"/>
                <a:gd name="connsiteX32" fmla="*/ 2566802 w 7379893"/>
                <a:gd name="connsiteY32" fmla="*/ 611655 h 1574032"/>
                <a:gd name="connsiteX33" fmla="*/ 2214377 w 7379893"/>
                <a:gd name="connsiteY33" fmla="*/ 811680 h 1574032"/>
                <a:gd name="connsiteX34" fmla="*/ 1881002 w 7379893"/>
                <a:gd name="connsiteY34" fmla="*/ 1097430 h 1574032"/>
                <a:gd name="connsiteX35" fmla="*/ 1376177 w 7379893"/>
                <a:gd name="connsiteY35" fmla="*/ 1411755 h 1574032"/>
                <a:gd name="connsiteX36" fmla="*/ 880877 w 7379893"/>
                <a:gd name="connsiteY36" fmla="*/ 1545105 h 1574032"/>
                <a:gd name="connsiteX37" fmla="*/ 490352 w 7379893"/>
                <a:gd name="connsiteY37" fmla="*/ 1564155 h 1574032"/>
                <a:gd name="connsiteX38" fmla="*/ 4577 w 7379893"/>
                <a:gd name="connsiteY38" fmla="*/ 1392705 h 1574032"/>
                <a:gd name="connsiteX0" fmla="*/ 4577 w 7379893"/>
                <a:gd name="connsiteY0" fmla="*/ 1392705 h 1574032"/>
                <a:gd name="connsiteX1" fmla="*/ 271277 w 7379893"/>
                <a:gd name="connsiteY1" fmla="*/ 1487955 h 1574032"/>
                <a:gd name="connsiteX2" fmla="*/ 680852 w 7379893"/>
                <a:gd name="connsiteY2" fmla="*/ 1497480 h 1574032"/>
                <a:gd name="connsiteX3" fmla="*/ 1176152 w 7379893"/>
                <a:gd name="connsiteY3" fmla="*/ 1373655 h 1574032"/>
                <a:gd name="connsiteX4" fmla="*/ 1757177 w 7379893"/>
                <a:gd name="connsiteY4" fmla="*/ 1021230 h 1574032"/>
                <a:gd name="connsiteX5" fmla="*/ 2119127 w 7379893"/>
                <a:gd name="connsiteY5" fmla="*/ 687855 h 1574032"/>
                <a:gd name="connsiteX6" fmla="*/ 2414402 w 7379893"/>
                <a:gd name="connsiteY6" fmla="*/ 478305 h 1574032"/>
                <a:gd name="connsiteX7" fmla="*/ 2643002 w 7379893"/>
                <a:gd name="connsiteY7" fmla="*/ 430680 h 1574032"/>
                <a:gd name="connsiteX8" fmla="*/ 2881127 w 7379893"/>
                <a:gd name="connsiteY8" fmla="*/ 478305 h 1574032"/>
                <a:gd name="connsiteX9" fmla="*/ 3033527 w 7379893"/>
                <a:gd name="connsiteY9" fmla="*/ 602130 h 1574032"/>
                <a:gd name="connsiteX10" fmla="*/ 3138302 w 7379893"/>
                <a:gd name="connsiteY10" fmla="*/ 840255 h 1574032"/>
                <a:gd name="connsiteX11" fmla="*/ 3281177 w 7379893"/>
                <a:gd name="connsiteY11" fmla="*/ 1021230 h 1574032"/>
                <a:gd name="connsiteX12" fmla="*/ 3547877 w 7379893"/>
                <a:gd name="connsiteY12" fmla="*/ 897405 h 1574032"/>
                <a:gd name="connsiteX13" fmla="*/ 4309877 w 7379893"/>
                <a:gd name="connsiteY13" fmla="*/ 316380 h 1574032"/>
                <a:gd name="connsiteX14" fmla="*/ 4948052 w 7379893"/>
                <a:gd name="connsiteY14" fmla="*/ 11580 h 1574032"/>
                <a:gd name="connsiteX15" fmla="*/ 5319527 w 7379893"/>
                <a:gd name="connsiteY15" fmla="*/ 106830 h 1574032"/>
                <a:gd name="connsiteX16" fmla="*/ 5786252 w 7379893"/>
                <a:gd name="connsiteY16" fmla="*/ 506880 h 1574032"/>
                <a:gd name="connsiteX17" fmla="*/ 6129152 w 7379893"/>
                <a:gd name="connsiteY17" fmla="*/ 830730 h 1574032"/>
                <a:gd name="connsiteX18" fmla="*/ 6576827 w 7379893"/>
                <a:gd name="connsiteY18" fmla="*/ 1145055 h 1574032"/>
                <a:gd name="connsiteX19" fmla="*/ 7376927 w 7379893"/>
                <a:gd name="connsiteY19" fmla="*/ 1459380 h 1574032"/>
                <a:gd name="connsiteX20" fmla="*/ 6834002 w 7379893"/>
                <a:gd name="connsiteY20" fmla="*/ 1345080 h 1574032"/>
                <a:gd name="connsiteX21" fmla="*/ 6462527 w 7379893"/>
                <a:gd name="connsiteY21" fmla="*/ 1173630 h 1574032"/>
                <a:gd name="connsiteX22" fmla="*/ 5871977 w 7379893"/>
                <a:gd name="connsiteY22" fmla="*/ 764055 h 1574032"/>
                <a:gd name="connsiteX23" fmla="*/ 5443352 w 7379893"/>
                <a:gd name="connsiteY23" fmla="*/ 364005 h 1574032"/>
                <a:gd name="connsiteX24" fmla="*/ 5081402 w 7379893"/>
                <a:gd name="connsiteY24" fmla="*/ 183030 h 1574032"/>
                <a:gd name="connsiteX25" fmla="*/ 4719452 w 7379893"/>
                <a:gd name="connsiteY25" fmla="*/ 249705 h 1574032"/>
                <a:gd name="connsiteX26" fmla="*/ 4176527 w 7379893"/>
                <a:gd name="connsiteY26" fmla="*/ 640230 h 1574032"/>
                <a:gd name="connsiteX27" fmla="*/ 3490727 w 7379893"/>
                <a:gd name="connsiteY27" fmla="*/ 1154580 h 1574032"/>
                <a:gd name="connsiteX28" fmla="*/ 3262127 w 7379893"/>
                <a:gd name="connsiteY28" fmla="*/ 1221255 h 1574032"/>
                <a:gd name="connsiteX29" fmla="*/ 3062102 w 7379893"/>
                <a:gd name="connsiteY29" fmla="*/ 1126005 h 1574032"/>
                <a:gd name="connsiteX30" fmla="*/ 2938277 w 7379893"/>
                <a:gd name="connsiteY30" fmla="*/ 887880 h 1574032"/>
                <a:gd name="connsiteX31" fmla="*/ 2804927 w 7379893"/>
                <a:gd name="connsiteY31" fmla="*/ 640230 h 1574032"/>
                <a:gd name="connsiteX32" fmla="*/ 2566802 w 7379893"/>
                <a:gd name="connsiteY32" fmla="*/ 611655 h 1574032"/>
                <a:gd name="connsiteX33" fmla="*/ 2214377 w 7379893"/>
                <a:gd name="connsiteY33" fmla="*/ 811680 h 1574032"/>
                <a:gd name="connsiteX34" fmla="*/ 1881002 w 7379893"/>
                <a:gd name="connsiteY34" fmla="*/ 1097430 h 1574032"/>
                <a:gd name="connsiteX35" fmla="*/ 1376177 w 7379893"/>
                <a:gd name="connsiteY35" fmla="*/ 1411755 h 1574032"/>
                <a:gd name="connsiteX36" fmla="*/ 880877 w 7379893"/>
                <a:gd name="connsiteY36" fmla="*/ 1545105 h 1574032"/>
                <a:gd name="connsiteX37" fmla="*/ 490352 w 7379893"/>
                <a:gd name="connsiteY37" fmla="*/ 1564155 h 1574032"/>
                <a:gd name="connsiteX38" fmla="*/ 4577 w 7379893"/>
                <a:gd name="connsiteY38" fmla="*/ 1392705 h 1574032"/>
                <a:gd name="connsiteX0" fmla="*/ 4577 w 7379893"/>
                <a:gd name="connsiteY0" fmla="*/ 1353457 h 1534784"/>
                <a:gd name="connsiteX1" fmla="*/ 271277 w 7379893"/>
                <a:gd name="connsiteY1" fmla="*/ 1448707 h 1534784"/>
                <a:gd name="connsiteX2" fmla="*/ 680852 w 7379893"/>
                <a:gd name="connsiteY2" fmla="*/ 1458232 h 1534784"/>
                <a:gd name="connsiteX3" fmla="*/ 1176152 w 7379893"/>
                <a:gd name="connsiteY3" fmla="*/ 1334407 h 1534784"/>
                <a:gd name="connsiteX4" fmla="*/ 1757177 w 7379893"/>
                <a:gd name="connsiteY4" fmla="*/ 981982 h 1534784"/>
                <a:gd name="connsiteX5" fmla="*/ 2119127 w 7379893"/>
                <a:gd name="connsiteY5" fmla="*/ 648607 h 1534784"/>
                <a:gd name="connsiteX6" fmla="*/ 2414402 w 7379893"/>
                <a:gd name="connsiteY6" fmla="*/ 439057 h 1534784"/>
                <a:gd name="connsiteX7" fmla="*/ 2643002 w 7379893"/>
                <a:gd name="connsiteY7" fmla="*/ 391432 h 1534784"/>
                <a:gd name="connsiteX8" fmla="*/ 2881127 w 7379893"/>
                <a:gd name="connsiteY8" fmla="*/ 439057 h 1534784"/>
                <a:gd name="connsiteX9" fmla="*/ 3033527 w 7379893"/>
                <a:gd name="connsiteY9" fmla="*/ 562882 h 1534784"/>
                <a:gd name="connsiteX10" fmla="*/ 3138302 w 7379893"/>
                <a:gd name="connsiteY10" fmla="*/ 801007 h 1534784"/>
                <a:gd name="connsiteX11" fmla="*/ 3281177 w 7379893"/>
                <a:gd name="connsiteY11" fmla="*/ 981982 h 1534784"/>
                <a:gd name="connsiteX12" fmla="*/ 3547877 w 7379893"/>
                <a:gd name="connsiteY12" fmla="*/ 858157 h 1534784"/>
                <a:gd name="connsiteX13" fmla="*/ 4309877 w 7379893"/>
                <a:gd name="connsiteY13" fmla="*/ 277132 h 1534784"/>
                <a:gd name="connsiteX14" fmla="*/ 4748027 w 7379893"/>
                <a:gd name="connsiteY14" fmla="*/ 19957 h 1534784"/>
                <a:gd name="connsiteX15" fmla="*/ 5319527 w 7379893"/>
                <a:gd name="connsiteY15" fmla="*/ 67582 h 1534784"/>
                <a:gd name="connsiteX16" fmla="*/ 5786252 w 7379893"/>
                <a:gd name="connsiteY16" fmla="*/ 467632 h 1534784"/>
                <a:gd name="connsiteX17" fmla="*/ 6129152 w 7379893"/>
                <a:gd name="connsiteY17" fmla="*/ 791482 h 1534784"/>
                <a:gd name="connsiteX18" fmla="*/ 6576827 w 7379893"/>
                <a:gd name="connsiteY18" fmla="*/ 1105807 h 1534784"/>
                <a:gd name="connsiteX19" fmla="*/ 7376927 w 7379893"/>
                <a:gd name="connsiteY19" fmla="*/ 1420132 h 1534784"/>
                <a:gd name="connsiteX20" fmla="*/ 6834002 w 7379893"/>
                <a:gd name="connsiteY20" fmla="*/ 1305832 h 1534784"/>
                <a:gd name="connsiteX21" fmla="*/ 6462527 w 7379893"/>
                <a:gd name="connsiteY21" fmla="*/ 1134382 h 1534784"/>
                <a:gd name="connsiteX22" fmla="*/ 5871977 w 7379893"/>
                <a:gd name="connsiteY22" fmla="*/ 724807 h 1534784"/>
                <a:gd name="connsiteX23" fmla="*/ 5443352 w 7379893"/>
                <a:gd name="connsiteY23" fmla="*/ 324757 h 1534784"/>
                <a:gd name="connsiteX24" fmla="*/ 5081402 w 7379893"/>
                <a:gd name="connsiteY24" fmla="*/ 143782 h 1534784"/>
                <a:gd name="connsiteX25" fmla="*/ 4719452 w 7379893"/>
                <a:gd name="connsiteY25" fmla="*/ 210457 h 1534784"/>
                <a:gd name="connsiteX26" fmla="*/ 4176527 w 7379893"/>
                <a:gd name="connsiteY26" fmla="*/ 600982 h 1534784"/>
                <a:gd name="connsiteX27" fmla="*/ 3490727 w 7379893"/>
                <a:gd name="connsiteY27" fmla="*/ 1115332 h 1534784"/>
                <a:gd name="connsiteX28" fmla="*/ 3262127 w 7379893"/>
                <a:gd name="connsiteY28" fmla="*/ 1182007 h 1534784"/>
                <a:gd name="connsiteX29" fmla="*/ 3062102 w 7379893"/>
                <a:gd name="connsiteY29" fmla="*/ 1086757 h 1534784"/>
                <a:gd name="connsiteX30" fmla="*/ 2938277 w 7379893"/>
                <a:gd name="connsiteY30" fmla="*/ 848632 h 1534784"/>
                <a:gd name="connsiteX31" fmla="*/ 2804927 w 7379893"/>
                <a:gd name="connsiteY31" fmla="*/ 600982 h 1534784"/>
                <a:gd name="connsiteX32" fmla="*/ 2566802 w 7379893"/>
                <a:gd name="connsiteY32" fmla="*/ 572407 h 1534784"/>
                <a:gd name="connsiteX33" fmla="*/ 2214377 w 7379893"/>
                <a:gd name="connsiteY33" fmla="*/ 772432 h 1534784"/>
                <a:gd name="connsiteX34" fmla="*/ 1881002 w 7379893"/>
                <a:gd name="connsiteY34" fmla="*/ 1058182 h 1534784"/>
                <a:gd name="connsiteX35" fmla="*/ 1376177 w 7379893"/>
                <a:gd name="connsiteY35" fmla="*/ 1372507 h 1534784"/>
                <a:gd name="connsiteX36" fmla="*/ 880877 w 7379893"/>
                <a:gd name="connsiteY36" fmla="*/ 1505857 h 1534784"/>
                <a:gd name="connsiteX37" fmla="*/ 490352 w 7379893"/>
                <a:gd name="connsiteY37" fmla="*/ 1524907 h 1534784"/>
                <a:gd name="connsiteX38" fmla="*/ 4577 w 7379893"/>
                <a:gd name="connsiteY38" fmla="*/ 1353457 h 1534784"/>
                <a:gd name="connsiteX0" fmla="*/ 4577 w 7379893"/>
                <a:gd name="connsiteY0" fmla="*/ 1366845 h 1548172"/>
                <a:gd name="connsiteX1" fmla="*/ 271277 w 7379893"/>
                <a:gd name="connsiteY1" fmla="*/ 1462095 h 1548172"/>
                <a:gd name="connsiteX2" fmla="*/ 680852 w 7379893"/>
                <a:gd name="connsiteY2" fmla="*/ 1471620 h 1548172"/>
                <a:gd name="connsiteX3" fmla="*/ 1176152 w 7379893"/>
                <a:gd name="connsiteY3" fmla="*/ 1347795 h 1548172"/>
                <a:gd name="connsiteX4" fmla="*/ 1757177 w 7379893"/>
                <a:gd name="connsiteY4" fmla="*/ 995370 h 1548172"/>
                <a:gd name="connsiteX5" fmla="*/ 2119127 w 7379893"/>
                <a:gd name="connsiteY5" fmla="*/ 661995 h 1548172"/>
                <a:gd name="connsiteX6" fmla="*/ 2414402 w 7379893"/>
                <a:gd name="connsiteY6" fmla="*/ 452445 h 1548172"/>
                <a:gd name="connsiteX7" fmla="*/ 2643002 w 7379893"/>
                <a:gd name="connsiteY7" fmla="*/ 404820 h 1548172"/>
                <a:gd name="connsiteX8" fmla="*/ 2881127 w 7379893"/>
                <a:gd name="connsiteY8" fmla="*/ 452445 h 1548172"/>
                <a:gd name="connsiteX9" fmla="*/ 3033527 w 7379893"/>
                <a:gd name="connsiteY9" fmla="*/ 576270 h 1548172"/>
                <a:gd name="connsiteX10" fmla="*/ 3138302 w 7379893"/>
                <a:gd name="connsiteY10" fmla="*/ 814395 h 1548172"/>
                <a:gd name="connsiteX11" fmla="*/ 3281177 w 7379893"/>
                <a:gd name="connsiteY11" fmla="*/ 995370 h 1548172"/>
                <a:gd name="connsiteX12" fmla="*/ 3547877 w 7379893"/>
                <a:gd name="connsiteY12" fmla="*/ 871545 h 1548172"/>
                <a:gd name="connsiteX13" fmla="*/ 4309877 w 7379893"/>
                <a:gd name="connsiteY13" fmla="*/ 290520 h 1548172"/>
                <a:gd name="connsiteX14" fmla="*/ 4748027 w 7379893"/>
                <a:gd name="connsiteY14" fmla="*/ 33345 h 1548172"/>
                <a:gd name="connsiteX15" fmla="*/ 5243327 w 7379893"/>
                <a:gd name="connsiteY15" fmla="*/ 52395 h 1548172"/>
                <a:gd name="connsiteX16" fmla="*/ 5786252 w 7379893"/>
                <a:gd name="connsiteY16" fmla="*/ 481020 h 1548172"/>
                <a:gd name="connsiteX17" fmla="*/ 6129152 w 7379893"/>
                <a:gd name="connsiteY17" fmla="*/ 804870 h 1548172"/>
                <a:gd name="connsiteX18" fmla="*/ 6576827 w 7379893"/>
                <a:gd name="connsiteY18" fmla="*/ 1119195 h 1548172"/>
                <a:gd name="connsiteX19" fmla="*/ 7376927 w 7379893"/>
                <a:gd name="connsiteY19" fmla="*/ 1433520 h 1548172"/>
                <a:gd name="connsiteX20" fmla="*/ 6834002 w 7379893"/>
                <a:gd name="connsiteY20" fmla="*/ 1319220 h 1548172"/>
                <a:gd name="connsiteX21" fmla="*/ 6462527 w 7379893"/>
                <a:gd name="connsiteY21" fmla="*/ 1147770 h 1548172"/>
                <a:gd name="connsiteX22" fmla="*/ 5871977 w 7379893"/>
                <a:gd name="connsiteY22" fmla="*/ 738195 h 1548172"/>
                <a:gd name="connsiteX23" fmla="*/ 5443352 w 7379893"/>
                <a:gd name="connsiteY23" fmla="*/ 338145 h 1548172"/>
                <a:gd name="connsiteX24" fmla="*/ 5081402 w 7379893"/>
                <a:gd name="connsiteY24" fmla="*/ 157170 h 1548172"/>
                <a:gd name="connsiteX25" fmla="*/ 4719452 w 7379893"/>
                <a:gd name="connsiteY25" fmla="*/ 223845 h 1548172"/>
                <a:gd name="connsiteX26" fmla="*/ 4176527 w 7379893"/>
                <a:gd name="connsiteY26" fmla="*/ 614370 h 1548172"/>
                <a:gd name="connsiteX27" fmla="*/ 3490727 w 7379893"/>
                <a:gd name="connsiteY27" fmla="*/ 1128720 h 1548172"/>
                <a:gd name="connsiteX28" fmla="*/ 3262127 w 7379893"/>
                <a:gd name="connsiteY28" fmla="*/ 1195395 h 1548172"/>
                <a:gd name="connsiteX29" fmla="*/ 3062102 w 7379893"/>
                <a:gd name="connsiteY29" fmla="*/ 1100145 h 1548172"/>
                <a:gd name="connsiteX30" fmla="*/ 2938277 w 7379893"/>
                <a:gd name="connsiteY30" fmla="*/ 862020 h 1548172"/>
                <a:gd name="connsiteX31" fmla="*/ 2804927 w 7379893"/>
                <a:gd name="connsiteY31" fmla="*/ 614370 h 1548172"/>
                <a:gd name="connsiteX32" fmla="*/ 2566802 w 7379893"/>
                <a:gd name="connsiteY32" fmla="*/ 585795 h 1548172"/>
                <a:gd name="connsiteX33" fmla="*/ 2214377 w 7379893"/>
                <a:gd name="connsiteY33" fmla="*/ 785820 h 1548172"/>
                <a:gd name="connsiteX34" fmla="*/ 1881002 w 7379893"/>
                <a:gd name="connsiteY34" fmla="*/ 1071570 h 1548172"/>
                <a:gd name="connsiteX35" fmla="*/ 1376177 w 7379893"/>
                <a:gd name="connsiteY35" fmla="*/ 1385895 h 1548172"/>
                <a:gd name="connsiteX36" fmla="*/ 880877 w 7379893"/>
                <a:gd name="connsiteY36" fmla="*/ 1519245 h 1548172"/>
                <a:gd name="connsiteX37" fmla="*/ 490352 w 7379893"/>
                <a:gd name="connsiteY37" fmla="*/ 1538295 h 1548172"/>
                <a:gd name="connsiteX38" fmla="*/ 4577 w 7379893"/>
                <a:gd name="connsiteY38" fmla="*/ 1366845 h 1548172"/>
                <a:gd name="connsiteX0" fmla="*/ 1386 w 7376702"/>
                <a:gd name="connsiteY0" fmla="*/ 1366845 h 1543959"/>
                <a:gd name="connsiteX1" fmla="*/ 268086 w 7376702"/>
                <a:gd name="connsiteY1" fmla="*/ 1462095 h 1543959"/>
                <a:gd name="connsiteX2" fmla="*/ 677661 w 7376702"/>
                <a:gd name="connsiteY2" fmla="*/ 1471620 h 1543959"/>
                <a:gd name="connsiteX3" fmla="*/ 1172961 w 7376702"/>
                <a:gd name="connsiteY3" fmla="*/ 1347795 h 1543959"/>
                <a:gd name="connsiteX4" fmla="*/ 1753986 w 7376702"/>
                <a:gd name="connsiteY4" fmla="*/ 995370 h 1543959"/>
                <a:gd name="connsiteX5" fmla="*/ 2115936 w 7376702"/>
                <a:gd name="connsiteY5" fmla="*/ 661995 h 1543959"/>
                <a:gd name="connsiteX6" fmla="*/ 2411211 w 7376702"/>
                <a:gd name="connsiteY6" fmla="*/ 452445 h 1543959"/>
                <a:gd name="connsiteX7" fmla="*/ 2639811 w 7376702"/>
                <a:gd name="connsiteY7" fmla="*/ 404820 h 1543959"/>
                <a:gd name="connsiteX8" fmla="*/ 2877936 w 7376702"/>
                <a:gd name="connsiteY8" fmla="*/ 452445 h 1543959"/>
                <a:gd name="connsiteX9" fmla="*/ 3030336 w 7376702"/>
                <a:gd name="connsiteY9" fmla="*/ 576270 h 1543959"/>
                <a:gd name="connsiteX10" fmla="*/ 3135111 w 7376702"/>
                <a:gd name="connsiteY10" fmla="*/ 814395 h 1543959"/>
                <a:gd name="connsiteX11" fmla="*/ 3277986 w 7376702"/>
                <a:gd name="connsiteY11" fmla="*/ 995370 h 1543959"/>
                <a:gd name="connsiteX12" fmla="*/ 3544686 w 7376702"/>
                <a:gd name="connsiteY12" fmla="*/ 871545 h 1543959"/>
                <a:gd name="connsiteX13" fmla="*/ 4306686 w 7376702"/>
                <a:gd name="connsiteY13" fmla="*/ 290520 h 1543959"/>
                <a:gd name="connsiteX14" fmla="*/ 4744836 w 7376702"/>
                <a:gd name="connsiteY14" fmla="*/ 33345 h 1543959"/>
                <a:gd name="connsiteX15" fmla="*/ 5240136 w 7376702"/>
                <a:gd name="connsiteY15" fmla="*/ 52395 h 1543959"/>
                <a:gd name="connsiteX16" fmla="*/ 5783061 w 7376702"/>
                <a:gd name="connsiteY16" fmla="*/ 481020 h 1543959"/>
                <a:gd name="connsiteX17" fmla="*/ 6125961 w 7376702"/>
                <a:gd name="connsiteY17" fmla="*/ 804870 h 1543959"/>
                <a:gd name="connsiteX18" fmla="*/ 6573636 w 7376702"/>
                <a:gd name="connsiteY18" fmla="*/ 1119195 h 1543959"/>
                <a:gd name="connsiteX19" fmla="*/ 7373736 w 7376702"/>
                <a:gd name="connsiteY19" fmla="*/ 1433520 h 1543959"/>
                <a:gd name="connsiteX20" fmla="*/ 6830811 w 7376702"/>
                <a:gd name="connsiteY20" fmla="*/ 1319220 h 1543959"/>
                <a:gd name="connsiteX21" fmla="*/ 6459336 w 7376702"/>
                <a:gd name="connsiteY21" fmla="*/ 1147770 h 1543959"/>
                <a:gd name="connsiteX22" fmla="*/ 5868786 w 7376702"/>
                <a:gd name="connsiteY22" fmla="*/ 738195 h 1543959"/>
                <a:gd name="connsiteX23" fmla="*/ 5440161 w 7376702"/>
                <a:gd name="connsiteY23" fmla="*/ 338145 h 1543959"/>
                <a:gd name="connsiteX24" fmla="*/ 5078211 w 7376702"/>
                <a:gd name="connsiteY24" fmla="*/ 157170 h 1543959"/>
                <a:gd name="connsiteX25" fmla="*/ 4716261 w 7376702"/>
                <a:gd name="connsiteY25" fmla="*/ 223845 h 1543959"/>
                <a:gd name="connsiteX26" fmla="*/ 4173336 w 7376702"/>
                <a:gd name="connsiteY26" fmla="*/ 614370 h 1543959"/>
                <a:gd name="connsiteX27" fmla="*/ 3487536 w 7376702"/>
                <a:gd name="connsiteY27" fmla="*/ 1128720 h 1543959"/>
                <a:gd name="connsiteX28" fmla="*/ 3258936 w 7376702"/>
                <a:gd name="connsiteY28" fmla="*/ 1195395 h 1543959"/>
                <a:gd name="connsiteX29" fmla="*/ 3058911 w 7376702"/>
                <a:gd name="connsiteY29" fmla="*/ 1100145 h 1543959"/>
                <a:gd name="connsiteX30" fmla="*/ 2935086 w 7376702"/>
                <a:gd name="connsiteY30" fmla="*/ 862020 h 1543959"/>
                <a:gd name="connsiteX31" fmla="*/ 2801736 w 7376702"/>
                <a:gd name="connsiteY31" fmla="*/ 614370 h 1543959"/>
                <a:gd name="connsiteX32" fmla="*/ 2563611 w 7376702"/>
                <a:gd name="connsiteY32" fmla="*/ 585795 h 1543959"/>
                <a:gd name="connsiteX33" fmla="*/ 2211186 w 7376702"/>
                <a:gd name="connsiteY33" fmla="*/ 785820 h 1543959"/>
                <a:gd name="connsiteX34" fmla="*/ 1877811 w 7376702"/>
                <a:gd name="connsiteY34" fmla="*/ 1071570 h 1543959"/>
                <a:gd name="connsiteX35" fmla="*/ 1372986 w 7376702"/>
                <a:gd name="connsiteY35" fmla="*/ 1385895 h 1543959"/>
                <a:gd name="connsiteX36" fmla="*/ 877686 w 7376702"/>
                <a:gd name="connsiteY36" fmla="*/ 1519245 h 1543959"/>
                <a:gd name="connsiteX37" fmla="*/ 379585 w 7376702"/>
                <a:gd name="connsiteY37" fmla="*/ 1532319 h 1543959"/>
                <a:gd name="connsiteX38" fmla="*/ 1386 w 7376702"/>
                <a:gd name="connsiteY38" fmla="*/ 1366845 h 1543959"/>
                <a:gd name="connsiteX0" fmla="*/ 1386 w 7376785"/>
                <a:gd name="connsiteY0" fmla="*/ 1366845 h 1543959"/>
                <a:gd name="connsiteX1" fmla="*/ 268086 w 7376785"/>
                <a:gd name="connsiteY1" fmla="*/ 1462095 h 1543959"/>
                <a:gd name="connsiteX2" fmla="*/ 677661 w 7376785"/>
                <a:gd name="connsiteY2" fmla="*/ 1471620 h 1543959"/>
                <a:gd name="connsiteX3" fmla="*/ 1172961 w 7376785"/>
                <a:gd name="connsiteY3" fmla="*/ 1347795 h 1543959"/>
                <a:gd name="connsiteX4" fmla="*/ 1753986 w 7376785"/>
                <a:gd name="connsiteY4" fmla="*/ 995370 h 1543959"/>
                <a:gd name="connsiteX5" fmla="*/ 2115936 w 7376785"/>
                <a:gd name="connsiteY5" fmla="*/ 661995 h 1543959"/>
                <a:gd name="connsiteX6" fmla="*/ 2411211 w 7376785"/>
                <a:gd name="connsiteY6" fmla="*/ 452445 h 1543959"/>
                <a:gd name="connsiteX7" fmla="*/ 2639811 w 7376785"/>
                <a:gd name="connsiteY7" fmla="*/ 404820 h 1543959"/>
                <a:gd name="connsiteX8" fmla="*/ 2877936 w 7376785"/>
                <a:gd name="connsiteY8" fmla="*/ 452445 h 1543959"/>
                <a:gd name="connsiteX9" fmla="*/ 3030336 w 7376785"/>
                <a:gd name="connsiteY9" fmla="*/ 576270 h 1543959"/>
                <a:gd name="connsiteX10" fmla="*/ 3135111 w 7376785"/>
                <a:gd name="connsiteY10" fmla="*/ 814395 h 1543959"/>
                <a:gd name="connsiteX11" fmla="*/ 3277986 w 7376785"/>
                <a:gd name="connsiteY11" fmla="*/ 995370 h 1543959"/>
                <a:gd name="connsiteX12" fmla="*/ 3544686 w 7376785"/>
                <a:gd name="connsiteY12" fmla="*/ 871545 h 1543959"/>
                <a:gd name="connsiteX13" fmla="*/ 4306686 w 7376785"/>
                <a:gd name="connsiteY13" fmla="*/ 290520 h 1543959"/>
                <a:gd name="connsiteX14" fmla="*/ 4744836 w 7376785"/>
                <a:gd name="connsiteY14" fmla="*/ 33345 h 1543959"/>
                <a:gd name="connsiteX15" fmla="*/ 5240136 w 7376785"/>
                <a:gd name="connsiteY15" fmla="*/ 52395 h 1543959"/>
                <a:gd name="connsiteX16" fmla="*/ 5783061 w 7376785"/>
                <a:gd name="connsiteY16" fmla="*/ 481020 h 1543959"/>
                <a:gd name="connsiteX17" fmla="*/ 6125961 w 7376785"/>
                <a:gd name="connsiteY17" fmla="*/ 804870 h 1543959"/>
                <a:gd name="connsiteX18" fmla="*/ 6573636 w 7376785"/>
                <a:gd name="connsiteY18" fmla="*/ 1119195 h 1543959"/>
                <a:gd name="connsiteX19" fmla="*/ 7373736 w 7376785"/>
                <a:gd name="connsiteY19" fmla="*/ 1433520 h 1543959"/>
                <a:gd name="connsiteX20" fmla="*/ 6830811 w 7376785"/>
                <a:gd name="connsiteY20" fmla="*/ 1319220 h 1543959"/>
                <a:gd name="connsiteX21" fmla="*/ 6381641 w 7376785"/>
                <a:gd name="connsiteY21" fmla="*/ 1123864 h 1543959"/>
                <a:gd name="connsiteX22" fmla="*/ 5868786 w 7376785"/>
                <a:gd name="connsiteY22" fmla="*/ 738195 h 1543959"/>
                <a:gd name="connsiteX23" fmla="*/ 5440161 w 7376785"/>
                <a:gd name="connsiteY23" fmla="*/ 338145 h 1543959"/>
                <a:gd name="connsiteX24" fmla="*/ 5078211 w 7376785"/>
                <a:gd name="connsiteY24" fmla="*/ 157170 h 1543959"/>
                <a:gd name="connsiteX25" fmla="*/ 4716261 w 7376785"/>
                <a:gd name="connsiteY25" fmla="*/ 223845 h 1543959"/>
                <a:gd name="connsiteX26" fmla="*/ 4173336 w 7376785"/>
                <a:gd name="connsiteY26" fmla="*/ 614370 h 1543959"/>
                <a:gd name="connsiteX27" fmla="*/ 3487536 w 7376785"/>
                <a:gd name="connsiteY27" fmla="*/ 1128720 h 1543959"/>
                <a:gd name="connsiteX28" fmla="*/ 3258936 w 7376785"/>
                <a:gd name="connsiteY28" fmla="*/ 1195395 h 1543959"/>
                <a:gd name="connsiteX29" fmla="*/ 3058911 w 7376785"/>
                <a:gd name="connsiteY29" fmla="*/ 1100145 h 1543959"/>
                <a:gd name="connsiteX30" fmla="*/ 2935086 w 7376785"/>
                <a:gd name="connsiteY30" fmla="*/ 862020 h 1543959"/>
                <a:gd name="connsiteX31" fmla="*/ 2801736 w 7376785"/>
                <a:gd name="connsiteY31" fmla="*/ 614370 h 1543959"/>
                <a:gd name="connsiteX32" fmla="*/ 2563611 w 7376785"/>
                <a:gd name="connsiteY32" fmla="*/ 585795 h 1543959"/>
                <a:gd name="connsiteX33" fmla="*/ 2211186 w 7376785"/>
                <a:gd name="connsiteY33" fmla="*/ 785820 h 1543959"/>
                <a:gd name="connsiteX34" fmla="*/ 1877811 w 7376785"/>
                <a:gd name="connsiteY34" fmla="*/ 1071570 h 1543959"/>
                <a:gd name="connsiteX35" fmla="*/ 1372986 w 7376785"/>
                <a:gd name="connsiteY35" fmla="*/ 1385895 h 1543959"/>
                <a:gd name="connsiteX36" fmla="*/ 877686 w 7376785"/>
                <a:gd name="connsiteY36" fmla="*/ 1519245 h 1543959"/>
                <a:gd name="connsiteX37" fmla="*/ 379585 w 7376785"/>
                <a:gd name="connsiteY37" fmla="*/ 1532319 h 1543959"/>
                <a:gd name="connsiteX38" fmla="*/ 1386 w 7376785"/>
                <a:gd name="connsiteY38" fmla="*/ 1366845 h 1543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376785" h="1543959">
                  <a:moveTo>
                    <a:pt x="1386" y="1366845"/>
                  </a:moveTo>
                  <a:cubicBezTo>
                    <a:pt x="-17197" y="1355141"/>
                    <a:pt x="155374" y="1444633"/>
                    <a:pt x="268086" y="1462095"/>
                  </a:cubicBezTo>
                  <a:cubicBezTo>
                    <a:pt x="380799" y="1479558"/>
                    <a:pt x="526849" y="1490670"/>
                    <a:pt x="677661" y="1471620"/>
                  </a:cubicBezTo>
                  <a:cubicBezTo>
                    <a:pt x="828474" y="1452570"/>
                    <a:pt x="993574" y="1427170"/>
                    <a:pt x="1172961" y="1347795"/>
                  </a:cubicBezTo>
                  <a:cubicBezTo>
                    <a:pt x="1352348" y="1268420"/>
                    <a:pt x="1596824" y="1109670"/>
                    <a:pt x="1753986" y="995370"/>
                  </a:cubicBezTo>
                  <a:cubicBezTo>
                    <a:pt x="1911149" y="881070"/>
                    <a:pt x="2006399" y="752482"/>
                    <a:pt x="2115936" y="661995"/>
                  </a:cubicBezTo>
                  <a:cubicBezTo>
                    <a:pt x="2225473" y="571508"/>
                    <a:pt x="2323899" y="495307"/>
                    <a:pt x="2411211" y="452445"/>
                  </a:cubicBezTo>
                  <a:cubicBezTo>
                    <a:pt x="2498523" y="409583"/>
                    <a:pt x="2562024" y="404820"/>
                    <a:pt x="2639811" y="404820"/>
                  </a:cubicBezTo>
                  <a:cubicBezTo>
                    <a:pt x="2717598" y="404820"/>
                    <a:pt x="2812849" y="423870"/>
                    <a:pt x="2877936" y="452445"/>
                  </a:cubicBezTo>
                  <a:cubicBezTo>
                    <a:pt x="2943023" y="481020"/>
                    <a:pt x="2987474" y="515945"/>
                    <a:pt x="3030336" y="576270"/>
                  </a:cubicBezTo>
                  <a:cubicBezTo>
                    <a:pt x="3073198" y="636595"/>
                    <a:pt x="3093836" y="744545"/>
                    <a:pt x="3135111" y="814395"/>
                  </a:cubicBezTo>
                  <a:cubicBezTo>
                    <a:pt x="3176386" y="884245"/>
                    <a:pt x="3209724" y="985845"/>
                    <a:pt x="3277986" y="995370"/>
                  </a:cubicBezTo>
                  <a:cubicBezTo>
                    <a:pt x="3346248" y="1004895"/>
                    <a:pt x="3373236" y="989020"/>
                    <a:pt x="3544686" y="871545"/>
                  </a:cubicBezTo>
                  <a:cubicBezTo>
                    <a:pt x="3716136" y="754070"/>
                    <a:pt x="4106661" y="430220"/>
                    <a:pt x="4306686" y="290520"/>
                  </a:cubicBezTo>
                  <a:cubicBezTo>
                    <a:pt x="4506711" y="150820"/>
                    <a:pt x="4589261" y="73032"/>
                    <a:pt x="4744836" y="33345"/>
                  </a:cubicBezTo>
                  <a:cubicBezTo>
                    <a:pt x="4900411" y="-6342"/>
                    <a:pt x="5067099" y="-22217"/>
                    <a:pt x="5240136" y="52395"/>
                  </a:cubicBezTo>
                  <a:cubicBezTo>
                    <a:pt x="5413174" y="127008"/>
                    <a:pt x="5635424" y="355608"/>
                    <a:pt x="5783061" y="481020"/>
                  </a:cubicBezTo>
                  <a:cubicBezTo>
                    <a:pt x="5930698" y="606432"/>
                    <a:pt x="5994199" y="698507"/>
                    <a:pt x="6125961" y="804870"/>
                  </a:cubicBezTo>
                  <a:cubicBezTo>
                    <a:pt x="6257724" y="911232"/>
                    <a:pt x="6365674" y="1014420"/>
                    <a:pt x="6573636" y="1119195"/>
                  </a:cubicBezTo>
                  <a:cubicBezTo>
                    <a:pt x="6781598" y="1223970"/>
                    <a:pt x="7330874" y="1400183"/>
                    <a:pt x="7373736" y="1433520"/>
                  </a:cubicBezTo>
                  <a:cubicBezTo>
                    <a:pt x="7416598" y="1466857"/>
                    <a:pt x="6996160" y="1370829"/>
                    <a:pt x="6830811" y="1319220"/>
                  </a:cubicBezTo>
                  <a:cubicBezTo>
                    <a:pt x="6665462" y="1267611"/>
                    <a:pt x="6541978" y="1220701"/>
                    <a:pt x="6381641" y="1123864"/>
                  </a:cubicBezTo>
                  <a:cubicBezTo>
                    <a:pt x="6221304" y="1027027"/>
                    <a:pt x="6025699" y="869148"/>
                    <a:pt x="5868786" y="738195"/>
                  </a:cubicBezTo>
                  <a:cubicBezTo>
                    <a:pt x="5711873" y="607242"/>
                    <a:pt x="5571923" y="434982"/>
                    <a:pt x="5440161" y="338145"/>
                  </a:cubicBezTo>
                  <a:cubicBezTo>
                    <a:pt x="5308399" y="241308"/>
                    <a:pt x="5198861" y="176220"/>
                    <a:pt x="5078211" y="157170"/>
                  </a:cubicBezTo>
                  <a:cubicBezTo>
                    <a:pt x="4957561" y="138120"/>
                    <a:pt x="4867073" y="147645"/>
                    <a:pt x="4716261" y="223845"/>
                  </a:cubicBezTo>
                  <a:cubicBezTo>
                    <a:pt x="4565449" y="300045"/>
                    <a:pt x="4378124" y="463557"/>
                    <a:pt x="4173336" y="614370"/>
                  </a:cubicBezTo>
                  <a:cubicBezTo>
                    <a:pt x="3968548" y="765183"/>
                    <a:pt x="3639936" y="1031882"/>
                    <a:pt x="3487536" y="1128720"/>
                  </a:cubicBezTo>
                  <a:cubicBezTo>
                    <a:pt x="3335136" y="1225557"/>
                    <a:pt x="3330374" y="1200157"/>
                    <a:pt x="3258936" y="1195395"/>
                  </a:cubicBezTo>
                  <a:cubicBezTo>
                    <a:pt x="3187499" y="1190632"/>
                    <a:pt x="3112886" y="1155707"/>
                    <a:pt x="3058911" y="1100145"/>
                  </a:cubicBezTo>
                  <a:cubicBezTo>
                    <a:pt x="3004936" y="1044583"/>
                    <a:pt x="2977948" y="942982"/>
                    <a:pt x="2935086" y="862020"/>
                  </a:cubicBezTo>
                  <a:cubicBezTo>
                    <a:pt x="2892224" y="781058"/>
                    <a:pt x="2863648" y="660407"/>
                    <a:pt x="2801736" y="614370"/>
                  </a:cubicBezTo>
                  <a:cubicBezTo>
                    <a:pt x="2739824" y="568333"/>
                    <a:pt x="2662036" y="557220"/>
                    <a:pt x="2563611" y="585795"/>
                  </a:cubicBezTo>
                  <a:cubicBezTo>
                    <a:pt x="2465186" y="614370"/>
                    <a:pt x="2325486" y="704858"/>
                    <a:pt x="2211186" y="785820"/>
                  </a:cubicBezTo>
                  <a:cubicBezTo>
                    <a:pt x="2096886" y="866782"/>
                    <a:pt x="2017511" y="971558"/>
                    <a:pt x="1877811" y="1071570"/>
                  </a:cubicBezTo>
                  <a:cubicBezTo>
                    <a:pt x="1738111" y="1171582"/>
                    <a:pt x="1539673" y="1311283"/>
                    <a:pt x="1372986" y="1385895"/>
                  </a:cubicBezTo>
                  <a:cubicBezTo>
                    <a:pt x="1206299" y="1460507"/>
                    <a:pt x="1025323" y="1493845"/>
                    <a:pt x="877686" y="1519245"/>
                  </a:cubicBezTo>
                  <a:cubicBezTo>
                    <a:pt x="730049" y="1544645"/>
                    <a:pt x="522460" y="1552956"/>
                    <a:pt x="379585" y="1532319"/>
                  </a:cubicBezTo>
                  <a:cubicBezTo>
                    <a:pt x="236710" y="1511682"/>
                    <a:pt x="19969" y="1378549"/>
                    <a:pt x="1386" y="1366845"/>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14" name="Freeform 13"/>
            <p:cNvSpPr/>
            <p:nvPr/>
          </p:nvSpPr>
          <p:spPr>
            <a:xfrm>
              <a:off x="3657600" y="4498306"/>
              <a:ext cx="4724400" cy="835694"/>
            </a:xfrm>
            <a:custGeom>
              <a:avLst/>
              <a:gdLst>
                <a:gd name="connsiteX0" fmla="*/ 1460 w 9680471"/>
                <a:gd name="connsiteY0" fmla="*/ 773740 h 1712112"/>
                <a:gd name="connsiteX1" fmla="*/ 581009 w 9680471"/>
                <a:gd name="connsiteY1" fmla="*/ 657830 h 1712112"/>
                <a:gd name="connsiteX2" fmla="*/ 1714350 w 9680471"/>
                <a:gd name="connsiteY2" fmla="*/ 876771 h 1712112"/>
                <a:gd name="connsiteX3" fmla="*/ 2899206 w 9680471"/>
                <a:gd name="connsiteY3" fmla="*/ 1404805 h 1712112"/>
                <a:gd name="connsiteX4" fmla="*/ 3762091 w 9680471"/>
                <a:gd name="connsiteY4" fmla="*/ 1610867 h 1712112"/>
                <a:gd name="connsiteX5" fmla="*/ 4496187 w 9680471"/>
                <a:gd name="connsiteY5" fmla="*/ 1520715 h 1712112"/>
                <a:gd name="connsiteX6" fmla="*/ 5474981 w 9680471"/>
                <a:gd name="connsiteY6" fmla="*/ 966923 h 1712112"/>
                <a:gd name="connsiteX7" fmla="*/ 6698474 w 9680471"/>
                <a:gd name="connsiteY7" fmla="*/ 232827 h 1712112"/>
                <a:gd name="connsiteX8" fmla="*/ 7780299 w 9680471"/>
                <a:gd name="connsiteY8" fmla="*/ 1008 h 1712112"/>
                <a:gd name="connsiteX9" fmla="*/ 8746215 w 9680471"/>
                <a:gd name="connsiteY9" fmla="*/ 181312 h 1712112"/>
                <a:gd name="connsiteX10" fmla="*/ 9673494 w 9680471"/>
                <a:gd name="connsiteY10" fmla="*/ 863892 h 1712112"/>
                <a:gd name="connsiteX11" fmla="*/ 9132581 w 9680471"/>
                <a:gd name="connsiteY11" fmla="*/ 529041 h 1712112"/>
                <a:gd name="connsiteX12" fmla="*/ 8424243 w 9680471"/>
                <a:gd name="connsiteY12" fmla="*/ 297222 h 1712112"/>
                <a:gd name="connsiteX13" fmla="*/ 7587116 w 9680471"/>
                <a:gd name="connsiteY13" fmla="*/ 284343 h 1712112"/>
                <a:gd name="connsiteX14" fmla="*/ 6762868 w 9680471"/>
                <a:gd name="connsiteY14" fmla="*/ 503284 h 1712112"/>
                <a:gd name="connsiteX15" fmla="*/ 6067409 w 9680471"/>
                <a:gd name="connsiteY15" fmla="*/ 889650 h 1712112"/>
                <a:gd name="connsiteX16" fmla="*/ 5371950 w 9680471"/>
                <a:gd name="connsiteY16" fmla="*/ 1276016 h 1712112"/>
                <a:gd name="connsiteX17" fmla="*/ 4702249 w 9680471"/>
                <a:gd name="connsiteY17" fmla="*/ 1559351 h 1712112"/>
                <a:gd name="connsiteX18" fmla="*/ 4032547 w 9680471"/>
                <a:gd name="connsiteY18" fmla="*/ 1701019 h 1712112"/>
                <a:gd name="connsiteX19" fmla="*/ 3324209 w 9680471"/>
                <a:gd name="connsiteY19" fmla="*/ 1675261 h 1712112"/>
                <a:gd name="connsiteX20" fmla="*/ 2525719 w 9680471"/>
                <a:gd name="connsiteY20" fmla="*/ 1456320 h 1712112"/>
                <a:gd name="connsiteX21" fmla="*/ 1959049 w 9680471"/>
                <a:gd name="connsiteY21" fmla="*/ 1224501 h 1712112"/>
                <a:gd name="connsiteX22" fmla="*/ 1315105 w 9680471"/>
                <a:gd name="connsiteY22" fmla="*/ 979802 h 1712112"/>
                <a:gd name="connsiteX23" fmla="*/ 735556 w 9680471"/>
                <a:gd name="connsiteY23" fmla="*/ 812377 h 1712112"/>
                <a:gd name="connsiteX24" fmla="*/ 1460 w 9680471"/>
                <a:gd name="connsiteY24" fmla="*/ 773740 h 1712112"/>
                <a:gd name="connsiteX0" fmla="*/ 10 w 9679021"/>
                <a:gd name="connsiteY0" fmla="*/ 773740 h 1712112"/>
                <a:gd name="connsiteX1" fmla="*/ 579559 w 9679021"/>
                <a:gd name="connsiteY1" fmla="*/ 657830 h 1712112"/>
                <a:gd name="connsiteX2" fmla="*/ 1712900 w 9679021"/>
                <a:gd name="connsiteY2" fmla="*/ 876771 h 1712112"/>
                <a:gd name="connsiteX3" fmla="*/ 2897756 w 9679021"/>
                <a:gd name="connsiteY3" fmla="*/ 1404805 h 1712112"/>
                <a:gd name="connsiteX4" fmla="*/ 3760641 w 9679021"/>
                <a:gd name="connsiteY4" fmla="*/ 1610867 h 1712112"/>
                <a:gd name="connsiteX5" fmla="*/ 4494737 w 9679021"/>
                <a:gd name="connsiteY5" fmla="*/ 1520715 h 1712112"/>
                <a:gd name="connsiteX6" fmla="*/ 5473531 w 9679021"/>
                <a:gd name="connsiteY6" fmla="*/ 966923 h 1712112"/>
                <a:gd name="connsiteX7" fmla="*/ 6697024 w 9679021"/>
                <a:gd name="connsiteY7" fmla="*/ 232827 h 1712112"/>
                <a:gd name="connsiteX8" fmla="*/ 7778849 w 9679021"/>
                <a:gd name="connsiteY8" fmla="*/ 1008 h 1712112"/>
                <a:gd name="connsiteX9" fmla="*/ 8744765 w 9679021"/>
                <a:gd name="connsiteY9" fmla="*/ 181312 h 1712112"/>
                <a:gd name="connsiteX10" fmla="*/ 9672044 w 9679021"/>
                <a:gd name="connsiteY10" fmla="*/ 863892 h 1712112"/>
                <a:gd name="connsiteX11" fmla="*/ 9131131 w 9679021"/>
                <a:gd name="connsiteY11" fmla="*/ 529041 h 1712112"/>
                <a:gd name="connsiteX12" fmla="*/ 8422793 w 9679021"/>
                <a:gd name="connsiteY12" fmla="*/ 297222 h 1712112"/>
                <a:gd name="connsiteX13" fmla="*/ 7585666 w 9679021"/>
                <a:gd name="connsiteY13" fmla="*/ 284343 h 1712112"/>
                <a:gd name="connsiteX14" fmla="*/ 6761418 w 9679021"/>
                <a:gd name="connsiteY14" fmla="*/ 503284 h 1712112"/>
                <a:gd name="connsiteX15" fmla="*/ 6065959 w 9679021"/>
                <a:gd name="connsiteY15" fmla="*/ 889650 h 1712112"/>
                <a:gd name="connsiteX16" fmla="*/ 5370500 w 9679021"/>
                <a:gd name="connsiteY16" fmla="*/ 1276016 h 1712112"/>
                <a:gd name="connsiteX17" fmla="*/ 4700799 w 9679021"/>
                <a:gd name="connsiteY17" fmla="*/ 1559351 h 1712112"/>
                <a:gd name="connsiteX18" fmla="*/ 4031097 w 9679021"/>
                <a:gd name="connsiteY18" fmla="*/ 1701019 h 1712112"/>
                <a:gd name="connsiteX19" fmla="*/ 3322759 w 9679021"/>
                <a:gd name="connsiteY19" fmla="*/ 1675261 h 1712112"/>
                <a:gd name="connsiteX20" fmla="*/ 2524269 w 9679021"/>
                <a:gd name="connsiteY20" fmla="*/ 1456320 h 1712112"/>
                <a:gd name="connsiteX21" fmla="*/ 1957599 w 9679021"/>
                <a:gd name="connsiteY21" fmla="*/ 1224501 h 1712112"/>
                <a:gd name="connsiteX22" fmla="*/ 1313655 w 9679021"/>
                <a:gd name="connsiteY22" fmla="*/ 979802 h 1712112"/>
                <a:gd name="connsiteX23" fmla="*/ 590982 w 9679021"/>
                <a:gd name="connsiteY23" fmla="*/ 812377 h 1712112"/>
                <a:gd name="connsiteX24" fmla="*/ 10 w 9679021"/>
                <a:gd name="connsiteY24" fmla="*/ 773740 h 171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679021" h="1712112">
                  <a:moveTo>
                    <a:pt x="10" y="773740"/>
                  </a:moveTo>
                  <a:cubicBezTo>
                    <a:pt x="-1894" y="747982"/>
                    <a:pt x="294077" y="640658"/>
                    <a:pt x="579559" y="657830"/>
                  </a:cubicBezTo>
                  <a:cubicBezTo>
                    <a:pt x="865041" y="675002"/>
                    <a:pt x="1326534" y="752275"/>
                    <a:pt x="1712900" y="876771"/>
                  </a:cubicBezTo>
                  <a:cubicBezTo>
                    <a:pt x="2099266" y="1001267"/>
                    <a:pt x="2556466" y="1282456"/>
                    <a:pt x="2897756" y="1404805"/>
                  </a:cubicBezTo>
                  <a:cubicBezTo>
                    <a:pt x="3239046" y="1527154"/>
                    <a:pt x="3494478" y="1591549"/>
                    <a:pt x="3760641" y="1610867"/>
                  </a:cubicBezTo>
                  <a:cubicBezTo>
                    <a:pt x="4026805" y="1630185"/>
                    <a:pt x="4209255" y="1628039"/>
                    <a:pt x="4494737" y="1520715"/>
                  </a:cubicBezTo>
                  <a:cubicBezTo>
                    <a:pt x="4780219" y="1413391"/>
                    <a:pt x="5106483" y="1181571"/>
                    <a:pt x="5473531" y="966923"/>
                  </a:cubicBezTo>
                  <a:cubicBezTo>
                    <a:pt x="5840579" y="752275"/>
                    <a:pt x="6312804" y="393813"/>
                    <a:pt x="6697024" y="232827"/>
                  </a:cubicBezTo>
                  <a:cubicBezTo>
                    <a:pt x="7081244" y="71841"/>
                    <a:pt x="7437559" y="9594"/>
                    <a:pt x="7778849" y="1008"/>
                  </a:cubicBezTo>
                  <a:cubicBezTo>
                    <a:pt x="8120139" y="-7578"/>
                    <a:pt x="8429233" y="37498"/>
                    <a:pt x="8744765" y="181312"/>
                  </a:cubicBezTo>
                  <a:cubicBezTo>
                    <a:pt x="9060298" y="325126"/>
                    <a:pt x="9607650" y="805937"/>
                    <a:pt x="9672044" y="863892"/>
                  </a:cubicBezTo>
                  <a:cubicBezTo>
                    <a:pt x="9736438" y="921847"/>
                    <a:pt x="9339339" y="623486"/>
                    <a:pt x="9131131" y="529041"/>
                  </a:cubicBezTo>
                  <a:cubicBezTo>
                    <a:pt x="8922923" y="434596"/>
                    <a:pt x="8680371" y="338005"/>
                    <a:pt x="8422793" y="297222"/>
                  </a:cubicBezTo>
                  <a:cubicBezTo>
                    <a:pt x="8165216" y="256439"/>
                    <a:pt x="7862562" y="249999"/>
                    <a:pt x="7585666" y="284343"/>
                  </a:cubicBezTo>
                  <a:cubicBezTo>
                    <a:pt x="7308770" y="318687"/>
                    <a:pt x="7014703" y="402399"/>
                    <a:pt x="6761418" y="503284"/>
                  </a:cubicBezTo>
                  <a:cubicBezTo>
                    <a:pt x="6508134" y="604168"/>
                    <a:pt x="6065959" y="889650"/>
                    <a:pt x="6065959" y="889650"/>
                  </a:cubicBezTo>
                  <a:cubicBezTo>
                    <a:pt x="5834139" y="1018439"/>
                    <a:pt x="5598027" y="1164399"/>
                    <a:pt x="5370500" y="1276016"/>
                  </a:cubicBezTo>
                  <a:cubicBezTo>
                    <a:pt x="5142973" y="1387633"/>
                    <a:pt x="4924033" y="1488517"/>
                    <a:pt x="4700799" y="1559351"/>
                  </a:cubicBezTo>
                  <a:cubicBezTo>
                    <a:pt x="4477565" y="1630185"/>
                    <a:pt x="4260770" y="1681701"/>
                    <a:pt x="4031097" y="1701019"/>
                  </a:cubicBezTo>
                  <a:cubicBezTo>
                    <a:pt x="3801424" y="1720337"/>
                    <a:pt x="3573897" y="1716044"/>
                    <a:pt x="3322759" y="1675261"/>
                  </a:cubicBezTo>
                  <a:cubicBezTo>
                    <a:pt x="3071621" y="1634478"/>
                    <a:pt x="2751796" y="1531447"/>
                    <a:pt x="2524269" y="1456320"/>
                  </a:cubicBezTo>
                  <a:cubicBezTo>
                    <a:pt x="2296742" y="1381193"/>
                    <a:pt x="2159368" y="1303921"/>
                    <a:pt x="1957599" y="1224501"/>
                  </a:cubicBezTo>
                  <a:cubicBezTo>
                    <a:pt x="1755830" y="1145081"/>
                    <a:pt x="1517571" y="1048489"/>
                    <a:pt x="1313655" y="979802"/>
                  </a:cubicBezTo>
                  <a:cubicBezTo>
                    <a:pt x="1109740" y="911115"/>
                    <a:pt x="803483" y="844574"/>
                    <a:pt x="590982" y="812377"/>
                  </a:cubicBezTo>
                  <a:cubicBezTo>
                    <a:pt x="378481" y="780180"/>
                    <a:pt x="1914" y="799498"/>
                    <a:pt x="10" y="773740"/>
                  </a:cubicBezTo>
                  <a:close/>
                </a:path>
              </a:pathLst>
            </a:custGeom>
            <a:gradFill flip="none" rotWithShape="1">
              <a:gsLst>
                <a:gs pos="30000">
                  <a:srgbClr val="FFC000"/>
                </a:gs>
                <a:gs pos="0">
                  <a:srgbClr val="FF0000"/>
                </a:gs>
                <a:gs pos="80500">
                  <a:srgbClr val="0070C0"/>
                </a:gs>
                <a:gs pos="61000">
                  <a:srgbClr val="00B050"/>
                </a:gs>
                <a:gs pos="100000">
                  <a:srgbClr val="7030A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itle 1"/>
          <p:cNvSpPr txBox="1">
            <a:spLocks/>
          </p:cNvSpPr>
          <p:nvPr/>
        </p:nvSpPr>
        <p:spPr>
          <a:xfrm>
            <a:off x="76200" y="2438400"/>
            <a:ext cx="8763000" cy="2514600"/>
          </a:xfrm>
          <a:prstGeom prst="rect">
            <a:avLst/>
          </a:prstGeom>
        </p:spPr>
        <p:txBody>
          <a:bodyPr/>
          <a:lstStyle>
            <a:lvl1pPr algn="ctr" rtl="0" eaLnBrk="0" fontAlgn="base" hangingPunct="0">
              <a:spcBef>
                <a:spcPct val="0"/>
              </a:spcBef>
              <a:spcAft>
                <a:spcPct val="0"/>
              </a:spcAft>
              <a:defRPr sz="4000" b="1" i="1" baseline="0">
                <a:solidFill>
                  <a:schemeClr val="accent3"/>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000" b="1" i="1">
                <a:solidFill>
                  <a:srgbClr val="FFCC00"/>
                </a:solidFill>
                <a:effectLst>
                  <a:outerShdw blurRad="38100" dist="38100" dir="2700000" algn="tl">
                    <a:srgbClr val="000000"/>
                  </a:outerShdw>
                </a:effectLst>
                <a:latin typeface="Book Antiqua" pitchFamily="18" charset="0"/>
              </a:defRPr>
            </a:lvl2pPr>
            <a:lvl3pPr algn="l" rtl="0" eaLnBrk="0" fontAlgn="base" hangingPunct="0">
              <a:spcBef>
                <a:spcPct val="0"/>
              </a:spcBef>
              <a:spcAft>
                <a:spcPct val="0"/>
              </a:spcAft>
              <a:defRPr sz="4000" b="1" i="1">
                <a:solidFill>
                  <a:srgbClr val="FFCC00"/>
                </a:solidFill>
                <a:effectLst>
                  <a:outerShdw blurRad="38100" dist="38100" dir="2700000" algn="tl">
                    <a:srgbClr val="000000"/>
                  </a:outerShdw>
                </a:effectLst>
                <a:latin typeface="Book Antiqua" pitchFamily="18" charset="0"/>
              </a:defRPr>
            </a:lvl3pPr>
            <a:lvl4pPr algn="l" rtl="0" eaLnBrk="0" fontAlgn="base" hangingPunct="0">
              <a:spcBef>
                <a:spcPct val="0"/>
              </a:spcBef>
              <a:spcAft>
                <a:spcPct val="0"/>
              </a:spcAft>
              <a:defRPr sz="4000" b="1" i="1">
                <a:solidFill>
                  <a:srgbClr val="FFCC00"/>
                </a:solidFill>
                <a:effectLst>
                  <a:outerShdw blurRad="38100" dist="38100" dir="2700000" algn="tl">
                    <a:srgbClr val="000000"/>
                  </a:outerShdw>
                </a:effectLst>
                <a:latin typeface="Book Antiqua" pitchFamily="18" charset="0"/>
              </a:defRPr>
            </a:lvl4pPr>
            <a:lvl5pPr algn="l" rtl="0" eaLnBrk="0" fontAlgn="base" hangingPunct="0">
              <a:spcBef>
                <a:spcPct val="0"/>
              </a:spcBef>
              <a:spcAft>
                <a:spcPct val="0"/>
              </a:spcAft>
              <a:defRPr sz="4000" b="1" i="1">
                <a:solidFill>
                  <a:srgbClr val="FFCC00"/>
                </a:solidFill>
                <a:effectLst>
                  <a:outerShdw blurRad="38100" dist="38100" dir="2700000" algn="tl">
                    <a:srgbClr val="000000"/>
                  </a:outerShdw>
                </a:effectLst>
                <a:latin typeface="Book Antiqua" pitchFamily="18" charset="0"/>
              </a:defRPr>
            </a:lvl5pPr>
            <a:lvl6pPr marL="457200" algn="l" rtl="0" eaLnBrk="0" fontAlgn="base" hangingPunct="0">
              <a:spcBef>
                <a:spcPct val="0"/>
              </a:spcBef>
              <a:spcAft>
                <a:spcPct val="0"/>
              </a:spcAft>
              <a:defRPr sz="4000" b="1" i="1">
                <a:solidFill>
                  <a:srgbClr val="FFCC00"/>
                </a:solidFill>
                <a:effectLst>
                  <a:outerShdw blurRad="38100" dist="38100" dir="2700000" algn="tl">
                    <a:srgbClr val="000000"/>
                  </a:outerShdw>
                </a:effectLst>
                <a:latin typeface="Book Antiqua" pitchFamily="18" charset="0"/>
              </a:defRPr>
            </a:lvl6pPr>
            <a:lvl7pPr marL="914400" algn="l" rtl="0" eaLnBrk="0" fontAlgn="base" hangingPunct="0">
              <a:spcBef>
                <a:spcPct val="0"/>
              </a:spcBef>
              <a:spcAft>
                <a:spcPct val="0"/>
              </a:spcAft>
              <a:defRPr sz="4000" b="1" i="1">
                <a:solidFill>
                  <a:srgbClr val="FFCC00"/>
                </a:solidFill>
                <a:effectLst>
                  <a:outerShdw blurRad="38100" dist="38100" dir="2700000" algn="tl">
                    <a:srgbClr val="000000"/>
                  </a:outerShdw>
                </a:effectLst>
                <a:latin typeface="Book Antiqua" pitchFamily="18" charset="0"/>
              </a:defRPr>
            </a:lvl7pPr>
            <a:lvl8pPr marL="1371600" algn="l" rtl="0" eaLnBrk="0" fontAlgn="base" hangingPunct="0">
              <a:spcBef>
                <a:spcPct val="0"/>
              </a:spcBef>
              <a:spcAft>
                <a:spcPct val="0"/>
              </a:spcAft>
              <a:defRPr sz="4000" b="1" i="1">
                <a:solidFill>
                  <a:srgbClr val="FFCC00"/>
                </a:solidFill>
                <a:effectLst>
                  <a:outerShdw blurRad="38100" dist="38100" dir="2700000" algn="tl">
                    <a:srgbClr val="000000"/>
                  </a:outerShdw>
                </a:effectLst>
                <a:latin typeface="Book Antiqua" pitchFamily="18" charset="0"/>
              </a:defRPr>
            </a:lvl8pPr>
            <a:lvl9pPr marL="1828800" algn="l" rtl="0" eaLnBrk="0" fontAlgn="base" hangingPunct="0">
              <a:spcBef>
                <a:spcPct val="0"/>
              </a:spcBef>
              <a:spcAft>
                <a:spcPct val="0"/>
              </a:spcAft>
              <a:defRPr sz="4000" b="1" i="1">
                <a:solidFill>
                  <a:srgbClr val="FFCC00"/>
                </a:solidFill>
                <a:effectLst>
                  <a:outerShdw blurRad="38100" dist="38100" dir="2700000" algn="tl">
                    <a:srgbClr val="000000"/>
                  </a:outerShdw>
                </a:effectLst>
                <a:latin typeface="Book Antiqua" pitchFamily="18" charset="0"/>
              </a:defRPr>
            </a:lvl9pPr>
          </a:lstStyle>
          <a:p>
            <a:r>
              <a:rPr lang="en-US" sz="3200" kern="0" dirty="0" smtClean="0">
                <a:solidFill>
                  <a:srgbClr val="FFC000"/>
                </a:solidFill>
                <a:latin typeface="Book Antiqua" panose="02040602050305030304" pitchFamily="18" charset="0"/>
              </a:rPr>
              <a:t>Mahalo…</a:t>
            </a:r>
          </a:p>
          <a:p>
            <a:endParaRPr lang="en-US" sz="3200" kern="0" dirty="0">
              <a:solidFill>
                <a:srgbClr val="FFC000"/>
              </a:solidFill>
              <a:latin typeface="Book Antiqua" panose="02040602050305030304" pitchFamily="18" charset="0"/>
            </a:endParaRPr>
          </a:p>
          <a:p>
            <a:endParaRPr lang="en-US" sz="3200" kern="0" dirty="0" smtClean="0">
              <a:solidFill>
                <a:srgbClr val="FFC000"/>
              </a:solidFill>
              <a:latin typeface="Book Antiqua" panose="02040602050305030304" pitchFamily="18" charset="0"/>
            </a:endParaRPr>
          </a:p>
          <a:p>
            <a:r>
              <a:rPr lang="en-US" sz="3200" kern="0" dirty="0" err="1" smtClean="0">
                <a:solidFill>
                  <a:srgbClr val="FFC000"/>
                </a:solidFill>
                <a:latin typeface="Book Antiqua" panose="02040602050305030304" pitchFamily="18" charset="0"/>
              </a:rPr>
              <a:t>mse.cfht.hawaii.edu</a:t>
            </a:r>
            <a:r>
              <a:rPr lang="en-US" sz="3200" kern="0" dirty="0">
                <a:solidFill>
                  <a:srgbClr val="FFC000"/>
                </a:solidFill>
                <a:latin typeface="Book Antiqua" panose="02040602050305030304" pitchFamily="18" charset="0"/>
              </a:rPr>
              <a:t>  -  </a:t>
            </a:r>
            <a:r>
              <a:rPr lang="en-US" sz="3200" kern="0" dirty="0" err="1" smtClean="0">
                <a:solidFill>
                  <a:srgbClr val="FFC000"/>
                </a:solidFill>
                <a:latin typeface="Book Antiqua" panose="02040602050305030304" pitchFamily="18" charset="0"/>
              </a:rPr>
              <a:t>phall@yorku.ca</a:t>
            </a:r>
            <a:endParaRPr lang="en-US" sz="3200" kern="0" dirty="0" smtClean="0">
              <a:solidFill>
                <a:srgbClr val="FFC000"/>
              </a:solidFill>
              <a:latin typeface="Book Antiqua" panose="02040602050305030304" pitchFamily="18" charset="0"/>
            </a:endParaRPr>
          </a:p>
        </p:txBody>
      </p:sp>
      <p:sp>
        <p:nvSpPr>
          <p:cNvPr id="8" name="Content Placeholder 5"/>
          <p:cNvSpPr txBox="1">
            <a:spLocks/>
          </p:cNvSpPr>
          <p:nvPr/>
        </p:nvSpPr>
        <p:spPr>
          <a:xfrm>
            <a:off x="4074" y="4953000"/>
            <a:ext cx="9149174" cy="1905000"/>
          </a:xfrm>
          <a:prstGeom prst="rect">
            <a:avLst/>
          </a:prstGeom>
        </p:spPr>
        <p:txBody>
          <a:bodyPr>
            <a:noAutofit/>
          </a:bodyPr>
          <a:lstStyle>
            <a:lvl1pPr marL="342900" indent="-342900" algn="l" rtl="0" eaLnBrk="0" fontAlgn="base" hangingPunct="0">
              <a:spcBef>
                <a:spcPct val="20000"/>
              </a:spcBef>
              <a:spcAft>
                <a:spcPct val="0"/>
              </a:spcAft>
              <a:buClr>
                <a:srgbClr val="FF0000"/>
              </a:buClr>
              <a:buFont typeface="Wingdings" pitchFamily="2" charset="2"/>
              <a:buChar char="¯"/>
              <a:defRPr sz="3200" b="1">
                <a:solidFill>
                  <a:schemeClr val="bg1"/>
                </a:solidFill>
                <a:latin typeface="+mn-lt"/>
                <a:ea typeface="+mn-ea"/>
                <a:cs typeface="+mn-cs"/>
              </a:defRPr>
            </a:lvl1pPr>
            <a:lvl2pPr marL="742950" indent="-285750" algn="l" rtl="0" eaLnBrk="0" fontAlgn="base" hangingPunct="0">
              <a:spcBef>
                <a:spcPct val="20000"/>
              </a:spcBef>
              <a:spcAft>
                <a:spcPct val="0"/>
              </a:spcAft>
              <a:buClr>
                <a:srgbClr val="FF0000"/>
              </a:buClr>
              <a:buFont typeface="Wingdings" pitchFamily="2" charset="2"/>
              <a:buChar char="¬"/>
              <a:defRPr sz="2800" b="1">
                <a:solidFill>
                  <a:schemeClr val="bg1"/>
                </a:solidFill>
                <a:latin typeface="+mn-lt"/>
              </a:defRPr>
            </a:lvl2pPr>
            <a:lvl3pPr marL="1143000" indent="-228600" algn="l" rtl="0" eaLnBrk="0" fontAlgn="base" hangingPunct="0">
              <a:spcBef>
                <a:spcPct val="20000"/>
              </a:spcBef>
              <a:spcAft>
                <a:spcPct val="0"/>
              </a:spcAft>
              <a:buClr>
                <a:srgbClr val="FF0000"/>
              </a:buClr>
              <a:buFont typeface="Wingdings" pitchFamily="2" charset="2"/>
              <a:buChar char="³"/>
              <a:defRPr sz="2400" b="1">
                <a:solidFill>
                  <a:schemeClr val="bg1"/>
                </a:solidFill>
                <a:latin typeface="+mn-lt"/>
              </a:defRPr>
            </a:lvl3pPr>
            <a:lvl4pPr marL="1600200" indent="-228600" algn="l" rtl="0" eaLnBrk="0" fontAlgn="base" hangingPunct="0">
              <a:spcBef>
                <a:spcPct val="20000"/>
              </a:spcBef>
              <a:spcAft>
                <a:spcPct val="0"/>
              </a:spcAft>
              <a:buClr>
                <a:srgbClr val="FF0000"/>
              </a:buClr>
              <a:buFont typeface="Wingdings" pitchFamily="2" charset="2"/>
              <a:buChar char="¯"/>
              <a:defRPr sz="2000" b="1">
                <a:solidFill>
                  <a:schemeClr val="bg1"/>
                </a:solidFill>
                <a:latin typeface="+mn-lt"/>
              </a:defRPr>
            </a:lvl4pPr>
            <a:lvl5pPr marL="2057400" indent="-228600" algn="l" rtl="0" eaLnBrk="0" fontAlgn="base" hangingPunct="0">
              <a:spcBef>
                <a:spcPct val="20000"/>
              </a:spcBef>
              <a:spcAft>
                <a:spcPct val="0"/>
              </a:spcAft>
              <a:buClr>
                <a:srgbClr val="FF0000"/>
              </a:buClr>
              <a:buFont typeface="Wingdings" pitchFamily="2" charset="2"/>
              <a:buChar char="¯"/>
              <a:defRPr sz="2000" b="1">
                <a:solidFill>
                  <a:schemeClr val="bg1"/>
                </a:solidFill>
                <a:latin typeface="+mn-lt"/>
              </a:defRPr>
            </a:lvl5pPr>
            <a:lvl6pPr marL="2514600" indent="-228600" algn="l" rtl="0" eaLnBrk="0" fontAlgn="base" hangingPunct="0">
              <a:spcBef>
                <a:spcPct val="20000"/>
              </a:spcBef>
              <a:spcAft>
                <a:spcPct val="0"/>
              </a:spcAft>
              <a:buClr>
                <a:srgbClr val="FF0000"/>
              </a:buClr>
              <a:buFont typeface="Wingdings" pitchFamily="2" charset="2"/>
              <a:buChar char="¯"/>
              <a:defRPr sz="2000" b="1">
                <a:solidFill>
                  <a:schemeClr val="bg1"/>
                </a:solidFill>
                <a:latin typeface="+mn-lt"/>
              </a:defRPr>
            </a:lvl6pPr>
            <a:lvl7pPr marL="2971800" indent="-228600" algn="l" rtl="0" eaLnBrk="0" fontAlgn="base" hangingPunct="0">
              <a:spcBef>
                <a:spcPct val="20000"/>
              </a:spcBef>
              <a:spcAft>
                <a:spcPct val="0"/>
              </a:spcAft>
              <a:buClr>
                <a:srgbClr val="FF0000"/>
              </a:buClr>
              <a:buFont typeface="Wingdings" pitchFamily="2" charset="2"/>
              <a:buChar char="¯"/>
              <a:defRPr sz="2000" b="1">
                <a:solidFill>
                  <a:schemeClr val="bg1"/>
                </a:solidFill>
                <a:latin typeface="+mn-lt"/>
              </a:defRPr>
            </a:lvl7pPr>
            <a:lvl8pPr marL="3429000" indent="-228600" algn="l" rtl="0" eaLnBrk="0" fontAlgn="base" hangingPunct="0">
              <a:spcBef>
                <a:spcPct val="20000"/>
              </a:spcBef>
              <a:spcAft>
                <a:spcPct val="0"/>
              </a:spcAft>
              <a:buClr>
                <a:srgbClr val="FF0000"/>
              </a:buClr>
              <a:buFont typeface="Wingdings" pitchFamily="2" charset="2"/>
              <a:buChar char="¯"/>
              <a:defRPr sz="2000" b="1">
                <a:solidFill>
                  <a:schemeClr val="bg1"/>
                </a:solidFill>
                <a:latin typeface="+mn-lt"/>
              </a:defRPr>
            </a:lvl8pPr>
            <a:lvl9pPr marL="3886200" indent="-228600" algn="l" rtl="0" eaLnBrk="0" fontAlgn="base" hangingPunct="0">
              <a:spcBef>
                <a:spcPct val="20000"/>
              </a:spcBef>
              <a:spcAft>
                <a:spcPct val="0"/>
              </a:spcAft>
              <a:buClr>
                <a:srgbClr val="FF0000"/>
              </a:buClr>
              <a:buFont typeface="Wingdings" pitchFamily="2" charset="2"/>
              <a:buChar char="¯"/>
              <a:defRPr sz="2000" b="1">
                <a:solidFill>
                  <a:schemeClr val="bg1"/>
                </a:solidFill>
                <a:latin typeface="+mn-lt"/>
              </a:defRPr>
            </a:lvl9pPr>
          </a:lstStyle>
          <a:p>
            <a:pPr marL="0" indent="0" algn="ctr">
              <a:buNone/>
            </a:pPr>
            <a:r>
              <a:rPr lang="en-US" sz="2200"/>
              <a:t>Mauna Kea will forever be known throughout the world as the site of profound discoveries about the universe. These witnesses see TMT and the other telescopes, not as objects spoiling the landscape, but as portals to discovery placed in this site made ideal for them</a:t>
            </a:r>
            <a:r>
              <a:rPr lang="en-US" sz="2200" b="0"/>
              <a:t>.</a:t>
            </a:r>
          </a:p>
          <a:p>
            <a:pPr marL="0" indent="0" algn="ctr">
              <a:buNone/>
            </a:pPr>
            <a:r>
              <a:rPr lang="mr-IN" sz="2200" b="0"/>
              <a:t>–</a:t>
            </a:r>
            <a:r>
              <a:rPr lang="en-US" sz="2200" b="0"/>
              <a:t>Hawai’i BLNR TMT contested case hearing decision</a:t>
            </a:r>
            <a:endParaRPr lang="en-US" sz="2200" kern="0"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3806211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Content Placeholder 5"/>
          <p:cNvSpPr txBox="1">
            <a:spLocks/>
          </p:cNvSpPr>
          <p:nvPr/>
        </p:nvSpPr>
        <p:spPr>
          <a:xfrm>
            <a:off x="495300" y="1219200"/>
            <a:ext cx="7848600" cy="4038600"/>
          </a:xfrm>
          <a:prstGeom prst="rect">
            <a:avLst/>
          </a:prstGeom>
        </p:spPr>
        <p:txBody>
          <a:bodyPr>
            <a:noAutofit/>
          </a:bodyPr>
          <a:lstStyle>
            <a:lvl1pPr marL="342900" indent="-342900" algn="l" rtl="0" eaLnBrk="0" fontAlgn="base" hangingPunct="0">
              <a:spcBef>
                <a:spcPct val="20000"/>
              </a:spcBef>
              <a:spcAft>
                <a:spcPct val="0"/>
              </a:spcAft>
              <a:buClr>
                <a:srgbClr val="FF0000"/>
              </a:buClr>
              <a:buFont typeface="Wingdings" pitchFamily="2" charset="2"/>
              <a:buChar char="¯"/>
              <a:defRPr sz="3200" b="1">
                <a:solidFill>
                  <a:schemeClr val="bg1"/>
                </a:solidFill>
                <a:latin typeface="+mn-lt"/>
                <a:ea typeface="+mn-ea"/>
                <a:cs typeface="+mn-cs"/>
              </a:defRPr>
            </a:lvl1pPr>
            <a:lvl2pPr marL="742950" indent="-285750" algn="l" rtl="0" eaLnBrk="0" fontAlgn="base" hangingPunct="0">
              <a:spcBef>
                <a:spcPct val="20000"/>
              </a:spcBef>
              <a:spcAft>
                <a:spcPct val="0"/>
              </a:spcAft>
              <a:buClr>
                <a:srgbClr val="FF0000"/>
              </a:buClr>
              <a:buFont typeface="Wingdings" pitchFamily="2" charset="2"/>
              <a:buChar char="¬"/>
              <a:defRPr sz="2800" b="1">
                <a:solidFill>
                  <a:schemeClr val="bg1"/>
                </a:solidFill>
                <a:latin typeface="+mn-lt"/>
              </a:defRPr>
            </a:lvl2pPr>
            <a:lvl3pPr marL="1143000" indent="-228600" algn="l" rtl="0" eaLnBrk="0" fontAlgn="base" hangingPunct="0">
              <a:spcBef>
                <a:spcPct val="20000"/>
              </a:spcBef>
              <a:spcAft>
                <a:spcPct val="0"/>
              </a:spcAft>
              <a:buClr>
                <a:srgbClr val="FF0000"/>
              </a:buClr>
              <a:buFont typeface="Wingdings" pitchFamily="2" charset="2"/>
              <a:buChar char="³"/>
              <a:defRPr sz="2400" b="1">
                <a:solidFill>
                  <a:schemeClr val="bg1"/>
                </a:solidFill>
                <a:latin typeface="+mn-lt"/>
              </a:defRPr>
            </a:lvl3pPr>
            <a:lvl4pPr marL="1600200" indent="-228600" algn="l" rtl="0" eaLnBrk="0" fontAlgn="base" hangingPunct="0">
              <a:spcBef>
                <a:spcPct val="20000"/>
              </a:spcBef>
              <a:spcAft>
                <a:spcPct val="0"/>
              </a:spcAft>
              <a:buClr>
                <a:srgbClr val="FF0000"/>
              </a:buClr>
              <a:buFont typeface="Wingdings" pitchFamily="2" charset="2"/>
              <a:buChar char="¯"/>
              <a:defRPr sz="2000" b="1">
                <a:solidFill>
                  <a:schemeClr val="bg1"/>
                </a:solidFill>
                <a:latin typeface="+mn-lt"/>
              </a:defRPr>
            </a:lvl4pPr>
            <a:lvl5pPr marL="2057400" indent="-228600" algn="l" rtl="0" eaLnBrk="0" fontAlgn="base" hangingPunct="0">
              <a:spcBef>
                <a:spcPct val="20000"/>
              </a:spcBef>
              <a:spcAft>
                <a:spcPct val="0"/>
              </a:spcAft>
              <a:buClr>
                <a:srgbClr val="FF0000"/>
              </a:buClr>
              <a:buFont typeface="Wingdings" pitchFamily="2" charset="2"/>
              <a:buChar char="¯"/>
              <a:defRPr sz="2000" b="1">
                <a:solidFill>
                  <a:schemeClr val="bg1"/>
                </a:solidFill>
                <a:latin typeface="+mn-lt"/>
              </a:defRPr>
            </a:lvl5pPr>
            <a:lvl6pPr marL="2514600" indent="-228600" algn="l" rtl="0" eaLnBrk="0" fontAlgn="base" hangingPunct="0">
              <a:spcBef>
                <a:spcPct val="20000"/>
              </a:spcBef>
              <a:spcAft>
                <a:spcPct val="0"/>
              </a:spcAft>
              <a:buClr>
                <a:srgbClr val="FF0000"/>
              </a:buClr>
              <a:buFont typeface="Wingdings" pitchFamily="2" charset="2"/>
              <a:buChar char="¯"/>
              <a:defRPr sz="2000" b="1">
                <a:solidFill>
                  <a:schemeClr val="bg1"/>
                </a:solidFill>
                <a:latin typeface="+mn-lt"/>
              </a:defRPr>
            </a:lvl6pPr>
            <a:lvl7pPr marL="2971800" indent="-228600" algn="l" rtl="0" eaLnBrk="0" fontAlgn="base" hangingPunct="0">
              <a:spcBef>
                <a:spcPct val="20000"/>
              </a:spcBef>
              <a:spcAft>
                <a:spcPct val="0"/>
              </a:spcAft>
              <a:buClr>
                <a:srgbClr val="FF0000"/>
              </a:buClr>
              <a:buFont typeface="Wingdings" pitchFamily="2" charset="2"/>
              <a:buChar char="¯"/>
              <a:defRPr sz="2000" b="1">
                <a:solidFill>
                  <a:schemeClr val="bg1"/>
                </a:solidFill>
                <a:latin typeface="+mn-lt"/>
              </a:defRPr>
            </a:lvl7pPr>
            <a:lvl8pPr marL="3429000" indent="-228600" algn="l" rtl="0" eaLnBrk="0" fontAlgn="base" hangingPunct="0">
              <a:spcBef>
                <a:spcPct val="20000"/>
              </a:spcBef>
              <a:spcAft>
                <a:spcPct val="0"/>
              </a:spcAft>
              <a:buClr>
                <a:srgbClr val="FF0000"/>
              </a:buClr>
              <a:buFont typeface="Wingdings" pitchFamily="2" charset="2"/>
              <a:buChar char="¯"/>
              <a:defRPr sz="2000" b="1">
                <a:solidFill>
                  <a:schemeClr val="bg1"/>
                </a:solidFill>
                <a:latin typeface="+mn-lt"/>
              </a:defRPr>
            </a:lvl8pPr>
            <a:lvl9pPr marL="3886200" indent="-228600" algn="l" rtl="0" eaLnBrk="0" fontAlgn="base" hangingPunct="0">
              <a:spcBef>
                <a:spcPct val="20000"/>
              </a:spcBef>
              <a:spcAft>
                <a:spcPct val="0"/>
              </a:spcAft>
              <a:buClr>
                <a:srgbClr val="FF0000"/>
              </a:buClr>
              <a:buFont typeface="Wingdings" pitchFamily="2" charset="2"/>
              <a:buChar char="¯"/>
              <a:defRPr sz="2000" b="1">
                <a:solidFill>
                  <a:schemeClr val="bg1"/>
                </a:solidFill>
                <a:latin typeface="+mn-lt"/>
              </a:defRPr>
            </a:lvl9pPr>
          </a:lstStyle>
          <a:p>
            <a:r>
              <a:rPr lang="en-US" sz="2400" kern="0" dirty="0" smtClean="0">
                <a:effectLst>
                  <a:outerShdw blurRad="38100" dist="38100" dir="2700000" algn="tl">
                    <a:srgbClr val="000000">
                      <a:alpha val="43137"/>
                    </a:srgbClr>
                  </a:outerShdw>
                </a:effectLst>
              </a:rPr>
              <a:t>A year in the making and launched in June 2016, </a:t>
            </a:r>
            <a:r>
              <a:rPr lang="en-US" sz="2400" kern="0" dirty="0" err="1" smtClean="0">
                <a:effectLst>
                  <a:outerShdw blurRad="38100" dist="38100" dir="2700000" algn="tl">
                    <a:srgbClr val="000000">
                      <a:alpha val="43137"/>
                    </a:srgbClr>
                  </a:outerShdw>
                </a:effectLst>
              </a:rPr>
              <a:t>EnVision</a:t>
            </a:r>
            <a:r>
              <a:rPr lang="en-US" sz="2400" kern="0" dirty="0" smtClean="0">
                <a:effectLst>
                  <a:outerShdw blurRad="38100" dist="38100" dir="2700000" algn="tl">
                    <a:srgbClr val="000000">
                      <a:alpha val="43137"/>
                    </a:srgbClr>
                  </a:outerShdw>
                </a:effectLst>
              </a:rPr>
              <a:t> Maunakea is a program/process of community discussions on Hawai‘i Island intended to enable respectful dialog and develop a community based vision for the future of Maunakea</a:t>
            </a:r>
          </a:p>
          <a:p>
            <a:r>
              <a:rPr lang="en-US" sz="2400" kern="0" dirty="0" smtClean="0">
                <a:effectLst>
                  <a:outerShdw blurRad="38100" dist="38100" dir="2700000" algn="tl">
                    <a:srgbClr val="000000">
                      <a:alpha val="43137"/>
                    </a:srgbClr>
                  </a:outerShdw>
                </a:effectLst>
              </a:rPr>
              <a:t>Essential elements include a Hui </a:t>
            </a:r>
            <a:r>
              <a:rPr lang="en-US" sz="2400" kern="0" dirty="0" err="1">
                <a:effectLst>
                  <a:outerShdw blurRad="38100" dist="38100" dir="2700000" algn="tl">
                    <a:srgbClr val="000000">
                      <a:alpha val="43137"/>
                    </a:srgbClr>
                  </a:outerShdw>
                </a:effectLst>
              </a:rPr>
              <a:t>Ho‘olohe</a:t>
            </a:r>
            <a:r>
              <a:rPr lang="en-US" sz="2400" kern="0" dirty="0">
                <a:effectLst>
                  <a:outerShdw blurRad="38100" dist="38100" dir="2700000" algn="tl">
                    <a:srgbClr val="000000">
                      <a:alpha val="43137"/>
                    </a:srgbClr>
                  </a:outerShdw>
                </a:effectLst>
              </a:rPr>
              <a:t> </a:t>
            </a:r>
            <a:r>
              <a:rPr lang="en-US" sz="2400" kern="0" dirty="0" smtClean="0">
                <a:effectLst>
                  <a:outerShdw blurRad="38100" dist="38100" dir="2700000" algn="tl">
                    <a:srgbClr val="000000">
                      <a:alpha val="43137"/>
                    </a:srgbClr>
                  </a:outerShdw>
                </a:effectLst>
              </a:rPr>
              <a:t>(community advisory council) overseeing </a:t>
            </a:r>
            <a:r>
              <a:rPr lang="en-US" sz="2400" kern="0" dirty="0">
                <a:effectLst>
                  <a:outerShdw blurRad="38100" dist="38100" dir="2700000" algn="tl">
                    <a:srgbClr val="000000">
                      <a:alpha val="43137"/>
                    </a:srgbClr>
                  </a:outerShdw>
                </a:effectLst>
              </a:rPr>
              <a:t>‘Aha </a:t>
            </a:r>
            <a:r>
              <a:rPr lang="en-US" sz="2400" kern="0" dirty="0" err="1">
                <a:effectLst>
                  <a:outerShdw blurRad="38100" dist="38100" dir="2700000" algn="tl">
                    <a:srgbClr val="000000">
                      <a:alpha val="43137"/>
                    </a:srgbClr>
                  </a:outerShdw>
                </a:effectLst>
              </a:rPr>
              <a:t>Kūkā</a:t>
            </a:r>
            <a:r>
              <a:rPr lang="en-US" sz="2400" kern="0" dirty="0">
                <a:effectLst>
                  <a:outerShdw blurRad="38100" dist="38100" dir="2700000" algn="tl">
                    <a:srgbClr val="000000">
                      <a:alpha val="43137"/>
                    </a:srgbClr>
                  </a:outerShdw>
                </a:effectLst>
              </a:rPr>
              <a:t> (</a:t>
            </a:r>
            <a:r>
              <a:rPr lang="en-US" sz="2400" kern="0" dirty="0" smtClean="0">
                <a:effectLst>
                  <a:outerShdw blurRad="38100" dist="38100" dir="2700000" algn="tl">
                    <a:srgbClr val="000000">
                      <a:alpha val="43137"/>
                    </a:srgbClr>
                  </a:outerShdw>
                </a:effectLst>
              </a:rPr>
              <a:t>listening sessions) that inform island-wide surveys, all managed by a community convener (Friends of the Future)</a:t>
            </a:r>
          </a:p>
          <a:p>
            <a:r>
              <a:rPr lang="en-US" sz="2400" kern="0" dirty="0" smtClean="0">
                <a:effectLst>
                  <a:outerShdw blurRad="38100" dist="38100" dir="2700000" algn="tl">
                    <a:srgbClr val="000000">
                      <a:alpha val="43137"/>
                    </a:srgbClr>
                  </a:outerShdw>
                </a:effectLst>
              </a:rPr>
              <a:t>The product will be a unique and compelling document intended to inform future policies, agreements, and decisions pertaining to Maunakea</a:t>
            </a:r>
          </a:p>
        </p:txBody>
      </p:sp>
      <p:sp>
        <p:nvSpPr>
          <p:cNvPr id="6" name="Title 1"/>
          <p:cNvSpPr txBox="1">
            <a:spLocks/>
          </p:cNvSpPr>
          <p:nvPr/>
        </p:nvSpPr>
        <p:spPr bwMode="auto">
          <a:xfrm>
            <a:off x="495301" y="92826"/>
            <a:ext cx="81534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i="1" baseline="0">
                <a:solidFill>
                  <a:schemeClr val="accent3"/>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000" b="1" i="1">
                <a:solidFill>
                  <a:srgbClr val="FFCC00"/>
                </a:solidFill>
                <a:effectLst>
                  <a:outerShdw blurRad="38100" dist="38100" dir="2700000" algn="tl">
                    <a:srgbClr val="000000"/>
                  </a:outerShdw>
                </a:effectLst>
                <a:latin typeface="Book Antiqua" pitchFamily="18" charset="0"/>
              </a:defRPr>
            </a:lvl2pPr>
            <a:lvl3pPr algn="l" rtl="0" eaLnBrk="0" fontAlgn="base" hangingPunct="0">
              <a:spcBef>
                <a:spcPct val="0"/>
              </a:spcBef>
              <a:spcAft>
                <a:spcPct val="0"/>
              </a:spcAft>
              <a:defRPr sz="4000" b="1" i="1">
                <a:solidFill>
                  <a:srgbClr val="FFCC00"/>
                </a:solidFill>
                <a:effectLst>
                  <a:outerShdw blurRad="38100" dist="38100" dir="2700000" algn="tl">
                    <a:srgbClr val="000000"/>
                  </a:outerShdw>
                </a:effectLst>
                <a:latin typeface="Book Antiqua" pitchFamily="18" charset="0"/>
              </a:defRPr>
            </a:lvl3pPr>
            <a:lvl4pPr algn="l" rtl="0" eaLnBrk="0" fontAlgn="base" hangingPunct="0">
              <a:spcBef>
                <a:spcPct val="0"/>
              </a:spcBef>
              <a:spcAft>
                <a:spcPct val="0"/>
              </a:spcAft>
              <a:defRPr sz="4000" b="1" i="1">
                <a:solidFill>
                  <a:srgbClr val="FFCC00"/>
                </a:solidFill>
                <a:effectLst>
                  <a:outerShdw blurRad="38100" dist="38100" dir="2700000" algn="tl">
                    <a:srgbClr val="000000"/>
                  </a:outerShdw>
                </a:effectLst>
                <a:latin typeface="Book Antiqua" pitchFamily="18" charset="0"/>
              </a:defRPr>
            </a:lvl4pPr>
            <a:lvl5pPr algn="l" rtl="0" eaLnBrk="0" fontAlgn="base" hangingPunct="0">
              <a:spcBef>
                <a:spcPct val="0"/>
              </a:spcBef>
              <a:spcAft>
                <a:spcPct val="0"/>
              </a:spcAft>
              <a:defRPr sz="4000" b="1" i="1">
                <a:solidFill>
                  <a:srgbClr val="FFCC00"/>
                </a:solidFill>
                <a:effectLst>
                  <a:outerShdw blurRad="38100" dist="38100" dir="2700000" algn="tl">
                    <a:srgbClr val="000000"/>
                  </a:outerShdw>
                </a:effectLst>
                <a:latin typeface="Book Antiqua" pitchFamily="18" charset="0"/>
              </a:defRPr>
            </a:lvl5pPr>
            <a:lvl6pPr marL="457200" algn="l" rtl="0" eaLnBrk="0" fontAlgn="base" hangingPunct="0">
              <a:spcBef>
                <a:spcPct val="0"/>
              </a:spcBef>
              <a:spcAft>
                <a:spcPct val="0"/>
              </a:spcAft>
              <a:defRPr sz="4000" b="1" i="1">
                <a:solidFill>
                  <a:srgbClr val="FFCC00"/>
                </a:solidFill>
                <a:effectLst>
                  <a:outerShdw blurRad="38100" dist="38100" dir="2700000" algn="tl">
                    <a:srgbClr val="000000"/>
                  </a:outerShdw>
                </a:effectLst>
                <a:latin typeface="Book Antiqua" pitchFamily="18" charset="0"/>
              </a:defRPr>
            </a:lvl6pPr>
            <a:lvl7pPr marL="914400" algn="l" rtl="0" eaLnBrk="0" fontAlgn="base" hangingPunct="0">
              <a:spcBef>
                <a:spcPct val="0"/>
              </a:spcBef>
              <a:spcAft>
                <a:spcPct val="0"/>
              </a:spcAft>
              <a:defRPr sz="4000" b="1" i="1">
                <a:solidFill>
                  <a:srgbClr val="FFCC00"/>
                </a:solidFill>
                <a:effectLst>
                  <a:outerShdw blurRad="38100" dist="38100" dir="2700000" algn="tl">
                    <a:srgbClr val="000000"/>
                  </a:outerShdw>
                </a:effectLst>
                <a:latin typeface="Book Antiqua" pitchFamily="18" charset="0"/>
              </a:defRPr>
            </a:lvl7pPr>
            <a:lvl8pPr marL="1371600" algn="l" rtl="0" eaLnBrk="0" fontAlgn="base" hangingPunct="0">
              <a:spcBef>
                <a:spcPct val="0"/>
              </a:spcBef>
              <a:spcAft>
                <a:spcPct val="0"/>
              </a:spcAft>
              <a:defRPr sz="4000" b="1" i="1">
                <a:solidFill>
                  <a:srgbClr val="FFCC00"/>
                </a:solidFill>
                <a:effectLst>
                  <a:outerShdw blurRad="38100" dist="38100" dir="2700000" algn="tl">
                    <a:srgbClr val="000000"/>
                  </a:outerShdw>
                </a:effectLst>
                <a:latin typeface="Book Antiqua" pitchFamily="18" charset="0"/>
              </a:defRPr>
            </a:lvl8pPr>
            <a:lvl9pPr marL="1828800" algn="l" rtl="0" eaLnBrk="0" fontAlgn="base" hangingPunct="0">
              <a:spcBef>
                <a:spcPct val="0"/>
              </a:spcBef>
              <a:spcAft>
                <a:spcPct val="0"/>
              </a:spcAft>
              <a:defRPr sz="4000" b="1" i="1">
                <a:solidFill>
                  <a:srgbClr val="FFCC00"/>
                </a:solidFill>
                <a:effectLst>
                  <a:outerShdw blurRad="38100" dist="38100" dir="2700000" algn="tl">
                    <a:srgbClr val="000000"/>
                  </a:outerShdw>
                </a:effectLst>
                <a:latin typeface="Book Antiqua" pitchFamily="18" charset="0"/>
              </a:defRPr>
            </a:lvl9pPr>
          </a:lstStyle>
          <a:p>
            <a:r>
              <a:rPr lang="en-US" sz="3200" kern="0" dirty="0" err="1" smtClean="0">
                <a:latin typeface="BankGothic Lt BT" panose="020B0607020203060204" pitchFamily="34" charset="0"/>
              </a:rPr>
              <a:t>EnVision</a:t>
            </a:r>
            <a:r>
              <a:rPr lang="en-US" sz="3200" kern="0" dirty="0" smtClean="0">
                <a:latin typeface="BankGothic Lt BT" panose="020B0607020203060204" pitchFamily="34" charset="0"/>
              </a:rPr>
              <a:t> Maunakea</a:t>
            </a:r>
            <a:endParaRPr lang="en-US" sz="3200" kern="0" dirty="0">
              <a:latin typeface="BankGothic Lt BT" panose="020B0607020203060204" pitchFamily="34" charset="0"/>
            </a:endParaRPr>
          </a:p>
        </p:txBody>
      </p:sp>
    </p:spTree>
    <p:extLst>
      <p:ext uri="{BB962C8B-B14F-4D97-AF65-F5344CB8AC3E}">
        <p14:creationId xmlns:p14="http://schemas.microsoft.com/office/powerpoint/2010/main" val="2509359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Content Placeholder 5"/>
          <p:cNvSpPr txBox="1">
            <a:spLocks/>
          </p:cNvSpPr>
          <p:nvPr/>
        </p:nvSpPr>
        <p:spPr>
          <a:xfrm>
            <a:off x="495300" y="1295400"/>
            <a:ext cx="7886700" cy="4038600"/>
          </a:xfrm>
          <a:prstGeom prst="rect">
            <a:avLst/>
          </a:prstGeom>
        </p:spPr>
        <p:txBody>
          <a:bodyPr>
            <a:noAutofit/>
          </a:bodyPr>
          <a:lstStyle>
            <a:lvl1pPr marL="342900" indent="-342900" algn="l" rtl="0" eaLnBrk="0" fontAlgn="base" hangingPunct="0">
              <a:spcBef>
                <a:spcPct val="20000"/>
              </a:spcBef>
              <a:spcAft>
                <a:spcPct val="0"/>
              </a:spcAft>
              <a:buClr>
                <a:srgbClr val="FF0000"/>
              </a:buClr>
              <a:buFont typeface="Wingdings" pitchFamily="2" charset="2"/>
              <a:buChar char="¯"/>
              <a:defRPr sz="3200" b="1">
                <a:solidFill>
                  <a:schemeClr val="bg1"/>
                </a:solidFill>
                <a:latin typeface="+mn-lt"/>
                <a:ea typeface="+mn-ea"/>
                <a:cs typeface="+mn-cs"/>
              </a:defRPr>
            </a:lvl1pPr>
            <a:lvl2pPr marL="742950" indent="-285750" algn="l" rtl="0" eaLnBrk="0" fontAlgn="base" hangingPunct="0">
              <a:spcBef>
                <a:spcPct val="20000"/>
              </a:spcBef>
              <a:spcAft>
                <a:spcPct val="0"/>
              </a:spcAft>
              <a:buClr>
                <a:srgbClr val="FF0000"/>
              </a:buClr>
              <a:buFont typeface="Wingdings" pitchFamily="2" charset="2"/>
              <a:buChar char="¬"/>
              <a:defRPr sz="2800" b="1">
                <a:solidFill>
                  <a:schemeClr val="bg1"/>
                </a:solidFill>
                <a:latin typeface="+mn-lt"/>
              </a:defRPr>
            </a:lvl2pPr>
            <a:lvl3pPr marL="1143000" indent="-228600" algn="l" rtl="0" eaLnBrk="0" fontAlgn="base" hangingPunct="0">
              <a:spcBef>
                <a:spcPct val="20000"/>
              </a:spcBef>
              <a:spcAft>
                <a:spcPct val="0"/>
              </a:spcAft>
              <a:buClr>
                <a:srgbClr val="FF0000"/>
              </a:buClr>
              <a:buFont typeface="Wingdings" pitchFamily="2" charset="2"/>
              <a:buChar char="³"/>
              <a:defRPr sz="2400" b="1">
                <a:solidFill>
                  <a:schemeClr val="bg1"/>
                </a:solidFill>
                <a:latin typeface="+mn-lt"/>
              </a:defRPr>
            </a:lvl3pPr>
            <a:lvl4pPr marL="1600200" indent="-228600" algn="l" rtl="0" eaLnBrk="0" fontAlgn="base" hangingPunct="0">
              <a:spcBef>
                <a:spcPct val="20000"/>
              </a:spcBef>
              <a:spcAft>
                <a:spcPct val="0"/>
              </a:spcAft>
              <a:buClr>
                <a:srgbClr val="FF0000"/>
              </a:buClr>
              <a:buFont typeface="Wingdings" pitchFamily="2" charset="2"/>
              <a:buChar char="¯"/>
              <a:defRPr sz="2000" b="1">
                <a:solidFill>
                  <a:schemeClr val="bg1"/>
                </a:solidFill>
                <a:latin typeface="+mn-lt"/>
              </a:defRPr>
            </a:lvl4pPr>
            <a:lvl5pPr marL="2057400" indent="-228600" algn="l" rtl="0" eaLnBrk="0" fontAlgn="base" hangingPunct="0">
              <a:spcBef>
                <a:spcPct val="20000"/>
              </a:spcBef>
              <a:spcAft>
                <a:spcPct val="0"/>
              </a:spcAft>
              <a:buClr>
                <a:srgbClr val="FF0000"/>
              </a:buClr>
              <a:buFont typeface="Wingdings" pitchFamily="2" charset="2"/>
              <a:buChar char="¯"/>
              <a:defRPr sz="2000" b="1">
                <a:solidFill>
                  <a:schemeClr val="bg1"/>
                </a:solidFill>
                <a:latin typeface="+mn-lt"/>
              </a:defRPr>
            </a:lvl5pPr>
            <a:lvl6pPr marL="2514600" indent="-228600" algn="l" rtl="0" eaLnBrk="0" fontAlgn="base" hangingPunct="0">
              <a:spcBef>
                <a:spcPct val="20000"/>
              </a:spcBef>
              <a:spcAft>
                <a:spcPct val="0"/>
              </a:spcAft>
              <a:buClr>
                <a:srgbClr val="FF0000"/>
              </a:buClr>
              <a:buFont typeface="Wingdings" pitchFamily="2" charset="2"/>
              <a:buChar char="¯"/>
              <a:defRPr sz="2000" b="1">
                <a:solidFill>
                  <a:schemeClr val="bg1"/>
                </a:solidFill>
                <a:latin typeface="+mn-lt"/>
              </a:defRPr>
            </a:lvl6pPr>
            <a:lvl7pPr marL="2971800" indent="-228600" algn="l" rtl="0" eaLnBrk="0" fontAlgn="base" hangingPunct="0">
              <a:spcBef>
                <a:spcPct val="20000"/>
              </a:spcBef>
              <a:spcAft>
                <a:spcPct val="0"/>
              </a:spcAft>
              <a:buClr>
                <a:srgbClr val="FF0000"/>
              </a:buClr>
              <a:buFont typeface="Wingdings" pitchFamily="2" charset="2"/>
              <a:buChar char="¯"/>
              <a:defRPr sz="2000" b="1">
                <a:solidFill>
                  <a:schemeClr val="bg1"/>
                </a:solidFill>
                <a:latin typeface="+mn-lt"/>
              </a:defRPr>
            </a:lvl7pPr>
            <a:lvl8pPr marL="3429000" indent="-228600" algn="l" rtl="0" eaLnBrk="0" fontAlgn="base" hangingPunct="0">
              <a:spcBef>
                <a:spcPct val="20000"/>
              </a:spcBef>
              <a:spcAft>
                <a:spcPct val="0"/>
              </a:spcAft>
              <a:buClr>
                <a:srgbClr val="FF0000"/>
              </a:buClr>
              <a:buFont typeface="Wingdings" pitchFamily="2" charset="2"/>
              <a:buChar char="¯"/>
              <a:defRPr sz="2000" b="1">
                <a:solidFill>
                  <a:schemeClr val="bg1"/>
                </a:solidFill>
                <a:latin typeface="+mn-lt"/>
              </a:defRPr>
            </a:lvl8pPr>
            <a:lvl9pPr marL="3886200" indent="-228600" algn="l" rtl="0" eaLnBrk="0" fontAlgn="base" hangingPunct="0">
              <a:spcBef>
                <a:spcPct val="20000"/>
              </a:spcBef>
              <a:spcAft>
                <a:spcPct val="0"/>
              </a:spcAft>
              <a:buClr>
                <a:srgbClr val="FF0000"/>
              </a:buClr>
              <a:buFont typeface="Wingdings" pitchFamily="2" charset="2"/>
              <a:buChar char="¯"/>
              <a:defRPr sz="2000" b="1">
                <a:solidFill>
                  <a:schemeClr val="bg1"/>
                </a:solidFill>
                <a:latin typeface="+mn-lt"/>
              </a:defRPr>
            </a:lvl9pPr>
          </a:lstStyle>
          <a:p>
            <a:endParaRPr lang="en-US" sz="2400" kern="0" dirty="0" smtClean="0">
              <a:effectLst>
                <a:outerShdw blurRad="38100" dist="38100" dir="2700000" algn="tl">
                  <a:srgbClr val="000000">
                    <a:alpha val="43137"/>
                  </a:srgbClr>
                </a:outerShdw>
              </a:effectLst>
            </a:endParaRPr>
          </a:p>
        </p:txBody>
      </p:sp>
      <p:sp>
        <p:nvSpPr>
          <p:cNvPr id="6" name="Title 1"/>
          <p:cNvSpPr txBox="1">
            <a:spLocks/>
          </p:cNvSpPr>
          <p:nvPr/>
        </p:nvSpPr>
        <p:spPr bwMode="auto">
          <a:xfrm>
            <a:off x="6172200" y="-76200"/>
            <a:ext cx="2971800" cy="1676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i="1" baseline="0">
                <a:solidFill>
                  <a:schemeClr val="accent3"/>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000" b="1" i="1">
                <a:solidFill>
                  <a:srgbClr val="FFCC00"/>
                </a:solidFill>
                <a:effectLst>
                  <a:outerShdw blurRad="38100" dist="38100" dir="2700000" algn="tl">
                    <a:srgbClr val="000000"/>
                  </a:outerShdw>
                </a:effectLst>
                <a:latin typeface="Book Antiqua" pitchFamily="18" charset="0"/>
              </a:defRPr>
            </a:lvl2pPr>
            <a:lvl3pPr algn="l" rtl="0" eaLnBrk="0" fontAlgn="base" hangingPunct="0">
              <a:spcBef>
                <a:spcPct val="0"/>
              </a:spcBef>
              <a:spcAft>
                <a:spcPct val="0"/>
              </a:spcAft>
              <a:defRPr sz="4000" b="1" i="1">
                <a:solidFill>
                  <a:srgbClr val="FFCC00"/>
                </a:solidFill>
                <a:effectLst>
                  <a:outerShdw blurRad="38100" dist="38100" dir="2700000" algn="tl">
                    <a:srgbClr val="000000"/>
                  </a:outerShdw>
                </a:effectLst>
                <a:latin typeface="Book Antiqua" pitchFamily="18" charset="0"/>
              </a:defRPr>
            </a:lvl3pPr>
            <a:lvl4pPr algn="l" rtl="0" eaLnBrk="0" fontAlgn="base" hangingPunct="0">
              <a:spcBef>
                <a:spcPct val="0"/>
              </a:spcBef>
              <a:spcAft>
                <a:spcPct val="0"/>
              </a:spcAft>
              <a:defRPr sz="4000" b="1" i="1">
                <a:solidFill>
                  <a:srgbClr val="FFCC00"/>
                </a:solidFill>
                <a:effectLst>
                  <a:outerShdw blurRad="38100" dist="38100" dir="2700000" algn="tl">
                    <a:srgbClr val="000000"/>
                  </a:outerShdw>
                </a:effectLst>
                <a:latin typeface="Book Antiqua" pitchFamily="18" charset="0"/>
              </a:defRPr>
            </a:lvl4pPr>
            <a:lvl5pPr algn="l" rtl="0" eaLnBrk="0" fontAlgn="base" hangingPunct="0">
              <a:spcBef>
                <a:spcPct val="0"/>
              </a:spcBef>
              <a:spcAft>
                <a:spcPct val="0"/>
              </a:spcAft>
              <a:defRPr sz="4000" b="1" i="1">
                <a:solidFill>
                  <a:srgbClr val="FFCC00"/>
                </a:solidFill>
                <a:effectLst>
                  <a:outerShdw blurRad="38100" dist="38100" dir="2700000" algn="tl">
                    <a:srgbClr val="000000"/>
                  </a:outerShdw>
                </a:effectLst>
                <a:latin typeface="Book Antiqua" pitchFamily="18" charset="0"/>
              </a:defRPr>
            </a:lvl5pPr>
            <a:lvl6pPr marL="457200" algn="l" rtl="0" eaLnBrk="0" fontAlgn="base" hangingPunct="0">
              <a:spcBef>
                <a:spcPct val="0"/>
              </a:spcBef>
              <a:spcAft>
                <a:spcPct val="0"/>
              </a:spcAft>
              <a:defRPr sz="4000" b="1" i="1">
                <a:solidFill>
                  <a:srgbClr val="FFCC00"/>
                </a:solidFill>
                <a:effectLst>
                  <a:outerShdw blurRad="38100" dist="38100" dir="2700000" algn="tl">
                    <a:srgbClr val="000000"/>
                  </a:outerShdw>
                </a:effectLst>
                <a:latin typeface="Book Antiqua" pitchFamily="18" charset="0"/>
              </a:defRPr>
            </a:lvl6pPr>
            <a:lvl7pPr marL="914400" algn="l" rtl="0" eaLnBrk="0" fontAlgn="base" hangingPunct="0">
              <a:spcBef>
                <a:spcPct val="0"/>
              </a:spcBef>
              <a:spcAft>
                <a:spcPct val="0"/>
              </a:spcAft>
              <a:defRPr sz="4000" b="1" i="1">
                <a:solidFill>
                  <a:srgbClr val="FFCC00"/>
                </a:solidFill>
                <a:effectLst>
                  <a:outerShdw blurRad="38100" dist="38100" dir="2700000" algn="tl">
                    <a:srgbClr val="000000"/>
                  </a:outerShdw>
                </a:effectLst>
                <a:latin typeface="Book Antiqua" pitchFamily="18" charset="0"/>
              </a:defRPr>
            </a:lvl7pPr>
            <a:lvl8pPr marL="1371600" algn="l" rtl="0" eaLnBrk="0" fontAlgn="base" hangingPunct="0">
              <a:spcBef>
                <a:spcPct val="0"/>
              </a:spcBef>
              <a:spcAft>
                <a:spcPct val="0"/>
              </a:spcAft>
              <a:defRPr sz="4000" b="1" i="1">
                <a:solidFill>
                  <a:srgbClr val="FFCC00"/>
                </a:solidFill>
                <a:effectLst>
                  <a:outerShdw blurRad="38100" dist="38100" dir="2700000" algn="tl">
                    <a:srgbClr val="000000"/>
                  </a:outerShdw>
                </a:effectLst>
                <a:latin typeface="Book Antiqua" pitchFamily="18" charset="0"/>
              </a:defRPr>
            </a:lvl8pPr>
            <a:lvl9pPr marL="1828800" algn="l" rtl="0" eaLnBrk="0" fontAlgn="base" hangingPunct="0">
              <a:spcBef>
                <a:spcPct val="0"/>
              </a:spcBef>
              <a:spcAft>
                <a:spcPct val="0"/>
              </a:spcAft>
              <a:defRPr sz="4000" b="1" i="1">
                <a:solidFill>
                  <a:srgbClr val="FFCC00"/>
                </a:solidFill>
                <a:effectLst>
                  <a:outerShdw blurRad="38100" dist="38100" dir="2700000" algn="tl">
                    <a:srgbClr val="000000"/>
                  </a:outerShdw>
                </a:effectLst>
                <a:latin typeface="Book Antiqua" pitchFamily="18" charset="0"/>
              </a:defRPr>
            </a:lvl9pPr>
          </a:lstStyle>
          <a:p>
            <a:r>
              <a:rPr lang="en-US" sz="3200" kern="0" dirty="0" smtClean="0">
                <a:latin typeface="BankGothic Lt BT" panose="020B0607020203060204" pitchFamily="34" charset="0"/>
              </a:rPr>
              <a:t>Sphinx</a:t>
            </a:r>
          </a:p>
          <a:p>
            <a:r>
              <a:rPr lang="en-US" sz="3200" kern="0" dirty="0" smtClean="0">
                <a:latin typeface="BankGothic Lt BT" panose="020B0607020203060204" pitchFamily="34" charset="0"/>
              </a:rPr>
              <a:t>positioner</a:t>
            </a:r>
          </a:p>
          <a:p>
            <a:r>
              <a:rPr lang="en-US" sz="3200" kern="0" dirty="0" smtClean="0">
                <a:latin typeface="BankGothic Lt BT" panose="020B0607020203060204" pitchFamily="34" charset="0"/>
              </a:rPr>
              <a:t>layout</a:t>
            </a:r>
            <a:endParaRPr lang="en-US" sz="3200" kern="0" dirty="0">
              <a:latin typeface="BankGothic Lt BT" panose="020B0607020203060204" pitchFamily="34" charset="0"/>
            </a:endParaRPr>
          </a:p>
        </p:txBody>
      </p:sp>
      <p:pic>
        <p:nvPicPr>
          <p:cNvPr id="4" name="Picture 3" descr="triskele.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381000"/>
            <a:ext cx="5836081" cy="5257800"/>
          </a:xfrm>
          <a:prstGeom prst="rect">
            <a:avLst/>
          </a:prstGeom>
        </p:spPr>
      </p:pic>
      <p:pic>
        <p:nvPicPr>
          <p:cNvPr id="7" name="Picture 6" descr="SphinxHRCoverage.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3400" y="1828800"/>
            <a:ext cx="6553199" cy="5265157"/>
          </a:xfrm>
          <a:prstGeom prst="rect">
            <a:avLst/>
          </a:prstGeom>
        </p:spPr>
      </p:pic>
    </p:spTree>
    <p:extLst>
      <p:ext uri="{BB962C8B-B14F-4D97-AF65-F5344CB8AC3E}">
        <p14:creationId xmlns:p14="http://schemas.microsoft.com/office/powerpoint/2010/main" val="1347502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280904"/>
            <a:ext cx="5410200" cy="838200"/>
          </a:xfrm>
        </p:spPr>
        <p:txBody>
          <a:bodyPr/>
          <a:lstStyle/>
          <a:p>
            <a:r>
              <a:rPr lang="en-US" dirty="0" err="1" smtClean="0"/>
              <a:t>Programmatics</a:t>
            </a:r>
            <a:endParaRPr lang="en-US" dirty="0"/>
          </a:p>
        </p:txBody>
      </p:sp>
      <p:sp>
        <p:nvSpPr>
          <p:cNvPr id="6" name="TextBox 5"/>
          <p:cNvSpPr txBox="1"/>
          <p:nvPr/>
        </p:nvSpPr>
        <p:spPr>
          <a:xfrm>
            <a:off x="172351" y="835247"/>
            <a:ext cx="3485249" cy="338554"/>
          </a:xfrm>
          <a:prstGeom prst="rect">
            <a:avLst/>
          </a:prstGeom>
          <a:noFill/>
        </p:spPr>
        <p:txBody>
          <a:bodyPr wrap="none" rtlCol="0">
            <a:spAutoFit/>
          </a:bodyPr>
          <a:lstStyle/>
          <a:p>
            <a:r>
              <a:rPr lang="en-US" sz="1600" dirty="0" smtClean="0">
                <a:solidFill>
                  <a:schemeClr val="bg1"/>
                </a:solidFill>
                <a:latin typeface="Exo" panose="02000503000000000000" pitchFamily="50" charset="0"/>
              </a:rPr>
              <a:t>Maunakea Spectroscopic Explorer</a:t>
            </a:r>
            <a:endParaRPr lang="en-US" sz="1600" dirty="0">
              <a:solidFill>
                <a:schemeClr val="bg1"/>
              </a:solidFill>
              <a:latin typeface="Exo" panose="02000503000000000000" pitchFamily="50" charset="0"/>
            </a:endParaRPr>
          </a:p>
        </p:txBody>
      </p:sp>
      <p:sp>
        <p:nvSpPr>
          <p:cNvPr id="7" name="Freeform 6"/>
          <p:cNvSpPr/>
          <p:nvPr/>
        </p:nvSpPr>
        <p:spPr>
          <a:xfrm>
            <a:off x="462423" y="228600"/>
            <a:ext cx="2074355" cy="434162"/>
          </a:xfrm>
          <a:custGeom>
            <a:avLst/>
            <a:gdLst>
              <a:gd name="connsiteX0" fmla="*/ 4577 w 7379893"/>
              <a:gd name="connsiteY0" fmla="*/ 1410715 h 1592042"/>
              <a:gd name="connsiteX1" fmla="*/ 271277 w 7379893"/>
              <a:gd name="connsiteY1" fmla="*/ 1505965 h 1592042"/>
              <a:gd name="connsiteX2" fmla="*/ 680852 w 7379893"/>
              <a:gd name="connsiteY2" fmla="*/ 1515490 h 1592042"/>
              <a:gd name="connsiteX3" fmla="*/ 1176152 w 7379893"/>
              <a:gd name="connsiteY3" fmla="*/ 1391665 h 1592042"/>
              <a:gd name="connsiteX4" fmla="*/ 1757177 w 7379893"/>
              <a:gd name="connsiteY4" fmla="*/ 1039240 h 1592042"/>
              <a:gd name="connsiteX5" fmla="*/ 2119127 w 7379893"/>
              <a:gd name="connsiteY5" fmla="*/ 705865 h 1592042"/>
              <a:gd name="connsiteX6" fmla="*/ 2414402 w 7379893"/>
              <a:gd name="connsiteY6" fmla="*/ 496315 h 1592042"/>
              <a:gd name="connsiteX7" fmla="*/ 2643002 w 7379893"/>
              <a:gd name="connsiteY7" fmla="*/ 448690 h 1592042"/>
              <a:gd name="connsiteX8" fmla="*/ 2881127 w 7379893"/>
              <a:gd name="connsiteY8" fmla="*/ 496315 h 1592042"/>
              <a:gd name="connsiteX9" fmla="*/ 3033527 w 7379893"/>
              <a:gd name="connsiteY9" fmla="*/ 620140 h 1592042"/>
              <a:gd name="connsiteX10" fmla="*/ 3138302 w 7379893"/>
              <a:gd name="connsiteY10" fmla="*/ 858265 h 1592042"/>
              <a:gd name="connsiteX11" fmla="*/ 3281177 w 7379893"/>
              <a:gd name="connsiteY11" fmla="*/ 1039240 h 1592042"/>
              <a:gd name="connsiteX12" fmla="*/ 3547877 w 7379893"/>
              <a:gd name="connsiteY12" fmla="*/ 915415 h 1592042"/>
              <a:gd name="connsiteX13" fmla="*/ 4700402 w 7379893"/>
              <a:gd name="connsiteY13" fmla="*/ 86740 h 1592042"/>
              <a:gd name="connsiteX14" fmla="*/ 4948052 w 7379893"/>
              <a:gd name="connsiteY14" fmla="*/ 29590 h 1592042"/>
              <a:gd name="connsiteX15" fmla="*/ 5319527 w 7379893"/>
              <a:gd name="connsiteY15" fmla="*/ 124840 h 1592042"/>
              <a:gd name="connsiteX16" fmla="*/ 5786252 w 7379893"/>
              <a:gd name="connsiteY16" fmla="*/ 524890 h 1592042"/>
              <a:gd name="connsiteX17" fmla="*/ 6129152 w 7379893"/>
              <a:gd name="connsiteY17" fmla="*/ 848740 h 1592042"/>
              <a:gd name="connsiteX18" fmla="*/ 6576827 w 7379893"/>
              <a:gd name="connsiteY18" fmla="*/ 1163065 h 1592042"/>
              <a:gd name="connsiteX19" fmla="*/ 7376927 w 7379893"/>
              <a:gd name="connsiteY19" fmla="*/ 1477390 h 1592042"/>
              <a:gd name="connsiteX20" fmla="*/ 6834002 w 7379893"/>
              <a:gd name="connsiteY20" fmla="*/ 1363090 h 1592042"/>
              <a:gd name="connsiteX21" fmla="*/ 6462527 w 7379893"/>
              <a:gd name="connsiteY21" fmla="*/ 1191640 h 1592042"/>
              <a:gd name="connsiteX22" fmla="*/ 5871977 w 7379893"/>
              <a:gd name="connsiteY22" fmla="*/ 782065 h 1592042"/>
              <a:gd name="connsiteX23" fmla="*/ 5443352 w 7379893"/>
              <a:gd name="connsiteY23" fmla="*/ 382015 h 1592042"/>
              <a:gd name="connsiteX24" fmla="*/ 5081402 w 7379893"/>
              <a:gd name="connsiteY24" fmla="*/ 201040 h 1592042"/>
              <a:gd name="connsiteX25" fmla="*/ 4719452 w 7379893"/>
              <a:gd name="connsiteY25" fmla="*/ 267715 h 1592042"/>
              <a:gd name="connsiteX26" fmla="*/ 4176527 w 7379893"/>
              <a:gd name="connsiteY26" fmla="*/ 658240 h 1592042"/>
              <a:gd name="connsiteX27" fmla="*/ 3490727 w 7379893"/>
              <a:gd name="connsiteY27" fmla="*/ 1172590 h 1592042"/>
              <a:gd name="connsiteX28" fmla="*/ 3262127 w 7379893"/>
              <a:gd name="connsiteY28" fmla="*/ 1239265 h 1592042"/>
              <a:gd name="connsiteX29" fmla="*/ 3062102 w 7379893"/>
              <a:gd name="connsiteY29" fmla="*/ 1144015 h 1592042"/>
              <a:gd name="connsiteX30" fmla="*/ 2938277 w 7379893"/>
              <a:gd name="connsiteY30" fmla="*/ 905890 h 1592042"/>
              <a:gd name="connsiteX31" fmla="*/ 2804927 w 7379893"/>
              <a:gd name="connsiteY31" fmla="*/ 658240 h 1592042"/>
              <a:gd name="connsiteX32" fmla="*/ 2566802 w 7379893"/>
              <a:gd name="connsiteY32" fmla="*/ 629665 h 1592042"/>
              <a:gd name="connsiteX33" fmla="*/ 2214377 w 7379893"/>
              <a:gd name="connsiteY33" fmla="*/ 829690 h 1592042"/>
              <a:gd name="connsiteX34" fmla="*/ 1881002 w 7379893"/>
              <a:gd name="connsiteY34" fmla="*/ 1115440 h 1592042"/>
              <a:gd name="connsiteX35" fmla="*/ 1376177 w 7379893"/>
              <a:gd name="connsiteY35" fmla="*/ 1429765 h 1592042"/>
              <a:gd name="connsiteX36" fmla="*/ 880877 w 7379893"/>
              <a:gd name="connsiteY36" fmla="*/ 1563115 h 1592042"/>
              <a:gd name="connsiteX37" fmla="*/ 490352 w 7379893"/>
              <a:gd name="connsiteY37" fmla="*/ 1582165 h 1592042"/>
              <a:gd name="connsiteX38" fmla="*/ 4577 w 7379893"/>
              <a:gd name="connsiteY38" fmla="*/ 1410715 h 1592042"/>
              <a:gd name="connsiteX0" fmla="*/ 4577 w 7379893"/>
              <a:gd name="connsiteY0" fmla="*/ 1392705 h 1574032"/>
              <a:gd name="connsiteX1" fmla="*/ 271277 w 7379893"/>
              <a:gd name="connsiteY1" fmla="*/ 1487955 h 1574032"/>
              <a:gd name="connsiteX2" fmla="*/ 680852 w 7379893"/>
              <a:gd name="connsiteY2" fmla="*/ 1497480 h 1574032"/>
              <a:gd name="connsiteX3" fmla="*/ 1176152 w 7379893"/>
              <a:gd name="connsiteY3" fmla="*/ 1373655 h 1574032"/>
              <a:gd name="connsiteX4" fmla="*/ 1757177 w 7379893"/>
              <a:gd name="connsiteY4" fmla="*/ 1021230 h 1574032"/>
              <a:gd name="connsiteX5" fmla="*/ 2119127 w 7379893"/>
              <a:gd name="connsiteY5" fmla="*/ 687855 h 1574032"/>
              <a:gd name="connsiteX6" fmla="*/ 2414402 w 7379893"/>
              <a:gd name="connsiteY6" fmla="*/ 478305 h 1574032"/>
              <a:gd name="connsiteX7" fmla="*/ 2643002 w 7379893"/>
              <a:gd name="connsiteY7" fmla="*/ 430680 h 1574032"/>
              <a:gd name="connsiteX8" fmla="*/ 2881127 w 7379893"/>
              <a:gd name="connsiteY8" fmla="*/ 478305 h 1574032"/>
              <a:gd name="connsiteX9" fmla="*/ 3033527 w 7379893"/>
              <a:gd name="connsiteY9" fmla="*/ 602130 h 1574032"/>
              <a:gd name="connsiteX10" fmla="*/ 3138302 w 7379893"/>
              <a:gd name="connsiteY10" fmla="*/ 840255 h 1574032"/>
              <a:gd name="connsiteX11" fmla="*/ 3281177 w 7379893"/>
              <a:gd name="connsiteY11" fmla="*/ 1021230 h 1574032"/>
              <a:gd name="connsiteX12" fmla="*/ 3547877 w 7379893"/>
              <a:gd name="connsiteY12" fmla="*/ 897405 h 1574032"/>
              <a:gd name="connsiteX13" fmla="*/ 4309877 w 7379893"/>
              <a:gd name="connsiteY13" fmla="*/ 316380 h 1574032"/>
              <a:gd name="connsiteX14" fmla="*/ 4948052 w 7379893"/>
              <a:gd name="connsiteY14" fmla="*/ 11580 h 1574032"/>
              <a:gd name="connsiteX15" fmla="*/ 5319527 w 7379893"/>
              <a:gd name="connsiteY15" fmla="*/ 106830 h 1574032"/>
              <a:gd name="connsiteX16" fmla="*/ 5786252 w 7379893"/>
              <a:gd name="connsiteY16" fmla="*/ 506880 h 1574032"/>
              <a:gd name="connsiteX17" fmla="*/ 6129152 w 7379893"/>
              <a:gd name="connsiteY17" fmla="*/ 830730 h 1574032"/>
              <a:gd name="connsiteX18" fmla="*/ 6576827 w 7379893"/>
              <a:gd name="connsiteY18" fmla="*/ 1145055 h 1574032"/>
              <a:gd name="connsiteX19" fmla="*/ 7376927 w 7379893"/>
              <a:gd name="connsiteY19" fmla="*/ 1459380 h 1574032"/>
              <a:gd name="connsiteX20" fmla="*/ 6834002 w 7379893"/>
              <a:gd name="connsiteY20" fmla="*/ 1345080 h 1574032"/>
              <a:gd name="connsiteX21" fmla="*/ 6462527 w 7379893"/>
              <a:gd name="connsiteY21" fmla="*/ 1173630 h 1574032"/>
              <a:gd name="connsiteX22" fmla="*/ 5871977 w 7379893"/>
              <a:gd name="connsiteY22" fmla="*/ 764055 h 1574032"/>
              <a:gd name="connsiteX23" fmla="*/ 5443352 w 7379893"/>
              <a:gd name="connsiteY23" fmla="*/ 364005 h 1574032"/>
              <a:gd name="connsiteX24" fmla="*/ 5081402 w 7379893"/>
              <a:gd name="connsiteY24" fmla="*/ 183030 h 1574032"/>
              <a:gd name="connsiteX25" fmla="*/ 4719452 w 7379893"/>
              <a:gd name="connsiteY25" fmla="*/ 249705 h 1574032"/>
              <a:gd name="connsiteX26" fmla="*/ 4176527 w 7379893"/>
              <a:gd name="connsiteY26" fmla="*/ 640230 h 1574032"/>
              <a:gd name="connsiteX27" fmla="*/ 3490727 w 7379893"/>
              <a:gd name="connsiteY27" fmla="*/ 1154580 h 1574032"/>
              <a:gd name="connsiteX28" fmla="*/ 3262127 w 7379893"/>
              <a:gd name="connsiteY28" fmla="*/ 1221255 h 1574032"/>
              <a:gd name="connsiteX29" fmla="*/ 3062102 w 7379893"/>
              <a:gd name="connsiteY29" fmla="*/ 1126005 h 1574032"/>
              <a:gd name="connsiteX30" fmla="*/ 2938277 w 7379893"/>
              <a:gd name="connsiteY30" fmla="*/ 887880 h 1574032"/>
              <a:gd name="connsiteX31" fmla="*/ 2804927 w 7379893"/>
              <a:gd name="connsiteY31" fmla="*/ 640230 h 1574032"/>
              <a:gd name="connsiteX32" fmla="*/ 2566802 w 7379893"/>
              <a:gd name="connsiteY32" fmla="*/ 611655 h 1574032"/>
              <a:gd name="connsiteX33" fmla="*/ 2214377 w 7379893"/>
              <a:gd name="connsiteY33" fmla="*/ 811680 h 1574032"/>
              <a:gd name="connsiteX34" fmla="*/ 1881002 w 7379893"/>
              <a:gd name="connsiteY34" fmla="*/ 1097430 h 1574032"/>
              <a:gd name="connsiteX35" fmla="*/ 1376177 w 7379893"/>
              <a:gd name="connsiteY35" fmla="*/ 1411755 h 1574032"/>
              <a:gd name="connsiteX36" fmla="*/ 880877 w 7379893"/>
              <a:gd name="connsiteY36" fmla="*/ 1545105 h 1574032"/>
              <a:gd name="connsiteX37" fmla="*/ 490352 w 7379893"/>
              <a:gd name="connsiteY37" fmla="*/ 1564155 h 1574032"/>
              <a:gd name="connsiteX38" fmla="*/ 4577 w 7379893"/>
              <a:gd name="connsiteY38" fmla="*/ 1392705 h 1574032"/>
              <a:gd name="connsiteX0" fmla="*/ 4577 w 7379893"/>
              <a:gd name="connsiteY0" fmla="*/ 1392705 h 1574032"/>
              <a:gd name="connsiteX1" fmla="*/ 271277 w 7379893"/>
              <a:gd name="connsiteY1" fmla="*/ 1487955 h 1574032"/>
              <a:gd name="connsiteX2" fmla="*/ 680852 w 7379893"/>
              <a:gd name="connsiteY2" fmla="*/ 1497480 h 1574032"/>
              <a:gd name="connsiteX3" fmla="*/ 1176152 w 7379893"/>
              <a:gd name="connsiteY3" fmla="*/ 1373655 h 1574032"/>
              <a:gd name="connsiteX4" fmla="*/ 1757177 w 7379893"/>
              <a:gd name="connsiteY4" fmla="*/ 1021230 h 1574032"/>
              <a:gd name="connsiteX5" fmla="*/ 2119127 w 7379893"/>
              <a:gd name="connsiteY5" fmla="*/ 687855 h 1574032"/>
              <a:gd name="connsiteX6" fmla="*/ 2414402 w 7379893"/>
              <a:gd name="connsiteY6" fmla="*/ 478305 h 1574032"/>
              <a:gd name="connsiteX7" fmla="*/ 2643002 w 7379893"/>
              <a:gd name="connsiteY7" fmla="*/ 430680 h 1574032"/>
              <a:gd name="connsiteX8" fmla="*/ 2881127 w 7379893"/>
              <a:gd name="connsiteY8" fmla="*/ 478305 h 1574032"/>
              <a:gd name="connsiteX9" fmla="*/ 3033527 w 7379893"/>
              <a:gd name="connsiteY9" fmla="*/ 602130 h 1574032"/>
              <a:gd name="connsiteX10" fmla="*/ 3138302 w 7379893"/>
              <a:gd name="connsiteY10" fmla="*/ 840255 h 1574032"/>
              <a:gd name="connsiteX11" fmla="*/ 3281177 w 7379893"/>
              <a:gd name="connsiteY11" fmla="*/ 1021230 h 1574032"/>
              <a:gd name="connsiteX12" fmla="*/ 3547877 w 7379893"/>
              <a:gd name="connsiteY12" fmla="*/ 897405 h 1574032"/>
              <a:gd name="connsiteX13" fmla="*/ 4309877 w 7379893"/>
              <a:gd name="connsiteY13" fmla="*/ 316380 h 1574032"/>
              <a:gd name="connsiteX14" fmla="*/ 4948052 w 7379893"/>
              <a:gd name="connsiteY14" fmla="*/ 11580 h 1574032"/>
              <a:gd name="connsiteX15" fmla="*/ 5319527 w 7379893"/>
              <a:gd name="connsiteY15" fmla="*/ 106830 h 1574032"/>
              <a:gd name="connsiteX16" fmla="*/ 5786252 w 7379893"/>
              <a:gd name="connsiteY16" fmla="*/ 506880 h 1574032"/>
              <a:gd name="connsiteX17" fmla="*/ 6129152 w 7379893"/>
              <a:gd name="connsiteY17" fmla="*/ 830730 h 1574032"/>
              <a:gd name="connsiteX18" fmla="*/ 6576827 w 7379893"/>
              <a:gd name="connsiteY18" fmla="*/ 1145055 h 1574032"/>
              <a:gd name="connsiteX19" fmla="*/ 7376927 w 7379893"/>
              <a:gd name="connsiteY19" fmla="*/ 1459380 h 1574032"/>
              <a:gd name="connsiteX20" fmla="*/ 6834002 w 7379893"/>
              <a:gd name="connsiteY20" fmla="*/ 1345080 h 1574032"/>
              <a:gd name="connsiteX21" fmla="*/ 6462527 w 7379893"/>
              <a:gd name="connsiteY21" fmla="*/ 1173630 h 1574032"/>
              <a:gd name="connsiteX22" fmla="*/ 5871977 w 7379893"/>
              <a:gd name="connsiteY22" fmla="*/ 764055 h 1574032"/>
              <a:gd name="connsiteX23" fmla="*/ 5443352 w 7379893"/>
              <a:gd name="connsiteY23" fmla="*/ 364005 h 1574032"/>
              <a:gd name="connsiteX24" fmla="*/ 5081402 w 7379893"/>
              <a:gd name="connsiteY24" fmla="*/ 183030 h 1574032"/>
              <a:gd name="connsiteX25" fmla="*/ 4719452 w 7379893"/>
              <a:gd name="connsiteY25" fmla="*/ 249705 h 1574032"/>
              <a:gd name="connsiteX26" fmla="*/ 4176527 w 7379893"/>
              <a:gd name="connsiteY26" fmla="*/ 640230 h 1574032"/>
              <a:gd name="connsiteX27" fmla="*/ 3490727 w 7379893"/>
              <a:gd name="connsiteY27" fmla="*/ 1154580 h 1574032"/>
              <a:gd name="connsiteX28" fmla="*/ 3262127 w 7379893"/>
              <a:gd name="connsiteY28" fmla="*/ 1221255 h 1574032"/>
              <a:gd name="connsiteX29" fmla="*/ 3062102 w 7379893"/>
              <a:gd name="connsiteY29" fmla="*/ 1126005 h 1574032"/>
              <a:gd name="connsiteX30" fmla="*/ 2938277 w 7379893"/>
              <a:gd name="connsiteY30" fmla="*/ 887880 h 1574032"/>
              <a:gd name="connsiteX31" fmla="*/ 2804927 w 7379893"/>
              <a:gd name="connsiteY31" fmla="*/ 640230 h 1574032"/>
              <a:gd name="connsiteX32" fmla="*/ 2566802 w 7379893"/>
              <a:gd name="connsiteY32" fmla="*/ 611655 h 1574032"/>
              <a:gd name="connsiteX33" fmla="*/ 2214377 w 7379893"/>
              <a:gd name="connsiteY33" fmla="*/ 811680 h 1574032"/>
              <a:gd name="connsiteX34" fmla="*/ 1881002 w 7379893"/>
              <a:gd name="connsiteY34" fmla="*/ 1097430 h 1574032"/>
              <a:gd name="connsiteX35" fmla="*/ 1376177 w 7379893"/>
              <a:gd name="connsiteY35" fmla="*/ 1411755 h 1574032"/>
              <a:gd name="connsiteX36" fmla="*/ 880877 w 7379893"/>
              <a:gd name="connsiteY36" fmla="*/ 1545105 h 1574032"/>
              <a:gd name="connsiteX37" fmla="*/ 490352 w 7379893"/>
              <a:gd name="connsiteY37" fmla="*/ 1564155 h 1574032"/>
              <a:gd name="connsiteX38" fmla="*/ 4577 w 7379893"/>
              <a:gd name="connsiteY38" fmla="*/ 1392705 h 1574032"/>
              <a:gd name="connsiteX0" fmla="*/ 4577 w 7379893"/>
              <a:gd name="connsiteY0" fmla="*/ 1353457 h 1534784"/>
              <a:gd name="connsiteX1" fmla="*/ 271277 w 7379893"/>
              <a:gd name="connsiteY1" fmla="*/ 1448707 h 1534784"/>
              <a:gd name="connsiteX2" fmla="*/ 680852 w 7379893"/>
              <a:gd name="connsiteY2" fmla="*/ 1458232 h 1534784"/>
              <a:gd name="connsiteX3" fmla="*/ 1176152 w 7379893"/>
              <a:gd name="connsiteY3" fmla="*/ 1334407 h 1534784"/>
              <a:gd name="connsiteX4" fmla="*/ 1757177 w 7379893"/>
              <a:gd name="connsiteY4" fmla="*/ 981982 h 1534784"/>
              <a:gd name="connsiteX5" fmla="*/ 2119127 w 7379893"/>
              <a:gd name="connsiteY5" fmla="*/ 648607 h 1534784"/>
              <a:gd name="connsiteX6" fmla="*/ 2414402 w 7379893"/>
              <a:gd name="connsiteY6" fmla="*/ 439057 h 1534784"/>
              <a:gd name="connsiteX7" fmla="*/ 2643002 w 7379893"/>
              <a:gd name="connsiteY7" fmla="*/ 391432 h 1534784"/>
              <a:gd name="connsiteX8" fmla="*/ 2881127 w 7379893"/>
              <a:gd name="connsiteY8" fmla="*/ 439057 h 1534784"/>
              <a:gd name="connsiteX9" fmla="*/ 3033527 w 7379893"/>
              <a:gd name="connsiteY9" fmla="*/ 562882 h 1534784"/>
              <a:gd name="connsiteX10" fmla="*/ 3138302 w 7379893"/>
              <a:gd name="connsiteY10" fmla="*/ 801007 h 1534784"/>
              <a:gd name="connsiteX11" fmla="*/ 3281177 w 7379893"/>
              <a:gd name="connsiteY11" fmla="*/ 981982 h 1534784"/>
              <a:gd name="connsiteX12" fmla="*/ 3547877 w 7379893"/>
              <a:gd name="connsiteY12" fmla="*/ 858157 h 1534784"/>
              <a:gd name="connsiteX13" fmla="*/ 4309877 w 7379893"/>
              <a:gd name="connsiteY13" fmla="*/ 277132 h 1534784"/>
              <a:gd name="connsiteX14" fmla="*/ 4748027 w 7379893"/>
              <a:gd name="connsiteY14" fmla="*/ 19957 h 1534784"/>
              <a:gd name="connsiteX15" fmla="*/ 5319527 w 7379893"/>
              <a:gd name="connsiteY15" fmla="*/ 67582 h 1534784"/>
              <a:gd name="connsiteX16" fmla="*/ 5786252 w 7379893"/>
              <a:gd name="connsiteY16" fmla="*/ 467632 h 1534784"/>
              <a:gd name="connsiteX17" fmla="*/ 6129152 w 7379893"/>
              <a:gd name="connsiteY17" fmla="*/ 791482 h 1534784"/>
              <a:gd name="connsiteX18" fmla="*/ 6576827 w 7379893"/>
              <a:gd name="connsiteY18" fmla="*/ 1105807 h 1534784"/>
              <a:gd name="connsiteX19" fmla="*/ 7376927 w 7379893"/>
              <a:gd name="connsiteY19" fmla="*/ 1420132 h 1534784"/>
              <a:gd name="connsiteX20" fmla="*/ 6834002 w 7379893"/>
              <a:gd name="connsiteY20" fmla="*/ 1305832 h 1534784"/>
              <a:gd name="connsiteX21" fmla="*/ 6462527 w 7379893"/>
              <a:gd name="connsiteY21" fmla="*/ 1134382 h 1534784"/>
              <a:gd name="connsiteX22" fmla="*/ 5871977 w 7379893"/>
              <a:gd name="connsiteY22" fmla="*/ 724807 h 1534784"/>
              <a:gd name="connsiteX23" fmla="*/ 5443352 w 7379893"/>
              <a:gd name="connsiteY23" fmla="*/ 324757 h 1534784"/>
              <a:gd name="connsiteX24" fmla="*/ 5081402 w 7379893"/>
              <a:gd name="connsiteY24" fmla="*/ 143782 h 1534784"/>
              <a:gd name="connsiteX25" fmla="*/ 4719452 w 7379893"/>
              <a:gd name="connsiteY25" fmla="*/ 210457 h 1534784"/>
              <a:gd name="connsiteX26" fmla="*/ 4176527 w 7379893"/>
              <a:gd name="connsiteY26" fmla="*/ 600982 h 1534784"/>
              <a:gd name="connsiteX27" fmla="*/ 3490727 w 7379893"/>
              <a:gd name="connsiteY27" fmla="*/ 1115332 h 1534784"/>
              <a:gd name="connsiteX28" fmla="*/ 3262127 w 7379893"/>
              <a:gd name="connsiteY28" fmla="*/ 1182007 h 1534784"/>
              <a:gd name="connsiteX29" fmla="*/ 3062102 w 7379893"/>
              <a:gd name="connsiteY29" fmla="*/ 1086757 h 1534784"/>
              <a:gd name="connsiteX30" fmla="*/ 2938277 w 7379893"/>
              <a:gd name="connsiteY30" fmla="*/ 848632 h 1534784"/>
              <a:gd name="connsiteX31" fmla="*/ 2804927 w 7379893"/>
              <a:gd name="connsiteY31" fmla="*/ 600982 h 1534784"/>
              <a:gd name="connsiteX32" fmla="*/ 2566802 w 7379893"/>
              <a:gd name="connsiteY32" fmla="*/ 572407 h 1534784"/>
              <a:gd name="connsiteX33" fmla="*/ 2214377 w 7379893"/>
              <a:gd name="connsiteY33" fmla="*/ 772432 h 1534784"/>
              <a:gd name="connsiteX34" fmla="*/ 1881002 w 7379893"/>
              <a:gd name="connsiteY34" fmla="*/ 1058182 h 1534784"/>
              <a:gd name="connsiteX35" fmla="*/ 1376177 w 7379893"/>
              <a:gd name="connsiteY35" fmla="*/ 1372507 h 1534784"/>
              <a:gd name="connsiteX36" fmla="*/ 880877 w 7379893"/>
              <a:gd name="connsiteY36" fmla="*/ 1505857 h 1534784"/>
              <a:gd name="connsiteX37" fmla="*/ 490352 w 7379893"/>
              <a:gd name="connsiteY37" fmla="*/ 1524907 h 1534784"/>
              <a:gd name="connsiteX38" fmla="*/ 4577 w 7379893"/>
              <a:gd name="connsiteY38" fmla="*/ 1353457 h 1534784"/>
              <a:gd name="connsiteX0" fmla="*/ 4577 w 7379893"/>
              <a:gd name="connsiteY0" fmla="*/ 1366845 h 1548172"/>
              <a:gd name="connsiteX1" fmla="*/ 271277 w 7379893"/>
              <a:gd name="connsiteY1" fmla="*/ 1462095 h 1548172"/>
              <a:gd name="connsiteX2" fmla="*/ 680852 w 7379893"/>
              <a:gd name="connsiteY2" fmla="*/ 1471620 h 1548172"/>
              <a:gd name="connsiteX3" fmla="*/ 1176152 w 7379893"/>
              <a:gd name="connsiteY3" fmla="*/ 1347795 h 1548172"/>
              <a:gd name="connsiteX4" fmla="*/ 1757177 w 7379893"/>
              <a:gd name="connsiteY4" fmla="*/ 995370 h 1548172"/>
              <a:gd name="connsiteX5" fmla="*/ 2119127 w 7379893"/>
              <a:gd name="connsiteY5" fmla="*/ 661995 h 1548172"/>
              <a:gd name="connsiteX6" fmla="*/ 2414402 w 7379893"/>
              <a:gd name="connsiteY6" fmla="*/ 452445 h 1548172"/>
              <a:gd name="connsiteX7" fmla="*/ 2643002 w 7379893"/>
              <a:gd name="connsiteY7" fmla="*/ 404820 h 1548172"/>
              <a:gd name="connsiteX8" fmla="*/ 2881127 w 7379893"/>
              <a:gd name="connsiteY8" fmla="*/ 452445 h 1548172"/>
              <a:gd name="connsiteX9" fmla="*/ 3033527 w 7379893"/>
              <a:gd name="connsiteY9" fmla="*/ 576270 h 1548172"/>
              <a:gd name="connsiteX10" fmla="*/ 3138302 w 7379893"/>
              <a:gd name="connsiteY10" fmla="*/ 814395 h 1548172"/>
              <a:gd name="connsiteX11" fmla="*/ 3281177 w 7379893"/>
              <a:gd name="connsiteY11" fmla="*/ 995370 h 1548172"/>
              <a:gd name="connsiteX12" fmla="*/ 3547877 w 7379893"/>
              <a:gd name="connsiteY12" fmla="*/ 871545 h 1548172"/>
              <a:gd name="connsiteX13" fmla="*/ 4309877 w 7379893"/>
              <a:gd name="connsiteY13" fmla="*/ 290520 h 1548172"/>
              <a:gd name="connsiteX14" fmla="*/ 4748027 w 7379893"/>
              <a:gd name="connsiteY14" fmla="*/ 33345 h 1548172"/>
              <a:gd name="connsiteX15" fmla="*/ 5243327 w 7379893"/>
              <a:gd name="connsiteY15" fmla="*/ 52395 h 1548172"/>
              <a:gd name="connsiteX16" fmla="*/ 5786252 w 7379893"/>
              <a:gd name="connsiteY16" fmla="*/ 481020 h 1548172"/>
              <a:gd name="connsiteX17" fmla="*/ 6129152 w 7379893"/>
              <a:gd name="connsiteY17" fmla="*/ 804870 h 1548172"/>
              <a:gd name="connsiteX18" fmla="*/ 6576827 w 7379893"/>
              <a:gd name="connsiteY18" fmla="*/ 1119195 h 1548172"/>
              <a:gd name="connsiteX19" fmla="*/ 7376927 w 7379893"/>
              <a:gd name="connsiteY19" fmla="*/ 1433520 h 1548172"/>
              <a:gd name="connsiteX20" fmla="*/ 6834002 w 7379893"/>
              <a:gd name="connsiteY20" fmla="*/ 1319220 h 1548172"/>
              <a:gd name="connsiteX21" fmla="*/ 6462527 w 7379893"/>
              <a:gd name="connsiteY21" fmla="*/ 1147770 h 1548172"/>
              <a:gd name="connsiteX22" fmla="*/ 5871977 w 7379893"/>
              <a:gd name="connsiteY22" fmla="*/ 738195 h 1548172"/>
              <a:gd name="connsiteX23" fmla="*/ 5443352 w 7379893"/>
              <a:gd name="connsiteY23" fmla="*/ 338145 h 1548172"/>
              <a:gd name="connsiteX24" fmla="*/ 5081402 w 7379893"/>
              <a:gd name="connsiteY24" fmla="*/ 157170 h 1548172"/>
              <a:gd name="connsiteX25" fmla="*/ 4719452 w 7379893"/>
              <a:gd name="connsiteY25" fmla="*/ 223845 h 1548172"/>
              <a:gd name="connsiteX26" fmla="*/ 4176527 w 7379893"/>
              <a:gd name="connsiteY26" fmla="*/ 614370 h 1548172"/>
              <a:gd name="connsiteX27" fmla="*/ 3490727 w 7379893"/>
              <a:gd name="connsiteY27" fmla="*/ 1128720 h 1548172"/>
              <a:gd name="connsiteX28" fmla="*/ 3262127 w 7379893"/>
              <a:gd name="connsiteY28" fmla="*/ 1195395 h 1548172"/>
              <a:gd name="connsiteX29" fmla="*/ 3062102 w 7379893"/>
              <a:gd name="connsiteY29" fmla="*/ 1100145 h 1548172"/>
              <a:gd name="connsiteX30" fmla="*/ 2938277 w 7379893"/>
              <a:gd name="connsiteY30" fmla="*/ 862020 h 1548172"/>
              <a:gd name="connsiteX31" fmla="*/ 2804927 w 7379893"/>
              <a:gd name="connsiteY31" fmla="*/ 614370 h 1548172"/>
              <a:gd name="connsiteX32" fmla="*/ 2566802 w 7379893"/>
              <a:gd name="connsiteY32" fmla="*/ 585795 h 1548172"/>
              <a:gd name="connsiteX33" fmla="*/ 2214377 w 7379893"/>
              <a:gd name="connsiteY33" fmla="*/ 785820 h 1548172"/>
              <a:gd name="connsiteX34" fmla="*/ 1881002 w 7379893"/>
              <a:gd name="connsiteY34" fmla="*/ 1071570 h 1548172"/>
              <a:gd name="connsiteX35" fmla="*/ 1376177 w 7379893"/>
              <a:gd name="connsiteY35" fmla="*/ 1385895 h 1548172"/>
              <a:gd name="connsiteX36" fmla="*/ 880877 w 7379893"/>
              <a:gd name="connsiteY36" fmla="*/ 1519245 h 1548172"/>
              <a:gd name="connsiteX37" fmla="*/ 490352 w 7379893"/>
              <a:gd name="connsiteY37" fmla="*/ 1538295 h 1548172"/>
              <a:gd name="connsiteX38" fmla="*/ 4577 w 7379893"/>
              <a:gd name="connsiteY38" fmla="*/ 1366845 h 1548172"/>
              <a:gd name="connsiteX0" fmla="*/ 1386 w 7376702"/>
              <a:gd name="connsiteY0" fmla="*/ 1366845 h 1543959"/>
              <a:gd name="connsiteX1" fmla="*/ 268086 w 7376702"/>
              <a:gd name="connsiteY1" fmla="*/ 1462095 h 1543959"/>
              <a:gd name="connsiteX2" fmla="*/ 677661 w 7376702"/>
              <a:gd name="connsiteY2" fmla="*/ 1471620 h 1543959"/>
              <a:gd name="connsiteX3" fmla="*/ 1172961 w 7376702"/>
              <a:gd name="connsiteY3" fmla="*/ 1347795 h 1543959"/>
              <a:gd name="connsiteX4" fmla="*/ 1753986 w 7376702"/>
              <a:gd name="connsiteY4" fmla="*/ 995370 h 1543959"/>
              <a:gd name="connsiteX5" fmla="*/ 2115936 w 7376702"/>
              <a:gd name="connsiteY5" fmla="*/ 661995 h 1543959"/>
              <a:gd name="connsiteX6" fmla="*/ 2411211 w 7376702"/>
              <a:gd name="connsiteY6" fmla="*/ 452445 h 1543959"/>
              <a:gd name="connsiteX7" fmla="*/ 2639811 w 7376702"/>
              <a:gd name="connsiteY7" fmla="*/ 404820 h 1543959"/>
              <a:gd name="connsiteX8" fmla="*/ 2877936 w 7376702"/>
              <a:gd name="connsiteY8" fmla="*/ 452445 h 1543959"/>
              <a:gd name="connsiteX9" fmla="*/ 3030336 w 7376702"/>
              <a:gd name="connsiteY9" fmla="*/ 576270 h 1543959"/>
              <a:gd name="connsiteX10" fmla="*/ 3135111 w 7376702"/>
              <a:gd name="connsiteY10" fmla="*/ 814395 h 1543959"/>
              <a:gd name="connsiteX11" fmla="*/ 3277986 w 7376702"/>
              <a:gd name="connsiteY11" fmla="*/ 995370 h 1543959"/>
              <a:gd name="connsiteX12" fmla="*/ 3544686 w 7376702"/>
              <a:gd name="connsiteY12" fmla="*/ 871545 h 1543959"/>
              <a:gd name="connsiteX13" fmla="*/ 4306686 w 7376702"/>
              <a:gd name="connsiteY13" fmla="*/ 290520 h 1543959"/>
              <a:gd name="connsiteX14" fmla="*/ 4744836 w 7376702"/>
              <a:gd name="connsiteY14" fmla="*/ 33345 h 1543959"/>
              <a:gd name="connsiteX15" fmla="*/ 5240136 w 7376702"/>
              <a:gd name="connsiteY15" fmla="*/ 52395 h 1543959"/>
              <a:gd name="connsiteX16" fmla="*/ 5783061 w 7376702"/>
              <a:gd name="connsiteY16" fmla="*/ 481020 h 1543959"/>
              <a:gd name="connsiteX17" fmla="*/ 6125961 w 7376702"/>
              <a:gd name="connsiteY17" fmla="*/ 804870 h 1543959"/>
              <a:gd name="connsiteX18" fmla="*/ 6573636 w 7376702"/>
              <a:gd name="connsiteY18" fmla="*/ 1119195 h 1543959"/>
              <a:gd name="connsiteX19" fmla="*/ 7373736 w 7376702"/>
              <a:gd name="connsiteY19" fmla="*/ 1433520 h 1543959"/>
              <a:gd name="connsiteX20" fmla="*/ 6830811 w 7376702"/>
              <a:gd name="connsiteY20" fmla="*/ 1319220 h 1543959"/>
              <a:gd name="connsiteX21" fmla="*/ 6459336 w 7376702"/>
              <a:gd name="connsiteY21" fmla="*/ 1147770 h 1543959"/>
              <a:gd name="connsiteX22" fmla="*/ 5868786 w 7376702"/>
              <a:gd name="connsiteY22" fmla="*/ 738195 h 1543959"/>
              <a:gd name="connsiteX23" fmla="*/ 5440161 w 7376702"/>
              <a:gd name="connsiteY23" fmla="*/ 338145 h 1543959"/>
              <a:gd name="connsiteX24" fmla="*/ 5078211 w 7376702"/>
              <a:gd name="connsiteY24" fmla="*/ 157170 h 1543959"/>
              <a:gd name="connsiteX25" fmla="*/ 4716261 w 7376702"/>
              <a:gd name="connsiteY25" fmla="*/ 223845 h 1543959"/>
              <a:gd name="connsiteX26" fmla="*/ 4173336 w 7376702"/>
              <a:gd name="connsiteY26" fmla="*/ 614370 h 1543959"/>
              <a:gd name="connsiteX27" fmla="*/ 3487536 w 7376702"/>
              <a:gd name="connsiteY27" fmla="*/ 1128720 h 1543959"/>
              <a:gd name="connsiteX28" fmla="*/ 3258936 w 7376702"/>
              <a:gd name="connsiteY28" fmla="*/ 1195395 h 1543959"/>
              <a:gd name="connsiteX29" fmla="*/ 3058911 w 7376702"/>
              <a:gd name="connsiteY29" fmla="*/ 1100145 h 1543959"/>
              <a:gd name="connsiteX30" fmla="*/ 2935086 w 7376702"/>
              <a:gd name="connsiteY30" fmla="*/ 862020 h 1543959"/>
              <a:gd name="connsiteX31" fmla="*/ 2801736 w 7376702"/>
              <a:gd name="connsiteY31" fmla="*/ 614370 h 1543959"/>
              <a:gd name="connsiteX32" fmla="*/ 2563611 w 7376702"/>
              <a:gd name="connsiteY32" fmla="*/ 585795 h 1543959"/>
              <a:gd name="connsiteX33" fmla="*/ 2211186 w 7376702"/>
              <a:gd name="connsiteY33" fmla="*/ 785820 h 1543959"/>
              <a:gd name="connsiteX34" fmla="*/ 1877811 w 7376702"/>
              <a:gd name="connsiteY34" fmla="*/ 1071570 h 1543959"/>
              <a:gd name="connsiteX35" fmla="*/ 1372986 w 7376702"/>
              <a:gd name="connsiteY35" fmla="*/ 1385895 h 1543959"/>
              <a:gd name="connsiteX36" fmla="*/ 877686 w 7376702"/>
              <a:gd name="connsiteY36" fmla="*/ 1519245 h 1543959"/>
              <a:gd name="connsiteX37" fmla="*/ 379585 w 7376702"/>
              <a:gd name="connsiteY37" fmla="*/ 1532319 h 1543959"/>
              <a:gd name="connsiteX38" fmla="*/ 1386 w 7376702"/>
              <a:gd name="connsiteY38" fmla="*/ 1366845 h 1543959"/>
              <a:gd name="connsiteX0" fmla="*/ 1386 w 7376785"/>
              <a:gd name="connsiteY0" fmla="*/ 1366845 h 1543959"/>
              <a:gd name="connsiteX1" fmla="*/ 268086 w 7376785"/>
              <a:gd name="connsiteY1" fmla="*/ 1462095 h 1543959"/>
              <a:gd name="connsiteX2" fmla="*/ 677661 w 7376785"/>
              <a:gd name="connsiteY2" fmla="*/ 1471620 h 1543959"/>
              <a:gd name="connsiteX3" fmla="*/ 1172961 w 7376785"/>
              <a:gd name="connsiteY3" fmla="*/ 1347795 h 1543959"/>
              <a:gd name="connsiteX4" fmla="*/ 1753986 w 7376785"/>
              <a:gd name="connsiteY4" fmla="*/ 995370 h 1543959"/>
              <a:gd name="connsiteX5" fmla="*/ 2115936 w 7376785"/>
              <a:gd name="connsiteY5" fmla="*/ 661995 h 1543959"/>
              <a:gd name="connsiteX6" fmla="*/ 2411211 w 7376785"/>
              <a:gd name="connsiteY6" fmla="*/ 452445 h 1543959"/>
              <a:gd name="connsiteX7" fmla="*/ 2639811 w 7376785"/>
              <a:gd name="connsiteY7" fmla="*/ 404820 h 1543959"/>
              <a:gd name="connsiteX8" fmla="*/ 2877936 w 7376785"/>
              <a:gd name="connsiteY8" fmla="*/ 452445 h 1543959"/>
              <a:gd name="connsiteX9" fmla="*/ 3030336 w 7376785"/>
              <a:gd name="connsiteY9" fmla="*/ 576270 h 1543959"/>
              <a:gd name="connsiteX10" fmla="*/ 3135111 w 7376785"/>
              <a:gd name="connsiteY10" fmla="*/ 814395 h 1543959"/>
              <a:gd name="connsiteX11" fmla="*/ 3277986 w 7376785"/>
              <a:gd name="connsiteY11" fmla="*/ 995370 h 1543959"/>
              <a:gd name="connsiteX12" fmla="*/ 3544686 w 7376785"/>
              <a:gd name="connsiteY12" fmla="*/ 871545 h 1543959"/>
              <a:gd name="connsiteX13" fmla="*/ 4306686 w 7376785"/>
              <a:gd name="connsiteY13" fmla="*/ 290520 h 1543959"/>
              <a:gd name="connsiteX14" fmla="*/ 4744836 w 7376785"/>
              <a:gd name="connsiteY14" fmla="*/ 33345 h 1543959"/>
              <a:gd name="connsiteX15" fmla="*/ 5240136 w 7376785"/>
              <a:gd name="connsiteY15" fmla="*/ 52395 h 1543959"/>
              <a:gd name="connsiteX16" fmla="*/ 5783061 w 7376785"/>
              <a:gd name="connsiteY16" fmla="*/ 481020 h 1543959"/>
              <a:gd name="connsiteX17" fmla="*/ 6125961 w 7376785"/>
              <a:gd name="connsiteY17" fmla="*/ 804870 h 1543959"/>
              <a:gd name="connsiteX18" fmla="*/ 6573636 w 7376785"/>
              <a:gd name="connsiteY18" fmla="*/ 1119195 h 1543959"/>
              <a:gd name="connsiteX19" fmla="*/ 7373736 w 7376785"/>
              <a:gd name="connsiteY19" fmla="*/ 1433520 h 1543959"/>
              <a:gd name="connsiteX20" fmla="*/ 6830811 w 7376785"/>
              <a:gd name="connsiteY20" fmla="*/ 1319220 h 1543959"/>
              <a:gd name="connsiteX21" fmla="*/ 6381641 w 7376785"/>
              <a:gd name="connsiteY21" fmla="*/ 1123864 h 1543959"/>
              <a:gd name="connsiteX22" fmla="*/ 5868786 w 7376785"/>
              <a:gd name="connsiteY22" fmla="*/ 738195 h 1543959"/>
              <a:gd name="connsiteX23" fmla="*/ 5440161 w 7376785"/>
              <a:gd name="connsiteY23" fmla="*/ 338145 h 1543959"/>
              <a:gd name="connsiteX24" fmla="*/ 5078211 w 7376785"/>
              <a:gd name="connsiteY24" fmla="*/ 157170 h 1543959"/>
              <a:gd name="connsiteX25" fmla="*/ 4716261 w 7376785"/>
              <a:gd name="connsiteY25" fmla="*/ 223845 h 1543959"/>
              <a:gd name="connsiteX26" fmla="*/ 4173336 w 7376785"/>
              <a:gd name="connsiteY26" fmla="*/ 614370 h 1543959"/>
              <a:gd name="connsiteX27" fmla="*/ 3487536 w 7376785"/>
              <a:gd name="connsiteY27" fmla="*/ 1128720 h 1543959"/>
              <a:gd name="connsiteX28" fmla="*/ 3258936 w 7376785"/>
              <a:gd name="connsiteY28" fmla="*/ 1195395 h 1543959"/>
              <a:gd name="connsiteX29" fmla="*/ 3058911 w 7376785"/>
              <a:gd name="connsiteY29" fmla="*/ 1100145 h 1543959"/>
              <a:gd name="connsiteX30" fmla="*/ 2935086 w 7376785"/>
              <a:gd name="connsiteY30" fmla="*/ 862020 h 1543959"/>
              <a:gd name="connsiteX31" fmla="*/ 2801736 w 7376785"/>
              <a:gd name="connsiteY31" fmla="*/ 614370 h 1543959"/>
              <a:gd name="connsiteX32" fmla="*/ 2563611 w 7376785"/>
              <a:gd name="connsiteY32" fmla="*/ 585795 h 1543959"/>
              <a:gd name="connsiteX33" fmla="*/ 2211186 w 7376785"/>
              <a:gd name="connsiteY33" fmla="*/ 785820 h 1543959"/>
              <a:gd name="connsiteX34" fmla="*/ 1877811 w 7376785"/>
              <a:gd name="connsiteY34" fmla="*/ 1071570 h 1543959"/>
              <a:gd name="connsiteX35" fmla="*/ 1372986 w 7376785"/>
              <a:gd name="connsiteY35" fmla="*/ 1385895 h 1543959"/>
              <a:gd name="connsiteX36" fmla="*/ 877686 w 7376785"/>
              <a:gd name="connsiteY36" fmla="*/ 1519245 h 1543959"/>
              <a:gd name="connsiteX37" fmla="*/ 379585 w 7376785"/>
              <a:gd name="connsiteY37" fmla="*/ 1532319 h 1543959"/>
              <a:gd name="connsiteX38" fmla="*/ 1386 w 7376785"/>
              <a:gd name="connsiteY38" fmla="*/ 1366845 h 1543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376785" h="1543959">
                <a:moveTo>
                  <a:pt x="1386" y="1366845"/>
                </a:moveTo>
                <a:cubicBezTo>
                  <a:pt x="-17197" y="1355141"/>
                  <a:pt x="155374" y="1444633"/>
                  <a:pt x="268086" y="1462095"/>
                </a:cubicBezTo>
                <a:cubicBezTo>
                  <a:pt x="380799" y="1479558"/>
                  <a:pt x="526849" y="1490670"/>
                  <a:pt x="677661" y="1471620"/>
                </a:cubicBezTo>
                <a:cubicBezTo>
                  <a:pt x="828474" y="1452570"/>
                  <a:pt x="993574" y="1427170"/>
                  <a:pt x="1172961" y="1347795"/>
                </a:cubicBezTo>
                <a:cubicBezTo>
                  <a:pt x="1352348" y="1268420"/>
                  <a:pt x="1596824" y="1109670"/>
                  <a:pt x="1753986" y="995370"/>
                </a:cubicBezTo>
                <a:cubicBezTo>
                  <a:pt x="1911149" y="881070"/>
                  <a:pt x="2006399" y="752482"/>
                  <a:pt x="2115936" y="661995"/>
                </a:cubicBezTo>
                <a:cubicBezTo>
                  <a:pt x="2225473" y="571508"/>
                  <a:pt x="2323899" y="495307"/>
                  <a:pt x="2411211" y="452445"/>
                </a:cubicBezTo>
                <a:cubicBezTo>
                  <a:pt x="2498523" y="409583"/>
                  <a:pt x="2562024" y="404820"/>
                  <a:pt x="2639811" y="404820"/>
                </a:cubicBezTo>
                <a:cubicBezTo>
                  <a:pt x="2717598" y="404820"/>
                  <a:pt x="2812849" y="423870"/>
                  <a:pt x="2877936" y="452445"/>
                </a:cubicBezTo>
                <a:cubicBezTo>
                  <a:pt x="2943023" y="481020"/>
                  <a:pt x="2987474" y="515945"/>
                  <a:pt x="3030336" y="576270"/>
                </a:cubicBezTo>
                <a:cubicBezTo>
                  <a:pt x="3073198" y="636595"/>
                  <a:pt x="3093836" y="744545"/>
                  <a:pt x="3135111" y="814395"/>
                </a:cubicBezTo>
                <a:cubicBezTo>
                  <a:pt x="3176386" y="884245"/>
                  <a:pt x="3209724" y="985845"/>
                  <a:pt x="3277986" y="995370"/>
                </a:cubicBezTo>
                <a:cubicBezTo>
                  <a:pt x="3346248" y="1004895"/>
                  <a:pt x="3373236" y="989020"/>
                  <a:pt x="3544686" y="871545"/>
                </a:cubicBezTo>
                <a:cubicBezTo>
                  <a:pt x="3716136" y="754070"/>
                  <a:pt x="4106661" y="430220"/>
                  <a:pt x="4306686" y="290520"/>
                </a:cubicBezTo>
                <a:cubicBezTo>
                  <a:pt x="4506711" y="150820"/>
                  <a:pt x="4589261" y="73032"/>
                  <a:pt x="4744836" y="33345"/>
                </a:cubicBezTo>
                <a:cubicBezTo>
                  <a:pt x="4900411" y="-6342"/>
                  <a:pt x="5067099" y="-22217"/>
                  <a:pt x="5240136" y="52395"/>
                </a:cubicBezTo>
                <a:cubicBezTo>
                  <a:pt x="5413174" y="127008"/>
                  <a:pt x="5635424" y="355608"/>
                  <a:pt x="5783061" y="481020"/>
                </a:cubicBezTo>
                <a:cubicBezTo>
                  <a:pt x="5930698" y="606432"/>
                  <a:pt x="5994199" y="698507"/>
                  <a:pt x="6125961" y="804870"/>
                </a:cubicBezTo>
                <a:cubicBezTo>
                  <a:pt x="6257724" y="911232"/>
                  <a:pt x="6365674" y="1014420"/>
                  <a:pt x="6573636" y="1119195"/>
                </a:cubicBezTo>
                <a:cubicBezTo>
                  <a:pt x="6781598" y="1223970"/>
                  <a:pt x="7330874" y="1400183"/>
                  <a:pt x="7373736" y="1433520"/>
                </a:cubicBezTo>
                <a:cubicBezTo>
                  <a:pt x="7416598" y="1466857"/>
                  <a:pt x="6996160" y="1370829"/>
                  <a:pt x="6830811" y="1319220"/>
                </a:cubicBezTo>
                <a:cubicBezTo>
                  <a:pt x="6665462" y="1267611"/>
                  <a:pt x="6541978" y="1220701"/>
                  <a:pt x="6381641" y="1123864"/>
                </a:cubicBezTo>
                <a:cubicBezTo>
                  <a:pt x="6221304" y="1027027"/>
                  <a:pt x="6025699" y="869148"/>
                  <a:pt x="5868786" y="738195"/>
                </a:cubicBezTo>
                <a:cubicBezTo>
                  <a:pt x="5711873" y="607242"/>
                  <a:pt x="5571923" y="434982"/>
                  <a:pt x="5440161" y="338145"/>
                </a:cubicBezTo>
                <a:cubicBezTo>
                  <a:pt x="5308399" y="241308"/>
                  <a:pt x="5198861" y="176220"/>
                  <a:pt x="5078211" y="157170"/>
                </a:cubicBezTo>
                <a:cubicBezTo>
                  <a:pt x="4957561" y="138120"/>
                  <a:pt x="4867073" y="147645"/>
                  <a:pt x="4716261" y="223845"/>
                </a:cubicBezTo>
                <a:cubicBezTo>
                  <a:pt x="4565449" y="300045"/>
                  <a:pt x="4378124" y="463557"/>
                  <a:pt x="4173336" y="614370"/>
                </a:cubicBezTo>
                <a:cubicBezTo>
                  <a:pt x="3968548" y="765183"/>
                  <a:pt x="3639936" y="1031882"/>
                  <a:pt x="3487536" y="1128720"/>
                </a:cubicBezTo>
                <a:cubicBezTo>
                  <a:pt x="3335136" y="1225557"/>
                  <a:pt x="3330374" y="1200157"/>
                  <a:pt x="3258936" y="1195395"/>
                </a:cubicBezTo>
                <a:cubicBezTo>
                  <a:pt x="3187499" y="1190632"/>
                  <a:pt x="3112886" y="1155707"/>
                  <a:pt x="3058911" y="1100145"/>
                </a:cubicBezTo>
                <a:cubicBezTo>
                  <a:pt x="3004936" y="1044583"/>
                  <a:pt x="2977948" y="942982"/>
                  <a:pt x="2935086" y="862020"/>
                </a:cubicBezTo>
                <a:cubicBezTo>
                  <a:pt x="2892224" y="781058"/>
                  <a:pt x="2863648" y="660407"/>
                  <a:pt x="2801736" y="614370"/>
                </a:cubicBezTo>
                <a:cubicBezTo>
                  <a:pt x="2739824" y="568333"/>
                  <a:pt x="2662036" y="557220"/>
                  <a:pt x="2563611" y="585795"/>
                </a:cubicBezTo>
                <a:cubicBezTo>
                  <a:pt x="2465186" y="614370"/>
                  <a:pt x="2325486" y="704858"/>
                  <a:pt x="2211186" y="785820"/>
                </a:cubicBezTo>
                <a:cubicBezTo>
                  <a:pt x="2096886" y="866782"/>
                  <a:pt x="2017511" y="971558"/>
                  <a:pt x="1877811" y="1071570"/>
                </a:cubicBezTo>
                <a:cubicBezTo>
                  <a:pt x="1738111" y="1171582"/>
                  <a:pt x="1539673" y="1311283"/>
                  <a:pt x="1372986" y="1385895"/>
                </a:cubicBezTo>
                <a:cubicBezTo>
                  <a:pt x="1206299" y="1460507"/>
                  <a:pt x="1025323" y="1493845"/>
                  <a:pt x="877686" y="1519245"/>
                </a:cubicBezTo>
                <a:cubicBezTo>
                  <a:pt x="730049" y="1544645"/>
                  <a:pt x="522460" y="1552956"/>
                  <a:pt x="379585" y="1532319"/>
                </a:cubicBezTo>
                <a:cubicBezTo>
                  <a:pt x="236710" y="1511682"/>
                  <a:pt x="19969" y="1378549"/>
                  <a:pt x="1386" y="1366845"/>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8" name="Freeform 7"/>
          <p:cNvSpPr/>
          <p:nvPr/>
        </p:nvSpPr>
        <p:spPr>
          <a:xfrm>
            <a:off x="574806" y="303758"/>
            <a:ext cx="2721745" cy="481447"/>
          </a:xfrm>
          <a:custGeom>
            <a:avLst/>
            <a:gdLst>
              <a:gd name="connsiteX0" fmla="*/ 1460 w 9680471"/>
              <a:gd name="connsiteY0" fmla="*/ 773740 h 1712112"/>
              <a:gd name="connsiteX1" fmla="*/ 581009 w 9680471"/>
              <a:gd name="connsiteY1" fmla="*/ 657830 h 1712112"/>
              <a:gd name="connsiteX2" fmla="*/ 1714350 w 9680471"/>
              <a:gd name="connsiteY2" fmla="*/ 876771 h 1712112"/>
              <a:gd name="connsiteX3" fmla="*/ 2899206 w 9680471"/>
              <a:gd name="connsiteY3" fmla="*/ 1404805 h 1712112"/>
              <a:gd name="connsiteX4" fmla="*/ 3762091 w 9680471"/>
              <a:gd name="connsiteY4" fmla="*/ 1610867 h 1712112"/>
              <a:gd name="connsiteX5" fmla="*/ 4496187 w 9680471"/>
              <a:gd name="connsiteY5" fmla="*/ 1520715 h 1712112"/>
              <a:gd name="connsiteX6" fmla="*/ 5474981 w 9680471"/>
              <a:gd name="connsiteY6" fmla="*/ 966923 h 1712112"/>
              <a:gd name="connsiteX7" fmla="*/ 6698474 w 9680471"/>
              <a:gd name="connsiteY7" fmla="*/ 232827 h 1712112"/>
              <a:gd name="connsiteX8" fmla="*/ 7780299 w 9680471"/>
              <a:gd name="connsiteY8" fmla="*/ 1008 h 1712112"/>
              <a:gd name="connsiteX9" fmla="*/ 8746215 w 9680471"/>
              <a:gd name="connsiteY9" fmla="*/ 181312 h 1712112"/>
              <a:gd name="connsiteX10" fmla="*/ 9673494 w 9680471"/>
              <a:gd name="connsiteY10" fmla="*/ 863892 h 1712112"/>
              <a:gd name="connsiteX11" fmla="*/ 9132581 w 9680471"/>
              <a:gd name="connsiteY11" fmla="*/ 529041 h 1712112"/>
              <a:gd name="connsiteX12" fmla="*/ 8424243 w 9680471"/>
              <a:gd name="connsiteY12" fmla="*/ 297222 h 1712112"/>
              <a:gd name="connsiteX13" fmla="*/ 7587116 w 9680471"/>
              <a:gd name="connsiteY13" fmla="*/ 284343 h 1712112"/>
              <a:gd name="connsiteX14" fmla="*/ 6762868 w 9680471"/>
              <a:gd name="connsiteY14" fmla="*/ 503284 h 1712112"/>
              <a:gd name="connsiteX15" fmla="*/ 6067409 w 9680471"/>
              <a:gd name="connsiteY15" fmla="*/ 889650 h 1712112"/>
              <a:gd name="connsiteX16" fmla="*/ 5371950 w 9680471"/>
              <a:gd name="connsiteY16" fmla="*/ 1276016 h 1712112"/>
              <a:gd name="connsiteX17" fmla="*/ 4702249 w 9680471"/>
              <a:gd name="connsiteY17" fmla="*/ 1559351 h 1712112"/>
              <a:gd name="connsiteX18" fmla="*/ 4032547 w 9680471"/>
              <a:gd name="connsiteY18" fmla="*/ 1701019 h 1712112"/>
              <a:gd name="connsiteX19" fmla="*/ 3324209 w 9680471"/>
              <a:gd name="connsiteY19" fmla="*/ 1675261 h 1712112"/>
              <a:gd name="connsiteX20" fmla="*/ 2525719 w 9680471"/>
              <a:gd name="connsiteY20" fmla="*/ 1456320 h 1712112"/>
              <a:gd name="connsiteX21" fmla="*/ 1959049 w 9680471"/>
              <a:gd name="connsiteY21" fmla="*/ 1224501 h 1712112"/>
              <a:gd name="connsiteX22" fmla="*/ 1315105 w 9680471"/>
              <a:gd name="connsiteY22" fmla="*/ 979802 h 1712112"/>
              <a:gd name="connsiteX23" fmla="*/ 735556 w 9680471"/>
              <a:gd name="connsiteY23" fmla="*/ 812377 h 1712112"/>
              <a:gd name="connsiteX24" fmla="*/ 1460 w 9680471"/>
              <a:gd name="connsiteY24" fmla="*/ 773740 h 1712112"/>
              <a:gd name="connsiteX0" fmla="*/ 10 w 9679021"/>
              <a:gd name="connsiteY0" fmla="*/ 773740 h 1712112"/>
              <a:gd name="connsiteX1" fmla="*/ 579559 w 9679021"/>
              <a:gd name="connsiteY1" fmla="*/ 657830 h 1712112"/>
              <a:gd name="connsiteX2" fmla="*/ 1712900 w 9679021"/>
              <a:gd name="connsiteY2" fmla="*/ 876771 h 1712112"/>
              <a:gd name="connsiteX3" fmla="*/ 2897756 w 9679021"/>
              <a:gd name="connsiteY3" fmla="*/ 1404805 h 1712112"/>
              <a:gd name="connsiteX4" fmla="*/ 3760641 w 9679021"/>
              <a:gd name="connsiteY4" fmla="*/ 1610867 h 1712112"/>
              <a:gd name="connsiteX5" fmla="*/ 4494737 w 9679021"/>
              <a:gd name="connsiteY5" fmla="*/ 1520715 h 1712112"/>
              <a:gd name="connsiteX6" fmla="*/ 5473531 w 9679021"/>
              <a:gd name="connsiteY6" fmla="*/ 966923 h 1712112"/>
              <a:gd name="connsiteX7" fmla="*/ 6697024 w 9679021"/>
              <a:gd name="connsiteY7" fmla="*/ 232827 h 1712112"/>
              <a:gd name="connsiteX8" fmla="*/ 7778849 w 9679021"/>
              <a:gd name="connsiteY8" fmla="*/ 1008 h 1712112"/>
              <a:gd name="connsiteX9" fmla="*/ 8744765 w 9679021"/>
              <a:gd name="connsiteY9" fmla="*/ 181312 h 1712112"/>
              <a:gd name="connsiteX10" fmla="*/ 9672044 w 9679021"/>
              <a:gd name="connsiteY10" fmla="*/ 863892 h 1712112"/>
              <a:gd name="connsiteX11" fmla="*/ 9131131 w 9679021"/>
              <a:gd name="connsiteY11" fmla="*/ 529041 h 1712112"/>
              <a:gd name="connsiteX12" fmla="*/ 8422793 w 9679021"/>
              <a:gd name="connsiteY12" fmla="*/ 297222 h 1712112"/>
              <a:gd name="connsiteX13" fmla="*/ 7585666 w 9679021"/>
              <a:gd name="connsiteY13" fmla="*/ 284343 h 1712112"/>
              <a:gd name="connsiteX14" fmla="*/ 6761418 w 9679021"/>
              <a:gd name="connsiteY14" fmla="*/ 503284 h 1712112"/>
              <a:gd name="connsiteX15" fmla="*/ 6065959 w 9679021"/>
              <a:gd name="connsiteY15" fmla="*/ 889650 h 1712112"/>
              <a:gd name="connsiteX16" fmla="*/ 5370500 w 9679021"/>
              <a:gd name="connsiteY16" fmla="*/ 1276016 h 1712112"/>
              <a:gd name="connsiteX17" fmla="*/ 4700799 w 9679021"/>
              <a:gd name="connsiteY17" fmla="*/ 1559351 h 1712112"/>
              <a:gd name="connsiteX18" fmla="*/ 4031097 w 9679021"/>
              <a:gd name="connsiteY18" fmla="*/ 1701019 h 1712112"/>
              <a:gd name="connsiteX19" fmla="*/ 3322759 w 9679021"/>
              <a:gd name="connsiteY19" fmla="*/ 1675261 h 1712112"/>
              <a:gd name="connsiteX20" fmla="*/ 2524269 w 9679021"/>
              <a:gd name="connsiteY20" fmla="*/ 1456320 h 1712112"/>
              <a:gd name="connsiteX21" fmla="*/ 1957599 w 9679021"/>
              <a:gd name="connsiteY21" fmla="*/ 1224501 h 1712112"/>
              <a:gd name="connsiteX22" fmla="*/ 1313655 w 9679021"/>
              <a:gd name="connsiteY22" fmla="*/ 979802 h 1712112"/>
              <a:gd name="connsiteX23" fmla="*/ 590982 w 9679021"/>
              <a:gd name="connsiteY23" fmla="*/ 812377 h 1712112"/>
              <a:gd name="connsiteX24" fmla="*/ 10 w 9679021"/>
              <a:gd name="connsiteY24" fmla="*/ 773740 h 171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679021" h="1712112">
                <a:moveTo>
                  <a:pt x="10" y="773740"/>
                </a:moveTo>
                <a:cubicBezTo>
                  <a:pt x="-1894" y="747982"/>
                  <a:pt x="294077" y="640658"/>
                  <a:pt x="579559" y="657830"/>
                </a:cubicBezTo>
                <a:cubicBezTo>
                  <a:pt x="865041" y="675002"/>
                  <a:pt x="1326534" y="752275"/>
                  <a:pt x="1712900" y="876771"/>
                </a:cubicBezTo>
                <a:cubicBezTo>
                  <a:pt x="2099266" y="1001267"/>
                  <a:pt x="2556466" y="1282456"/>
                  <a:pt x="2897756" y="1404805"/>
                </a:cubicBezTo>
                <a:cubicBezTo>
                  <a:pt x="3239046" y="1527154"/>
                  <a:pt x="3494478" y="1591549"/>
                  <a:pt x="3760641" y="1610867"/>
                </a:cubicBezTo>
                <a:cubicBezTo>
                  <a:pt x="4026805" y="1630185"/>
                  <a:pt x="4209255" y="1628039"/>
                  <a:pt x="4494737" y="1520715"/>
                </a:cubicBezTo>
                <a:cubicBezTo>
                  <a:pt x="4780219" y="1413391"/>
                  <a:pt x="5106483" y="1181571"/>
                  <a:pt x="5473531" y="966923"/>
                </a:cubicBezTo>
                <a:cubicBezTo>
                  <a:pt x="5840579" y="752275"/>
                  <a:pt x="6312804" y="393813"/>
                  <a:pt x="6697024" y="232827"/>
                </a:cubicBezTo>
                <a:cubicBezTo>
                  <a:pt x="7081244" y="71841"/>
                  <a:pt x="7437559" y="9594"/>
                  <a:pt x="7778849" y="1008"/>
                </a:cubicBezTo>
                <a:cubicBezTo>
                  <a:pt x="8120139" y="-7578"/>
                  <a:pt x="8429233" y="37498"/>
                  <a:pt x="8744765" y="181312"/>
                </a:cubicBezTo>
                <a:cubicBezTo>
                  <a:pt x="9060298" y="325126"/>
                  <a:pt x="9607650" y="805937"/>
                  <a:pt x="9672044" y="863892"/>
                </a:cubicBezTo>
                <a:cubicBezTo>
                  <a:pt x="9736438" y="921847"/>
                  <a:pt x="9339339" y="623486"/>
                  <a:pt x="9131131" y="529041"/>
                </a:cubicBezTo>
                <a:cubicBezTo>
                  <a:pt x="8922923" y="434596"/>
                  <a:pt x="8680371" y="338005"/>
                  <a:pt x="8422793" y="297222"/>
                </a:cubicBezTo>
                <a:cubicBezTo>
                  <a:pt x="8165216" y="256439"/>
                  <a:pt x="7862562" y="249999"/>
                  <a:pt x="7585666" y="284343"/>
                </a:cubicBezTo>
                <a:cubicBezTo>
                  <a:pt x="7308770" y="318687"/>
                  <a:pt x="7014703" y="402399"/>
                  <a:pt x="6761418" y="503284"/>
                </a:cubicBezTo>
                <a:cubicBezTo>
                  <a:pt x="6508134" y="604168"/>
                  <a:pt x="6065959" y="889650"/>
                  <a:pt x="6065959" y="889650"/>
                </a:cubicBezTo>
                <a:cubicBezTo>
                  <a:pt x="5834139" y="1018439"/>
                  <a:pt x="5598027" y="1164399"/>
                  <a:pt x="5370500" y="1276016"/>
                </a:cubicBezTo>
                <a:cubicBezTo>
                  <a:pt x="5142973" y="1387633"/>
                  <a:pt x="4924033" y="1488517"/>
                  <a:pt x="4700799" y="1559351"/>
                </a:cubicBezTo>
                <a:cubicBezTo>
                  <a:pt x="4477565" y="1630185"/>
                  <a:pt x="4260770" y="1681701"/>
                  <a:pt x="4031097" y="1701019"/>
                </a:cubicBezTo>
                <a:cubicBezTo>
                  <a:pt x="3801424" y="1720337"/>
                  <a:pt x="3573897" y="1716044"/>
                  <a:pt x="3322759" y="1675261"/>
                </a:cubicBezTo>
                <a:cubicBezTo>
                  <a:pt x="3071621" y="1634478"/>
                  <a:pt x="2751796" y="1531447"/>
                  <a:pt x="2524269" y="1456320"/>
                </a:cubicBezTo>
                <a:cubicBezTo>
                  <a:pt x="2296742" y="1381193"/>
                  <a:pt x="2159368" y="1303921"/>
                  <a:pt x="1957599" y="1224501"/>
                </a:cubicBezTo>
                <a:cubicBezTo>
                  <a:pt x="1755830" y="1145081"/>
                  <a:pt x="1517571" y="1048489"/>
                  <a:pt x="1313655" y="979802"/>
                </a:cubicBezTo>
                <a:cubicBezTo>
                  <a:pt x="1109740" y="911115"/>
                  <a:pt x="803483" y="844574"/>
                  <a:pt x="590982" y="812377"/>
                </a:cubicBezTo>
                <a:cubicBezTo>
                  <a:pt x="378481" y="780180"/>
                  <a:pt x="1914" y="799498"/>
                  <a:pt x="10" y="773740"/>
                </a:cubicBezTo>
                <a:close/>
              </a:path>
            </a:pathLst>
          </a:custGeom>
          <a:gradFill flip="none" rotWithShape="1">
            <a:gsLst>
              <a:gs pos="30000">
                <a:srgbClr val="FFC000"/>
              </a:gs>
              <a:gs pos="0">
                <a:srgbClr val="FF0000"/>
              </a:gs>
              <a:gs pos="80500">
                <a:srgbClr val="0070C0"/>
              </a:gs>
              <a:gs pos="61000">
                <a:srgbClr val="00B050"/>
              </a:gs>
              <a:gs pos="100000">
                <a:srgbClr val="7030A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p:nvPr/>
        </p:nvCxnSpPr>
        <p:spPr bwMode="auto">
          <a:xfrm>
            <a:off x="3886200" y="1066800"/>
            <a:ext cx="4876800" cy="0"/>
          </a:xfrm>
          <a:prstGeom prst="line">
            <a:avLst/>
          </a:prstGeom>
          <a:solidFill>
            <a:schemeClr val="accent1"/>
          </a:solidFill>
          <a:ln w="57150" cap="flat" cmpd="sng" algn="ctr">
            <a:solidFill>
              <a:srgbClr val="00B0F0"/>
            </a:solidFill>
            <a:prstDash val="solid"/>
            <a:round/>
            <a:headEnd type="none" w="med" len="med"/>
            <a:tailEnd type="none" w="med" len="med"/>
          </a:ln>
          <a:effectLst/>
        </p:spPr>
      </p:cxnSp>
      <p:sp>
        <p:nvSpPr>
          <p:cNvPr id="16" name="Content Placeholder 6"/>
          <p:cNvSpPr txBox="1">
            <a:spLocks/>
          </p:cNvSpPr>
          <p:nvPr/>
        </p:nvSpPr>
        <p:spPr bwMode="auto">
          <a:xfrm>
            <a:off x="0" y="1448658"/>
            <a:ext cx="4495801" cy="464734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FF0000"/>
              </a:buClr>
              <a:buFont typeface="Wingdings" pitchFamily="2" charset="2"/>
              <a:buChar char="¯"/>
              <a:defRPr sz="3200" b="1">
                <a:solidFill>
                  <a:schemeClr val="bg1"/>
                </a:solidFill>
                <a:latin typeface="+mn-lt"/>
                <a:ea typeface="+mn-ea"/>
                <a:cs typeface="+mn-cs"/>
              </a:defRPr>
            </a:lvl1pPr>
            <a:lvl2pPr marL="742950" indent="-285750" algn="l" rtl="0" eaLnBrk="0" fontAlgn="base" hangingPunct="0">
              <a:spcBef>
                <a:spcPct val="20000"/>
              </a:spcBef>
              <a:spcAft>
                <a:spcPct val="0"/>
              </a:spcAft>
              <a:buClr>
                <a:srgbClr val="FF0000"/>
              </a:buClr>
              <a:buFont typeface="Wingdings" pitchFamily="2" charset="2"/>
              <a:buChar char="¬"/>
              <a:defRPr sz="2800" b="1">
                <a:solidFill>
                  <a:schemeClr val="bg1"/>
                </a:solidFill>
                <a:latin typeface="+mn-lt"/>
              </a:defRPr>
            </a:lvl2pPr>
            <a:lvl3pPr marL="1143000" indent="-228600" algn="l" rtl="0" eaLnBrk="0" fontAlgn="base" hangingPunct="0">
              <a:spcBef>
                <a:spcPct val="20000"/>
              </a:spcBef>
              <a:spcAft>
                <a:spcPct val="0"/>
              </a:spcAft>
              <a:buClr>
                <a:srgbClr val="FF0000"/>
              </a:buClr>
              <a:buFont typeface="Wingdings" pitchFamily="2" charset="2"/>
              <a:buChar char="³"/>
              <a:defRPr sz="2400" b="1">
                <a:solidFill>
                  <a:schemeClr val="bg1"/>
                </a:solidFill>
                <a:latin typeface="+mn-lt"/>
              </a:defRPr>
            </a:lvl3pPr>
            <a:lvl4pPr marL="1600200" indent="-228600" algn="l" rtl="0" eaLnBrk="0" fontAlgn="base" hangingPunct="0">
              <a:spcBef>
                <a:spcPct val="20000"/>
              </a:spcBef>
              <a:spcAft>
                <a:spcPct val="0"/>
              </a:spcAft>
              <a:buClr>
                <a:srgbClr val="FF0000"/>
              </a:buClr>
              <a:buFont typeface="Wingdings" pitchFamily="2" charset="2"/>
              <a:buChar char="¯"/>
              <a:defRPr sz="2000" b="1">
                <a:solidFill>
                  <a:schemeClr val="bg1"/>
                </a:solidFill>
                <a:latin typeface="+mn-lt"/>
              </a:defRPr>
            </a:lvl4pPr>
            <a:lvl5pPr marL="2057400" indent="-228600" algn="l" rtl="0" eaLnBrk="0" fontAlgn="base" hangingPunct="0">
              <a:spcBef>
                <a:spcPct val="20000"/>
              </a:spcBef>
              <a:spcAft>
                <a:spcPct val="0"/>
              </a:spcAft>
              <a:buClr>
                <a:srgbClr val="FF0000"/>
              </a:buClr>
              <a:buFont typeface="Wingdings" pitchFamily="2" charset="2"/>
              <a:buChar char="¯"/>
              <a:defRPr sz="2000" b="1">
                <a:solidFill>
                  <a:schemeClr val="bg1"/>
                </a:solidFill>
                <a:latin typeface="+mn-lt"/>
              </a:defRPr>
            </a:lvl5pPr>
            <a:lvl6pPr marL="2514600" indent="-228600" algn="l" rtl="0" eaLnBrk="0" fontAlgn="base" hangingPunct="0">
              <a:spcBef>
                <a:spcPct val="20000"/>
              </a:spcBef>
              <a:spcAft>
                <a:spcPct val="0"/>
              </a:spcAft>
              <a:buClr>
                <a:srgbClr val="FF0000"/>
              </a:buClr>
              <a:buFont typeface="Wingdings" pitchFamily="2" charset="2"/>
              <a:buChar char="¯"/>
              <a:defRPr sz="2000" b="1">
                <a:solidFill>
                  <a:schemeClr val="bg1"/>
                </a:solidFill>
                <a:latin typeface="+mn-lt"/>
              </a:defRPr>
            </a:lvl6pPr>
            <a:lvl7pPr marL="2971800" indent="-228600" algn="l" rtl="0" eaLnBrk="0" fontAlgn="base" hangingPunct="0">
              <a:spcBef>
                <a:spcPct val="20000"/>
              </a:spcBef>
              <a:spcAft>
                <a:spcPct val="0"/>
              </a:spcAft>
              <a:buClr>
                <a:srgbClr val="FF0000"/>
              </a:buClr>
              <a:buFont typeface="Wingdings" pitchFamily="2" charset="2"/>
              <a:buChar char="¯"/>
              <a:defRPr sz="2000" b="1">
                <a:solidFill>
                  <a:schemeClr val="bg1"/>
                </a:solidFill>
                <a:latin typeface="+mn-lt"/>
              </a:defRPr>
            </a:lvl7pPr>
            <a:lvl8pPr marL="3429000" indent="-228600" algn="l" rtl="0" eaLnBrk="0" fontAlgn="base" hangingPunct="0">
              <a:spcBef>
                <a:spcPct val="20000"/>
              </a:spcBef>
              <a:spcAft>
                <a:spcPct val="0"/>
              </a:spcAft>
              <a:buClr>
                <a:srgbClr val="FF0000"/>
              </a:buClr>
              <a:buFont typeface="Wingdings" pitchFamily="2" charset="2"/>
              <a:buChar char="¯"/>
              <a:defRPr sz="2000" b="1">
                <a:solidFill>
                  <a:schemeClr val="bg1"/>
                </a:solidFill>
                <a:latin typeface="+mn-lt"/>
              </a:defRPr>
            </a:lvl8pPr>
            <a:lvl9pPr marL="3886200" indent="-228600" algn="l" rtl="0" eaLnBrk="0" fontAlgn="base" hangingPunct="0">
              <a:spcBef>
                <a:spcPct val="20000"/>
              </a:spcBef>
              <a:spcAft>
                <a:spcPct val="0"/>
              </a:spcAft>
              <a:buClr>
                <a:srgbClr val="FF0000"/>
              </a:buClr>
              <a:buFont typeface="Wingdings" pitchFamily="2" charset="2"/>
              <a:buChar char="¯"/>
              <a:defRPr sz="2000" b="1">
                <a:solidFill>
                  <a:schemeClr val="bg1"/>
                </a:solidFill>
                <a:latin typeface="+mn-lt"/>
              </a:defRPr>
            </a:lvl9pPr>
          </a:lstStyle>
          <a:p>
            <a:r>
              <a:rPr lang="en-US" sz="2000" kern="0" dirty="0" smtClean="0">
                <a:solidFill>
                  <a:srgbClr val="FF0000"/>
                </a:solidFill>
              </a:rPr>
              <a:t>For permits/construction MSE has many advantages over TMT in Hawaii</a:t>
            </a:r>
          </a:p>
          <a:p>
            <a:pPr lvl="1"/>
            <a:r>
              <a:rPr lang="en-US" sz="1800" kern="0" dirty="0" smtClean="0">
                <a:solidFill>
                  <a:srgbClr val="FF0000"/>
                </a:solidFill>
              </a:rPr>
              <a:t>Building on an existing (previously disturbed) site, no increase in footprint, 40 year history of CFHT in Hawaii Island community, in good standing</a:t>
            </a:r>
          </a:p>
          <a:p>
            <a:r>
              <a:rPr lang="en-US" sz="2200" kern="0" dirty="0" smtClean="0">
                <a:solidFill>
                  <a:srgbClr val="FF0000"/>
                </a:solidFill>
              </a:rPr>
              <a:t>MSE requires a new Maunakea Science Reserve Master Lease to proceed with construction</a:t>
            </a:r>
            <a:endParaRPr lang="en-US" sz="2200" kern="0" dirty="0">
              <a:solidFill>
                <a:srgbClr val="FF0000"/>
              </a:solidFill>
            </a:endParaRPr>
          </a:p>
          <a:p>
            <a:r>
              <a:rPr lang="en-US" sz="2000" i="1" kern="0" dirty="0" smtClean="0">
                <a:solidFill>
                  <a:srgbClr val="FF0000"/>
                </a:solidFill>
              </a:rPr>
              <a:t>The challenge with securing MSE permits in Hawaii will substantially be “behind” the project once a Master Lease renewal is secured</a:t>
            </a:r>
          </a:p>
        </p:txBody>
      </p:sp>
      <p:sp>
        <p:nvSpPr>
          <p:cNvPr id="11" name="Content Placeholder 6"/>
          <p:cNvSpPr txBox="1">
            <a:spLocks/>
          </p:cNvSpPr>
          <p:nvPr/>
        </p:nvSpPr>
        <p:spPr bwMode="auto">
          <a:xfrm>
            <a:off x="4427694" y="3939540"/>
            <a:ext cx="4628249" cy="307120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FF0000"/>
              </a:buClr>
              <a:buFont typeface="Wingdings" pitchFamily="2" charset="2"/>
              <a:buChar char="¯"/>
              <a:defRPr sz="3200" b="1">
                <a:solidFill>
                  <a:schemeClr val="bg1"/>
                </a:solidFill>
                <a:latin typeface="+mn-lt"/>
                <a:ea typeface="+mn-ea"/>
                <a:cs typeface="+mn-cs"/>
              </a:defRPr>
            </a:lvl1pPr>
            <a:lvl2pPr marL="742950" indent="-285750" algn="l" rtl="0" eaLnBrk="0" fontAlgn="base" hangingPunct="0">
              <a:spcBef>
                <a:spcPct val="20000"/>
              </a:spcBef>
              <a:spcAft>
                <a:spcPct val="0"/>
              </a:spcAft>
              <a:buClr>
                <a:srgbClr val="FF0000"/>
              </a:buClr>
              <a:buFont typeface="Wingdings" pitchFamily="2" charset="2"/>
              <a:buChar char="¬"/>
              <a:defRPr sz="2800" b="1">
                <a:solidFill>
                  <a:schemeClr val="bg1"/>
                </a:solidFill>
                <a:latin typeface="+mn-lt"/>
              </a:defRPr>
            </a:lvl2pPr>
            <a:lvl3pPr marL="1143000" indent="-228600" algn="l" rtl="0" eaLnBrk="0" fontAlgn="base" hangingPunct="0">
              <a:spcBef>
                <a:spcPct val="20000"/>
              </a:spcBef>
              <a:spcAft>
                <a:spcPct val="0"/>
              </a:spcAft>
              <a:buClr>
                <a:srgbClr val="FF0000"/>
              </a:buClr>
              <a:buFont typeface="Wingdings" pitchFamily="2" charset="2"/>
              <a:buChar char="³"/>
              <a:defRPr sz="2400" b="1">
                <a:solidFill>
                  <a:schemeClr val="bg1"/>
                </a:solidFill>
                <a:latin typeface="+mn-lt"/>
              </a:defRPr>
            </a:lvl3pPr>
            <a:lvl4pPr marL="1600200" indent="-228600" algn="l" rtl="0" eaLnBrk="0" fontAlgn="base" hangingPunct="0">
              <a:spcBef>
                <a:spcPct val="20000"/>
              </a:spcBef>
              <a:spcAft>
                <a:spcPct val="0"/>
              </a:spcAft>
              <a:buClr>
                <a:srgbClr val="FF0000"/>
              </a:buClr>
              <a:buFont typeface="Wingdings" pitchFamily="2" charset="2"/>
              <a:buChar char="¯"/>
              <a:defRPr sz="2000" b="1">
                <a:solidFill>
                  <a:schemeClr val="bg1"/>
                </a:solidFill>
                <a:latin typeface="+mn-lt"/>
              </a:defRPr>
            </a:lvl4pPr>
            <a:lvl5pPr marL="2057400" indent="-228600" algn="l" rtl="0" eaLnBrk="0" fontAlgn="base" hangingPunct="0">
              <a:spcBef>
                <a:spcPct val="20000"/>
              </a:spcBef>
              <a:spcAft>
                <a:spcPct val="0"/>
              </a:spcAft>
              <a:buClr>
                <a:srgbClr val="FF0000"/>
              </a:buClr>
              <a:buFont typeface="Wingdings" pitchFamily="2" charset="2"/>
              <a:buChar char="¯"/>
              <a:defRPr sz="2000" b="1">
                <a:solidFill>
                  <a:schemeClr val="bg1"/>
                </a:solidFill>
                <a:latin typeface="+mn-lt"/>
              </a:defRPr>
            </a:lvl5pPr>
            <a:lvl6pPr marL="2514600" indent="-228600" algn="l" rtl="0" eaLnBrk="0" fontAlgn="base" hangingPunct="0">
              <a:spcBef>
                <a:spcPct val="20000"/>
              </a:spcBef>
              <a:spcAft>
                <a:spcPct val="0"/>
              </a:spcAft>
              <a:buClr>
                <a:srgbClr val="FF0000"/>
              </a:buClr>
              <a:buFont typeface="Wingdings" pitchFamily="2" charset="2"/>
              <a:buChar char="¯"/>
              <a:defRPr sz="2000" b="1">
                <a:solidFill>
                  <a:schemeClr val="bg1"/>
                </a:solidFill>
                <a:latin typeface="+mn-lt"/>
              </a:defRPr>
            </a:lvl6pPr>
            <a:lvl7pPr marL="2971800" indent="-228600" algn="l" rtl="0" eaLnBrk="0" fontAlgn="base" hangingPunct="0">
              <a:spcBef>
                <a:spcPct val="20000"/>
              </a:spcBef>
              <a:spcAft>
                <a:spcPct val="0"/>
              </a:spcAft>
              <a:buClr>
                <a:srgbClr val="FF0000"/>
              </a:buClr>
              <a:buFont typeface="Wingdings" pitchFamily="2" charset="2"/>
              <a:buChar char="¯"/>
              <a:defRPr sz="2000" b="1">
                <a:solidFill>
                  <a:schemeClr val="bg1"/>
                </a:solidFill>
                <a:latin typeface="+mn-lt"/>
              </a:defRPr>
            </a:lvl7pPr>
            <a:lvl8pPr marL="3429000" indent="-228600" algn="l" rtl="0" eaLnBrk="0" fontAlgn="base" hangingPunct="0">
              <a:spcBef>
                <a:spcPct val="20000"/>
              </a:spcBef>
              <a:spcAft>
                <a:spcPct val="0"/>
              </a:spcAft>
              <a:buClr>
                <a:srgbClr val="FF0000"/>
              </a:buClr>
              <a:buFont typeface="Wingdings" pitchFamily="2" charset="2"/>
              <a:buChar char="¯"/>
              <a:defRPr sz="2000" b="1">
                <a:solidFill>
                  <a:schemeClr val="bg1"/>
                </a:solidFill>
                <a:latin typeface="+mn-lt"/>
              </a:defRPr>
            </a:lvl8pPr>
            <a:lvl9pPr marL="3886200" indent="-228600" algn="l" rtl="0" eaLnBrk="0" fontAlgn="base" hangingPunct="0">
              <a:spcBef>
                <a:spcPct val="20000"/>
              </a:spcBef>
              <a:spcAft>
                <a:spcPct val="0"/>
              </a:spcAft>
              <a:buClr>
                <a:srgbClr val="FF0000"/>
              </a:buClr>
              <a:buFont typeface="Wingdings" pitchFamily="2" charset="2"/>
              <a:buChar char="¯"/>
              <a:defRPr sz="2000" b="1">
                <a:solidFill>
                  <a:schemeClr val="bg1"/>
                </a:solidFill>
                <a:latin typeface="+mn-lt"/>
              </a:defRPr>
            </a:lvl9pPr>
          </a:lstStyle>
          <a:p>
            <a:r>
              <a:rPr lang="en-US" sz="2000" kern="0" dirty="0" smtClean="0">
                <a:solidFill>
                  <a:srgbClr val="FF0000"/>
                </a:solidFill>
              </a:rPr>
              <a:t>Extensive </a:t>
            </a:r>
            <a:r>
              <a:rPr lang="en-US" sz="2000" kern="0" dirty="0">
                <a:solidFill>
                  <a:srgbClr val="FF0000"/>
                </a:solidFill>
              </a:rPr>
              <a:t>efforts are underway at CFHT to </a:t>
            </a:r>
            <a:r>
              <a:rPr lang="en-US" sz="2000" kern="0" dirty="0" smtClean="0">
                <a:solidFill>
                  <a:srgbClr val="FF0000"/>
                </a:solidFill>
              </a:rPr>
              <a:t>resolve </a:t>
            </a:r>
            <a:r>
              <a:rPr lang="en-US" sz="2000" kern="0" dirty="0">
                <a:solidFill>
                  <a:srgbClr val="FF0000"/>
                </a:solidFill>
              </a:rPr>
              <a:t>the conflict over </a:t>
            </a:r>
            <a:r>
              <a:rPr lang="en-US" sz="2000" kern="0" dirty="0" err="1">
                <a:solidFill>
                  <a:srgbClr val="FF0000"/>
                </a:solidFill>
              </a:rPr>
              <a:t>Maunakea</a:t>
            </a:r>
            <a:r>
              <a:rPr lang="en-US" sz="2000" kern="0" dirty="0">
                <a:solidFill>
                  <a:srgbClr val="FF0000"/>
                </a:solidFill>
              </a:rPr>
              <a:t> in a meaningful and lasting </a:t>
            </a:r>
            <a:r>
              <a:rPr lang="en-US" sz="2000" kern="0" dirty="0" smtClean="0">
                <a:solidFill>
                  <a:srgbClr val="FF0000"/>
                </a:solidFill>
              </a:rPr>
              <a:t>way (</a:t>
            </a:r>
            <a:r>
              <a:rPr lang="en-US" sz="2000" kern="0" dirty="0" err="1" smtClean="0">
                <a:solidFill>
                  <a:srgbClr val="FF0000"/>
                </a:solidFill>
              </a:rPr>
              <a:t>EnVision</a:t>
            </a:r>
            <a:r>
              <a:rPr lang="en-US" sz="2000" kern="0" dirty="0" smtClean="0">
                <a:solidFill>
                  <a:srgbClr val="FF0000"/>
                </a:solidFill>
              </a:rPr>
              <a:t> </a:t>
            </a:r>
            <a:r>
              <a:rPr lang="en-US" sz="2000" kern="0" dirty="0" err="1" smtClean="0">
                <a:solidFill>
                  <a:srgbClr val="FF0000"/>
                </a:solidFill>
              </a:rPr>
              <a:t>Maunakea</a:t>
            </a:r>
            <a:r>
              <a:rPr lang="en-US" sz="2000" kern="0" dirty="0" smtClean="0">
                <a:solidFill>
                  <a:srgbClr val="FF0000"/>
                </a:solidFill>
              </a:rPr>
              <a:t>)</a:t>
            </a:r>
            <a:endParaRPr lang="en-US" sz="2000" kern="0" dirty="0">
              <a:solidFill>
                <a:srgbClr val="FF0000"/>
              </a:solidFill>
            </a:endParaRPr>
          </a:p>
          <a:p>
            <a:r>
              <a:rPr lang="en-US" sz="2000" kern="0" dirty="0" smtClean="0">
                <a:solidFill>
                  <a:srgbClr val="FF0000"/>
                </a:solidFill>
              </a:rPr>
              <a:t>Though risks abound in a project of this scale, </a:t>
            </a:r>
            <a:r>
              <a:rPr lang="en-US" sz="2000" i="1" kern="0" dirty="0" smtClean="0">
                <a:solidFill>
                  <a:srgbClr val="FF0000"/>
                </a:solidFill>
              </a:rPr>
              <a:t>the primary challenge for MSE is funding in an uncertain climate, both in Hawaii and internationally</a:t>
            </a:r>
          </a:p>
        </p:txBody>
      </p:sp>
      <p:pic>
        <p:nvPicPr>
          <p:cNvPr id="3" name="Picture 2" descr="mse-model-from-vide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0643" y="1143000"/>
            <a:ext cx="4724400" cy="2834640"/>
          </a:xfrm>
          <a:prstGeom prst="rect">
            <a:avLst/>
          </a:prstGeom>
        </p:spPr>
      </p:pic>
    </p:spTree>
    <p:extLst>
      <p:ext uri="{BB962C8B-B14F-4D97-AF65-F5344CB8AC3E}">
        <p14:creationId xmlns:p14="http://schemas.microsoft.com/office/powerpoint/2010/main" val="13419818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wipe(left)">
                                      <p:cBhvr>
                                        <p:cTn id="7" dur="500"/>
                                        <p:tgtEl>
                                          <p:spTgt spid="16">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
                                            <p:txEl>
                                              <p:pRg st="1" end="1"/>
                                            </p:txEl>
                                          </p:spTgt>
                                        </p:tgtEl>
                                        <p:attrNameLst>
                                          <p:attrName>style.visibility</p:attrName>
                                        </p:attrNameLst>
                                      </p:cBhvr>
                                      <p:to>
                                        <p:strVal val="visible"/>
                                      </p:to>
                                    </p:set>
                                    <p:animEffect transition="in" filter="wipe(left)">
                                      <p:cBhvr>
                                        <p:cTn id="10" dur="500"/>
                                        <p:tgtEl>
                                          <p:spTgt spid="16">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6">
                                            <p:txEl>
                                              <p:pRg st="2" end="2"/>
                                            </p:txEl>
                                          </p:spTgt>
                                        </p:tgtEl>
                                        <p:attrNameLst>
                                          <p:attrName>style.visibility</p:attrName>
                                        </p:attrNameLst>
                                      </p:cBhvr>
                                      <p:to>
                                        <p:strVal val="visible"/>
                                      </p:to>
                                    </p:set>
                                    <p:animEffect transition="in" filter="wipe(left)">
                                      <p:cBhvr>
                                        <p:cTn id="13" dur="500"/>
                                        <p:tgtEl>
                                          <p:spTgt spid="16">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6">
                                            <p:txEl>
                                              <p:pRg st="3" end="3"/>
                                            </p:txEl>
                                          </p:spTgt>
                                        </p:tgtEl>
                                        <p:attrNameLst>
                                          <p:attrName>style.visibility</p:attrName>
                                        </p:attrNameLst>
                                      </p:cBhvr>
                                      <p:to>
                                        <p:strVal val="visible"/>
                                      </p:to>
                                    </p:set>
                                    <p:animEffect transition="in" filter="wipe(left)">
                                      <p:cBhvr>
                                        <p:cTn id="16" dur="500"/>
                                        <p:tgtEl>
                                          <p:spTgt spid="16">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animEffect transition="in" filter="wipe(left)">
                                      <p:cBhvr>
                                        <p:cTn id="21" dur="500"/>
                                        <p:tgtEl>
                                          <p:spTgt spid="11">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1">
                                            <p:txEl>
                                              <p:pRg st="1" end="1"/>
                                            </p:txEl>
                                          </p:spTgt>
                                        </p:tgtEl>
                                        <p:attrNameLst>
                                          <p:attrName>style.visibility</p:attrName>
                                        </p:attrNameLst>
                                      </p:cBhvr>
                                      <p:to>
                                        <p:strVal val="visible"/>
                                      </p:to>
                                    </p:set>
                                    <p:animEffect transition="in" filter="wipe(left)">
                                      <p:cBhvr>
                                        <p:cTn id="26"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P spid="1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Content Placeholder 5"/>
          <p:cNvSpPr txBox="1">
            <a:spLocks/>
          </p:cNvSpPr>
          <p:nvPr/>
        </p:nvSpPr>
        <p:spPr>
          <a:xfrm>
            <a:off x="495300" y="1295400"/>
            <a:ext cx="7886700" cy="4038600"/>
          </a:xfrm>
          <a:prstGeom prst="rect">
            <a:avLst/>
          </a:prstGeom>
        </p:spPr>
        <p:txBody>
          <a:bodyPr>
            <a:noAutofit/>
          </a:bodyPr>
          <a:lstStyle>
            <a:lvl1pPr marL="342900" indent="-342900" algn="l" rtl="0" eaLnBrk="0" fontAlgn="base" hangingPunct="0">
              <a:spcBef>
                <a:spcPct val="20000"/>
              </a:spcBef>
              <a:spcAft>
                <a:spcPct val="0"/>
              </a:spcAft>
              <a:buClr>
                <a:srgbClr val="FF0000"/>
              </a:buClr>
              <a:buFont typeface="Wingdings" pitchFamily="2" charset="2"/>
              <a:buChar char="¯"/>
              <a:defRPr sz="3200" b="1">
                <a:solidFill>
                  <a:schemeClr val="bg1"/>
                </a:solidFill>
                <a:latin typeface="+mn-lt"/>
                <a:ea typeface="+mn-ea"/>
                <a:cs typeface="+mn-cs"/>
              </a:defRPr>
            </a:lvl1pPr>
            <a:lvl2pPr marL="742950" indent="-285750" algn="l" rtl="0" eaLnBrk="0" fontAlgn="base" hangingPunct="0">
              <a:spcBef>
                <a:spcPct val="20000"/>
              </a:spcBef>
              <a:spcAft>
                <a:spcPct val="0"/>
              </a:spcAft>
              <a:buClr>
                <a:srgbClr val="FF0000"/>
              </a:buClr>
              <a:buFont typeface="Wingdings" pitchFamily="2" charset="2"/>
              <a:buChar char="¬"/>
              <a:defRPr sz="2800" b="1">
                <a:solidFill>
                  <a:schemeClr val="bg1"/>
                </a:solidFill>
                <a:latin typeface="+mn-lt"/>
              </a:defRPr>
            </a:lvl2pPr>
            <a:lvl3pPr marL="1143000" indent="-228600" algn="l" rtl="0" eaLnBrk="0" fontAlgn="base" hangingPunct="0">
              <a:spcBef>
                <a:spcPct val="20000"/>
              </a:spcBef>
              <a:spcAft>
                <a:spcPct val="0"/>
              </a:spcAft>
              <a:buClr>
                <a:srgbClr val="FF0000"/>
              </a:buClr>
              <a:buFont typeface="Wingdings" pitchFamily="2" charset="2"/>
              <a:buChar char="³"/>
              <a:defRPr sz="2400" b="1">
                <a:solidFill>
                  <a:schemeClr val="bg1"/>
                </a:solidFill>
                <a:latin typeface="+mn-lt"/>
              </a:defRPr>
            </a:lvl3pPr>
            <a:lvl4pPr marL="1600200" indent="-228600" algn="l" rtl="0" eaLnBrk="0" fontAlgn="base" hangingPunct="0">
              <a:spcBef>
                <a:spcPct val="20000"/>
              </a:spcBef>
              <a:spcAft>
                <a:spcPct val="0"/>
              </a:spcAft>
              <a:buClr>
                <a:srgbClr val="FF0000"/>
              </a:buClr>
              <a:buFont typeface="Wingdings" pitchFamily="2" charset="2"/>
              <a:buChar char="¯"/>
              <a:defRPr sz="2000" b="1">
                <a:solidFill>
                  <a:schemeClr val="bg1"/>
                </a:solidFill>
                <a:latin typeface="+mn-lt"/>
              </a:defRPr>
            </a:lvl4pPr>
            <a:lvl5pPr marL="2057400" indent="-228600" algn="l" rtl="0" eaLnBrk="0" fontAlgn="base" hangingPunct="0">
              <a:spcBef>
                <a:spcPct val="20000"/>
              </a:spcBef>
              <a:spcAft>
                <a:spcPct val="0"/>
              </a:spcAft>
              <a:buClr>
                <a:srgbClr val="FF0000"/>
              </a:buClr>
              <a:buFont typeface="Wingdings" pitchFamily="2" charset="2"/>
              <a:buChar char="¯"/>
              <a:defRPr sz="2000" b="1">
                <a:solidFill>
                  <a:schemeClr val="bg1"/>
                </a:solidFill>
                <a:latin typeface="+mn-lt"/>
              </a:defRPr>
            </a:lvl5pPr>
            <a:lvl6pPr marL="2514600" indent="-228600" algn="l" rtl="0" eaLnBrk="0" fontAlgn="base" hangingPunct="0">
              <a:spcBef>
                <a:spcPct val="20000"/>
              </a:spcBef>
              <a:spcAft>
                <a:spcPct val="0"/>
              </a:spcAft>
              <a:buClr>
                <a:srgbClr val="FF0000"/>
              </a:buClr>
              <a:buFont typeface="Wingdings" pitchFamily="2" charset="2"/>
              <a:buChar char="¯"/>
              <a:defRPr sz="2000" b="1">
                <a:solidFill>
                  <a:schemeClr val="bg1"/>
                </a:solidFill>
                <a:latin typeface="+mn-lt"/>
              </a:defRPr>
            </a:lvl6pPr>
            <a:lvl7pPr marL="2971800" indent="-228600" algn="l" rtl="0" eaLnBrk="0" fontAlgn="base" hangingPunct="0">
              <a:spcBef>
                <a:spcPct val="20000"/>
              </a:spcBef>
              <a:spcAft>
                <a:spcPct val="0"/>
              </a:spcAft>
              <a:buClr>
                <a:srgbClr val="FF0000"/>
              </a:buClr>
              <a:buFont typeface="Wingdings" pitchFamily="2" charset="2"/>
              <a:buChar char="¯"/>
              <a:defRPr sz="2000" b="1">
                <a:solidFill>
                  <a:schemeClr val="bg1"/>
                </a:solidFill>
                <a:latin typeface="+mn-lt"/>
              </a:defRPr>
            </a:lvl7pPr>
            <a:lvl8pPr marL="3429000" indent="-228600" algn="l" rtl="0" eaLnBrk="0" fontAlgn="base" hangingPunct="0">
              <a:spcBef>
                <a:spcPct val="20000"/>
              </a:spcBef>
              <a:spcAft>
                <a:spcPct val="0"/>
              </a:spcAft>
              <a:buClr>
                <a:srgbClr val="FF0000"/>
              </a:buClr>
              <a:buFont typeface="Wingdings" pitchFamily="2" charset="2"/>
              <a:buChar char="¯"/>
              <a:defRPr sz="2000" b="1">
                <a:solidFill>
                  <a:schemeClr val="bg1"/>
                </a:solidFill>
                <a:latin typeface="+mn-lt"/>
              </a:defRPr>
            </a:lvl8pPr>
            <a:lvl9pPr marL="3886200" indent="-228600" algn="l" rtl="0" eaLnBrk="0" fontAlgn="base" hangingPunct="0">
              <a:spcBef>
                <a:spcPct val="20000"/>
              </a:spcBef>
              <a:spcAft>
                <a:spcPct val="0"/>
              </a:spcAft>
              <a:buClr>
                <a:srgbClr val="FF0000"/>
              </a:buClr>
              <a:buFont typeface="Wingdings" pitchFamily="2" charset="2"/>
              <a:buChar char="¯"/>
              <a:defRPr sz="2000" b="1">
                <a:solidFill>
                  <a:schemeClr val="bg1"/>
                </a:solidFill>
                <a:latin typeface="+mn-lt"/>
              </a:defRPr>
            </a:lvl9pPr>
          </a:lstStyle>
          <a:p>
            <a:endParaRPr lang="en-US" sz="2400" kern="0" dirty="0" smtClean="0">
              <a:effectLst>
                <a:outerShdw blurRad="38100" dist="38100" dir="2700000" algn="tl">
                  <a:srgbClr val="000000">
                    <a:alpha val="43137"/>
                  </a:srgbClr>
                </a:outerShdw>
              </a:effectLst>
            </a:endParaRPr>
          </a:p>
        </p:txBody>
      </p:sp>
      <p:pic>
        <p:nvPicPr>
          <p:cNvPr id="4" name="Picture 3" descr="PastedGraphic-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347653" cy="6858000"/>
          </a:xfrm>
          <a:prstGeom prst="rect">
            <a:avLst/>
          </a:prstGeom>
        </p:spPr>
      </p:pic>
      <p:sp>
        <p:nvSpPr>
          <p:cNvPr id="7" name="TextBox 6"/>
          <p:cNvSpPr txBox="1"/>
          <p:nvPr/>
        </p:nvSpPr>
        <p:spPr>
          <a:xfrm>
            <a:off x="30379" y="27689"/>
            <a:ext cx="4083169" cy="1569660"/>
          </a:xfrm>
          <a:prstGeom prst="rect">
            <a:avLst/>
          </a:prstGeom>
          <a:noFill/>
        </p:spPr>
        <p:txBody>
          <a:bodyPr wrap="none" rtlCol="0">
            <a:spAutoFit/>
          </a:bodyPr>
          <a:lstStyle/>
          <a:p>
            <a:r>
              <a:rPr lang="en-US">
                <a:solidFill>
                  <a:srgbClr val="000096"/>
                </a:solidFill>
              </a:rPr>
              <a:t>Approx. budget breakdown</a:t>
            </a:r>
          </a:p>
          <a:p>
            <a:r>
              <a:rPr lang="en-US">
                <a:solidFill>
                  <a:srgbClr val="000096"/>
                </a:solidFill>
              </a:rPr>
              <a:t>for $300M cost cap</a:t>
            </a:r>
          </a:p>
          <a:p>
            <a:r>
              <a:rPr lang="en-US">
                <a:solidFill>
                  <a:srgbClr val="000096"/>
                </a:solidFill>
              </a:rPr>
              <a:t>(e.g., 6 partners</a:t>
            </a:r>
          </a:p>
          <a:p>
            <a:r>
              <a:rPr lang="en-US">
                <a:solidFill>
                  <a:srgbClr val="000096"/>
                </a:solidFill>
              </a:rPr>
              <a:t>@ $50M each)</a:t>
            </a:r>
          </a:p>
        </p:txBody>
      </p:sp>
      <p:sp>
        <p:nvSpPr>
          <p:cNvPr id="11" name="TextBox 10"/>
          <p:cNvSpPr txBox="1"/>
          <p:nvPr/>
        </p:nvSpPr>
        <p:spPr>
          <a:xfrm>
            <a:off x="0" y="6324600"/>
            <a:ext cx="9296400" cy="461665"/>
          </a:xfrm>
          <a:prstGeom prst="rect">
            <a:avLst/>
          </a:prstGeom>
          <a:noFill/>
        </p:spPr>
        <p:txBody>
          <a:bodyPr wrap="square" rtlCol="0">
            <a:spAutoFit/>
          </a:bodyPr>
          <a:lstStyle/>
          <a:p>
            <a:r>
              <a:rPr lang="en-US">
                <a:solidFill>
                  <a:srgbClr val="000096"/>
                </a:solidFill>
              </a:rPr>
              <a:t>Approx. ratios 4:2:1:1 Instruments : Telescope : Enclosure : Other</a:t>
            </a:r>
          </a:p>
        </p:txBody>
      </p:sp>
    </p:spTree>
    <p:extLst>
      <p:ext uri="{BB962C8B-B14F-4D97-AF65-F5344CB8AC3E}">
        <p14:creationId xmlns:p14="http://schemas.microsoft.com/office/powerpoint/2010/main" val="3469412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photos-2.dropbox.com/t/2/AAB-F8zHBS9QORqaft9US9sb7V1-fSd9ZRl-3C972ZiKUg/12/156013877/jpeg/32x32/3/1481576400/0/2/Sunset%20section%201.JPG/ELSEnXcY2gsgBygH/E-8OSAPDs2aDVDkZD4wuDqpGpRvHTBdF3kYQqEt1pZA?size_mode=3&amp;dl=0&amp;size=800x600"/>
          <p:cNvPicPr>
            <a:picLocks noChangeAspect="1" noChangeArrowheads="1"/>
          </p:cNvPicPr>
          <p:nvPr/>
        </p:nvPicPr>
        <p:blipFill rotWithShape="1">
          <a:blip r:embed="rId2">
            <a:extLst>
              <a:ext uri="{28A0092B-C50C-407E-A947-70E740481C1C}">
                <a14:useLocalDpi xmlns:a14="http://schemas.microsoft.com/office/drawing/2010/main" val="0"/>
              </a:ext>
            </a:extLst>
          </a:blip>
          <a:srcRect r="2000"/>
          <a:stretch/>
        </p:blipFill>
        <p:spPr bwMode="auto">
          <a:xfrm>
            <a:off x="838200" y="990600"/>
            <a:ext cx="7467600" cy="428625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4" name="Title 3"/>
          <p:cNvSpPr>
            <a:spLocks noGrp="1"/>
          </p:cNvSpPr>
          <p:nvPr>
            <p:ph type="ctrTitle"/>
          </p:nvPr>
        </p:nvSpPr>
        <p:spPr>
          <a:xfrm>
            <a:off x="0" y="5418867"/>
            <a:ext cx="9144000" cy="1362933"/>
          </a:xfrm>
        </p:spPr>
        <p:txBody>
          <a:bodyPr/>
          <a:lstStyle/>
          <a:p>
            <a:r>
              <a:rPr lang="en-US" sz="3900" dirty="0" smtClean="0"/>
              <a:t>MSE: </a:t>
            </a:r>
            <a:r>
              <a:rPr lang="en-US" sz="3900" dirty="0" err="1" smtClean="0"/>
              <a:t>Maunakea</a:t>
            </a:r>
            <a:r>
              <a:rPr lang="en-US" sz="3900" dirty="0" smtClean="0"/>
              <a:t> Spectroscopic Explorer</a:t>
            </a:r>
            <a:r>
              <a:rPr lang="en-US" dirty="0" smtClean="0"/>
              <a:t/>
            </a:r>
            <a:br>
              <a:rPr lang="en-US" dirty="0" smtClean="0"/>
            </a:br>
            <a:r>
              <a:rPr lang="en-US" sz="2800" i="0" dirty="0" smtClean="0"/>
              <a:t>Pat Hall (York U.), MSE </a:t>
            </a:r>
            <a:r>
              <a:rPr lang="en-US" sz="2800" i="0" dirty="0" err="1" smtClean="0"/>
              <a:t>Mgmt</a:t>
            </a:r>
            <a:r>
              <a:rPr lang="en-US" sz="2800" i="0" dirty="0" smtClean="0"/>
              <a:t> Group Chair-elect</a:t>
            </a:r>
            <a:endParaRPr lang="en-US" sz="2800" i="0" dirty="0"/>
          </a:p>
        </p:txBody>
      </p:sp>
      <p:grpSp>
        <p:nvGrpSpPr>
          <p:cNvPr id="2" name="Group 1"/>
          <p:cNvGrpSpPr/>
          <p:nvPr/>
        </p:nvGrpSpPr>
        <p:grpSpPr>
          <a:xfrm>
            <a:off x="5715004" y="3581400"/>
            <a:ext cx="2616636" cy="1154162"/>
            <a:chOff x="5715000" y="3581400"/>
            <a:chExt cx="1598835" cy="1154162"/>
          </a:xfrm>
        </p:grpSpPr>
        <p:sp>
          <p:nvSpPr>
            <p:cNvPr id="8" name="Right Brace 7"/>
            <p:cNvSpPr/>
            <p:nvPr/>
          </p:nvSpPr>
          <p:spPr bwMode="auto">
            <a:xfrm>
              <a:off x="5715000" y="3657600"/>
              <a:ext cx="228600" cy="1066800"/>
            </a:xfrm>
            <a:prstGeom prst="rightBrace">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bg1"/>
                </a:solidFill>
                <a:effectLst/>
                <a:latin typeface="Book Antiqua" pitchFamily="18" charset="0"/>
              </a:endParaRPr>
            </a:p>
          </p:txBody>
        </p:sp>
        <p:sp>
          <p:nvSpPr>
            <p:cNvPr id="10" name="TextBox 9"/>
            <p:cNvSpPr txBox="1"/>
            <p:nvPr/>
          </p:nvSpPr>
          <p:spPr>
            <a:xfrm>
              <a:off x="5901240" y="3581400"/>
              <a:ext cx="1412595" cy="1154162"/>
            </a:xfrm>
            <a:prstGeom prst="rect">
              <a:avLst/>
            </a:prstGeom>
            <a:noFill/>
          </p:spPr>
          <p:txBody>
            <a:bodyPr wrap="none" rtlCol="0">
              <a:spAutoFit/>
            </a:bodyPr>
            <a:lstStyle/>
            <a:p>
              <a:r>
                <a:rPr lang="en-US" sz="2300" dirty="0" smtClean="0">
                  <a:effectLst>
                    <a:outerShdw blurRad="38100" dist="38100" dir="2700000" algn="tl">
                      <a:srgbClr val="000000">
                        <a:alpha val="43137"/>
                      </a:srgbClr>
                    </a:outerShdw>
                  </a:effectLst>
                </a:rPr>
                <a:t>Existing (along</a:t>
              </a:r>
            </a:p>
            <a:p>
              <a:r>
                <a:rPr lang="en-US" sz="2300" dirty="0">
                  <a:effectLst>
                    <a:outerShdw blurRad="38100" dist="38100" dir="2700000" algn="tl">
                      <a:srgbClr val="000000">
                        <a:alpha val="43137"/>
                      </a:srgbClr>
                    </a:outerShdw>
                  </a:effectLst>
                </a:rPr>
                <a:t>with CFHT/MK</a:t>
              </a:r>
            </a:p>
            <a:p>
              <a:r>
                <a:rPr lang="en-US" sz="2300" dirty="0">
                  <a:effectLst>
                    <a:outerShdw blurRad="38100" dist="38100" dir="2700000" algn="tl">
                      <a:srgbClr val="000000">
                        <a:alpha val="43137"/>
                      </a:srgbClr>
                    </a:outerShdw>
                  </a:effectLst>
                </a:rPr>
                <a:t>infrastructure)</a:t>
              </a:r>
            </a:p>
          </p:txBody>
        </p:sp>
      </p:grpSp>
      <p:grpSp>
        <p:nvGrpSpPr>
          <p:cNvPr id="3" name="Group 2"/>
          <p:cNvGrpSpPr/>
          <p:nvPr/>
        </p:nvGrpSpPr>
        <p:grpSpPr>
          <a:xfrm>
            <a:off x="5715000" y="1310116"/>
            <a:ext cx="1080115" cy="2276475"/>
            <a:chOff x="5715000" y="1310116"/>
            <a:chExt cx="1080115" cy="2276475"/>
          </a:xfrm>
        </p:grpSpPr>
        <p:sp>
          <p:nvSpPr>
            <p:cNvPr id="9" name="Right Brace 8"/>
            <p:cNvSpPr/>
            <p:nvPr/>
          </p:nvSpPr>
          <p:spPr bwMode="auto">
            <a:xfrm>
              <a:off x="5715000" y="1310116"/>
              <a:ext cx="228600" cy="2276475"/>
            </a:xfrm>
            <a:prstGeom prst="rightBrace">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bg1"/>
                </a:solidFill>
                <a:effectLst/>
                <a:latin typeface="Book Antiqua" pitchFamily="18" charset="0"/>
              </a:endParaRPr>
            </a:p>
          </p:txBody>
        </p:sp>
        <p:sp>
          <p:nvSpPr>
            <p:cNvPr id="11" name="TextBox 10"/>
            <p:cNvSpPr txBox="1"/>
            <p:nvPr/>
          </p:nvSpPr>
          <p:spPr>
            <a:xfrm>
              <a:off x="5943600" y="2239725"/>
              <a:ext cx="851515" cy="461665"/>
            </a:xfrm>
            <a:prstGeom prst="rect">
              <a:avLst/>
            </a:prstGeom>
            <a:noFill/>
          </p:spPr>
          <p:txBody>
            <a:bodyPr wrap="none" rtlCol="0">
              <a:spAutoFit/>
            </a:bodyPr>
            <a:lstStyle/>
            <a:p>
              <a:r>
                <a:rPr lang="en-US" dirty="0" smtClean="0">
                  <a:effectLst>
                    <a:outerShdw blurRad="38100" dist="38100" dir="2700000" algn="tl">
                      <a:srgbClr val="000000">
                        <a:alpha val="43137"/>
                      </a:srgbClr>
                    </a:outerShdw>
                  </a:effectLst>
                </a:rPr>
                <a:t>New</a:t>
              </a:r>
              <a:endParaRPr lang="en-US" dirty="0">
                <a:effectLst>
                  <a:outerShdw blurRad="38100" dist="38100" dir="2700000" algn="tl">
                    <a:srgbClr val="000000">
                      <a:alpha val="43137"/>
                    </a:srgbClr>
                  </a:outerShdw>
                </a:effectLst>
              </a:endParaRPr>
            </a:p>
          </p:txBody>
        </p:sp>
      </p:gr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15422" t="26821" r="76"/>
          <a:stretch/>
        </p:blipFill>
        <p:spPr>
          <a:xfrm>
            <a:off x="838200" y="990600"/>
            <a:ext cx="7467600" cy="4311629"/>
          </a:xfrm>
          <a:prstGeom prst="rect">
            <a:avLst/>
          </a:prstGeom>
          <a:ln>
            <a:solidFill>
              <a:schemeClr val="bg1"/>
            </a:solidFill>
          </a:ln>
        </p:spPr>
      </p:pic>
    </p:spTree>
    <p:extLst>
      <p:ext uri="{BB962C8B-B14F-4D97-AF65-F5344CB8AC3E}">
        <p14:creationId xmlns:p14="http://schemas.microsoft.com/office/powerpoint/2010/main" val="147414442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500"/>
                                        <p:tgtEl>
                                          <p:spTgt spid="12"/>
                                        </p:tgtEl>
                                      </p:cBhvr>
                                    </p:animEffect>
                                    <p:set>
                                      <p:cBhvr>
                                        <p:cTn id="7" dur="1" fill="hold">
                                          <p:stCondLst>
                                            <p:cond delay="1499"/>
                                          </p:stCondLst>
                                        </p:cTn>
                                        <p:tgtEl>
                                          <p:spTgt spid="1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photos-2.dropbox.com/t/2/AAB-F8zHBS9QORqaft9US9sb7V1-fSd9ZRl-3C972ZiKUg/12/156013877/jpeg/32x32/3/1481576400/0/2/Sunset%20section%201.JPG/ELSEnXcY2gsgBygH/E-8OSAPDs2aDVDkZD4wuDqpGpRvHTBdF3kYQqEt1pZA?size_mode=3&amp;dl=0&amp;size=800x600"/>
          <p:cNvPicPr>
            <a:picLocks noChangeAspect="1" noChangeArrowheads="1"/>
          </p:cNvPicPr>
          <p:nvPr/>
        </p:nvPicPr>
        <p:blipFill rotWithShape="1">
          <a:blip r:embed="rId2">
            <a:extLst>
              <a:ext uri="{28A0092B-C50C-407E-A947-70E740481C1C}">
                <a14:useLocalDpi xmlns:a14="http://schemas.microsoft.com/office/drawing/2010/main" val="0"/>
              </a:ext>
            </a:extLst>
          </a:blip>
          <a:srcRect r="2000"/>
          <a:stretch/>
        </p:blipFill>
        <p:spPr bwMode="auto">
          <a:xfrm>
            <a:off x="838200" y="990600"/>
            <a:ext cx="7467600" cy="428625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4" name="Title 3"/>
          <p:cNvSpPr>
            <a:spLocks noGrp="1"/>
          </p:cNvSpPr>
          <p:nvPr>
            <p:ph type="ctrTitle"/>
          </p:nvPr>
        </p:nvSpPr>
        <p:spPr>
          <a:xfrm>
            <a:off x="0" y="5418867"/>
            <a:ext cx="9144000" cy="1362933"/>
          </a:xfrm>
        </p:spPr>
        <p:txBody>
          <a:bodyPr/>
          <a:lstStyle/>
          <a:p>
            <a:r>
              <a:rPr lang="en-US" sz="3900" dirty="0" smtClean="0"/>
              <a:t>MSE: </a:t>
            </a:r>
            <a:r>
              <a:rPr lang="en-US" sz="3900" dirty="0" err="1" smtClean="0"/>
              <a:t>Maunakea</a:t>
            </a:r>
            <a:r>
              <a:rPr lang="en-US" sz="3900" dirty="0" smtClean="0"/>
              <a:t> Spectroscopic Explorer</a:t>
            </a:r>
            <a:r>
              <a:rPr lang="en-US" dirty="0" smtClean="0"/>
              <a:t/>
            </a:r>
            <a:br>
              <a:rPr lang="en-US" dirty="0" smtClean="0"/>
            </a:br>
            <a:r>
              <a:rPr lang="en-US" sz="2800" i="0" dirty="0" smtClean="0"/>
              <a:t>Pat Hall (York U.), MSE </a:t>
            </a:r>
            <a:r>
              <a:rPr lang="en-US" sz="2800" i="0" dirty="0" err="1" smtClean="0"/>
              <a:t>Mgmt</a:t>
            </a:r>
            <a:r>
              <a:rPr lang="en-US" sz="2800" i="0" dirty="0" smtClean="0"/>
              <a:t> Group Chair-elect</a:t>
            </a:r>
            <a:endParaRPr lang="en-US" sz="2800" i="0" dirty="0"/>
          </a:p>
        </p:txBody>
      </p:sp>
      <p:grpSp>
        <p:nvGrpSpPr>
          <p:cNvPr id="2" name="Group 1"/>
          <p:cNvGrpSpPr/>
          <p:nvPr/>
        </p:nvGrpSpPr>
        <p:grpSpPr>
          <a:xfrm>
            <a:off x="5715004" y="3581400"/>
            <a:ext cx="2616636" cy="1154162"/>
            <a:chOff x="5715000" y="3581400"/>
            <a:chExt cx="1598835" cy="1154162"/>
          </a:xfrm>
        </p:grpSpPr>
        <p:sp>
          <p:nvSpPr>
            <p:cNvPr id="8" name="Right Brace 7"/>
            <p:cNvSpPr/>
            <p:nvPr/>
          </p:nvSpPr>
          <p:spPr bwMode="auto">
            <a:xfrm>
              <a:off x="5715000" y="3657600"/>
              <a:ext cx="228600" cy="1066800"/>
            </a:xfrm>
            <a:prstGeom prst="rightBrace">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bg1"/>
                </a:solidFill>
                <a:effectLst/>
                <a:latin typeface="Book Antiqua" pitchFamily="18" charset="0"/>
              </a:endParaRPr>
            </a:p>
          </p:txBody>
        </p:sp>
        <p:sp>
          <p:nvSpPr>
            <p:cNvPr id="10" name="TextBox 9"/>
            <p:cNvSpPr txBox="1"/>
            <p:nvPr/>
          </p:nvSpPr>
          <p:spPr>
            <a:xfrm>
              <a:off x="5901240" y="3581400"/>
              <a:ext cx="1412595" cy="1154162"/>
            </a:xfrm>
            <a:prstGeom prst="rect">
              <a:avLst/>
            </a:prstGeom>
            <a:noFill/>
          </p:spPr>
          <p:txBody>
            <a:bodyPr wrap="none" rtlCol="0">
              <a:spAutoFit/>
            </a:bodyPr>
            <a:lstStyle/>
            <a:p>
              <a:r>
                <a:rPr lang="en-US" sz="2300" dirty="0" smtClean="0">
                  <a:effectLst>
                    <a:outerShdw blurRad="38100" dist="38100" dir="2700000" algn="tl">
                      <a:srgbClr val="000000">
                        <a:alpha val="43137"/>
                      </a:srgbClr>
                    </a:outerShdw>
                  </a:effectLst>
                </a:rPr>
                <a:t>Existing (along</a:t>
              </a:r>
            </a:p>
            <a:p>
              <a:r>
                <a:rPr lang="en-US" sz="2300" dirty="0">
                  <a:effectLst>
                    <a:outerShdw blurRad="38100" dist="38100" dir="2700000" algn="tl">
                      <a:srgbClr val="000000">
                        <a:alpha val="43137"/>
                      </a:srgbClr>
                    </a:outerShdw>
                  </a:effectLst>
                </a:rPr>
                <a:t>with CFHT/MK</a:t>
              </a:r>
            </a:p>
            <a:p>
              <a:r>
                <a:rPr lang="en-US" sz="2300" dirty="0">
                  <a:effectLst>
                    <a:outerShdw blurRad="38100" dist="38100" dir="2700000" algn="tl">
                      <a:srgbClr val="000000">
                        <a:alpha val="43137"/>
                      </a:srgbClr>
                    </a:outerShdw>
                  </a:effectLst>
                </a:rPr>
                <a:t>infrastructure)</a:t>
              </a:r>
            </a:p>
          </p:txBody>
        </p:sp>
      </p:grpSp>
      <p:grpSp>
        <p:nvGrpSpPr>
          <p:cNvPr id="3" name="Group 2"/>
          <p:cNvGrpSpPr/>
          <p:nvPr/>
        </p:nvGrpSpPr>
        <p:grpSpPr>
          <a:xfrm>
            <a:off x="5715000" y="1310116"/>
            <a:ext cx="1080115" cy="2276475"/>
            <a:chOff x="5715000" y="1310116"/>
            <a:chExt cx="1080115" cy="2276475"/>
          </a:xfrm>
        </p:grpSpPr>
        <p:sp>
          <p:nvSpPr>
            <p:cNvPr id="9" name="Right Brace 8"/>
            <p:cNvSpPr/>
            <p:nvPr/>
          </p:nvSpPr>
          <p:spPr bwMode="auto">
            <a:xfrm>
              <a:off x="5715000" y="1310116"/>
              <a:ext cx="228600" cy="2276475"/>
            </a:xfrm>
            <a:prstGeom prst="rightBrace">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bg1"/>
                </a:solidFill>
                <a:effectLst/>
                <a:latin typeface="Book Antiqua" pitchFamily="18" charset="0"/>
              </a:endParaRPr>
            </a:p>
          </p:txBody>
        </p:sp>
        <p:sp>
          <p:nvSpPr>
            <p:cNvPr id="11" name="TextBox 10"/>
            <p:cNvSpPr txBox="1"/>
            <p:nvPr/>
          </p:nvSpPr>
          <p:spPr>
            <a:xfrm>
              <a:off x="5943600" y="2239725"/>
              <a:ext cx="851515" cy="461665"/>
            </a:xfrm>
            <a:prstGeom prst="rect">
              <a:avLst/>
            </a:prstGeom>
            <a:noFill/>
          </p:spPr>
          <p:txBody>
            <a:bodyPr wrap="none" rtlCol="0">
              <a:spAutoFit/>
            </a:bodyPr>
            <a:lstStyle/>
            <a:p>
              <a:r>
                <a:rPr lang="en-US" dirty="0" smtClean="0">
                  <a:effectLst>
                    <a:outerShdw blurRad="38100" dist="38100" dir="2700000" algn="tl">
                      <a:srgbClr val="000000">
                        <a:alpha val="43137"/>
                      </a:srgbClr>
                    </a:outerShdw>
                  </a:effectLst>
                </a:rPr>
                <a:t>New</a:t>
              </a:r>
              <a:endParaRPr lang="en-US" dirty="0">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242589864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172351" y="835247"/>
            <a:ext cx="3485249" cy="338554"/>
          </a:xfrm>
          <a:prstGeom prst="rect">
            <a:avLst/>
          </a:prstGeom>
          <a:noFill/>
        </p:spPr>
        <p:txBody>
          <a:bodyPr wrap="none" rtlCol="0">
            <a:spAutoFit/>
          </a:bodyPr>
          <a:lstStyle/>
          <a:p>
            <a:r>
              <a:rPr lang="en-US" sz="1600" dirty="0" smtClean="0">
                <a:solidFill>
                  <a:schemeClr val="bg1"/>
                </a:solidFill>
                <a:latin typeface="Exo" panose="02000503000000000000" pitchFamily="50" charset="0"/>
              </a:rPr>
              <a:t>Maunakea Spectroscopic Explorer</a:t>
            </a:r>
            <a:endParaRPr lang="en-US" sz="1600" dirty="0">
              <a:solidFill>
                <a:schemeClr val="bg1"/>
              </a:solidFill>
              <a:latin typeface="Exo" panose="02000503000000000000" pitchFamily="50" charset="0"/>
            </a:endParaRPr>
          </a:p>
        </p:txBody>
      </p:sp>
      <p:sp>
        <p:nvSpPr>
          <p:cNvPr id="7" name="Freeform 6"/>
          <p:cNvSpPr/>
          <p:nvPr/>
        </p:nvSpPr>
        <p:spPr>
          <a:xfrm>
            <a:off x="462423" y="228600"/>
            <a:ext cx="2074355" cy="434162"/>
          </a:xfrm>
          <a:custGeom>
            <a:avLst/>
            <a:gdLst>
              <a:gd name="connsiteX0" fmla="*/ 4577 w 7379893"/>
              <a:gd name="connsiteY0" fmla="*/ 1410715 h 1592042"/>
              <a:gd name="connsiteX1" fmla="*/ 271277 w 7379893"/>
              <a:gd name="connsiteY1" fmla="*/ 1505965 h 1592042"/>
              <a:gd name="connsiteX2" fmla="*/ 680852 w 7379893"/>
              <a:gd name="connsiteY2" fmla="*/ 1515490 h 1592042"/>
              <a:gd name="connsiteX3" fmla="*/ 1176152 w 7379893"/>
              <a:gd name="connsiteY3" fmla="*/ 1391665 h 1592042"/>
              <a:gd name="connsiteX4" fmla="*/ 1757177 w 7379893"/>
              <a:gd name="connsiteY4" fmla="*/ 1039240 h 1592042"/>
              <a:gd name="connsiteX5" fmla="*/ 2119127 w 7379893"/>
              <a:gd name="connsiteY5" fmla="*/ 705865 h 1592042"/>
              <a:gd name="connsiteX6" fmla="*/ 2414402 w 7379893"/>
              <a:gd name="connsiteY6" fmla="*/ 496315 h 1592042"/>
              <a:gd name="connsiteX7" fmla="*/ 2643002 w 7379893"/>
              <a:gd name="connsiteY7" fmla="*/ 448690 h 1592042"/>
              <a:gd name="connsiteX8" fmla="*/ 2881127 w 7379893"/>
              <a:gd name="connsiteY8" fmla="*/ 496315 h 1592042"/>
              <a:gd name="connsiteX9" fmla="*/ 3033527 w 7379893"/>
              <a:gd name="connsiteY9" fmla="*/ 620140 h 1592042"/>
              <a:gd name="connsiteX10" fmla="*/ 3138302 w 7379893"/>
              <a:gd name="connsiteY10" fmla="*/ 858265 h 1592042"/>
              <a:gd name="connsiteX11" fmla="*/ 3281177 w 7379893"/>
              <a:gd name="connsiteY11" fmla="*/ 1039240 h 1592042"/>
              <a:gd name="connsiteX12" fmla="*/ 3547877 w 7379893"/>
              <a:gd name="connsiteY12" fmla="*/ 915415 h 1592042"/>
              <a:gd name="connsiteX13" fmla="*/ 4700402 w 7379893"/>
              <a:gd name="connsiteY13" fmla="*/ 86740 h 1592042"/>
              <a:gd name="connsiteX14" fmla="*/ 4948052 w 7379893"/>
              <a:gd name="connsiteY14" fmla="*/ 29590 h 1592042"/>
              <a:gd name="connsiteX15" fmla="*/ 5319527 w 7379893"/>
              <a:gd name="connsiteY15" fmla="*/ 124840 h 1592042"/>
              <a:gd name="connsiteX16" fmla="*/ 5786252 w 7379893"/>
              <a:gd name="connsiteY16" fmla="*/ 524890 h 1592042"/>
              <a:gd name="connsiteX17" fmla="*/ 6129152 w 7379893"/>
              <a:gd name="connsiteY17" fmla="*/ 848740 h 1592042"/>
              <a:gd name="connsiteX18" fmla="*/ 6576827 w 7379893"/>
              <a:gd name="connsiteY18" fmla="*/ 1163065 h 1592042"/>
              <a:gd name="connsiteX19" fmla="*/ 7376927 w 7379893"/>
              <a:gd name="connsiteY19" fmla="*/ 1477390 h 1592042"/>
              <a:gd name="connsiteX20" fmla="*/ 6834002 w 7379893"/>
              <a:gd name="connsiteY20" fmla="*/ 1363090 h 1592042"/>
              <a:gd name="connsiteX21" fmla="*/ 6462527 w 7379893"/>
              <a:gd name="connsiteY21" fmla="*/ 1191640 h 1592042"/>
              <a:gd name="connsiteX22" fmla="*/ 5871977 w 7379893"/>
              <a:gd name="connsiteY22" fmla="*/ 782065 h 1592042"/>
              <a:gd name="connsiteX23" fmla="*/ 5443352 w 7379893"/>
              <a:gd name="connsiteY23" fmla="*/ 382015 h 1592042"/>
              <a:gd name="connsiteX24" fmla="*/ 5081402 w 7379893"/>
              <a:gd name="connsiteY24" fmla="*/ 201040 h 1592042"/>
              <a:gd name="connsiteX25" fmla="*/ 4719452 w 7379893"/>
              <a:gd name="connsiteY25" fmla="*/ 267715 h 1592042"/>
              <a:gd name="connsiteX26" fmla="*/ 4176527 w 7379893"/>
              <a:gd name="connsiteY26" fmla="*/ 658240 h 1592042"/>
              <a:gd name="connsiteX27" fmla="*/ 3490727 w 7379893"/>
              <a:gd name="connsiteY27" fmla="*/ 1172590 h 1592042"/>
              <a:gd name="connsiteX28" fmla="*/ 3262127 w 7379893"/>
              <a:gd name="connsiteY28" fmla="*/ 1239265 h 1592042"/>
              <a:gd name="connsiteX29" fmla="*/ 3062102 w 7379893"/>
              <a:gd name="connsiteY29" fmla="*/ 1144015 h 1592042"/>
              <a:gd name="connsiteX30" fmla="*/ 2938277 w 7379893"/>
              <a:gd name="connsiteY30" fmla="*/ 905890 h 1592042"/>
              <a:gd name="connsiteX31" fmla="*/ 2804927 w 7379893"/>
              <a:gd name="connsiteY31" fmla="*/ 658240 h 1592042"/>
              <a:gd name="connsiteX32" fmla="*/ 2566802 w 7379893"/>
              <a:gd name="connsiteY32" fmla="*/ 629665 h 1592042"/>
              <a:gd name="connsiteX33" fmla="*/ 2214377 w 7379893"/>
              <a:gd name="connsiteY33" fmla="*/ 829690 h 1592042"/>
              <a:gd name="connsiteX34" fmla="*/ 1881002 w 7379893"/>
              <a:gd name="connsiteY34" fmla="*/ 1115440 h 1592042"/>
              <a:gd name="connsiteX35" fmla="*/ 1376177 w 7379893"/>
              <a:gd name="connsiteY35" fmla="*/ 1429765 h 1592042"/>
              <a:gd name="connsiteX36" fmla="*/ 880877 w 7379893"/>
              <a:gd name="connsiteY36" fmla="*/ 1563115 h 1592042"/>
              <a:gd name="connsiteX37" fmla="*/ 490352 w 7379893"/>
              <a:gd name="connsiteY37" fmla="*/ 1582165 h 1592042"/>
              <a:gd name="connsiteX38" fmla="*/ 4577 w 7379893"/>
              <a:gd name="connsiteY38" fmla="*/ 1410715 h 1592042"/>
              <a:gd name="connsiteX0" fmla="*/ 4577 w 7379893"/>
              <a:gd name="connsiteY0" fmla="*/ 1392705 h 1574032"/>
              <a:gd name="connsiteX1" fmla="*/ 271277 w 7379893"/>
              <a:gd name="connsiteY1" fmla="*/ 1487955 h 1574032"/>
              <a:gd name="connsiteX2" fmla="*/ 680852 w 7379893"/>
              <a:gd name="connsiteY2" fmla="*/ 1497480 h 1574032"/>
              <a:gd name="connsiteX3" fmla="*/ 1176152 w 7379893"/>
              <a:gd name="connsiteY3" fmla="*/ 1373655 h 1574032"/>
              <a:gd name="connsiteX4" fmla="*/ 1757177 w 7379893"/>
              <a:gd name="connsiteY4" fmla="*/ 1021230 h 1574032"/>
              <a:gd name="connsiteX5" fmla="*/ 2119127 w 7379893"/>
              <a:gd name="connsiteY5" fmla="*/ 687855 h 1574032"/>
              <a:gd name="connsiteX6" fmla="*/ 2414402 w 7379893"/>
              <a:gd name="connsiteY6" fmla="*/ 478305 h 1574032"/>
              <a:gd name="connsiteX7" fmla="*/ 2643002 w 7379893"/>
              <a:gd name="connsiteY7" fmla="*/ 430680 h 1574032"/>
              <a:gd name="connsiteX8" fmla="*/ 2881127 w 7379893"/>
              <a:gd name="connsiteY8" fmla="*/ 478305 h 1574032"/>
              <a:gd name="connsiteX9" fmla="*/ 3033527 w 7379893"/>
              <a:gd name="connsiteY9" fmla="*/ 602130 h 1574032"/>
              <a:gd name="connsiteX10" fmla="*/ 3138302 w 7379893"/>
              <a:gd name="connsiteY10" fmla="*/ 840255 h 1574032"/>
              <a:gd name="connsiteX11" fmla="*/ 3281177 w 7379893"/>
              <a:gd name="connsiteY11" fmla="*/ 1021230 h 1574032"/>
              <a:gd name="connsiteX12" fmla="*/ 3547877 w 7379893"/>
              <a:gd name="connsiteY12" fmla="*/ 897405 h 1574032"/>
              <a:gd name="connsiteX13" fmla="*/ 4309877 w 7379893"/>
              <a:gd name="connsiteY13" fmla="*/ 316380 h 1574032"/>
              <a:gd name="connsiteX14" fmla="*/ 4948052 w 7379893"/>
              <a:gd name="connsiteY14" fmla="*/ 11580 h 1574032"/>
              <a:gd name="connsiteX15" fmla="*/ 5319527 w 7379893"/>
              <a:gd name="connsiteY15" fmla="*/ 106830 h 1574032"/>
              <a:gd name="connsiteX16" fmla="*/ 5786252 w 7379893"/>
              <a:gd name="connsiteY16" fmla="*/ 506880 h 1574032"/>
              <a:gd name="connsiteX17" fmla="*/ 6129152 w 7379893"/>
              <a:gd name="connsiteY17" fmla="*/ 830730 h 1574032"/>
              <a:gd name="connsiteX18" fmla="*/ 6576827 w 7379893"/>
              <a:gd name="connsiteY18" fmla="*/ 1145055 h 1574032"/>
              <a:gd name="connsiteX19" fmla="*/ 7376927 w 7379893"/>
              <a:gd name="connsiteY19" fmla="*/ 1459380 h 1574032"/>
              <a:gd name="connsiteX20" fmla="*/ 6834002 w 7379893"/>
              <a:gd name="connsiteY20" fmla="*/ 1345080 h 1574032"/>
              <a:gd name="connsiteX21" fmla="*/ 6462527 w 7379893"/>
              <a:gd name="connsiteY21" fmla="*/ 1173630 h 1574032"/>
              <a:gd name="connsiteX22" fmla="*/ 5871977 w 7379893"/>
              <a:gd name="connsiteY22" fmla="*/ 764055 h 1574032"/>
              <a:gd name="connsiteX23" fmla="*/ 5443352 w 7379893"/>
              <a:gd name="connsiteY23" fmla="*/ 364005 h 1574032"/>
              <a:gd name="connsiteX24" fmla="*/ 5081402 w 7379893"/>
              <a:gd name="connsiteY24" fmla="*/ 183030 h 1574032"/>
              <a:gd name="connsiteX25" fmla="*/ 4719452 w 7379893"/>
              <a:gd name="connsiteY25" fmla="*/ 249705 h 1574032"/>
              <a:gd name="connsiteX26" fmla="*/ 4176527 w 7379893"/>
              <a:gd name="connsiteY26" fmla="*/ 640230 h 1574032"/>
              <a:gd name="connsiteX27" fmla="*/ 3490727 w 7379893"/>
              <a:gd name="connsiteY27" fmla="*/ 1154580 h 1574032"/>
              <a:gd name="connsiteX28" fmla="*/ 3262127 w 7379893"/>
              <a:gd name="connsiteY28" fmla="*/ 1221255 h 1574032"/>
              <a:gd name="connsiteX29" fmla="*/ 3062102 w 7379893"/>
              <a:gd name="connsiteY29" fmla="*/ 1126005 h 1574032"/>
              <a:gd name="connsiteX30" fmla="*/ 2938277 w 7379893"/>
              <a:gd name="connsiteY30" fmla="*/ 887880 h 1574032"/>
              <a:gd name="connsiteX31" fmla="*/ 2804927 w 7379893"/>
              <a:gd name="connsiteY31" fmla="*/ 640230 h 1574032"/>
              <a:gd name="connsiteX32" fmla="*/ 2566802 w 7379893"/>
              <a:gd name="connsiteY32" fmla="*/ 611655 h 1574032"/>
              <a:gd name="connsiteX33" fmla="*/ 2214377 w 7379893"/>
              <a:gd name="connsiteY33" fmla="*/ 811680 h 1574032"/>
              <a:gd name="connsiteX34" fmla="*/ 1881002 w 7379893"/>
              <a:gd name="connsiteY34" fmla="*/ 1097430 h 1574032"/>
              <a:gd name="connsiteX35" fmla="*/ 1376177 w 7379893"/>
              <a:gd name="connsiteY35" fmla="*/ 1411755 h 1574032"/>
              <a:gd name="connsiteX36" fmla="*/ 880877 w 7379893"/>
              <a:gd name="connsiteY36" fmla="*/ 1545105 h 1574032"/>
              <a:gd name="connsiteX37" fmla="*/ 490352 w 7379893"/>
              <a:gd name="connsiteY37" fmla="*/ 1564155 h 1574032"/>
              <a:gd name="connsiteX38" fmla="*/ 4577 w 7379893"/>
              <a:gd name="connsiteY38" fmla="*/ 1392705 h 1574032"/>
              <a:gd name="connsiteX0" fmla="*/ 4577 w 7379893"/>
              <a:gd name="connsiteY0" fmla="*/ 1392705 h 1574032"/>
              <a:gd name="connsiteX1" fmla="*/ 271277 w 7379893"/>
              <a:gd name="connsiteY1" fmla="*/ 1487955 h 1574032"/>
              <a:gd name="connsiteX2" fmla="*/ 680852 w 7379893"/>
              <a:gd name="connsiteY2" fmla="*/ 1497480 h 1574032"/>
              <a:gd name="connsiteX3" fmla="*/ 1176152 w 7379893"/>
              <a:gd name="connsiteY3" fmla="*/ 1373655 h 1574032"/>
              <a:gd name="connsiteX4" fmla="*/ 1757177 w 7379893"/>
              <a:gd name="connsiteY4" fmla="*/ 1021230 h 1574032"/>
              <a:gd name="connsiteX5" fmla="*/ 2119127 w 7379893"/>
              <a:gd name="connsiteY5" fmla="*/ 687855 h 1574032"/>
              <a:gd name="connsiteX6" fmla="*/ 2414402 w 7379893"/>
              <a:gd name="connsiteY6" fmla="*/ 478305 h 1574032"/>
              <a:gd name="connsiteX7" fmla="*/ 2643002 w 7379893"/>
              <a:gd name="connsiteY7" fmla="*/ 430680 h 1574032"/>
              <a:gd name="connsiteX8" fmla="*/ 2881127 w 7379893"/>
              <a:gd name="connsiteY8" fmla="*/ 478305 h 1574032"/>
              <a:gd name="connsiteX9" fmla="*/ 3033527 w 7379893"/>
              <a:gd name="connsiteY9" fmla="*/ 602130 h 1574032"/>
              <a:gd name="connsiteX10" fmla="*/ 3138302 w 7379893"/>
              <a:gd name="connsiteY10" fmla="*/ 840255 h 1574032"/>
              <a:gd name="connsiteX11" fmla="*/ 3281177 w 7379893"/>
              <a:gd name="connsiteY11" fmla="*/ 1021230 h 1574032"/>
              <a:gd name="connsiteX12" fmla="*/ 3547877 w 7379893"/>
              <a:gd name="connsiteY12" fmla="*/ 897405 h 1574032"/>
              <a:gd name="connsiteX13" fmla="*/ 4309877 w 7379893"/>
              <a:gd name="connsiteY13" fmla="*/ 316380 h 1574032"/>
              <a:gd name="connsiteX14" fmla="*/ 4948052 w 7379893"/>
              <a:gd name="connsiteY14" fmla="*/ 11580 h 1574032"/>
              <a:gd name="connsiteX15" fmla="*/ 5319527 w 7379893"/>
              <a:gd name="connsiteY15" fmla="*/ 106830 h 1574032"/>
              <a:gd name="connsiteX16" fmla="*/ 5786252 w 7379893"/>
              <a:gd name="connsiteY16" fmla="*/ 506880 h 1574032"/>
              <a:gd name="connsiteX17" fmla="*/ 6129152 w 7379893"/>
              <a:gd name="connsiteY17" fmla="*/ 830730 h 1574032"/>
              <a:gd name="connsiteX18" fmla="*/ 6576827 w 7379893"/>
              <a:gd name="connsiteY18" fmla="*/ 1145055 h 1574032"/>
              <a:gd name="connsiteX19" fmla="*/ 7376927 w 7379893"/>
              <a:gd name="connsiteY19" fmla="*/ 1459380 h 1574032"/>
              <a:gd name="connsiteX20" fmla="*/ 6834002 w 7379893"/>
              <a:gd name="connsiteY20" fmla="*/ 1345080 h 1574032"/>
              <a:gd name="connsiteX21" fmla="*/ 6462527 w 7379893"/>
              <a:gd name="connsiteY21" fmla="*/ 1173630 h 1574032"/>
              <a:gd name="connsiteX22" fmla="*/ 5871977 w 7379893"/>
              <a:gd name="connsiteY22" fmla="*/ 764055 h 1574032"/>
              <a:gd name="connsiteX23" fmla="*/ 5443352 w 7379893"/>
              <a:gd name="connsiteY23" fmla="*/ 364005 h 1574032"/>
              <a:gd name="connsiteX24" fmla="*/ 5081402 w 7379893"/>
              <a:gd name="connsiteY24" fmla="*/ 183030 h 1574032"/>
              <a:gd name="connsiteX25" fmla="*/ 4719452 w 7379893"/>
              <a:gd name="connsiteY25" fmla="*/ 249705 h 1574032"/>
              <a:gd name="connsiteX26" fmla="*/ 4176527 w 7379893"/>
              <a:gd name="connsiteY26" fmla="*/ 640230 h 1574032"/>
              <a:gd name="connsiteX27" fmla="*/ 3490727 w 7379893"/>
              <a:gd name="connsiteY27" fmla="*/ 1154580 h 1574032"/>
              <a:gd name="connsiteX28" fmla="*/ 3262127 w 7379893"/>
              <a:gd name="connsiteY28" fmla="*/ 1221255 h 1574032"/>
              <a:gd name="connsiteX29" fmla="*/ 3062102 w 7379893"/>
              <a:gd name="connsiteY29" fmla="*/ 1126005 h 1574032"/>
              <a:gd name="connsiteX30" fmla="*/ 2938277 w 7379893"/>
              <a:gd name="connsiteY30" fmla="*/ 887880 h 1574032"/>
              <a:gd name="connsiteX31" fmla="*/ 2804927 w 7379893"/>
              <a:gd name="connsiteY31" fmla="*/ 640230 h 1574032"/>
              <a:gd name="connsiteX32" fmla="*/ 2566802 w 7379893"/>
              <a:gd name="connsiteY32" fmla="*/ 611655 h 1574032"/>
              <a:gd name="connsiteX33" fmla="*/ 2214377 w 7379893"/>
              <a:gd name="connsiteY33" fmla="*/ 811680 h 1574032"/>
              <a:gd name="connsiteX34" fmla="*/ 1881002 w 7379893"/>
              <a:gd name="connsiteY34" fmla="*/ 1097430 h 1574032"/>
              <a:gd name="connsiteX35" fmla="*/ 1376177 w 7379893"/>
              <a:gd name="connsiteY35" fmla="*/ 1411755 h 1574032"/>
              <a:gd name="connsiteX36" fmla="*/ 880877 w 7379893"/>
              <a:gd name="connsiteY36" fmla="*/ 1545105 h 1574032"/>
              <a:gd name="connsiteX37" fmla="*/ 490352 w 7379893"/>
              <a:gd name="connsiteY37" fmla="*/ 1564155 h 1574032"/>
              <a:gd name="connsiteX38" fmla="*/ 4577 w 7379893"/>
              <a:gd name="connsiteY38" fmla="*/ 1392705 h 1574032"/>
              <a:gd name="connsiteX0" fmla="*/ 4577 w 7379893"/>
              <a:gd name="connsiteY0" fmla="*/ 1353457 h 1534784"/>
              <a:gd name="connsiteX1" fmla="*/ 271277 w 7379893"/>
              <a:gd name="connsiteY1" fmla="*/ 1448707 h 1534784"/>
              <a:gd name="connsiteX2" fmla="*/ 680852 w 7379893"/>
              <a:gd name="connsiteY2" fmla="*/ 1458232 h 1534784"/>
              <a:gd name="connsiteX3" fmla="*/ 1176152 w 7379893"/>
              <a:gd name="connsiteY3" fmla="*/ 1334407 h 1534784"/>
              <a:gd name="connsiteX4" fmla="*/ 1757177 w 7379893"/>
              <a:gd name="connsiteY4" fmla="*/ 981982 h 1534784"/>
              <a:gd name="connsiteX5" fmla="*/ 2119127 w 7379893"/>
              <a:gd name="connsiteY5" fmla="*/ 648607 h 1534784"/>
              <a:gd name="connsiteX6" fmla="*/ 2414402 w 7379893"/>
              <a:gd name="connsiteY6" fmla="*/ 439057 h 1534784"/>
              <a:gd name="connsiteX7" fmla="*/ 2643002 w 7379893"/>
              <a:gd name="connsiteY7" fmla="*/ 391432 h 1534784"/>
              <a:gd name="connsiteX8" fmla="*/ 2881127 w 7379893"/>
              <a:gd name="connsiteY8" fmla="*/ 439057 h 1534784"/>
              <a:gd name="connsiteX9" fmla="*/ 3033527 w 7379893"/>
              <a:gd name="connsiteY9" fmla="*/ 562882 h 1534784"/>
              <a:gd name="connsiteX10" fmla="*/ 3138302 w 7379893"/>
              <a:gd name="connsiteY10" fmla="*/ 801007 h 1534784"/>
              <a:gd name="connsiteX11" fmla="*/ 3281177 w 7379893"/>
              <a:gd name="connsiteY11" fmla="*/ 981982 h 1534784"/>
              <a:gd name="connsiteX12" fmla="*/ 3547877 w 7379893"/>
              <a:gd name="connsiteY12" fmla="*/ 858157 h 1534784"/>
              <a:gd name="connsiteX13" fmla="*/ 4309877 w 7379893"/>
              <a:gd name="connsiteY13" fmla="*/ 277132 h 1534784"/>
              <a:gd name="connsiteX14" fmla="*/ 4748027 w 7379893"/>
              <a:gd name="connsiteY14" fmla="*/ 19957 h 1534784"/>
              <a:gd name="connsiteX15" fmla="*/ 5319527 w 7379893"/>
              <a:gd name="connsiteY15" fmla="*/ 67582 h 1534784"/>
              <a:gd name="connsiteX16" fmla="*/ 5786252 w 7379893"/>
              <a:gd name="connsiteY16" fmla="*/ 467632 h 1534784"/>
              <a:gd name="connsiteX17" fmla="*/ 6129152 w 7379893"/>
              <a:gd name="connsiteY17" fmla="*/ 791482 h 1534784"/>
              <a:gd name="connsiteX18" fmla="*/ 6576827 w 7379893"/>
              <a:gd name="connsiteY18" fmla="*/ 1105807 h 1534784"/>
              <a:gd name="connsiteX19" fmla="*/ 7376927 w 7379893"/>
              <a:gd name="connsiteY19" fmla="*/ 1420132 h 1534784"/>
              <a:gd name="connsiteX20" fmla="*/ 6834002 w 7379893"/>
              <a:gd name="connsiteY20" fmla="*/ 1305832 h 1534784"/>
              <a:gd name="connsiteX21" fmla="*/ 6462527 w 7379893"/>
              <a:gd name="connsiteY21" fmla="*/ 1134382 h 1534784"/>
              <a:gd name="connsiteX22" fmla="*/ 5871977 w 7379893"/>
              <a:gd name="connsiteY22" fmla="*/ 724807 h 1534784"/>
              <a:gd name="connsiteX23" fmla="*/ 5443352 w 7379893"/>
              <a:gd name="connsiteY23" fmla="*/ 324757 h 1534784"/>
              <a:gd name="connsiteX24" fmla="*/ 5081402 w 7379893"/>
              <a:gd name="connsiteY24" fmla="*/ 143782 h 1534784"/>
              <a:gd name="connsiteX25" fmla="*/ 4719452 w 7379893"/>
              <a:gd name="connsiteY25" fmla="*/ 210457 h 1534784"/>
              <a:gd name="connsiteX26" fmla="*/ 4176527 w 7379893"/>
              <a:gd name="connsiteY26" fmla="*/ 600982 h 1534784"/>
              <a:gd name="connsiteX27" fmla="*/ 3490727 w 7379893"/>
              <a:gd name="connsiteY27" fmla="*/ 1115332 h 1534784"/>
              <a:gd name="connsiteX28" fmla="*/ 3262127 w 7379893"/>
              <a:gd name="connsiteY28" fmla="*/ 1182007 h 1534784"/>
              <a:gd name="connsiteX29" fmla="*/ 3062102 w 7379893"/>
              <a:gd name="connsiteY29" fmla="*/ 1086757 h 1534784"/>
              <a:gd name="connsiteX30" fmla="*/ 2938277 w 7379893"/>
              <a:gd name="connsiteY30" fmla="*/ 848632 h 1534784"/>
              <a:gd name="connsiteX31" fmla="*/ 2804927 w 7379893"/>
              <a:gd name="connsiteY31" fmla="*/ 600982 h 1534784"/>
              <a:gd name="connsiteX32" fmla="*/ 2566802 w 7379893"/>
              <a:gd name="connsiteY32" fmla="*/ 572407 h 1534784"/>
              <a:gd name="connsiteX33" fmla="*/ 2214377 w 7379893"/>
              <a:gd name="connsiteY33" fmla="*/ 772432 h 1534784"/>
              <a:gd name="connsiteX34" fmla="*/ 1881002 w 7379893"/>
              <a:gd name="connsiteY34" fmla="*/ 1058182 h 1534784"/>
              <a:gd name="connsiteX35" fmla="*/ 1376177 w 7379893"/>
              <a:gd name="connsiteY35" fmla="*/ 1372507 h 1534784"/>
              <a:gd name="connsiteX36" fmla="*/ 880877 w 7379893"/>
              <a:gd name="connsiteY36" fmla="*/ 1505857 h 1534784"/>
              <a:gd name="connsiteX37" fmla="*/ 490352 w 7379893"/>
              <a:gd name="connsiteY37" fmla="*/ 1524907 h 1534784"/>
              <a:gd name="connsiteX38" fmla="*/ 4577 w 7379893"/>
              <a:gd name="connsiteY38" fmla="*/ 1353457 h 1534784"/>
              <a:gd name="connsiteX0" fmla="*/ 4577 w 7379893"/>
              <a:gd name="connsiteY0" fmla="*/ 1366845 h 1548172"/>
              <a:gd name="connsiteX1" fmla="*/ 271277 w 7379893"/>
              <a:gd name="connsiteY1" fmla="*/ 1462095 h 1548172"/>
              <a:gd name="connsiteX2" fmla="*/ 680852 w 7379893"/>
              <a:gd name="connsiteY2" fmla="*/ 1471620 h 1548172"/>
              <a:gd name="connsiteX3" fmla="*/ 1176152 w 7379893"/>
              <a:gd name="connsiteY3" fmla="*/ 1347795 h 1548172"/>
              <a:gd name="connsiteX4" fmla="*/ 1757177 w 7379893"/>
              <a:gd name="connsiteY4" fmla="*/ 995370 h 1548172"/>
              <a:gd name="connsiteX5" fmla="*/ 2119127 w 7379893"/>
              <a:gd name="connsiteY5" fmla="*/ 661995 h 1548172"/>
              <a:gd name="connsiteX6" fmla="*/ 2414402 w 7379893"/>
              <a:gd name="connsiteY6" fmla="*/ 452445 h 1548172"/>
              <a:gd name="connsiteX7" fmla="*/ 2643002 w 7379893"/>
              <a:gd name="connsiteY7" fmla="*/ 404820 h 1548172"/>
              <a:gd name="connsiteX8" fmla="*/ 2881127 w 7379893"/>
              <a:gd name="connsiteY8" fmla="*/ 452445 h 1548172"/>
              <a:gd name="connsiteX9" fmla="*/ 3033527 w 7379893"/>
              <a:gd name="connsiteY9" fmla="*/ 576270 h 1548172"/>
              <a:gd name="connsiteX10" fmla="*/ 3138302 w 7379893"/>
              <a:gd name="connsiteY10" fmla="*/ 814395 h 1548172"/>
              <a:gd name="connsiteX11" fmla="*/ 3281177 w 7379893"/>
              <a:gd name="connsiteY11" fmla="*/ 995370 h 1548172"/>
              <a:gd name="connsiteX12" fmla="*/ 3547877 w 7379893"/>
              <a:gd name="connsiteY12" fmla="*/ 871545 h 1548172"/>
              <a:gd name="connsiteX13" fmla="*/ 4309877 w 7379893"/>
              <a:gd name="connsiteY13" fmla="*/ 290520 h 1548172"/>
              <a:gd name="connsiteX14" fmla="*/ 4748027 w 7379893"/>
              <a:gd name="connsiteY14" fmla="*/ 33345 h 1548172"/>
              <a:gd name="connsiteX15" fmla="*/ 5243327 w 7379893"/>
              <a:gd name="connsiteY15" fmla="*/ 52395 h 1548172"/>
              <a:gd name="connsiteX16" fmla="*/ 5786252 w 7379893"/>
              <a:gd name="connsiteY16" fmla="*/ 481020 h 1548172"/>
              <a:gd name="connsiteX17" fmla="*/ 6129152 w 7379893"/>
              <a:gd name="connsiteY17" fmla="*/ 804870 h 1548172"/>
              <a:gd name="connsiteX18" fmla="*/ 6576827 w 7379893"/>
              <a:gd name="connsiteY18" fmla="*/ 1119195 h 1548172"/>
              <a:gd name="connsiteX19" fmla="*/ 7376927 w 7379893"/>
              <a:gd name="connsiteY19" fmla="*/ 1433520 h 1548172"/>
              <a:gd name="connsiteX20" fmla="*/ 6834002 w 7379893"/>
              <a:gd name="connsiteY20" fmla="*/ 1319220 h 1548172"/>
              <a:gd name="connsiteX21" fmla="*/ 6462527 w 7379893"/>
              <a:gd name="connsiteY21" fmla="*/ 1147770 h 1548172"/>
              <a:gd name="connsiteX22" fmla="*/ 5871977 w 7379893"/>
              <a:gd name="connsiteY22" fmla="*/ 738195 h 1548172"/>
              <a:gd name="connsiteX23" fmla="*/ 5443352 w 7379893"/>
              <a:gd name="connsiteY23" fmla="*/ 338145 h 1548172"/>
              <a:gd name="connsiteX24" fmla="*/ 5081402 w 7379893"/>
              <a:gd name="connsiteY24" fmla="*/ 157170 h 1548172"/>
              <a:gd name="connsiteX25" fmla="*/ 4719452 w 7379893"/>
              <a:gd name="connsiteY25" fmla="*/ 223845 h 1548172"/>
              <a:gd name="connsiteX26" fmla="*/ 4176527 w 7379893"/>
              <a:gd name="connsiteY26" fmla="*/ 614370 h 1548172"/>
              <a:gd name="connsiteX27" fmla="*/ 3490727 w 7379893"/>
              <a:gd name="connsiteY27" fmla="*/ 1128720 h 1548172"/>
              <a:gd name="connsiteX28" fmla="*/ 3262127 w 7379893"/>
              <a:gd name="connsiteY28" fmla="*/ 1195395 h 1548172"/>
              <a:gd name="connsiteX29" fmla="*/ 3062102 w 7379893"/>
              <a:gd name="connsiteY29" fmla="*/ 1100145 h 1548172"/>
              <a:gd name="connsiteX30" fmla="*/ 2938277 w 7379893"/>
              <a:gd name="connsiteY30" fmla="*/ 862020 h 1548172"/>
              <a:gd name="connsiteX31" fmla="*/ 2804927 w 7379893"/>
              <a:gd name="connsiteY31" fmla="*/ 614370 h 1548172"/>
              <a:gd name="connsiteX32" fmla="*/ 2566802 w 7379893"/>
              <a:gd name="connsiteY32" fmla="*/ 585795 h 1548172"/>
              <a:gd name="connsiteX33" fmla="*/ 2214377 w 7379893"/>
              <a:gd name="connsiteY33" fmla="*/ 785820 h 1548172"/>
              <a:gd name="connsiteX34" fmla="*/ 1881002 w 7379893"/>
              <a:gd name="connsiteY34" fmla="*/ 1071570 h 1548172"/>
              <a:gd name="connsiteX35" fmla="*/ 1376177 w 7379893"/>
              <a:gd name="connsiteY35" fmla="*/ 1385895 h 1548172"/>
              <a:gd name="connsiteX36" fmla="*/ 880877 w 7379893"/>
              <a:gd name="connsiteY36" fmla="*/ 1519245 h 1548172"/>
              <a:gd name="connsiteX37" fmla="*/ 490352 w 7379893"/>
              <a:gd name="connsiteY37" fmla="*/ 1538295 h 1548172"/>
              <a:gd name="connsiteX38" fmla="*/ 4577 w 7379893"/>
              <a:gd name="connsiteY38" fmla="*/ 1366845 h 1548172"/>
              <a:gd name="connsiteX0" fmla="*/ 1386 w 7376702"/>
              <a:gd name="connsiteY0" fmla="*/ 1366845 h 1543959"/>
              <a:gd name="connsiteX1" fmla="*/ 268086 w 7376702"/>
              <a:gd name="connsiteY1" fmla="*/ 1462095 h 1543959"/>
              <a:gd name="connsiteX2" fmla="*/ 677661 w 7376702"/>
              <a:gd name="connsiteY2" fmla="*/ 1471620 h 1543959"/>
              <a:gd name="connsiteX3" fmla="*/ 1172961 w 7376702"/>
              <a:gd name="connsiteY3" fmla="*/ 1347795 h 1543959"/>
              <a:gd name="connsiteX4" fmla="*/ 1753986 w 7376702"/>
              <a:gd name="connsiteY4" fmla="*/ 995370 h 1543959"/>
              <a:gd name="connsiteX5" fmla="*/ 2115936 w 7376702"/>
              <a:gd name="connsiteY5" fmla="*/ 661995 h 1543959"/>
              <a:gd name="connsiteX6" fmla="*/ 2411211 w 7376702"/>
              <a:gd name="connsiteY6" fmla="*/ 452445 h 1543959"/>
              <a:gd name="connsiteX7" fmla="*/ 2639811 w 7376702"/>
              <a:gd name="connsiteY7" fmla="*/ 404820 h 1543959"/>
              <a:gd name="connsiteX8" fmla="*/ 2877936 w 7376702"/>
              <a:gd name="connsiteY8" fmla="*/ 452445 h 1543959"/>
              <a:gd name="connsiteX9" fmla="*/ 3030336 w 7376702"/>
              <a:gd name="connsiteY9" fmla="*/ 576270 h 1543959"/>
              <a:gd name="connsiteX10" fmla="*/ 3135111 w 7376702"/>
              <a:gd name="connsiteY10" fmla="*/ 814395 h 1543959"/>
              <a:gd name="connsiteX11" fmla="*/ 3277986 w 7376702"/>
              <a:gd name="connsiteY11" fmla="*/ 995370 h 1543959"/>
              <a:gd name="connsiteX12" fmla="*/ 3544686 w 7376702"/>
              <a:gd name="connsiteY12" fmla="*/ 871545 h 1543959"/>
              <a:gd name="connsiteX13" fmla="*/ 4306686 w 7376702"/>
              <a:gd name="connsiteY13" fmla="*/ 290520 h 1543959"/>
              <a:gd name="connsiteX14" fmla="*/ 4744836 w 7376702"/>
              <a:gd name="connsiteY14" fmla="*/ 33345 h 1543959"/>
              <a:gd name="connsiteX15" fmla="*/ 5240136 w 7376702"/>
              <a:gd name="connsiteY15" fmla="*/ 52395 h 1543959"/>
              <a:gd name="connsiteX16" fmla="*/ 5783061 w 7376702"/>
              <a:gd name="connsiteY16" fmla="*/ 481020 h 1543959"/>
              <a:gd name="connsiteX17" fmla="*/ 6125961 w 7376702"/>
              <a:gd name="connsiteY17" fmla="*/ 804870 h 1543959"/>
              <a:gd name="connsiteX18" fmla="*/ 6573636 w 7376702"/>
              <a:gd name="connsiteY18" fmla="*/ 1119195 h 1543959"/>
              <a:gd name="connsiteX19" fmla="*/ 7373736 w 7376702"/>
              <a:gd name="connsiteY19" fmla="*/ 1433520 h 1543959"/>
              <a:gd name="connsiteX20" fmla="*/ 6830811 w 7376702"/>
              <a:gd name="connsiteY20" fmla="*/ 1319220 h 1543959"/>
              <a:gd name="connsiteX21" fmla="*/ 6459336 w 7376702"/>
              <a:gd name="connsiteY21" fmla="*/ 1147770 h 1543959"/>
              <a:gd name="connsiteX22" fmla="*/ 5868786 w 7376702"/>
              <a:gd name="connsiteY22" fmla="*/ 738195 h 1543959"/>
              <a:gd name="connsiteX23" fmla="*/ 5440161 w 7376702"/>
              <a:gd name="connsiteY23" fmla="*/ 338145 h 1543959"/>
              <a:gd name="connsiteX24" fmla="*/ 5078211 w 7376702"/>
              <a:gd name="connsiteY24" fmla="*/ 157170 h 1543959"/>
              <a:gd name="connsiteX25" fmla="*/ 4716261 w 7376702"/>
              <a:gd name="connsiteY25" fmla="*/ 223845 h 1543959"/>
              <a:gd name="connsiteX26" fmla="*/ 4173336 w 7376702"/>
              <a:gd name="connsiteY26" fmla="*/ 614370 h 1543959"/>
              <a:gd name="connsiteX27" fmla="*/ 3487536 w 7376702"/>
              <a:gd name="connsiteY27" fmla="*/ 1128720 h 1543959"/>
              <a:gd name="connsiteX28" fmla="*/ 3258936 w 7376702"/>
              <a:gd name="connsiteY28" fmla="*/ 1195395 h 1543959"/>
              <a:gd name="connsiteX29" fmla="*/ 3058911 w 7376702"/>
              <a:gd name="connsiteY29" fmla="*/ 1100145 h 1543959"/>
              <a:gd name="connsiteX30" fmla="*/ 2935086 w 7376702"/>
              <a:gd name="connsiteY30" fmla="*/ 862020 h 1543959"/>
              <a:gd name="connsiteX31" fmla="*/ 2801736 w 7376702"/>
              <a:gd name="connsiteY31" fmla="*/ 614370 h 1543959"/>
              <a:gd name="connsiteX32" fmla="*/ 2563611 w 7376702"/>
              <a:gd name="connsiteY32" fmla="*/ 585795 h 1543959"/>
              <a:gd name="connsiteX33" fmla="*/ 2211186 w 7376702"/>
              <a:gd name="connsiteY33" fmla="*/ 785820 h 1543959"/>
              <a:gd name="connsiteX34" fmla="*/ 1877811 w 7376702"/>
              <a:gd name="connsiteY34" fmla="*/ 1071570 h 1543959"/>
              <a:gd name="connsiteX35" fmla="*/ 1372986 w 7376702"/>
              <a:gd name="connsiteY35" fmla="*/ 1385895 h 1543959"/>
              <a:gd name="connsiteX36" fmla="*/ 877686 w 7376702"/>
              <a:gd name="connsiteY36" fmla="*/ 1519245 h 1543959"/>
              <a:gd name="connsiteX37" fmla="*/ 379585 w 7376702"/>
              <a:gd name="connsiteY37" fmla="*/ 1532319 h 1543959"/>
              <a:gd name="connsiteX38" fmla="*/ 1386 w 7376702"/>
              <a:gd name="connsiteY38" fmla="*/ 1366845 h 1543959"/>
              <a:gd name="connsiteX0" fmla="*/ 1386 w 7376785"/>
              <a:gd name="connsiteY0" fmla="*/ 1366845 h 1543959"/>
              <a:gd name="connsiteX1" fmla="*/ 268086 w 7376785"/>
              <a:gd name="connsiteY1" fmla="*/ 1462095 h 1543959"/>
              <a:gd name="connsiteX2" fmla="*/ 677661 w 7376785"/>
              <a:gd name="connsiteY2" fmla="*/ 1471620 h 1543959"/>
              <a:gd name="connsiteX3" fmla="*/ 1172961 w 7376785"/>
              <a:gd name="connsiteY3" fmla="*/ 1347795 h 1543959"/>
              <a:gd name="connsiteX4" fmla="*/ 1753986 w 7376785"/>
              <a:gd name="connsiteY4" fmla="*/ 995370 h 1543959"/>
              <a:gd name="connsiteX5" fmla="*/ 2115936 w 7376785"/>
              <a:gd name="connsiteY5" fmla="*/ 661995 h 1543959"/>
              <a:gd name="connsiteX6" fmla="*/ 2411211 w 7376785"/>
              <a:gd name="connsiteY6" fmla="*/ 452445 h 1543959"/>
              <a:gd name="connsiteX7" fmla="*/ 2639811 w 7376785"/>
              <a:gd name="connsiteY7" fmla="*/ 404820 h 1543959"/>
              <a:gd name="connsiteX8" fmla="*/ 2877936 w 7376785"/>
              <a:gd name="connsiteY8" fmla="*/ 452445 h 1543959"/>
              <a:gd name="connsiteX9" fmla="*/ 3030336 w 7376785"/>
              <a:gd name="connsiteY9" fmla="*/ 576270 h 1543959"/>
              <a:gd name="connsiteX10" fmla="*/ 3135111 w 7376785"/>
              <a:gd name="connsiteY10" fmla="*/ 814395 h 1543959"/>
              <a:gd name="connsiteX11" fmla="*/ 3277986 w 7376785"/>
              <a:gd name="connsiteY11" fmla="*/ 995370 h 1543959"/>
              <a:gd name="connsiteX12" fmla="*/ 3544686 w 7376785"/>
              <a:gd name="connsiteY12" fmla="*/ 871545 h 1543959"/>
              <a:gd name="connsiteX13" fmla="*/ 4306686 w 7376785"/>
              <a:gd name="connsiteY13" fmla="*/ 290520 h 1543959"/>
              <a:gd name="connsiteX14" fmla="*/ 4744836 w 7376785"/>
              <a:gd name="connsiteY14" fmla="*/ 33345 h 1543959"/>
              <a:gd name="connsiteX15" fmla="*/ 5240136 w 7376785"/>
              <a:gd name="connsiteY15" fmla="*/ 52395 h 1543959"/>
              <a:gd name="connsiteX16" fmla="*/ 5783061 w 7376785"/>
              <a:gd name="connsiteY16" fmla="*/ 481020 h 1543959"/>
              <a:gd name="connsiteX17" fmla="*/ 6125961 w 7376785"/>
              <a:gd name="connsiteY17" fmla="*/ 804870 h 1543959"/>
              <a:gd name="connsiteX18" fmla="*/ 6573636 w 7376785"/>
              <a:gd name="connsiteY18" fmla="*/ 1119195 h 1543959"/>
              <a:gd name="connsiteX19" fmla="*/ 7373736 w 7376785"/>
              <a:gd name="connsiteY19" fmla="*/ 1433520 h 1543959"/>
              <a:gd name="connsiteX20" fmla="*/ 6830811 w 7376785"/>
              <a:gd name="connsiteY20" fmla="*/ 1319220 h 1543959"/>
              <a:gd name="connsiteX21" fmla="*/ 6381641 w 7376785"/>
              <a:gd name="connsiteY21" fmla="*/ 1123864 h 1543959"/>
              <a:gd name="connsiteX22" fmla="*/ 5868786 w 7376785"/>
              <a:gd name="connsiteY22" fmla="*/ 738195 h 1543959"/>
              <a:gd name="connsiteX23" fmla="*/ 5440161 w 7376785"/>
              <a:gd name="connsiteY23" fmla="*/ 338145 h 1543959"/>
              <a:gd name="connsiteX24" fmla="*/ 5078211 w 7376785"/>
              <a:gd name="connsiteY24" fmla="*/ 157170 h 1543959"/>
              <a:gd name="connsiteX25" fmla="*/ 4716261 w 7376785"/>
              <a:gd name="connsiteY25" fmla="*/ 223845 h 1543959"/>
              <a:gd name="connsiteX26" fmla="*/ 4173336 w 7376785"/>
              <a:gd name="connsiteY26" fmla="*/ 614370 h 1543959"/>
              <a:gd name="connsiteX27" fmla="*/ 3487536 w 7376785"/>
              <a:gd name="connsiteY27" fmla="*/ 1128720 h 1543959"/>
              <a:gd name="connsiteX28" fmla="*/ 3258936 w 7376785"/>
              <a:gd name="connsiteY28" fmla="*/ 1195395 h 1543959"/>
              <a:gd name="connsiteX29" fmla="*/ 3058911 w 7376785"/>
              <a:gd name="connsiteY29" fmla="*/ 1100145 h 1543959"/>
              <a:gd name="connsiteX30" fmla="*/ 2935086 w 7376785"/>
              <a:gd name="connsiteY30" fmla="*/ 862020 h 1543959"/>
              <a:gd name="connsiteX31" fmla="*/ 2801736 w 7376785"/>
              <a:gd name="connsiteY31" fmla="*/ 614370 h 1543959"/>
              <a:gd name="connsiteX32" fmla="*/ 2563611 w 7376785"/>
              <a:gd name="connsiteY32" fmla="*/ 585795 h 1543959"/>
              <a:gd name="connsiteX33" fmla="*/ 2211186 w 7376785"/>
              <a:gd name="connsiteY33" fmla="*/ 785820 h 1543959"/>
              <a:gd name="connsiteX34" fmla="*/ 1877811 w 7376785"/>
              <a:gd name="connsiteY34" fmla="*/ 1071570 h 1543959"/>
              <a:gd name="connsiteX35" fmla="*/ 1372986 w 7376785"/>
              <a:gd name="connsiteY35" fmla="*/ 1385895 h 1543959"/>
              <a:gd name="connsiteX36" fmla="*/ 877686 w 7376785"/>
              <a:gd name="connsiteY36" fmla="*/ 1519245 h 1543959"/>
              <a:gd name="connsiteX37" fmla="*/ 379585 w 7376785"/>
              <a:gd name="connsiteY37" fmla="*/ 1532319 h 1543959"/>
              <a:gd name="connsiteX38" fmla="*/ 1386 w 7376785"/>
              <a:gd name="connsiteY38" fmla="*/ 1366845 h 1543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376785" h="1543959">
                <a:moveTo>
                  <a:pt x="1386" y="1366845"/>
                </a:moveTo>
                <a:cubicBezTo>
                  <a:pt x="-17197" y="1355141"/>
                  <a:pt x="155374" y="1444633"/>
                  <a:pt x="268086" y="1462095"/>
                </a:cubicBezTo>
                <a:cubicBezTo>
                  <a:pt x="380799" y="1479558"/>
                  <a:pt x="526849" y="1490670"/>
                  <a:pt x="677661" y="1471620"/>
                </a:cubicBezTo>
                <a:cubicBezTo>
                  <a:pt x="828474" y="1452570"/>
                  <a:pt x="993574" y="1427170"/>
                  <a:pt x="1172961" y="1347795"/>
                </a:cubicBezTo>
                <a:cubicBezTo>
                  <a:pt x="1352348" y="1268420"/>
                  <a:pt x="1596824" y="1109670"/>
                  <a:pt x="1753986" y="995370"/>
                </a:cubicBezTo>
                <a:cubicBezTo>
                  <a:pt x="1911149" y="881070"/>
                  <a:pt x="2006399" y="752482"/>
                  <a:pt x="2115936" y="661995"/>
                </a:cubicBezTo>
                <a:cubicBezTo>
                  <a:pt x="2225473" y="571508"/>
                  <a:pt x="2323899" y="495307"/>
                  <a:pt x="2411211" y="452445"/>
                </a:cubicBezTo>
                <a:cubicBezTo>
                  <a:pt x="2498523" y="409583"/>
                  <a:pt x="2562024" y="404820"/>
                  <a:pt x="2639811" y="404820"/>
                </a:cubicBezTo>
                <a:cubicBezTo>
                  <a:pt x="2717598" y="404820"/>
                  <a:pt x="2812849" y="423870"/>
                  <a:pt x="2877936" y="452445"/>
                </a:cubicBezTo>
                <a:cubicBezTo>
                  <a:pt x="2943023" y="481020"/>
                  <a:pt x="2987474" y="515945"/>
                  <a:pt x="3030336" y="576270"/>
                </a:cubicBezTo>
                <a:cubicBezTo>
                  <a:pt x="3073198" y="636595"/>
                  <a:pt x="3093836" y="744545"/>
                  <a:pt x="3135111" y="814395"/>
                </a:cubicBezTo>
                <a:cubicBezTo>
                  <a:pt x="3176386" y="884245"/>
                  <a:pt x="3209724" y="985845"/>
                  <a:pt x="3277986" y="995370"/>
                </a:cubicBezTo>
                <a:cubicBezTo>
                  <a:pt x="3346248" y="1004895"/>
                  <a:pt x="3373236" y="989020"/>
                  <a:pt x="3544686" y="871545"/>
                </a:cubicBezTo>
                <a:cubicBezTo>
                  <a:pt x="3716136" y="754070"/>
                  <a:pt x="4106661" y="430220"/>
                  <a:pt x="4306686" y="290520"/>
                </a:cubicBezTo>
                <a:cubicBezTo>
                  <a:pt x="4506711" y="150820"/>
                  <a:pt x="4589261" y="73032"/>
                  <a:pt x="4744836" y="33345"/>
                </a:cubicBezTo>
                <a:cubicBezTo>
                  <a:pt x="4900411" y="-6342"/>
                  <a:pt x="5067099" y="-22217"/>
                  <a:pt x="5240136" y="52395"/>
                </a:cubicBezTo>
                <a:cubicBezTo>
                  <a:pt x="5413174" y="127008"/>
                  <a:pt x="5635424" y="355608"/>
                  <a:pt x="5783061" y="481020"/>
                </a:cubicBezTo>
                <a:cubicBezTo>
                  <a:pt x="5930698" y="606432"/>
                  <a:pt x="5994199" y="698507"/>
                  <a:pt x="6125961" y="804870"/>
                </a:cubicBezTo>
                <a:cubicBezTo>
                  <a:pt x="6257724" y="911232"/>
                  <a:pt x="6365674" y="1014420"/>
                  <a:pt x="6573636" y="1119195"/>
                </a:cubicBezTo>
                <a:cubicBezTo>
                  <a:pt x="6781598" y="1223970"/>
                  <a:pt x="7330874" y="1400183"/>
                  <a:pt x="7373736" y="1433520"/>
                </a:cubicBezTo>
                <a:cubicBezTo>
                  <a:pt x="7416598" y="1466857"/>
                  <a:pt x="6996160" y="1370829"/>
                  <a:pt x="6830811" y="1319220"/>
                </a:cubicBezTo>
                <a:cubicBezTo>
                  <a:pt x="6665462" y="1267611"/>
                  <a:pt x="6541978" y="1220701"/>
                  <a:pt x="6381641" y="1123864"/>
                </a:cubicBezTo>
                <a:cubicBezTo>
                  <a:pt x="6221304" y="1027027"/>
                  <a:pt x="6025699" y="869148"/>
                  <a:pt x="5868786" y="738195"/>
                </a:cubicBezTo>
                <a:cubicBezTo>
                  <a:pt x="5711873" y="607242"/>
                  <a:pt x="5571923" y="434982"/>
                  <a:pt x="5440161" y="338145"/>
                </a:cubicBezTo>
                <a:cubicBezTo>
                  <a:pt x="5308399" y="241308"/>
                  <a:pt x="5198861" y="176220"/>
                  <a:pt x="5078211" y="157170"/>
                </a:cubicBezTo>
                <a:cubicBezTo>
                  <a:pt x="4957561" y="138120"/>
                  <a:pt x="4867073" y="147645"/>
                  <a:pt x="4716261" y="223845"/>
                </a:cubicBezTo>
                <a:cubicBezTo>
                  <a:pt x="4565449" y="300045"/>
                  <a:pt x="4378124" y="463557"/>
                  <a:pt x="4173336" y="614370"/>
                </a:cubicBezTo>
                <a:cubicBezTo>
                  <a:pt x="3968548" y="765183"/>
                  <a:pt x="3639936" y="1031882"/>
                  <a:pt x="3487536" y="1128720"/>
                </a:cubicBezTo>
                <a:cubicBezTo>
                  <a:pt x="3335136" y="1225557"/>
                  <a:pt x="3330374" y="1200157"/>
                  <a:pt x="3258936" y="1195395"/>
                </a:cubicBezTo>
                <a:cubicBezTo>
                  <a:pt x="3187499" y="1190632"/>
                  <a:pt x="3112886" y="1155707"/>
                  <a:pt x="3058911" y="1100145"/>
                </a:cubicBezTo>
                <a:cubicBezTo>
                  <a:pt x="3004936" y="1044583"/>
                  <a:pt x="2977948" y="942982"/>
                  <a:pt x="2935086" y="862020"/>
                </a:cubicBezTo>
                <a:cubicBezTo>
                  <a:pt x="2892224" y="781058"/>
                  <a:pt x="2863648" y="660407"/>
                  <a:pt x="2801736" y="614370"/>
                </a:cubicBezTo>
                <a:cubicBezTo>
                  <a:pt x="2739824" y="568333"/>
                  <a:pt x="2662036" y="557220"/>
                  <a:pt x="2563611" y="585795"/>
                </a:cubicBezTo>
                <a:cubicBezTo>
                  <a:pt x="2465186" y="614370"/>
                  <a:pt x="2325486" y="704858"/>
                  <a:pt x="2211186" y="785820"/>
                </a:cubicBezTo>
                <a:cubicBezTo>
                  <a:pt x="2096886" y="866782"/>
                  <a:pt x="2017511" y="971558"/>
                  <a:pt x="1877811" y="1071570"/>
                </a:cubicBezTo>
                <a:cubicBezTo>
                  <a:pt x="1738111" y="1171582"/>
                  <a:pt x="1539673" y="1311283"/>
                  <a:pt x="1372986" y="1385895"/>
                </a:cubicBezTo>
                <a:cubicBezTo>
                  <a:pt x="1206299" y="1460507"/>
                  <a:pt x="1025323" y="1493845"/>
                  <a:pt x="877686" y="1519245"/>
                </a:cubicBezTo>
                <a:cubicBezTo>
                  <a:pt x="730049" y="1544645"/>
                  <a:pt x="522460" y="1552956"/>
                  <a:pt x="379585" y="1532319"/>
                </a:cubicBezTo>
                <a:cubicBezTo>
                  <a:pt x="236710" y="1511682"/>
                  <a:pt x="19969" y="1378549"/>
                  <a:pt x="1386" y="1366845"/>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8" name="Freeform 7"/>
          <p:cNvSpPr/>
          <p:nvPr/>
        </p:nvSpPr>
        <p:spPr>
          <a:xfrm>
            <a:off x="574806" y="303758"/>
            <a:ext cx="2721745" cy="481447"/>
          </a:xfrm>
          <a:custGeom>
            <a:avLst/>
            <a:gdLst>
              <a:gd name="connsiteX0" fmla="*/ 1460 w 9680471"/>
              <a:gd name="connsiteY0" fmla="*/ 773740 h 1712112"/>
              <a:gd name="connsiteX1" fmla="*/ 581009 w 9680471"/>
              <a:gd name="connsiteY1" fmla="*/ 657830 h 1712112"/>
              <a:gd name="connsiteX2" fmla="*/ 1714350 w 9680471"/>
              <a:gd name="connsiteY2" fmla="*/ 876771 h 1712112"/>
              <a:gd name="connsiteX3" fmla="*/ 2899206 w 9680471"/>
              <a:gd name="connsiteY3" fmla="*/ 1404805 h 1712112"/>
              <a:gd name="connsiteX4" fmla="*/ 3762091 w 9680471"/>
              <a:gd name="connsiteY4" fmla="*/ 1610867 h 1712112"/>
              <a:gd name="connsiteX5" fmla="*/ 4496187 w 9680471"/>
              <a:gd name="connsiteY5" fmla="*/ 1520715 h 1712112"/>
              <a:gd name="connsiteX6" fmla="*/ 5474981 w 9680471"/>
              <a:gd name="connsiteY6" fmla="*/ 966923 h 1712112"/>
              <a:gd name="connsiteX7" fmla="*/ 6698474 w 9680471"/>
              <a:gd name="connsiteY7" fmla="*/ 232827 h 1712112"/>
              <a:gd name="connsiteX8" fmla="*/ 7780299 w 9680471"/>
              <a:gd name="connsiteY8" fmla="*/ 1008 h 1712112"/>
              <a:gd name="connsiteX9" fmla="*/ 8746215 w 9680471"/>
              <a:gd name="connsiteY9" fmla="*/ 181312 h 1712112"/>
              <a:gd name="connsiteX10" fmla="*/ 9673494 w 9680471"/>
              <a:gd name="connsiteY10" fmla="*/ 863892 h 1712112"/>
              <a:gd name="connsiteX11" fmla="*/ 9132581 w 9680471"/>
              <a:gd name="connsiteY11" fmla="*/ 529041 h 1712112"/>
              <a:gd name="connsiteX12" fmla="*/ 8424243 w 9680471"/>
              <a:gd name="connsiteY12" fmla="*/ 297222 h 1712112"/>
              <a:gd name="connsiteX13" fmla="*/ 7587116 w 9680471"/>
              <a:gd name="connsiteY13" fmla="*/ 284343 h 1712112"/>
              <a:gd name="connsiteX14" fmla="*/ 6762868 w 9680471"/>
              <a:gd name="connsiteY14" fmla="*/ 503284 h 1712112"/>
              <a:gd name="connsiteX15" fmla="*/ 6067409 w 9680471"/>
              <a:gd name="connsiteY15" fmla="*/ 889650 h 1712112"/>
              <a:gd name="connsiteX16" fmla="*/ 5371950 w 9680471"/>
              <a:gd name="connsiteY16" fmla="*/ 1276016 h 1712112"/>
              <a:gd name="connsiteX17" fmla="*/ 4702249 w 9680471"/>
              <a:gd name="connsiteY17" fmla="*/ 1559351 h 1712112"/>
              <a:gd name="connsiteX18" fmla="*/ 4032547 w 9680471"/>
              <a:gd name="connsiteY18" fmla="*/ 1701019 h 1712112"/>
              <a:gd name="connsiteX19" fmla="*/ 3324209 w 9680471"/>
              <a:gd name="connsiteY19" fmla="*/ 1675261 h 1712112"/>
              <a:gd name="connsiteX20" fmla="*/ 2525719 w 9680471"/>
              <a:gd name="connsiteY20" fmla="*/ 1456320 h 1712112"/>
              <a:gd name="connsiteX21" fmla="*/ 1959049 w 9680471"/>
              <a:gd name="connsiteY21" fmla="*/ 1224501 h 1712112"/>
              <a:gd name="connsiteX22" fmla="*/ 1315105 w 9680471"/>
              <a:gd name="connsiteY22" fmla="*/ 979802 h 1712112"/>
              <a:gd name="connsiteX23" fmla="*/ 735556 w 9680471"/>
              <a:gd name="connsiteY23" fmla="*/ 812377 h 1712112"/>
              <a:gd name="connsiteX24" fmla="*/ 1460 w 9680471"/>
              <a:gd name="connsiteY24" fmla="*/ 773740 h 1712112"/>
              <a:gd name="connsiteX0" fmla="*/ 10 w 9679021"/>
              <a:gd name="connsiteY0" fmla="*/ 773740 h 1712112"/>
              <a:gd name="connsiteX1" fmla="*/ 579559 w 9679021"/>
              <a:gd name="connsiteY1" fmla="*/ 657830 h 1712112"/>
              <a:gd name="connsiteX2" fmla="*/ 1712900 w 9679021"/>
              <a:gd name="connsiteY2" fmla="*/ 876771 h 1712112"/>
              <a:gd name="connsiteX3" fmla="*/ 2897756 w 9679021"/>
              <a:gd name="connsiteY3" fmla="*/ 1404805 h 1712112"/>
              <a:gd name="connsiteX4" fmla="*/ 3760641 w 9679021"/>
              <a:gd name="connsiteY4" fmla="*/ 1610867 h 1712112"/>
              <a:gd name="connsiteX5" fmla="*/ 4494737 w 9679021"/>
              <a:gd name="connsiteY5" fmla="*/ 1520715 h 1712112"/>
              <a:gd name="connsiteX6" fmla="*/ 5473531 w 9679021"/>
              <a:gd name="connsiteY6" fmla="*/ 966923 h 1712112"/>
              <a:gd name="connsiteX7" fmla="*/ 6697024 w 9679021"/>
              <a:gd name="connsiteY7" fmla="*/ 232827 h 1712112"/>
              <a:gd name="connsiteX8" fmla="*/ 7778849 w 9679021"/>
              <a:gd name="connsiteY8" fmla="*/ 1008 h 1712112"/>
              <a:gd name="connsiteX9" fmla="*/ 8744765 w 9679021"/>
              <a:gd name="connsiteY9" fmla="*/ 181312 h 1712112"/>
              <a:gd name="connsiteX10" fmla="*/ 9672044 w 9679021"/>
              <a:gd name="connsiteY10" fmla="*/ 863892 h 1712112"/>
              <a:gd name="connsiteX11" fmla="*/ 9131131 w 9679021"/>
              <a:gd name="connsiteY11" fmla="*/ 529041 h 1712112"/>
              <a:gd name="connsiteX12" fmla="*/ 8422793 w 9679021"/>
              <a:gd name="connsiteY12" fmla="*/ 297222 h 1712112"/>
              <a:gd name="connsiteX13" fmla="*/ 7585666 w 9679021"/>
              <a:gd name="connsiteY13" fmla="*/ 284343 h 1712112"/>
              <a:gd name="connsiteX14" fmla="*/ 6761418 w 9679021"/>
              <a:gd name="connsiteY14" fmla="*/ 503284 h 1712112"/>
              <a:gd name="connsiteX15" fmla="*/ 6065959 w 9679021"/>
              <a:gd name="connsiteY15" fmla="*/ 889650 h 1712112"/>
              <a:gd name="connsiteX16" fmla="*/ 5370500 w 9679021"/>
              <a:gd name="connsiteY16" fmla="*/ 1276016 h 1712112"/>
              <a:gd name="connsiteX17" fmla="*/ 4700799 w 9679021"/>
              <a:gd name="connsiteY17" fmla="*/ 1559351 h 1712112"/>
              <a:gd name="connsiteX18" fmla="*/ 4031097 w 9679021"/>
              <a:gd name="connsiteY18" fmla="*/ 1701019 h 1712112"/>
              <a:gd name="connsiteX19" fmla="*/ 3322759 w 9679021"/>
              <a:gd name="connsiteY19" fmla="*/ 1675261 h 1712112"/>
              <a:gd name="connsiteX20" fmla="*/ 2524269 w 9679021"/>
              <a:gd name="connsiteY20" fmla="*/ 1456320 h 1712112"/>
              <a:gd name="connsiteX21" fmla="*/ 1957599 w 9679021"/>
              <a:gd name="connsiteY21" fmla="*/ 1224501 h 1712112"/>
              <a:gd name="connsiteX22" fmla="*/ 1313655 w 9679021"/>
              <a:gd name="connsiteY22" fmla="*/ 979802 h 1712112"/>
              <a:gd name="connsiteX23" fmla="*/ 590982 w 9679021"/>
              <a:gd name="connsiteY23" fmla="*/ 812377 h 1712112"/>
              <a:gd name="connsiteX24" fmla="*/ 10 w 9679021"/>
              <a:gd name="connsiteY24" fmla="*/ 773740 h 171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679021" h="1712112">
                <a:moveTo>
                  <a:pt x="10" y="773740"/>
                </a:moveTo>
                <a:cubicBezTo>
                  <a:pt x="-1894" y="747982"/>
                  <a:pt x="294077" y="640658"/>
                  <a:pt x="579559" y="657830"/>
                </a:cubicBezTo>
                <a:cubicBezTo>
                  <a:pt x="865041" y="675002"/>
                  <a:pt x="1326534" y="752275"/>
                  <a:pt x="1712900" y="876771"/>
                </a:cubicBezTo>
                <a:cubicBezTo>
                  <a:pt x="2099266" y="1001267"/>
                  <a:pt x="2556466" y="1282456"/>
                  <a:pt x="2897756" y="1404805"/>
                </a:cubicBezTo>
                <a:cubicBezTo>
                  <a:pt x="3239046" y="1527154"/>
                  <a:pt x="3494478" y="1591549"/>
                  <a:pt x="3760641" y="1610867"/>
                </a:cubicBezTo>
                <a:cubicBezTo>
                  <a:pt x="4026805" y="1630185"/>
                  <a:pt x="4209255" y="1628039"/>
                  <a:pt x="4494737" y="1520715"/>
                </a:cubicBezTo>
                <a:cubicBezTo>
                  <a:pt x="4780219" y="1413391"/>
                  <a:pt x="5106483" y="1181571"/>
                  <a:pt x="5473531" y="966923"/>
                </a:cubicBezTo>
                <a:cubicBezTo>
                  <a:pt x="5840579" y="752275"/>
                  <a:pt x="6312804" y="393813"/>
                  <a:pt x="6697024" y="232827"/>
                </a:cubicBezTo>
                <a:cubicBezTo>
                  <a:pt x="7081244" y="71841"/>
                  <a:pt x="7437559" y="9594"/>
                  <a:pt x="7778849" y="1008"/>
                </a:cubicBezTo>
                <a:cubicBezTo>
                  <a:pt x="8120139" y="-7578"/>
                  <a:pt x="8429233" y="37498"/>
                  <a:pt x="8744765" y="181312"/>
                </a:cubicBezTo>
                <a:cubicBezTo>
                  <a:pt x="9060298" y="325126"/>
                  <a:pt x="9607650" y="805937"/>
                  <a:pt x="9672044" y="863892"/>
                </a:cubicBezTo>
                <a:cubicBezTo>
                  <a:pt x="9736438" y="921847"/>
                  <a:pt x="9339339" y="623486"/>
                  <a:pt x="9131131" y="529041"/>
                </a:cubicBezTo>
                <a:cubicBezTo>
                  <a:pt x="8922923" y="434596"/>
                  <a:pt x="8680371" y="338005"/>
                  <a:pt x="8422793" y="297222"/>
                </a:cubicBezTo>
                <a:cubicBezTo>
                  <a:pt x="8165216" y="256439"/>
                  <a:pt x="7862562" y="249999"/>
                  <a:pt x="7585666" y="284343"/>
                </a:cubicBezTo>
                <a:cubicBezTo>
                  <a:pt x="7308770" y="318687"/>
                  <a:pt x="7014703" y="402399"/>
                  <a:pt x="6761418" y="503284"/>
                </a:cubicBezTo>
                <a:cubicBezTo>
                  <a:pt x="6508134" y="604168"/>
                  <a:pt x="6065959" y="889650"/>
                  <a:pt x="6065959" y="889650"/>
                </a:cubicBezTo>
                <a:cubicBezTo>
                  <a:pt x="5834139" y="1018439"/>
                  <a:pt x="5598027" y="1164399"/>
                  <a:pt x="5370500" y="1276016"/>
                </a:cubicBezTo>
                <a:cubicBezTo>
                  <a:pt x="5142973" y="1387633"/>
                  <a:pt x="4924033" y="1488517"/>
                  <a:pt x="4700799" y="1559351"/>
                </a:cubicBezTo>
                <a:cubicBezTo>
                  <a:pt x="4477565" y="1630185"/>
                  <a:pt x="4260770" y="1681701"/>
                  <a:pt x="4031097" y="1701019"/>
                </a:cubicBezTo>
                <a:cubicBezTo>
                  <a:pt x="3801424" y="1720337"/>
                  <a:pt x="3573897" y="1716044"/>
                  <a:pt x="3322759" y="1675261"/>
                </a:cubicBezTo>
                <a:cubicBezTo>
                  <a:pt x="3071621" y="1634478"/>
                  <a:pt x="2751796" y="1531447"/>
                  <a:pt x="2524269" y="1456320"/>
                </a:cubicBezTo>
                <a:cubicBezTo>
                  <a:pt x="2296742" y="1381193"/>
                  <a:pt x="2159368" y="1303921"/>
                  <a:pt x="1957599" y="1224501"/>
                </a:cubicBezTo>
                <a:cubicBezTo>
                  <a:pt x="1755830" y="1145081"/>
                  <a:pt x="1517571" y="1048489"/>
                  <a:pt x="1313655" y="979802"/>
                </a:cubicBezTo>
                <a:cubicBezTo>
                  <a:pt x="1109740" y="911115"/>
                  <a:pt x="803483" y="844574"/>
                  <a:pt x="590982" y="812377"/>
                </a:cubicBezTo>
                <a:cubicBezTo>
                  <a:pt x="378481" y="780180"/>
                  <a:pt x="1914" y="799498"/>
                  <a:pt x="10" y="773740"/>
                </a:cubicBezTo>
                <a:close/>
              </a:path>
            </a:pathLst>
          </a:custGeom>
          <a:gradFill flip="none" rotWithShape="1">
            <a:gsLst>
              <a:gs pos="30000">
                <a:srgbClr val="FFC000"/>
              </a:gs>
              <a:gs pos="0">
                <a:srgbClr val="FF0000"/>
              </a:gs>
              <a:gs pos="80500">
                <a:srgbClr val="0070C0"/>
              </a:gs>
              <a:gs pos="61000">
                <a:srgbClr val="00B050"/>
              </a:gs>
              <a:gs pos="100000">
                <a:srgbClr val="7030A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bwMode="auto">
          <a:xfrm>
            <a:off x="3886200" y="1066800"/>
            <a:ext cx="4876800" cy="0"/>
          </a:xfrm>
          <a:prstGeom prst="line">
            <a:avLst/>
          </a:prstGeom>
          <a:solidFill>
            <a:schemeClr val="accent1"/>
          </a:solidFill>
          <a:ln w="57150" cap="flat" cmpd="sng" algn="ctr">
            <a:solidFill>
              <a:srgbClr val="00B0F0"/>
            </a:solidFill>
            <a:prstDash val="solid"/>
            <a:round/>
            <a:headEnd type="none" w="med" len="med"/>
            <a:tailEnd type="none" w="med" len="med"/>
          </a:ln>
          <a:effectLst/>
        </p:spPr>
      </p:cxnSp>
      <p:sp>
        <p:nvSpPr>
          <p:cNvPr id="10" name="Title 1"/>
          <p:cNvSpPr>
            <a:spLocks noGrp="1"/>
          </p:cNvSpPr>
          <p:nvPr>
            <p:ph type="title"/>
          </p:nvPr>
        </p:nvSpPr>
        <p:spPr>
          <a:xfrm>
            <a:off x="3657600" y="304800"/>
            <a:ext cx="5334000" cy="838200"/>
          </a:xfrm>
        </p:spPr>
        <p:txBody>
          <a:bodyPr/>
          <a:lstStyle/>
          <a:p>
            <a:r>
              <a:rPr lang="en-US" sz="2400" dirty="0" smtClean="0"/>
              <a:t>MSE is the future of CFHT</a:t>
            </a:r>
            <a:endParaRPr lang="en-US" sz="2400" dirty="0"/>
          </a:p>
        </p:txBody>
      </p:sp>
      <p:sp>
        <p:nvSpPr>
          <p:cNvPr id="3" name="TextBox 2"/>
          <p:cNvSpPr txBox="1"/>
          <p:nvPr/>
        </p:nvSpPr>
        <p:spPr>
          <a:xfrm>
            <a:off x="2438400" y="6324600"/>
            <a:ext cx="4397358" cy="461665"/>
          </a:xfrm>
          <a:prstGeom prst="rect">
            <a:avLst/>
          </a:prstGeom>
          <a:noFill/>
        </p:spPr>
        <p:txBody>
          <a:bodyPr wrap="none" rtlCol="0">
            <a:spAutoFit/>
          </a:bodyPr>
          <a:lstStyle/>
          <a:p>
            <a:r>
              <a:rPr lang="en-US" dirty="0" smtClean="0"/>
              <a:t>Current MSE Baseline Design</a:t>
            </a:r>
            <a:endParaRPr lang="en-US" dirty="0"/>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630" y="1600200"/>
            <a:ext cx="8228359" cy="4628452"/>
          </a:xfrm>
          <a:prstGeom prst="rect">
            <a:avLst/>
          </a:prstGeom>
        </p:spPr>
      </p:pic>
      <p:grpSp>
        <p:nvGrpSpPr>
          <p:cNvPr id="4" name="Group 3"/>
          <p:cNvGrpSpPr/>
          <p:nvPr/>
        </p:nvGrpSpPr>
        <p:grpSpPr>
          <a:xfrm>
            <a:off x="3581400" y="1735723"/>
            <a:ext cx="4574393" cy="338554"/>
            <a:chOff x="3581400" y="1735723"/>
            <a:chExt cx="4574393" cy="338554"/>
          </a:xfrm>
        </p:grpSpPr>
        <p:sp>
          <p:nvSpPr>
            <p:cNvPr id="2" name="TextBox 1"/>
            <p:cNvSpPr txBox="1"/>
            <p:nvPr/>
          </p:nvSpPr>
          <p:spPr>
            <a:xfrm>
              <a:off x="3888278" y="1735723"/>
              <a:ext cx="4267515" cy="338554"/>
            </a:xfrm>
            <a:prstGeom prst="rect">
              <a:avLst/>
            </a:prstGeom>
            <a:noFill/>
          </p:spPr>
          <p:txBody>
            <a:bodyPr wrap="none" rtlCol="0">
              <a:spAutoFit/>
            </a:bodyPr>
            <a:lstStyle/>
            <a:p>
              <a:r>
                <a:rPr lang="en-US" sz="1600" dirty="0" smtClean="0">
                  <a:effectLst>
                    <a:outerShdw blurRad="38100" dist="38100" dir="2700000" algn="tl">
                      <a:srgbClr val="000000">
                        <a:alpha val="43137"/>
                      </a:srgbClr>
                    </a:outerShdw>
                  </a:effectLst>
                </a:rPr>
                <a:t>4332-fiber positioner, 1.5 square degree </a:t>
              </a:r>
              <a:r>
                <a:rPr lang="en-US" sz="1600" dirty="0" err="1" smtClean="0">
                  <a:effectLst>
                    <a:outerShdw blurRad="38100" dist="38100" dir="2700000" algn="tl">
                      <a:srgbClr val="000000">
                        <a:alpha val="43137"/>
                      </a:srgbClr>
                    </a:outerShdw>
                  </a:effectLst>
                </a:rPr>
                <a:t>FoV</a:t>
              </a:r>
              <a:endParaRPr lang="en-US" sz="1600" dirty="0">
                <a:effectLst>
                  <a:outerShdw blurRad="38100" dist="38100" dir="2700000" algn="tl">
                    <a:srgbClr val="000000">
                      <a:alpha val="43137"/>
                    </a:srgbClr>
                  </a:outerShdw>
                </a:effectLst>
              </a:endParaRPr>
            </a:p>
          </p:txBody>
        </p:sp>
        <p:cxnSp>
          <p:nvCxnSpPr>
            <p:cNvPr id="5" name="Straight Arrow Connector 4"/>
            <p:cNvCxnSpPr/>
            <p:nvPr/>
          </p:nvCxnSpPr>
          <p:spPr bwMode="auto">
            <a:xfrm flipH="1">
              <a:off x="3581400" y="1905000"/>
              <a:ext cx="304800" cy="152400"/>
            </a:xfrm>
            <a:prstGeom prst="straightConnector1">
              <a:avLst/>
            </a:prstGeom>
            <a:solidFill>
              <a:schemeClr val="accent1"/>
            </a:solidFill>
            <a:ln w="19050" cap="flat" cmpd="sng" algn="ctr">
              <a:solidFill>
                <a:schemeClr val="bg1"/>
              </a:solidFill>
              <a:prstDash val="solid"/>
              <a:round/>
              <a:headEnd type="none" w="med" len="med"/>
              <a:tailEnd type="arrow" w="med" len="med"/>
            </a:ln>
            <a:effectLst/>
          </p:spPr>
        </p:cxnSp>
      </p:grpSp>
      <p:grpSp>
        <p:nvGrpSpPr>
          <p:cNvPr id="17" name="Group 16"/>
          <p:cNvGrpSpPr/>
          <p:nvPr/>
        </p:nvGrpSpPr>
        <p:grpSpPr>
          <a:xfrm>
            <a:off x="3232194" y="3790598"/>
            <a:ext cx="5277390" cy="738956"/>
            <a:chOff x="3232194" y="3790598"/>
            <a:chExt cx="5277390" cy="738956"/>
          </a:xfrm>
        </p:grpSpPr>
        <p:sp>
          <p:nvSpPr>
            <p:cNvPr id="13" name="TextBox 12"/>
            <p:cNvSpPr txBox="1"/>
            <p:nvPr/>
          </p:nvSpPr>
          <p:spPr>
            <a:xfrm>
              <a:off x="5074028" y="4191000"/>
              <a:ext cx="3435556" cy="338554"/>
            </a:xfrm>
            <a:prstGeom prst="rect">
              <a:avLst/>
            </a:prstGeom>
            <a:noFill/>
          </p:spPr>
          <p:txBody>
            <a:bodyPr wrap="none" rtlCol="0">
              <a:spAutoFit/>
            </a:bodyPr>
            <a:lstStyle/>
            <a:p>
              <a:r>
                <a:rPr lang="en-US" sz="1600" dirty="0" smtClean="0">
                  <a:effectLst>
                    <a:outerShdw blurRad="38100" dist="38100" dir="2700000" algn="tl">
                      <a:srgbClr val="000000">
                        <a:alpha val="43137"/>
                      </a:srgbClr>
                    </a:outerShdw>
                  </a:effectLst>
                </a:rPr>
                <a:t>Low/Mid-resolution spectrometers</a:t>
              </a:r>
              <a:endParaRPr lang="en-US" sz="1600" dirty="0">
                <a:effectLst>
                  <a:outerShdw blurRad="38100" dist="38100" dir="2700000" algn="tl">
                    <a:srgbClr val="000000">
                      <a:alpha val="43137"/>
                    </a:srgbClr>
                  </a:outerShdw>
                </a:effectLst>
              </a:endParaRPr>
            </a:p>
          </p:txBody>
        </p:sp>
        <p:cxnSp>
          <p:nvCxnSpPr>
            <p:cNvPr id="14" name="Straight Arrow Connector 13"/>
            <p:cNvCxnSpPr/>
            <p:nvPr/>
          </p:nvCxnSpPr>
          <p:spPr bwMode="auto">
            <a:xfrm flipH="1" flipV="1">
              <a:off x="4570343" y="3790598"/>
              <a:ext cx="501607" cy="569679"/>
            </a:xfrm>
            <a:prstGeom prst="straightConnector1">
              <a:avLst/>
            </a:prstGeom>
            <a:solidFill>
              <a:schemeClr val="accent1"/>
            </a:solidFill>
            <a:ln w="19050" cap="flat" cmpd="sng" algn="ctr">
              <a:solidFill>
                <a:schemeClr val="bg1"/>
              </a:solidFill>
              <a:prstDash val="solid"/>
              <a:round/>
              <a:headEnd type="none" w="med" len="med"/>
              <a:tailEnd type="arrow" w="med" len="med"/>
            </a:ln>
            <a:effectLst/>
          </p:spPr>
        </p:cxnSp>
        <p:cxnSp>
          <p:nvCxnSpPr>
            <p:cNvPr id="16" name="Straight Arrow Connector 15"/>
            <p:cNvCxnSpPr>
              <a:stCxn id="13" idx="1"/>
            </p:cNvCxnSpPr>
            <p:nvPr/>
          </p:nvCxnSpPr>
          <p:spPr bwMode="auto">
            <a:xfrm flipH="1" flipV="1">
              <a:off x="3232194" y="3971158"/>
              <a:ext cx="1841834" cy="389119"/>
            </a:xfrm>
            <a:prstGeom prst="straightConnector1">
              <a:avLst/>
            </a:prstGeom>
            <a:solidFill>
              <a:schemeClr val="accent1"/>
            </a:solidFill>
            <a:ln w="19050" cap="flat" cmpd="sng" algn="ctr">
              <a:solidFill>
                <a:schemeClr val="bg1"/>
              </a:solidFill>
              <a:prstDash val="solid"/>
              <a:round/>
              <a:headEnd type="none" w="med" len="med"/>
              <a:tailEnd type="arrow" w="med" len="med"/>
            </a:ln>
            <a:effectLst/>
          </p:spPr>
        </p:cxnSp>
      </p:grpSp>
      <p:grpSp>
        <p:nvGrpSpPr>
          <p:cNvPr id="20" name="Group 19"/>
          <p:cNvGrpSpPr/>
          <p:nvPr/>
        </p:nvGrpSpPr>
        <p:grpSpPr>
          <a:xfrm>
            <a:off x="3733800" y="4721875"/>
            <a:ext cx="4339823" cy="338554"/>
            <a:chOff x="3733800" y="4721875"/>
            <a:chExt cx="4339823" cy="338554"/>
          </a:xfrm>
        </p:grpSpPr>
        <p:sp>
          <p:nvSpPr>
            <p:cNvPr id="18" name="TextBox 17"/>
            <p:cNvSpPr txBox="1"/>
            <p:nvPr/>
          </p:nvSpPr>
          <p:spPr>
            <a:xfrm>
              <a:off x="5029200" y="4721875"/>
              <a:ext cx="3044423" cy="338554"/>
            </a:xfrm>
            <a:prstGeom prst="rect">
              <a:avLst/>
            </a:prstGeom>
            <a:noFill/>
          </p:spPr>
          <p:txBody>
            <a:bodyPr wrap="none" rtlCol="0">
              <a:spAutoFit/>
            </a:bodyPr>
            <a:lstStyle/>
            <a:p>
              <a:r>
                <a:rPr lang="en-US" sz="1600" dirty="0" smtClean="0">
                  <a:effectLst>
                    <a:outerShdw blurRad="38100" dist="38100" dir="2700000" algn="tl">
                      <a:srgbClr val="000000">
                        <a:alpha val="43137"/>
                      </a:srgbClr>
                    </a:outerShdw>
                  </a:effectLst>
                </a:rPr>
                <a:t>High-resolution spectrometers</a:t>
              </a:r>
              <a:endParaRPr lang="en-US" sz="1600" dirty="0">
                <a:effectLst>
                  <a:outerShdw blurRad="38100" dist="38100" dir="2700000" algn="tl">
                    <a:srgbClr val="000000">
                      <a:alpha val="43137"/>
                    </a:srgbClr>
                  </a:outerShdw>
                </a:effectLst>
              </a:endParaRPr>
            </a:p>
          </p:txBody>
        </p:sp>
        <p:cxnSp>
          <p:nvCxnSpPr>
            <p:cNvPr id="19" name="Straight Arrow Connector 18"/>
            <p:cNvCxnSpPr/>
            <p:nvPr/>
          </p:nvCxnSpPr>
          <p:spPr bwMode="auto">
            <a:xfrm flipH="1">
              <a:off x="3733800" y="4908667"/>
              <a:ext cx="1276059" cy="151762"/>
            </a:xfrm>
            <a:prstGeom prst="straightConnector1">
              <a:avLst/>
            </a:prstGeom>
            <a:solidFill>
              <a:schemeClr val="accent1"/>
            </a:solidFill>
            <a:ln w="19050" cap="flat" cmpd="sng" algn="ctr">
              <a:solidFill>
                <a:schemeClr val="bg1"/>
              </a:solidFill>
              <a:prstDash val="solid"/>
              <a:round/>
              <a:headEnd type="none" w="med" len="med"/>
              <a:tailEnd type="arrow" w="med" len="med"/>
            </a:ln>
            <a:effectLst/>
          </p:spPr>
        </p:cxnSp>
      </p:grpSp>
      <p:grpSp>
        <p:nvGrpSpPr>
          <p:cNvPr id="15" name="Group 14"/>
          <p:cNvGrpSpPr/>
          <p:nvPr/>
        </p:nvGrpSpPr>
        <p:grpSpPr>
          <a:xfrm>
            <a:off x="533400" y="3339804"/>
            <a:ext cx="3124200" cy="490954"/>
            <a:chOff x="533400" y="3339804"/>
            <a:chExt cx="3124200" cy="490954"/>
          </a:xfrm>
        </p:grpSpPr>
        <p:sp>
          <p:nvSpPr>
            <p:cNvPr id="21" name="TextBox 20"/>
            <p:cNvSpPr txBox="1"/>
            <p:nvPr/>
          </p:nvSpPr>
          <p:spPr>
            <a:xfrm>
              <a:off x="533400" y="3339804"/>
              <a:ext cx="3124200" cy="338554"/>
            </a:xfrm>
            <a:prstGeom prst="rect">
              <a:avLst/>
            </a:prstGeom>
            <a:noFill/>
          </p:spPr>
          <p:txBody>
            <a:bodyPr wrap="square" rtlCol="0">
              <a:spAutoFit/>
            </a:bodyPr>
            <a:lstStyle/>
            <a:p>
              <a:r>
                <a:rPr lang="en-US" sz="1600" dirty="0" smtClean="0">
                  <a:effectLst>
                    <a:outerShdw blurRad="38100" dist="38100" dir="2700000" algn="tl">
                      <a:srgbClr val="000000">
                        <a:alpha val="43137"/>
                      </a:srgbClr>
                    </a:outerShdw>
                  </a:effectLst>
                </a:rPr>
                <a:t>11.25m f/2 segmented primary</a:t>
              </a:r>
              <a:endParaRPr lang="en-US" sz="1600" dirty="0">
                <a:effectLst>
                  <a:outerShdw blurRad="38100" dist="38100" dir="2700000" algn="tl">
                    <a:srgbClr val="000000">
                      <a:alpha val="43137"/>
                    </a:srgbClr>
                  </a:outerShdw>
                </a:effectLst>
              </a:endParaRPr>
            </a:p>
          </p:txBody>
        </p:sp>
        <p:cxnSp>
          <p:nvCxnSpPr>
            <p:cNvPr id="22" name="Straight Arrow Connector 21"/>
            <p:cNvCxnSpPr/>
            <p:nvPr/>
          </p:nvCxnSpPr>
          <p:spPr bwMode="auto">
            <a:xfrm>
              <a:off x="3048000" y="3625519"/>
              <a:ext cx="531322" cy="205239"/>
            </a:xfrm>
            <a:prstGeom prst="straightConnector1">
              <a:avLst/>
            </a:prstGeom>
            <a:solidFill>
              <a:schemeClr val="accent1"/>
            </a:solidFill>
            <a:ln w="19050" cap="flat" cmpd="sng" algn="ctr">
              <a:solidFill>
                <a:schemeClr val="bg1"/>
              </a:solidFill>
              <a:prstDash val="solid"/>
              <a:round/>
              <a:headEnd type="none" w="med" len="med"/>
              <a:tailEnd type="arrow" w="med" len="med"/>
            </a:ln>
            <a:effectLst/>
          </p:spPr>
        </p:cxnSp>
      </p:grpSp>
    </p:spTree>
    <p:extLst>
      <p:ext uri="{BB962C8B-B14F-4D97-AF65-F5344CB8AC3E}">
        <p14:creationId xmlns:p14="http://schemas.microsoft.com/office/powerpoint/2010/main" val="1144377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50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par>
                          <p:cTn id="12" fill="hold">
                            <p:stCondLst>
                              <p:cond delay="1500"/>
                            </p:stCondLst>
                            <p:childTnLst>
                              <p:par>
                                <p:cTn id="13" presetID="22" presetClass="entr" presetSubtype="2" fill="hold" nodeType="afterEffect">
                                  <p:stCondLst>
                                    <p:cond delay="500"/>
                                  </p:stCondLst>
                                  <p:childTnLst>
                                    <p:set>
                                      <p:cBhvr>
                                        <p:cTn id="14" dur="1" fill="hold">
                                          <p:stCondLst>
                                            <p:cond delay="0"/>
                                          </p:stCondLst>
                                        </p:cTn>
                                        <p:tgtEl>
                                          <p:spTgt spid="17"/>
                                        </p:tgtEl>
                                        <p:attrNameLst>
                                          <p:attrName>style.visibility</p:attrName>
                                        </p:attrNameLst>
                                      </p:cBhvr>
                                      <p:to>
                                        <p:strVal val="visible"/>
                                      </p:to>
                                    </p:set>
                                    <p:animEffect transition="in" filter="wipe(right)">
                                      <p:cBhvr>
                                        <p:cTn id="15" dur="500"/>
                                        <p:tgtEl>
                                          <p:spTgt spid="17"/>
                                        </p:tgtEl>
                                      </p:cBhvr>
                                    </p:animEffect>
                                  </p:childTnLst>
                                </p:cTn>
                              </p:par>
                            </p:childTnLst>
                          </p:cTn>
                        </p:par>
                        <p:par>
                          <p:cTn id="16" fill="hold">
                            <p:stCondLst>
                              <p:cond delay="2500"/>
                            </p:stCondLst>
                            <p:childTnLst>
                              <p:par>
                                <p:cTn id="17" presetID="22" presetClass="entr" presetSubtype="2" fill="hold" nodeType="afterEffect">
                                  <p:stCondLst>
                                    <p:cond delay="50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Content Placeholder 5"/>
          <p:cNvSpPr txBox="1">
            <a:spLocks/>
          </p:cNvSpPr>
          <p:nvPr/>
        </p:nvSpPr>
        <p:spPr>
          <a:xfrm>
            <a:off x="495299" y="1066800"/>
            <a:ext cx="8153401" cy="4267200"/>
          </a:xfrm>
          <a:prstGeom prst="rect">
            <a:avLst/>
          </a:prstGeom>
        </p:spPr>
        <p:txBody>
          <a:bodyPr>
            <a:noAutofit/>
          </a:bodyPr>
          <a:lstStyle>
            <a:lvl1pPr marL="342900" indent="-342900" algn="l" rtl="0" eaLnBrk="0" fontAlgn="base" hangingPunct="0">
              <a:spcBef>
                <a:spcPct val="20000"/>
              </a:spcBef>
              <a:spcAft>
                <a:spcPct val="0"/>
              </a:spcAft>
              <a:buClr>
                <a:srgbClr val="FF0000"/>
              </a:buClr>
              <a:buFont typeface="Wingdings" pitchFamily="2" charset="2"/>
              <a:buChar char="¯"/>
              <a:defRPr sz="3200" b="1">
                <a:solidFill>
                  <a:schemeClr val="bg1"/>
                </a:solidFill>
                <a:latin typeface="+mn-lt"/>
                <a:ea typeface="+mn-ea"/>
                <a:cs typeface="+mn-cs"/>
              </a:defRPr>
            </a:lvl1pPr>
            <a:lvl2pPr marL="742950" indent="-285750" algn="l" rtl="0" eaLnBrk="0" fontAlgn="base" hangingPunct="0">
              <a:spcBef>
                <a:spcPct val="20000"/>
              </a:spcBef>
              <a:spcAft>
                <a:spcPct val="0"/>
              </a:spcAft>
              <a:buClr>
                <a:srgbClr val="FF0000"/>
              </a:buClr>
              <a:buFont typeface="Wingdings" pitchFamily="2" charset="2"/>
              <a:buChar char="¬"/>
              <a:defRPr sz="2800" b="1">
                <a:solidFill>
                  <a:schemeClr val="bg1"/>
                </a:solidFill>
                <a:latin typeface="+mn-lt"/>
              </a:defRPr>
            </a:lvl2pPr>
            <a:lvl3pPr marL="1143000" indent="-228600" algn="l" rtl="0" eaLnBrk="0" fontAlgn="base" hangingPunct="0">
              <a:spcBef>
                <a:spcPct val="20000"/>
              </a:spcBef>
              <a:spcAft>
                <a:spcPct val="0"/>
              </a:spcAft>
              <a:buClr>
                <a:srgbClr val="FF0000"/>
              </a:buClr>
              <a:buFont typeface="Wingdings" pitchFamily="2" charset="2"/>
              <a:buChar char="³"/>
              <a:defRPr sz="2400" b="1">
                <a:solidFill>
                  <a:schemeClr val="bg1"/>
                </a:solidFill>
                <a:latin typeface="+mn-lt"/>
              </a:defRPr>
            </a:lvl3pPr>
            <a:lvl4pPr marL="1600200" indent="-228600" algn="l" rtl="0" eaLnBrk="0" fontAlgn="base" hangingPunct="0">
              <a:spcBef>
                <a:spcPct val="20000"/>
              </a:spcBef>
              <a:spcAft>
                <a:spcPct val="0"/>
              </a:spcAft>
              <a:buClr>
                <a:srgbClr val="FF0000"/>
              </a:buClr>
              <a:buFont typeface="Wingdings" pitchFamily="2" charset="2"/>
              <a:buChar char="¯"/>
              <a:defRPr sz="2000" b="1">
                <a:solidFill>
                  <a:schemeClr val="bg1"/>
                </a:solidFill>
                <a:latin typeface="+mn-lt"/>
              </a:defRPr>
            </a:lvl4pPr>
            <a:lvl5pPr marL="2057400" indent="-228600" algn="l" rtl="0" eaLnBrk="0" fontAlgn="base" hangingPunct="0">
              <a:spcBef>
                <a:spcPct val="20000"/>
              </a:spcBef>
              <a:spcAft>
                <a:spcPct val="0"/>
              </a:spcAft>
              <a:buClr>
                <a:srgbClr val="FF0000"/>
              </a:buClr>
              <a:buFont typeface="Wingdings" pitchFamily="2" charset="2"/>
              <a:buChar char="¯"/>
              <a:defRPr sz="2000" b="1">
                <a:solidFill>
                  <a:schemeClr val="bg1"/>
                </a:solidFill>
                <a:latin typeface="+mn-lt"/>
              </a:defRPr>
            </a:lvl5pPr>
            <a:lvl6pPr marL="2514600" indent="-228600" algn="l" rtl="0" eaLnBrk="0" fontAlgn="base" hangingPunct="0">
              <a:spcBef>
                <a:spcPct val="20000"/>
              </a:spcBef>
              <a:spcAft>
                <a:spcPct val="0"/>
              </a:spcAft>
              <a:buClr>
                <a:srgbClr val="FF0000"/>
              </a:buClr>
              <a:buFont typeface="Wingdings" pitchFamily="2" charset="2"/>
              <a:buChar char="¯"/>
              <a:defRPr sz="2000" b="1">
                <a:solidFill>
                  <a:schemeClr val="bg1"/>
                </a:solidFill>
                <a:latin typeface="+mn-lt"/>
              </a:defRPr>
            </a:lvl6pPr>
            <a:lvl7pPr marL="2971800" indent="-228600" algn="l" rtl="0" eaLnBrk="0" fontAlgn="base" hangingPunct="0">
              <a:spcBef>
                <a:spcPct val="20000"/>
              </a:spcBef>
              <a:spcAft>
                <a:spcPct val="0"/>
              </a:spcAft>
              <a:buClr>
                <a:srgbClr val="FF0000"/>
              </a:buClr>
              <a:buFont typeface="Wingdings" pitchFamily="2" charset="2"/>
              <a:buChar char="¯"/>
              <a:defRPr sz="2000" b="1">
                <a:solidFill>
                  <a:schemeClr val="bg1"/>
                </a:solidFill>
                <a:latin typeface="+mn-lt"/>
              </a:defRPr>
            </a:lvl7pPr>
            <a:lvl8pPr marL="3429000" indent="-228600" algn="l" rtl="0" eaLnBrk="0" fontAlgn="base" hangingPunct="0">
              <a:spcBef>
                <a:spcPct val="20000"/>
              </a:spcBef>
              <a:spcAft>
                <a:spcPct val="0"/>
              </a:spcAft>
              <a:buClr>
                <a:srgbClr val="FF0000"/>
              </a:buClr>
              <a:buFont typeface="Wingdings" pitchFamily="2" charset="2"/>
              <a:buChar char="¯"/>
              <a:defRPr sz="2000" b="1">
                <a:solidFill>
                  <a:schemeClr val="bg1"/>
                </a:solidFill>
                <a:latin typeface="+mn-lt"/>
              </a:defRPr>
            </a:lvl8pPr>
            <a:lvl9pPr marL="3886200" indent="-228600" algn="l" rtl="0" eaLnBrk="0" fontAlgn="base" hangingPunct="0">
              <a:spcBef>
                <a:spcPct val="20000"/>
              </a:spcBef>
              <a:spcAft>
                <a:spcPct val="0"/>
              </a:spcAft>
              <a:buClr>
                <a:srgbClr val="FF0000"/>
              </a:buClr>
              <a:buFont typeface="Wingdings" pitchFamily="2" charset="2"/>
              <a:buChar char="¯"/>
              <a:defRPr sz="2000" b="1">
                <a:solidFill>
                  <a:schemeClr val="bg1"/>
                </a:solidFill>
                <a:latin typeface="+mn-lt"/>
              </a:defRPr>
            </a:lvl9pPr>
          </a:lstStyle>
          <a:p>
            <a:r>
              <a:rPr lang="en-US" sz="2400" kern="0" dirty="0">
                <a:effectLst>
                  <a:outerShdw blurRad="38100" dist="38100" dir="2700000" algn="tl">
                    <a:srgbClr val="000000">
                      <a:alpha val="43137"/>
                    </a:srgbClr>
                  </a:outerShdw>
                </a:effectLst>
              </a:rPr>
              <a:t>See arXiv:1606.00060 (MSE Concise Overview) and arXiv:1606.00043 (MSE Detailed Science Case) </a:t>
            </a:r>
          </a:p>
          <a:p>
            <a:r>
              <a:rPr lang="en-US" sz="2400" kern="0" dirty="0">
                <a:effectLst>
                  <a:outerShdw blurRad="38100" dist="38100" dir="2700000" algn="tl">
                    <a:srgbClr val="000000">
                      <a:alpha val="43137"/>
                    </a:srgbClr>
                  </a:outerShdw>
                </a:effectLst>
              </a:rPr>
              <a:t>Enables a broad range of science goals: deep galaxy/IGM surveys, stellar chemical tagging, dwarf galaxy </a:t>
            </a:r>
            <a:r>
              <a:rPr lang="en-US" sz="2400" kern="0" dirty="0" err="1">
                <a:effectLst>
                  <a:outerShdw blurRad="38100" dist="38100" dir="2700000" algn="tl">
                    <a:srgbClr val="000000">
                      <a:alpha val="43137"/>
                    </a:srgbClr>
                  </a:outerShdw>
                </a:effectLst>
              </a:rPr>
              <a:t>σ</a:t>
            </a:r>
            <a:r>
              <a:rPr lang="en-US" sz="2400" kern="0" baseline="-25000" dirty="0" err="1">
                <a:effectLst>
                  <a:outerShdw blurRad="38100" dist="38100" dir="2700000" algn="tl">
                    <a:srgbClr val="000000">
                      <a:alpha val="43137"/>
                    </a:srgbClr>
                  </a:outerShdw>
                </a:effectLst>
              </a:rPr>
              <a:t>LOS</a:t>
            </a:r>
            <a:r>
              <a:rPr lang="en-US" sz="2400" kern="0" dirty="0">
                <a:effectLst>
                  <a:outerShdw blurRad="38100" dist="38100" dir="2700000" algn="tl">
                    <a:srgbClr val="000000">
                      <a:alpha val="43137"/>
                    </a:srgbClr>
                  </a:outerShdw>
                </a:effectLst>
              </a:rPr>
              <a:t>, quasar RM, transients, </a:t>
            </a:r>
            <a:r>
              <a:rPr lang="mr-IN" sz="2400" kern="0" dirty="0">
                <a:effectLst>
                  <a:outerShdw blurRad="38100" dist="38100" dir="2700000" algn="tl">
                    <a:srgbClr val="000000">
                      <a:alpha val="43137"/>
                    </a:srgbClr>
                  </a:outerShdw>
                </a:effectLst>
              </a:rPr>
              <a:t>…</a:t>
            </a:r>
            <a:endParaRPr lang="en-US" sz="2400" kern="0" dirty="0">
              <a:effectLst>
                <a:outerShdw blurRad="38100" dist="38100" dir="2700000" algn="tl">
                  <a:srgbClr val="000000">
                    <a:alpha val="43137"/>
                  </a:srgbClr>
                </a:outerShdw>
              </a:effectLst>
            </a:endParaRPr>
          </a:p>
          <a:p>
            <a:r>
              <a:rPr lang="en-US" sz="2400" kern="0" dirty="0">
                <a:effectLst>
                  <a:outerShdw blurRad="38100" dist="38100" dir="2700000" algn="tl">
                    <a:srgbClr val="000000">
                      <a:alpha val="43137"/>
                    </a:srgbClr>
                  </a:outerShdw>
                </a:effectLst>
              </a:rPr>
              <a:t>Run as a dedicated spectroscopic survey </a:t>
            </a:r>
            <a:r>
              <a:rPr lang="en-US" sz="2400" kern="0" dirty="0" smtClean="0">
                <a:effectLst>
                  <a:outerShdw blurRad="38100" dist="38100" dir="2700000" algn="tl">
                    <a:srgbClr val="000000">
                      <a:alpha val="43137"/>
                    </a:srgbClr>
                  </a:outerShdw>
                </a:effectLst>
              </a:rPr>
              <a:t>facility</a:t>
            </a:r>
            <a:endParaRPr lang="en-US" sz="2400" kern="0" dirty="0">
              <a:effectLst>
                <a:outerShdw blurRad="38100" dist="38100" dir="2700000" algn="tl">
                  <a:srgbClr val="000000">
                    <a:alpha val="43137"/>
                  </a:srgbClr>
                </a:outerShdw>
              </a:effectLst>
            </a:endParaRPr>
          </a:p>
          <a:p>
            <a:r>
              <a:rPr lang="en-US" sz="2400" kern="0" dirty="0" smtClean="0">
                <a:effectLst>
                  <a:outerShdw blurRad="38100" dist="38100" dir="2700000" algn="tl">
                    <a:srgbClr val="000000">
                      <a:alpha val="43137"/>
                    </a:srgbClr>
                  </a:outerShdw>
                </a:effectLst>
              </a:rPr>
              <a:t>WFC/ADC corrects a 1.5 deg</a:t>
            </a:r>
            <a:r>
              <a:rPr lang="en-US" sz="2400" kern="0" baseline="30000" dirty="0">
                <a:effectLst>
                  <a:outerShdw blurRad="38100" dist="38100" dir="2700000" algn="tl">
                    <a:srgbClr val="000000">
                      <a:alpha val="43137"/>
                    </a:srgbClr>
                  </a:outerShdw>
                </a:effectLst>
              </a:rPr>
              <a:t>2</a:t>
            </a:r>
            <a:r>
              <a:rPr lang="en-US" sz="2400" kern="0" dirty="0" smtClean="0">
                <a:effectLst>
                  <a:outerShdw blurRad="38100" dist="38100" dir="2700000" algn="tl">
                    <a:srgbClr val="000000">
                      <a:alpha val="43137"/>
                    </a:srgbClr>
                  </a:outerShdw>
                </a:effectLst>
              </a:rPr>
              <a:t> </a:t>
            </a:r>
            <a:r>
              <a:rPr lang="en-US" sz="2400" kern="0" dirty="0" err="1" smtClean="0">
                <a:effectLst>
                  <a:outerShdw blurRad="38100" dist="38100" dir="2700000" algn="tl">
                    <a:srgbClr val="000000">
                      <a:alpha val="43137"/>
                    </a:srgbClr>
                  </a:outerShdw>
                </a:effectLst>
              </a:rPr>
              <a:t>FoV</a:t>
            </a:r>
            <a:endParaRPr lang="en-US" sz="2400" kern="0" dirty="0" smtClean="0">
              <a:effectLst>
                <a:outerShdw blurRad="38100" dist="38100" dir="2700000" algn="tl">
                  <a:srgbClr val="000000">
                    <a:alpha val="43137"/>
                  </a:srgbClr>
                </a:outerShdw>
              </a:effectLst>
            </a:endParaRPr>
          </a:p>
          <a:p>
            <a:r>
              <a:rPr lang="en-US" sz="2400" kern="0" dirty="0" err="1">
                <a:effectLst>
                  <a:outerShdw blurRad="38100" dist="38100" dir="2700000" algn="tl">
                    <a:srgbClr val="000000">
                      <a:alpha val="43137"/>
                    </a:srgbClr>
                  </a:outerShdw>
                </a:effectLst>
              </a:rPr>
              <a:t>Etendue</a:t>
            </a:r>
            <a:r>
              <a:rPr lang="en-US" sz="2400" kern="0" dirty="0">
                <a:effectLst>
                  <a:outerShdw blurRad="38100" dist="38100" dir="2700000" algn="tl">
                    <a:srgbClr val="000000">
                      <a:alpha val="43137"/>
                    </a:srgbClr>
                  </a:outerShdw>
                </a:effectLst>
              </a:rPr>
              <a:t> = </a:t>
            </a:r>
            <a:r>
              <a:rPr lang="en-US" sz="2400" kern="0" dirty="0" err="1">
                <a:effectLst>
                  <a:outerShdw blurRad="38100" dist="38100" dir="2700000" algn="tl">
                    <a:srgbClr val="000000">
                      <a:alpha val="43137"/>
                    </a:srgbClr>
                  </a:outerShdw>
                </a:effectLst>
              </a:rPr>
              <a:t>FoV</a:t>
            </a:r>
            <a:r>
              <a:rPr lang="en-US" sz="2400" kern="0" dirty="0">
                <a:effectLst>
                  <a:outerShdw blurRad="38100" dist="38100" dir="2700000" algn="tl">
                    <a:srgbClr val="000000">
                      <a:alpha val="43137"/>
                    </a:srgbClr>
                  </a:outerShdw>
                </a:effectLst>
              </a:rPr>
              <a:t> x M1 area = 149 m</a:t>
            </a:r>
            <a:r>
              <a:rPr lang="en-US" sz="2400" kern="0" baseline="30000" dirty="0">
                <a:effectLst>
                  <a:outerShdw blurRad="38100" dist="38100" dir="2700000" algn="tl">
                    <a:srgbClr val="000000">
                      <a:alpha val="43137"/>
                    </a:srgbClr>
                  </a:outerShdw>
                </a:effectLst>
              </a:rPr>
              <a:t>2</a:t>
            </a:r>
            <a:r>
              <a:rPr lang="en-US" sz="2400" kern="0" dirty="0">
                <a:effectLst>
                  <a:outerShdw blurRad="38100" dist="38100" dir="2700000" algn="tl">
                    <a:srgbClr val="000000">
                      <a:alpha val="43137"/>
                    </a:srgbClr>
                  </a:outerShdw>
                </a:effectLst>
              </a:rPr>
              <a:t> deg</a:t>
            </a:r>
            <a:r>
              <a:rPr lang="en-US" sz="2400" kern="0" baseline="30000" dirty="0">
                <a:effectLst>
                  <a:outerShdw blurRad="38100" dist="38100" dir="2700000" algn="tl">
                    <a:srgbClr val="000000">
                      <a:alpha val="43137"/>
                    </a:srgbClr>
                  </a:outerShdw>
                </a:effectLst>
              </a:rPr>
              <a:t>2</a:t>
            </a:r>
            <a:r>
              <a:rPr lang="en-US" sz="2400" kern="0" dirty="0">
                <a:effectLst>
                  <a:outerShdw blurRad="38100" dist="38100" dir="2700000" algn="tl">
                    <a:srgbClr val="000000">
                      <a:alpha val="43137"/>
                    </a:srgbClr>
                  </a:outerShdw>
                </a:effectLst>
              </a:rPr>
              <a:t>; compare to Subaru/PFS=66 m</a:t>
            </a:r>
            <a:r>
              <a:rPr lang="en-US" sz="2400" kern="0" baseline="30000" dirty="0">
                <a:effectLst>
                  <a:outerShdw blurRad="38100" dist="38100" dir="2700000" algn="tl">
                    <a:srgbClr val="000000">
                      <a:alpha val="43137"/>
                    </a:srgbClr>
                  </a:outerShdw>
                </a:effectLst>
              </a:rPr>
              <a:t>2</a:t>
            </a:r>
            <a:r>
              <a:rPr lang="en-US" sz="2400" kern="0" dirty="0">
                <a:effectLst>
                  <a:outerShdw blurRad="38100" dist="38100" dir="2700000" algn="tl">
                    <a:srgbClr val="000000">
                      <a:alpha val="43137"/>
                    </a:srgbClr>
                  </a:outerShdw>
                </a:effectLst>
              </a:rPr>
              <a:t> deg</a:t>
            </a:r>
            <a:r>
              <a:rPr lang="en-US" sz="2400" kern="0" baseline="30000" dirty="0">
                <a:effectLst>
                  <a:outerShdw blurRad="38100" dist="38100" dir="2700000" algn="tl">
                    <a:srgbClr val="000000">
                      <a:alpha val="43137"/>
                    </a:srgbClr>
                  </a:outerShdw>
                </a:effectLst>
              </a:rPr>
              <a:t>2</a:t>
            </a:r>
            <a:r>
              <a:rPr lang="en-US" sz="2400" kern="0" dirty="0">
                <a:effectLst>
                  <a:outerShdw blurRad="38100" dist="38100" dir="2700000" algn="tl">
                    <a:srgbClr val="000000">
                      <a:alpha val="43137"/>
                    </a:srgbClr>
                  </a:outerShdw>
                </a:effectLst>
              </a:rPr>
              <a:t>, VLT/MOONS=9.4 m</a:t>
            </a:r>
            <a:r>
              <a:rPr lang="en-US" sz="2400" kern="0" baseline="30000" dirty="0">
                <a:effectLst>
                  <a:outerShdw blurRad="38100" dist="38100" dir="2700000" algn="tl">
                    <a:srgbClr val="000000">
                      <a:alpha val="43137"/>
                    </a:srgbClr>
                  </a:outerShdw>
                </a:effectLst>
              </a:rPr>
              <a:t>2</a:t>
            </a:r>
            <a:r>
              <a:rPr lang="en-US" sz="2400" kern="0" dirty="0">
                <a:effectLst>
                  <a:outerShdw blurRad="38100" dist="38100" dir="2700000" algn="tl">
                    <a:srgbClr val="000000">
                      <a:alpha val="43137"/>
                    </a:srgbClr>
                  </a:outerShdw>
                </a:effectLst>
              </a:rPr>
              <a:t> deg</a:t>
            </a:r>
            <a:r>
              <a:rPr lang="en-US" sz="2400" kern="0" baseline="30000" dirty="0">
                <a:effectLst>
                  <a:outerShdw blurRad="38100" dist="38100" dir="2700000" algn="tl">
                    <a:srgbClr val="000000">
                      <a:alpha val="43137"/>
                    </a:srgbClr>
                  </a:outerShdw>
                </a:effectLst>
              </a:rPr>
              <a:t>2</a:t>
            </a:r>
            <a:endParaRPr lang="en-US" sz="2400" kern="0" dirty="0">
              <a:effectLst>
                <a:outerShdw blurRad="38100" dist="38100" dir="2700000" algn="tl">
                  <a:srgbClr val="000000">
                    <a:alpha val="43137"/>
                  </a:srgbClr>
                </a:outerShdw>
              </a:effectLst>
            </a:endParaRPr>
          </a:p>
          <a:p>
            <a:r>
              <a:rPr lang="en-US" sz="2400" u="sng" kern="0" dirty="0" smtClean="0">
                <a:effectLst>
                  <a:outerShdw blurRad="38100" dist="38100" dir="2700000" algn="tl">
                    <a:srgbClr val="000000">
                      <a:alpha val="43137"/>
                    </a:srgbClr>
                  </a:outerShdw>
                </a:effectLst>
              </a:rPr>
              <a:t>Expect median focal plane seeing of 0.51” FWHM</a:t>
            </a:r>
          </a:p>
          <a:p>
            <a:r>
              <a:rPr lang="en-US" sz="2400" kern="0" dirty="0" smtClean="0">
                <a:effectLst>
                  <a:outerShdw blurRad="38100" dist="38100" dir="2700000" algn="tl">
                    <a:srgbClr val="000000">
                      <a:alpha val="43137"/>
                    </a:srgbClr>
                  </a:outerShdw>
                </a:effectLst>
              </a:rPr>
              <a:t>AAO </a:t>
            </a:r>
            <a:r>
              <a:rPr lang="en-US" sz="2400" kern="0" dirty="0">
                <a:effectLst>
                  <a:outerShdw blurRad="38100" dist="38100" dir="2700000" algn="tl">
                    <a:srgbClr val="000000">
                      <a:alpha val="43137"/>
                    </a:srgbClr>
                  </a:outerShdw>
                </a:effectLst>
              </a:rPr>
              <a:t>Sphinx positioners: </a:t>
            </a:r>
            <a:r>
              <a:rPr lang="en-US" sz="2400" kern="0" dirty="0" smtClean="0">
                <a:effectLst>
                  <a:outerShdw blurRad="38100" dist="38100" dir="2700000" algn="tl">
                    <a:srgbClr val="000000">
                      <a:alpha val="43137"/>
                    </a:srgbClr>
                  </a:outerShdw>
                </a:effectLst>
              </a:rPr>
              <a:t>4332 fibers </a:t>
            </a:r>
            <a:r>
              <a:rPr lang="en-US" sz="2400" kern="0" dirty="0">
                <a:effectLst>
                  <a:outerShdw blurRad="38100" dist="38100" dir="2700000" algn="tl">
                    <a:srgbClr val="000000">
                      <a:alpha val="43137"/>
                    </a:srgbClr>
                  </a:outerShdw>
                </a:effectLst>
              </a:rPr>
              <a:t>simultaneously, covering </a:t>
            </a:r>
            <a:r>
              <a:rPr lang="en-US" sz="2400" kern="0" dirty="0" err="1">
                <a:effectLst>
                  <a:outerShdw blurRad="38100" dist="38100" dir="2700000" algn="tl">
                    <a:srgbClr val="000000">
                      <a:alpha val="43137"/>
                    </a:srgbClr>
                  </a:outerShdw>
                </a:effectLst>
              </a:rPr>
              <a:t>FoV</a:t>
            </a:r>
            <a:r>
              <a:rPr lang="en-US" sz="2400" kern="0" dirty="0">
                <a:effectLst>
                  <a:outerShdw blurRad="38100" dist="38100" dir="2700000" algn="tl">
                    <a:srgbClr val="000000">
                      <a:alpha val="43137"/>
                    </a:srgbClr>
                  </a:outerShdw>
                </a:effectLst>
              </a:rPr>
              <a:t> four times </a:t>
            </a:r>
            <a:r>
              <a:rPr lang="en-US" sz="2400" kern="0" dirty="0" smtClean="0">
                <a:effectLst>
                  <a:outerShdw blurRad="38100" dist="38100" dir="2700000" algn="tl">
                    <a:srgbClr val="000000">
                      <a:alpha val="43137"/>
                    </a:srgbClr>
                  </a:outerShdw>
                </a:effectLst>
              </a:rPr>
              <a:t>over, target separations &gt;7”</a:t>
            </a:r>
          </a:p>
          <a:p>
            <a:endParaRPr lang="en-US" sz="2400" kern="0" dirty="0" smtClean="0">
              <a:effectLst>
                <a:outerShdw blurRad="38100" dist="38100" dir="2700000" algn="tl">
                  <a:srgbClr val="000000">
                    <a:alpha val="43137"/>
                  </a:srgbClr>
                </a:outerShdw>
              </a:effectLst>
            </a:endParaRPr>
          </a:p>
        </p:txBody>
      </p:sp>
      <p:sp>
        <p:nvSpPr>
          <p:cNvPr id="6" name="Title 1"/>
          <p:cNvSpPr txBox="1">
            <a:spLocks/>
          </p:cNvSpPr>
          <p:nvPr/>
        </p:nvSpPr>
        <p:spPr bwMode="auto">
          <a:xfrm>
            <a:off x="495301" y="92826"/>
            <a:ext cx="81534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i="1" baseline="0">
                <a:solidFill>
                  <a:schemeClr val="accent3"/>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000" b="1" i="1">
                <a:solidFill>
                  <a:srgbClr val="FFCC00"/>
                </a:solidFill>
                <a:effectLst>
                  <a:outerShdw blurRad="38100" dist="38100" dir="2700000" algn="tl">
                    <a:srgbClr val="000000"/>
                  </a:outerShdw>
                </a:effectLst>
                <a:latin typeface="Book Antiqua" pitchFamily="18" charset="0"/>
              </a:defRPr>
            </a:lvl2pPr>
            <a:lvl3pPr algn="l" rtl="0" eaLnBrk="0" fontAlgn="base" hangingPunct="0">
              <a:spcBef>
                <a:spcPct val="0"/>
              </a:spcBef>
              <a:spcAft>
                <a:spcPct val="0"/>
              </a:spcAft>
              <a:defRPr sz="4000" b="1" i="1">
                <a:solidFill>
                  <a:srgbClr val="FFCC00"/>
                </a:solidFill>
                <a:effectLst>
                  <a:outerShdw blurRad="38100" dist="38100" dir="2700000" algn="tl">
                    <a:srgbClr val="000000"/>
                  </a:outerShdw>
                </a:effectLst>
                <a:latin typeface="Book Antiqua" pitchFamily="18" charset="0"/>
              </a:defRPr>
            </a:lvl3pPr>
            <a:lvl4pPr algn="l" rtl="0" eaLnBrk="0" fontAlgn="base" hangingPunct="0">
              <a:spcBef>
                <a:spcPct val="0"/>
              </a:spcBef>
              <a:spcAft>
                <a:spcPct val="0"/>
              </a:spcAft>
              <a:defRPr sz="4000" b="1" i="1">
                <a:solidFill>
                  <a:srgbClr val="FFCC00"/>
                </a:solidFill>
                <a:effectLst>
                  <a:outerShdw blurRad="38100" dist="38100" dir="2700000" algn="tl">
                    <a:srgbClr val="000000"/>
                  </a:outerShdw>
                </a:effectLst>
                <a:latin typeface="Book Antiqua" pitchFamily="18" charset="0"/>
              </a:defRPr>
            </a:lvl4pPr>
            <a:lvl5pPr algn="l" rtl="0" eaLnBrk="0" fontAlgn="base" hangingPunct="0">
              <a:spcBef>
                <a:spcPct val="0"/>
              </a:spcBef>
              <a:spcAft>
                <a:spcPct val="0"/>
              </a:spcAft>
              <a:defRPr sz="4000" b="1" i="1">
                <a:solidFill>
                  <a:srgbClr val="FFCC00"/>
                </a:solidFill>
                <a:effectLst>
                  <a:outerShdw blurRad="38100" dist="38100" dir="2700000" algn="tl">
                    <a:srgbClr val="000000"/>
                  </a:outerShdw>
                </a:effectLst>
                <a:latin typeface="Book Antiqua" pitchFamily="18" charset="0"/>
              </a:defRPr>
            </a:lvl5pPr>
            <a:lvl6pPr marL="457200" algn="l" rtl="0" eaLnBrk="0" fontAlgn="base" hangingPunct="0">
              <a:spcBef>
                <a:spcPct val="0"/>
              </a:spcBef>
              <a:spcAft>
                <a:spcPct val="0"/>
              </a:spcAft>
              <a:defRPr sz="4000" b="1" i="1">
                <a:solidFill>
                  <a:srgbClr val="FFCC00"/>
                </a:solidFill>
                <a:effectLst>
                  <a:outerShdw blurRad="38100" dist="38100" dir="2700000" algn="tl">
                    <a:srgbClr val="000000"/>
                  </a:outerShdw>
                </a:effectLst>
                <a:latin typeface="Book Antiqua" pitchFamily="18" charset="0"/>
              </a:defRPr>
            </a:lvl6pPr>
            <a:lvl7pPr marL="914400" algn="l" rtl="0" eaLnBrk="0" fontAlgn="base" hangingPunct="0">
              <a:spcBef>
                <a:spcPct val="0"/>
              </a:spcBef>
              <a:spcAft>
                <a:spcPct val="0"/>
              </a:spcAft>
              <a:defRPr sz="4000" b="1" i="1">
                <a:solidFill>
                  <a:srgbClr val="FFCC00"/>
                </a:solidFill>
                <a:effectLst>
                  <a:outerShdw blurRad="38100" dist="38100" dir="2700000" algn="tl">
                    <a:srgbClr val="000000"/>
                  </a:outerShdw>
                </a:effectLst>
                <a:latin typeface="Book Antiqua" pitchFamily="18" charset="0"/>
              </a:defRPr>
            </a:lvl7pPr>
            <a:lvl8pPr marL="1371600" algn="l" rtl="0" eaLnBrk="0" fontAlgn="base" hangingPunct="0">
              <a:spcBef>
                <a:spcPct val="0"/>
              </a:spcBef>
              <a:spcAft>
                <a:spcPct val="0"/>
              </a:spcAft>
              <a:defRPr sz="4000" b="1" i="1">
                <a:solidFill>
                  <a:srgbClr val="FFCC00"/>
                </a:solidFill>
                <a:effectLst>
                  <a:outerShdw blurRad="38100" dist="38100" dir="2700000" algn="tl">
                    <a:srgbClr val="000000"/>
                  </a:outerShdw>
                </a:effectLst>
                <a:latin typeface="Book Antiqua" pitchFamily="18" charset="0"/>
              </a:defRPr>
            </a:lvl8pPr>
            <a:lvl9pPr marL="1828800" algn="l" rtl="0" eaLnBrk="0" fontAlgn="base" hangingPunct="0">
              <a:spcBef>
                <a:spcPct val="0"/>
              </a:spcBef>
              <a:spcAft>
                <a:spcPct val="0"/>
              </a:spcAft>
              <a:defRPr sz="4000" b="1" i="1">
                <a:solidFill>
                  <a:srgbClr val="FFCC00"/>
                </a:solidFill>
                <a:effectLst>
                  <a:outerShdw blurRad="38100" dist="38100" dir="2700000" algn="tl">
                    <a:srgbClr val="000000"/>
                  </a:outerShdw>
                </a:effectLst>
                <a:latin typeface="Book Antiqua" pitchFamily="18" charset="0"/>
              </a:defRPr>
            </a:lvl9pPr>
          </a:lstStyle>
          <a:p>
            <a:r>
              <a:rPr lang="en-US" sz="3200" kern="0" dirty="0" smtClean="0">
                <a:latin typeface="BankGothic Lt BT" panose="020B0607020203060204" pitchFamily="34" charset="0"/>
              </a:rPr>
              <a:t>MSE: the Facility</a:t>
            </a:r>
            <a:endParaRPr lang="en-US" sz="3200" kern="0" dirty="0">
              <a:latin typeface="BankGothic Lt BT" panose="020B0607020203060204" pitchFamily="34" charset="0"/>
            </a:endParaRPr>
          </a:p>
        </p:txBody>
      </p:sp>
    </p:spTree>
    <p:extLst>
      <p:ext uri="{BB962C8B-B14F-4D97-AF65-F5344CB8AC3E}">
        <p14:creationId xmlns:p14="http://schemas.microsoft.com/office/powerpoint/2010/main" val="118523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wipe(left)">
                                      <p:cBhvr>
                                        <p:cTn id="20" dur="500"/>
                                        <p:tgtEl>
                                          <p:spTgt spid="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wipe(left)">
                                      <p:cBhvr>
                                        <p:cTn id="25" dur="500"/>
                                        <p:tgtEl>
                                          <p:spTgt spid="5">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
                                            <p:txEl>
                                              <p:pRg st="5" end="5"/>
                                            </p:txEl>
                                          </p:spTgt>
                                        </p:tgtEl>
                                        <p:attrNameLst>
                                          <p:attrName>style.visibility</p:attrName>
                                        </p:attrNameLst>
                                      </p:cBhvr>
                                      <p:to>
                                        <p:strVal val="visible"/>
                                      </p:to>
                                    </p:set>
                                    <p:animEffect transition="in" filter="wipe(left)">
                                      <p:cBhvr>
                                        <p:cTn id="30" dur="500"/>
                                        <p:tgtEl>
                                          <p:spTgt spid="5">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Effect transition="in" filter="wipe(left)">
                                      <p:cBhvr>
                                        <p:cTn id="35"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Content Placeholder 5"/>
          <p:cNvSpPr txBox="1">
            <a:spLocks/>
          </p:cNvSpPr>
          <p:nvPr/>
        </p:nvSpPr>
        <p:spPr>
          <a:xfrm>
            <a:off x="495300" y="1066800"/>
            <a:ext cx="8191500" cy="4267200"/>
          </a:xfrm>
          <a:prstGeom prst="rect">
            <a:avLst/>
          </a:prstGeom>
        </p:spPr>
        <p:txBody>
          <a:bodyPr>
            <a:noAutofit/>
          </a:bodyPr>
          <a:lstStyle>
            <a:lvl1pPr marL="342900" indent="-342900" algn="l" rtl="0" eaLnBrk="0" fontAlgn="base" hangingPunct="0">
              <a:spcBef>
                <a:spcPct val="20000"/>
              </a:spcBef>
              <a:spcAft>
                <a:spcPct val="0"/>
              </a:spcAft>
              <a:buClr>
                <a:srgbClr val="FF0000"/>
              </a:buClr>
              <a:buFont typeface="Wingdings" pitchFamily="2" charset="2"/>
              <a:buChar char="¯"/>
              <a:defRPr sz="3200" b="1">
                <a:solidFill>
                  <a:schemeClr val="bg1"/>
                </a:solidFill>
                <a:latin typeface="+mn-lt"/>
                <a:ea typeface="+mn-ea"/>
                <a:cs typeface="+mn-cs"/>
              </a:defRPr>
            </a:lvl1pPr>
            <a:lvl2pPr marL="742950" indent="-285750" algn="l" rtl="0" eaLnBrk="0" fontAlgn="base" hangingPunct="0">
              <a:spcBef>
                <a:spcPct val="20000"/>
              </a:spcBef>
              <a:spcAft>
                <a:spcPct val="0"/>
              </a:spcAft>
              <a:buClr>
                <a:srgbClr val="FF0000"/>
              </a:buClr>
              <a:buFont typeface="Wingdings" pitchFamily="2" charset="2"/>
              <a:buChar char="¬"/>
              <a:defRPr sz="2800" b="1">
                <a:solidFill>
                  <a:schemeClr val="bg1"/>
                </a:solidFill>
                <a:latin typeface="+mn-lt"/>
              </a:defRPr>
            </a:lvl2pPr>
            <a:lvl3pPr marL="1143000" indent="-228600" algn="l" rtl="0" eaLnBrk="0" fontAlgn="base" hangingPunct="0">
              <a:spcBef>
                <a:spcPct val="20000"/>
              </a:spcBef>
              <a:spcAft>
                <a:spcPct val="0"/>
              </a:spcAft>
              <a:buClr>
                <a:srgbClr val="FF0000"/>
              </a:buClr>
              <a:buFont typeface="Wingdings" pitchFamily="2" charset="2"/>
              <a:buChar char="³"/>
              <a:defRPr sz="2400" b="1">
                <a:solidFill>
                  <a:schemeClr val="bg1"/>
                </a:solidFill>
                <a:latin typeface="+mn-lt"/>
              </a:defRPr>
            </a:lvl3pPr>
            <a:lvl4pPr marL="1600200" indent="-228600" algn="l" rtl="0" eaLnBrk="0" fontAlgn="base" hangingPunct="0">
              <a:spcBef>
                <a:spcPct val="20000"/>
              </a:spcBef>
              <a:spcAft>
                <a:spcPct val="0"/>
              </a:spcAft>
              <a:buClr>
                <a:srgbClr val="FF0000"/>
              </a:buClr>
              <a:buFont typeface="Wingdings" pitchFamily="2" charset="2"/>
              <a:buChar char="¯"/>
              <a:defRPr sz="2000" b="1">
                <a:solidFill>
                  <a:schemeClr val="bg1"/>
                </a:solidFill>
                <a:latin typeface="+mn-lt"/>
              </a:defRPr>
            </a:lvl4pPr>
            <a:lvl5pPr marL="2057400" indent="-228600" algn="l" rtl="0" eaLnBrk="0" fontAlgn="base" hangingPunct="0">
              <a:spcBef>
                <a:spcPct val="20000"/>
              </a:spcBef>
              <a:spcAft>
                <a:spcPct val="0"/>
              </a:spcAft>
              <a:buClr>
                <a:srgbClr val="FF0000"/>
              </a:buClr>
              <a:buFont typeface="Wingdings" pitchFamily="2" charset="2"/>
              <a:buChar char="¯"/>
              <a:defRPr sz="2000" b="1">
                <a:solidFill>
                  <a:schemeClr val="bg1"/>
                </a:solidFill>
                <a:latin typeface="+mn-lt"/>
              </a:defRPr>
            </a:lvl5pPr>
            <a:lvl6pPr marL="2514600" indent="-228600" algn="l" rtl="0" eaLnBrk="0" fontAlgn="base" hangingPunct="0">
              <a:spcBef>
                <a:spcPct val="20000"/>
              </a:spcBef>
              <a:spcAft>
                <a:spcPct val="0"/>
              </a:spcAft>
              <a:buClr>
                <a:srgbClr val="FF0000"/>
              </a:buClr>
              <a:buFont typeface="Wingdings" pitchFamily="2" charset="2"/>
              <a:buChar char="¯"/>
              <a:defRPr sz="2000" b="1">
                <a:solidFill>
                  <a:schemeClr val="bg1"/>
                </a:solidFill>
                <a:latin typeface="+mn-lt"/>
              </a:defRPr>
            </a:lvl6pPr>
            <a:lvl7pPr marL="2971800" indent="-228600" algn="l" rtl="0" eaLnBrk="0" fontAlgn="base" hangingPunct="0">
              <a:spcBef>
                <a:spcPct val="20000"/>
              </a:spcBef>
              <a:spcAft>
                <a:spcPct val="0"/>
              </a:spcAft>
              <a:buClr>
                <a:srgbClr val="FF0000"/>
              </a:buClr>
              <a:buFont typeface="Wingdings" pitchFamily="2" charset="2"/>
              <a:buChar char="¯"/>
              <a:defRPr sz="2000" b="1">
                <a:solidFill>
                  <a:schemeClr val="bg1"/>
                </a:solidFill>
                <a:latin typeface="+mn-lt"/>
              </a:defRPr>
            </a:lvl7pPr>
            <a:lvl8pPr marL="3429000" indent="-228600" algn="l" rtl="0" eaLnBrk="0" fontAlgn="base" hangingPunct="0">
              <a:spcBef>
                <a:spcPct val="20000"/>
              </a:spcBef>
              <a:spcAft>
                <a:spcPct val="0"/>
              </a:spcAft>
              <a:buClr>
                <a:srgbClr val="FF0000"/>
              </a:buClr>
              <a:buFont typeface="Wingdings" pitchFamily="2" charset="2"/>
              <a:buChar char="¯"/>
              <a:defRPr sz="2000" b="1">
                <a:solidFill>
                  <a:schemeClr val="bg1"/>
                </a:solidFill>
                <a:latin typeface="+mn-lt"/>
              </a:defRPr>
            </a:lvl8pPr>
            <a:lvl9pPr marL="3886200" indent="-228600" algn="l" rtl="0" eaLnBrk="0" fontAlgn="base" hangingPunct="0">
              <a:spcBef>
                <a:spcPct val="20000"/>
              </a:spcBef>
              <a:spcAft>
                <a:spcPct val="0"/>
              </a:spcAft>
              <a:buClr>
                <a:srgbClr val="FF0000"/>
              </a:buClr>
              <a:buFont typeface="Wingdings" pitchFamily="2" charset="2"/>
              <a:buChar char="¯"/>
              <a:defRPr sz="2000" b="1">
                <a:solidFill>
                  <a:schemeClr val="bg1"/>
                </a:solidFill>
                <a:latin typeface="+mn-lt"/>
              </a:defRPr>
            </a:lvl9pPr>
          </a:lstStyle>
          <a:p>
            <a:r>
              <a:rPr lang="en-US" sz="2400" kern="0" dirty="0">
                <a:effectLst>
                  <a:outerShdw blurRad="38100" dist="38100" dir="2700000" algn="tl">
                    <a:srgbClr val="000000">
                      <a:alpha val="43137"/>
                    </a:srgbClr>
                  </a:outerShdw>
                </a:effectLst>
              </a:rPr>
              <a:t>3249 positioners (full </a:t>
            </a:r>
            <a:r>
              <a:rPr lang="en-US" sz="2400" kern="0" dirty="0" err="1">
                <a:effectLst>
                  <a:outerShdw blurRad="38100" dist="38100" dir="2700000" algn="tl">
                    <a:srgbClr val="000000">
                      <a:alpha val="43137"/>
                    </a:srgbClr>
                  </a:outerShdw>
                </a:effectLst>
              </a:rPr>
              <a:t>FoV</a:t>
            </a:r>
            <a:r>
              <a:rPr lang="en-US" sz="2400" kern="0" dirty="0">
                <a:effectLst>
                  <a:outerShdw blurRad="38100" dist="38100" dir="2700000" algn="tl">
                    <a:srgbClr val="000000">
                      <a:alpha val="43137"/>
                    </a:srgbClr>
                  </a:outerShdw>
                </a:effectLst>
              </a:rPr>
              <a:t> 3 times over) with 1” </a:t>
            </a:r>
            <a:r>
              <a:rPr lang="en-US" sz="2400" kern="0" dirty="0" smtClean="0">
                <a:effectLst>
                  <a:outerShdw blurRad="38100" dist="38100" dir="2700000" algn="tl">
                    <a:srgbClr val="000000">
                      <a:alpha val="43137"/>
                    </a:srgbClr>
                  </a:outerShdw>
                </a:effectLst>
              </a:rPr>
              <a:t>fibers (in 0.51” seeing) </a:t>
            </a:r>
            <a:r>
              <a:rPr lang="en-US" sz="2400" kern="0" dirty="0">
                <a:effectLst>
                  <a:outerShdw blurRad="38100" dist="38100" dir="2700000" algn="tl">
                    <a:srgbClr val="000000">
                      <a:alpha val="43137"/>
                    </a:srgbClr>
                  </a:outerShdw>
                </a:effectLst>
              </a:rPr>
              <a:t>feeding LMR Spectrographs with Low (</a:t>
            </a:r>
            <a:r>
              <a:rPr lang="en-US" sz="2400" kern="0" dirty="0" smtClean="0">
                <a:effectLst>
                  <a:outerShdw blurRad="38100" dist="38100" dir="2700000" algn="tl">
                    <a:srgbClr val="000000">
                      <a:alpha val="43137"/>
                    </a:srgbClr>
                  </a:outerShdw>
                </a:effectLst>
              </a:rPr>
              <a:t>R~3300</a:t>
            </a:r>
            <a:r>
              <a:rPr lang="en-US" sz="2400" kern="0" dirty="0">
                <a:effectLst>
                  <a:outerShdw blurRad="38100" dist="38100" dir="2700000" algn="tl">
                    <a:srgbClr val="000000">
                      <a:alpha val="43137"/>
                    </a:srgbClr>
                  </a:outerShdw>
                </a:effectLst>
              </a:rPr>
              <a:t>) and Medium (</a:t>
            </a:r>
            <a:r>
              <a:rPr lang="en-US" sz="2400" kern="0" dirty="0" smtClean="0">
                <a:effectLst>
                  <a:outerShdw blurRad="38100" dist="38100" dir="2700000" algn="tl">
                    <a:srgbClr val="000000">
                      <a:alpha val="43137"/>
                    </a:srgbClr>
                  </a:outerShdw>
                </a:effectLst>
              </a:rPr>
              <a:t>R~5900</a:t>
            </a:r>
            <a:r>
              <a:rPr lang="en-US" sz="2400" kern="0" dirty="0">
                <a:effectLst>
                  <a:outerShdw blurRad="38100" dist="38100" dir="2700000" algn="tl">
                    <a:srgbClr val="000000">
                      <a:alpha val="43137"/>
                    </a:srgbClr>
                  </a:outerShdw>
                </a:effectLst>
              </a:rPr>
              <a:t>) Resolution </a:t>
            </a:r>
            <a:r>
              <a:rPr lang="en-US" sz="2400" kern="0" dirty="0" smtClean="0">
                <a:effectLst>
                  <a:outerShdw blurRad="38100" dist="38100" dir="2700000" algn="tl">
                    <a:srgbClr val="000000">
                      <a:alpha val="43137"/>
                    </a:srgbClr>
                  </a:outerShdw>
                </a:effectLst>
              </a:rPr>
              <a:t>modes</a:t>
            </a:r>
          </a:p>
          <a:p>
            <a:r>
              <a:rPr lang="en-US" sz="2400" kern="0" dirty="0" smtClean="0">
                <a:effectLst>
                  <a:outerShdw blurRad="38100" dist="38100" dir="2700000" algn="tl">
                    <a:srgbClr val="000000">
                      <a:alpha val="43137"/>
                    </a:srgbClr>
                  </a:outerShdw>
                </a:effectLst>
              </a:rPr>
              <a:t>R~3300: wavelength coverage 360-1300 nm (J band!)</a:t>
            </a:r>
          </a:p>
          <a:p>
            <a:r>
              <a:rPr lang="en-US" sz="2400" kern="0" dirty="0" smtClean="0">
                <a:solidFill>
                  <a:srgbClr val="FFFFFF"/>
                </a:solidFill>
                <a:effectLst>
                  <a:outerShdw blurRad="38100" dist="38100" dir="2700000" algn="tl">
                    <a:srgbClr val="000000">
                      <a:alpha val="43137"/>
                    </a:srgbClr>
                  </a:outerShdw>
                </a:effectLst>
                <a:latin typeface="Book Antiqua" pitchFamily="18" charset="0"/>
              </a:rPr>
              <a:t>R~5900</a:t>
            </a:r>
            <a:r>
              <a:rPr lang="en-US" sz="2400" kern="0" dirty="0">
                <a:effectLst>
                  <a:outerShdw blurRad="38100" dist="38100" dir="2700000" algn="tl">
                    <a:srgbClr val="000000">
                      <a:alpha val="43137"/>
                    </a:srgbClr>
                  </a:outerShdw>
                </a:effectLst>
              </a:rPr>
              <a:t>: 370-460 / 505-630 / 720-900 / 1452-1780 nm (H!)</a:t>
            </a:r>
          </a:p>
          <a:p>
            <a:r>
              <a:rPr lang="en-US" sz="2400" u="sng" kern="0" dirty="0">
                <a:effectLst>
                  <a:outerShdw blurRad="38100" dist="38100" dir="2700000" algn="tl">
                    <a:srgbClr val="000000">
                      <a:alpha val="43137"/>
                    </a:srgbClr>
                  </a:outerShdw>
                </a:effectLst>
              </a:rPr>
              <a:t>LR: 1 hr, </a:t>
            </a:r>
            <a:r>
              <a:rPr lang="en-US" sz="2400" u="sng" kern="0" dirty="0" smtClean="0">
                <a:effectLst>
                  <a:outerShdw blurRad="38100" dist="38100" dir="2700000" algn="tl">
                    <a:srgbClr val="000000">
                      <a:alpha val="43137"/>
                    </a:srgbClr>
                  </a:outerShdw>
                </a:effectLst>
              </a:rPr>
              <a:t>m</a:t>
            </a:r>
            <a:r>
              <a:rPr lang="en-US" sz="2400" u="sng" kern="0" baseline="-25000" dirty="0" smtClean="0">
                <a:effectLst>
                  <a:outerShdw blurRad="38100" dist="38100" dir="2700000" algn="tl">
                    <a:srgbClr val="000000">
                      <a:alpha val="43137"/>
                    </a:srgbClr>
                  </a:outerShdw>
                </a:effectLst>
              </a:rPr>
              <a:t>AB</a:t>
            </a:r>
            <a:r>
              <a:rPr lang="en-US" sz="2400" u="sng" kern="0" dirty="0" smtClean="0">
                <a:effectLst>
                  <a:outerShdw blurRad="38100" dist="38100" dir="2700000" algn="tl">
                    <a:srgbClr val="000000">
                      <a:alpha val="43137"/>
                    </a:srgbClr>
                  </a:outerShdw>
                </a:effectLst>
              </a:rPr>
              <a:t>=24: SNR/res.el.=3 in optical, 2 in</a:t>
            </a:r>
            <a:r>
              <a:rPr lang="en-US" sz="2400" kern="0" dirty="0" smtClean="0">
                <a:effectLst>
                  <a:outerShdw blurRad="38100" dist="38100" dir="2700000" algn="tl">
                    <a:srgbClr val="000000">
                      <a:alpha val="43137"/>
                    </a:srgbClr>
                  </a:outerShdw>
                </a:effectLst>
              </a:rPr>
              <a:t> J</a:t>
            </a:r>
            <a:r>
              <a:rPr lang="en-US" sz="2400" u="sng" kern="0" dirty="0" smtClean="0">
                <a:effectLst>
                  <a:outerShdw blurRad="38100" dist="38100" dir="2700000" algn="tl">
                    <a:srgbClr val="000000">
                      <a:alpha val="43137"/>
                    </a:srgbClr>
                  </a:outerShdw>
                </a:effectLst>
              </a:rPr>
              <a:t>, 1 in H</a:t>
            </a:r>
          </a:p>
          <a:p>
            <a:r>
              <a:rPr lang="en-US" sz="2400" kern="0" dirty="0">
                <a:effectLst>
                  <a:outerShdw blurRad="38100" dist="38100" dir="2700000" algn="tl">
                    <a:srgbClr val="000000">
                      <a:alpha val="43137"/>
                    </a:srgbClr>
                  </a:outerShdw>
                </a:effectLst>
              </a:rPr>
              <a:t>MR: 1 hr, m</a:t>
            </a:r>
            <a:r>
              <a:rPr lang="en-US" sz="2400" kern="0" baseline="-25000" dirty="0">
                <a:effectLst>
                  <a:outerShdw blurRad="38100" dist="38100" dir="2700000" algn="tl">
                    <a:srgbClr val="000000">
                      <a:alpha val="43137"/>
                    </a:srgbClr>
                  </a:outerShdw>
                </a:effectLst>
              </a:rPr>
              <a:t>AB</a:t>
            </a:r>
            <a:r>
              <a:rPr lang="en-US" sz="2400" kern="0" dirty="0">
                <a:effectLst>
                  <a:outerShdw blurRad="38100" dist="38100" dir="2700000" algn="tl">
                    <a:srgbClr val="000000">
                      <a:alpha val="43137"/>
                    </a:srgbClr>
                  </a:outerShdw>
                </a:effectLst>
              </a:rPr>
              <a:t>=23.5: SNR/res.el.=2-3 in optical</a:t>
            </a:r>
          </a:p>
          <a:p>
            <a:r>
              <a:rPr lang="en-US" sz="2400" kern="0" dirty="0">
                <a:effectLst>
                  <a:outerShdw blurRad="38100" dist="38100" dir="2700000" algn="tl">
                    <a:srgbClr val="000000">
                      <a:alpha val="43137"/>
                    </a:srgbClr>
                  </a:outerShdw>
                </a:effectLst>
              </a:rPr>
              <a:t>Spectrophotometry to 3%, sky subtraction goal 0.5%</a:t>
            </a:r>
          </a:p>
          <a:p>
            <a:r>
              <a:rPr lang="en-US" sz="2400" kern="0" dirty="0" smtClean="0">
                <a:effectLst>
                  <a:outerShdw blurRad="38100" dist="38100" dir="2700000" algn="tl">
                    <a:srgbClr val="000000">
                      <a:alpha val="43137"/>
                    </a:srgbClr>
                  </a:outerShdw>
                </a:effectLst>
              </a:rPr>
              <a:t>1083 positioners (full </a:t>
            </a:r>
            <a:r>
              <a:rPr lang="en-US" sz="2400" kern="0" dirty="0" err="1" smtClean="0">
                <a:effectLst>
                  <a:outerShdw blurRad="38100" dist="38100" dir="2700000" algn="tl">
                    <a:srgbClr val="000000">
                      <a:alpha val="43137"/>
                    </a:srgbClr>
                  </a:outerShdw>
                </a:effectLst>
              </a:rPr>
              <a:t>FoV</a:t>
            </a:r>
            <a:r>
              <a:rPr lang="en-US" sz="2400" kern="0" dirty="0" smtClean="0">
                <a:effectLst>
                  <a:outerShdw blurRad="38100" dist="38100" dir="2700000" algn="tl">
                    <a:srgbClr val="000000">
                      <a:alpha val="43137"/>
                    </a:srgbClr>
                  </a:outerShdw>
                </a:effectLst>
              </a:rPr>
              <a:t>) with 0.8” fibers feeding </a:t>
            </a:r>
            <a:r>
              <a:rPr lang="en-US" sz="2400" kern="0" dirty="0">
                <a:effectLst>
                  <a:outerShdw blurRad="38100" dist="38100" dir="2700000" algn="tl">
                    <a:srgbClr val="000000">
                      <a:alpha val="43137"/>
                    </a:srgbClr>
                  </a:outerShdw>
                </a:effectLst>
              </a:rPr>
              <a:t>H</a:t>
            </a:r>
            <a:r>
              <a:rPr lang="en-US" sz="2400" kern="0" dirty="0" smtClean="0">
                <a:effectLst>
                  <a:outerShdw blurRad="38100" dist="38100" dir="2700000" algn="tl">
                    <a:srgbClr val="000000">
                      <a:alpha val="43137"/>
                    </a:srgbClr>
                  </a:outerShdw>
                </a:effectLst>
              </a:rPr>
              <a:t>igh Resolution (R~40,000) spectrographs with three </a:t>
            </a:r>
            <a:r>
              <a:rPr lang="en-US" sz="2400" kern="0" dirty="0" err="1" smtClean="0">
                <a:effectLst>
                  <a:outerShdw blurRad="38100" dist="38100" dir="2700000" algn="tl">
                    <a:srgbClr val="000000">
                      <a:alpha val="43137"/>
                    </a:srgbClr>
                  </a:outerShdw>
                </a:effectLst>
              </a:rPr>
              <a:t>λ</a:t>
            </a:r>
            <a:r>
              <a:rPr lang="en-US" sz="2400" kern="0" dirty="0" smtClean="0">
                <a:effectLst>
                  <a:outerShdw blurRad="38100" dist="38100" dir="2700000" algn="tl">
                    <a:srgbClr val="000000">
                      <a:alpha val="43137"/>
                    </a:srgbClr>
                  </a:outerShdw>
                </a:effectLst>
              </a:rPr>
              <a:t>/30 wavelength windows (UV, Blue, Red)</a:t>
            </a:r>
          </a:p>
          <a:p>
            <a:r>
              <a:rPr lang="en-US" sz="2400" kern="0" dirty="0" smtClean="0">
                <a:effectLst>
                  <a:outerShdw blurRad="38100" dist="38100" dir="2700000" algn="tl">
                    <a:srgbClr val="000000">
                      <a:alpha val="43137"/>
                    </a:srgbClr>
                  </a:outerShdw>
                </a:effectLst>
              </a:rPr>
              <a:t>Modular design to allow future installation of IFUs</a:t>
            </a:r>
          </a:p>
        </p:txBody>
      </p:sp>
      <p:sp>
        <p:nvSpPr>
          <p:cNvPr id="6" name="Title 1"/>
          <p:cNvSpPr txBox="1">
            <a:spLocks/>
          </p:cNvSpPr>
          <p:nvPr/>
        </p:nvSpPr>
        <p:spPr bwMode="auto">
          <a:xfrm>
            <a:off x="495301" y="92826"/>
            <a:ext cx="81534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i="1" baseline="0">
                <a:solidFill>
                  <a:schemeClr val="accent3"/>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000" b="1" i="1">
                <a:solidFill>
                  <a:srgbClr val="FFCC00"/>
                </a:solidFill>
                <a:effectLst>
                  <a:outerShdw blurRad="38100" dist="38100" dir="2700000" algn="tl">
                    <a:srgbClr val="000000"/>
                  </a:outerShdw>
                </a:effectLst>
                <a:latin typeface="Book Antiqua" pitchFamily="18" charset="0"/>
              </a:defRPr>
            </a:lvl2pPr>
            <a:lvl3pPr algn="l" rtl="0" eaLnBrk="0" fontAlgn="base" hangingPunct="0">
              <a:spcBef>
                <a:spcPct val="0"/>
              </a:spcBef>
              <a:spcAft>
                <a:spcPct val="0"/>
              </a:spcAft>
              <a:defRPr sz="4000" b="1" i="1">
                <a:solidFill>
                  <a:srgbClr val="FFCC00"/>
                </a:solidFill>
                <a:effectLst>
                  <a:outerShdw blurRad="38100" dist="38100" dir="2700000" algn="tl">
                    <a:srgbClr val="000000"/>
                  </a:outerShdw>
                </a:effectLst>
                <a:latin typeface="Book Antiqua" pitchFamily="18" charset="0"/>
              </a:defRPr>
            </a:lvl3pPr>
            <a:lvl4pPr algn="l" rtl="0" eaLnBrk="0" fontAlgn="base" hangingPunct="0">
              <a:spcBef>
                <a:spcPct val="0"/>
              </a:spcBef>
              <a:spcAft>
                <a:spcPct val="0"/>
              </a:spcAft>
              <a:defRPr sz="4000" b="1" i="1">
                <a:solidFill>
                  <a:srgbClr val="FFCC00"/>
                </a:solidFill>
                <a:effectLst>
                  <a:outerShdw blurRad="38100" dist="38100" dir="2700000" algn="tl">
                    <a:srgbClr val="000000"/>
                  </a:outerShdw>
                </a:effectLst>
                <a:latin typeface="Book Antiqua" pitchFamily="18" charset="0"/>
              </a:defRPr>
            </a:lvl4pPr>
            <a:lvl5pPr algn="l" rtl="0" eaLnBrk="0" fontAlgn="base" hangingPunct="0">
              <a:spcBef>
                <a:spcPct val="0"/>
              </a:spcBef>
              <a:spcAft>
                <a:spcPct val="0"/>
              </a:spcAft>
              <a:defRPr sz="4000" b="1" i="1">
                <a:solidFill>
                  <a:srgbClr val="FFCC00"/>
                </a:solidFill>
                <a:effectLst>
                  <a:outerShdw blurRad="38100" dist="38100" dir="2700000" algn="tl">
                    <a:srgbClr val="000000"/>
                  </a:outerShdw>
                </a:effectLst>
                <a:latin typeface="Book Antiqua" pitchFamily="18" charset="0"/>
              </a:defRPr>
            </a:lvl5pPr>
            <a:lvl6pPr marL="457200" algn="l" rtl="0" eaLnBrk="0" fontAlgn="base" hangingPunct="0">
              <a:spcBef>
                <a:spcPct val="0"/>
              </a:spcBef>
              <a:spcAft>
                <a:spcPct val="0"/>
              </a:spcAft>
              <a:defRPr sz="4000" b="1" i="1">
                <a:solidFill>
                  <a:srgbClr val="FFCC00"/>
                </a:solidFill>
                <a:effectLst>
                  <a:outerShdw blurRad="38100" dist="38100" dir="2700000" algn="tl">
                    <a:srgbClr val="000000"/>
                  </a:outerShdw>
                </a:effectLst>
                <a:latin typeface="Book Antiqua" pitchFamily="18" charset="0"/>
              </a:defRPr>
            </a:lvl6pPr>
            <a:lvl7pPr marL="914400" algn="l" rtl="0" eaLnBrk="0" fontAlgn="base" hangingPunct="0">
              <a:spcBef>
                <a:spcPct val="0"/>
              </a:spcBef>
              <a:spcAft>
                <a:spcPct val="0"/>
              </a:spcAft>
              <a:defRPr sz="4000" b="1" i="1">
                <a:solidFill>
                  <a:srgbClr val="FFCC00"/>
                </a:solidFill>
                <a:effectLst>
                  <a:outerShdw blurRad="38100" dist="38100" dir="2700000" algn="tl">
                    <a:srgbClr val="000000"/>
                  </a:outerShdw>
                </a:effectLst>
                <a:latin typeface="Book Antiqua" pitchFamily="18" charset="0"/>
              </a:defRPr>
            </a:lvl7pPr>
            <a:lvl8pPr marL="1371600" algn="l" rtl="0" eaLnBrk="0" fontAlgn="base" hangingPunct="0">
              <a:spcBef>
                <a:spcPct val="0"/>
              </a:spcBef>
              <a:spcAft>
                <a:spcPct val="0"/>
              </a:spcAft>
              <a:defRPr sz="4000" b="1" i="1">
                <a:solidFill>
                  <a:srgbClr val="FFCC00"/>
                </a:solidFill>
                <a:effectLst>
                  <a:outerShdw blurRad="38100" dist="38100" dir="2700000" algn="tl">
                    <a:srgbClr val="000000"/>
                  </a:outerShdw>
                </a:effectLst>
                <a:latin typeface="Book Antiqua" pitchFamily="18" charset="0"/>
              </a:defRPr>
            </a:lvl8pPr>
            <a:lvl9pPr marL="1828800" algn="l" rtl="0" eaLnBrk="0" fontAlgn="base" hangingPunct="0">
              <a:spcBef>
                <a:spcPct val="0"/>
              </a:spcBef>
              <a:spcAft>
                <a:spcPct val="0"/>
              </a:spcAft>
              <a:defRPr sz="4000" b="1" i="1">
                <a:solidFill>
                  <a:srgbClr val="FFCC00"/>
                </a:solidFill>
                <a:effectLst>
                  <a:outerShdw blurRad="38100" dist="38100" dir="2700000" algn="tl">
                    <a:srgbClr val="000000"/>
                  </a:outerShdw>
                </a:effectLst>
                <a:latin typeface="Book Antiqua" pitchFamily="18" charset="0"/>
              </a:defRPr>
            </a:lvl9pPr>
          </a:lstStyle>
          <a:p>
            <a:r>
              <a:rPr lang="en-US" sz="3200" kern="0" dirty="0" smtClean="0">
                <a:latin typeface="BankGothic Lt BT" panose="020B0607020203060204" pitchFamily="34" charset="0"/>
              </a:rPr>
              <a:t>MSE: the Spectra</a:t>
            </a:r>
            <a:endParaRPr lang="en-US" sz="3200" kern="0" dirty="0">
              <a:latin typeface="BankGothic Lt BT" panose="020B0607020203060204" pitchFamily="34" charset="0"/>
            </a:endParaRPr>
          </a:p>
        </p:txBody>
      </p:sp>
    </p:spTree>
    <p:extLst>
      <p:ext uri="{BB962C8B-B14F-4D97-AF65-F5344CB8AC3E}">
        <p14:creationId xmlns:p14="http://schemas.microsoft.com/office/powerpoint/2010/main" val="1127973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wipe(left)">
                                      <p:cBhvr>
                                        <p:cTn id="25" dur="500"/>
                                        <p:tgtEl>
                                          <p:spTgt spid="5">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
                                            <p:txEl>
                                              <p:pRg st="5" end="5"/>
                                            </p:txEl>
                                          </p:spTgt>
                                        </p:tgtEl>
                                        <p:attrNameLst>
                                          <p:attrName>style.visibility</p:attrName>
                                        </p:attrNameLst>
                                      </p:cBhvr>
                                      <p:to>
                                        <p:strVal val="visible"/>
                                      </p:to>
                                    </p:set>
                                    <p:animEffect transition="in" filter="wipe(left)">
                                      <p:cBhvr>
                                        <p:cTn id="30" dur="500"/>
                                        <p:tgtEl>
                                          <p:spTgt spid="5">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Effect transition="in" filter="wipe(left)">
                                      <p:cBhvr>
                                        <p:cTn id="35" dur="500"/>
                                        <p:tgtEl>
                                          <p:spTgt spid="5">
                                            <p:txEl>
                                              <p:pRg st="6" end="6"/>
                                            </p:tx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5">
                                            <p:txEl>
                                              <p:pRg st="7" end="7"/>
                                            </p:txEl>
                                          </p:spTgt>
                                        </p:tgtEl>
                                        <p:attrNameLst>
                                          <p:attrName>style.visibility</p:attrName>
                                        </p:attrNameLst>
                                      </p:cBhvr>
                                      <p:to>
                                        <p:strVal val="visible"/>
                                      </p:to>
                                    </p:set>
                                    <p:animEffect transition="in" filter="wipe(left)">
                                      <p:cBhvr>
                                        <p:cTn id="38"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Content Placeholder 5"/>
          <p:cNvSpPr txBox="1">
            <a:spLocks/>
          </p:cNvSpPr>
          <p:nvPr/>
        </p:nvSpPr>
        <p:spPr>
          <a:xfrm>
            <a:off x="495299" y="1295400"/>
            <a:ext cx="8496301" cy="4038600"/>
          </a:xfrm>
          <a:prstGeom prst="rect">
            <a:avLst/>
          </a:prstGeom>
        </p:spPr>
        <p:txBody>
          <a:bodyPr>
            <a:noAutofit/>
          </a:bodyPr>
          <a:lstStyle>
            <a:lvl1pPr marL="342900" indent="-342900" algn="l" rtl="0" eaLnBrk="0" fontAlgn="base" hangingPunct="0">
              <a:spcBef>
                <a:spcPct val="20000"/>
              </a:spcBef>
              <a:spcAft>
                <a:spcPct val="0"/>
              </a:spcAft>
              <a:buClr>
                <a:srgbClr val="FF0000"/>
              </a:buClr>
              <a:buFont typeface="Wingdings" pitchFamily="2" charset="2"/>
              <a:buChar char="¯"/>
              <a:defRPr sz="3200" b="1">
                <a:solidFill>
                  <a:schemeClr val="bg1"/>
                </a:solidFill>
                <a:latin typeface="+mn-lt"/>
                <a:ea typeface="+mn-ea"/>
                <a:cs typeface="+mn-cs"/>
              </a:defRPr>
            </a:lvl1pPr>
            <a:lvl2pPr marL="742950" indent="-285750" algn="l" rtl="0" eaLnBrk="0" fontAlgn="base" hangingPunct="0">
              <a:spcBef>
                <a:spcPct val="20000"/>
              </a:spcBef>
              <a:spcAft>
                <a:spcPct val="0"/>
              </a:spcAft>
              <a:buClr>
                <a:srgbClr val="FF0000"/>
              </a:buClr>
              <a:buFont typeface="Wingdings" pitchFamily="2" charset="2"/>
              <a:buChar char="¬"/>
              <a:defRPr sz="2800" b="1">
                <a:solidFill>
                  <a:schemeClr val="bg1"/>
                </a:solidFill>
                <a:latin typeface="+mn-lt"/>
              </a:defRPr>
            </a:lvl2pPr>
            <a:lvl3pPr marL="1143000" indent="-228600" algn="l" rtl="0" eaLnBrk="0" fontAlgn="base" hangingPunct="0">
              <a:spcBef>
                <a:spcPct val="20000"/>
              </a:spcBef>
              <a:spcAft>
                <a:spcPct val="0"/>
              </a:spcAft>
              <a:buClr>
                <a:srgbClr val="FF0000"/>
              </a:buClr>
              <a:buFont typeface="Wingdings" pitchFamily="2" charset="2"/>
              <a:buChar char="³"/>
              <a:defRPr sz="2400" b="1">
                <a:solidFill>
                  <a:schemeClr val="bg1"/>
                </a:solidFill>
                <a:latin typeface="+mn-lt"/>
              </a:defRPr>
            </a:lvl3pPr>
            <a:lvl4pPr marL="1600200" indent="-228600" algn="l" rtl="0" eaLnBrk="0" fontAlgn="base" hangingPunct="0">
              <a:spcBef>
                <a:spcPct val="20000"/>
              </a:spcBef>
              <a:spcAft>
                <a:spcPct val="0"/>
              </a:spcAft>
              <a:buClr>
                <a:srgbClr val="FF0000"/>
              </a:buClr>
              <a:buFont typeface="Wingdings" pitchFamily="2" charset="2"/>
              <a:buChar char="¯"/>
              <a:defRPr sz="2000" b="1">
                <a:solidFill>
                  <a:schemeClr val="bg1"/>
                </a:solidFill>
                <a:latin typeface="+mn-lt"/>
              </a:defRPr>
            </a:lvl4pPr>
            <a:lvl5pPr marL="2057400" indent="-228600" algn="l" rtl="0" eaLnBrk="0" fontAlgn="base" hangingPunct="0">
              <a:spcBef>
                <a:spcPct val="20000"/>
              </a:spcBef>
              <a:spcAft>
                <a:spcPct val="0"/>
              </a:spcAft>
              <a:buClr>
                <a:srgbClr val="FF0000"/>
              </a:buClr>
              <a:buFont typeface="Wingdings" pitchFamily="2" charset="2"/>
              <a:buChar char="¯"/>
              <a:defRPr sz="2000" b="1">
                <a:solidFill>
                  <a:schemeClr val="bg1"/>
                </a:solidFill>
                <a:latin typeface="+mn-lt"/>
              </a:defRPr>
            </a:lvl5pPr>
            <a:lvl6pPr marL="2514600" indent="-228600" algn="l" rtl="0" eaLnBrk="0" fontAlgn="base" hangingPunct="0">
              <a:spcBef>
                <a:spcPct val="20000"/>
              </a:spcBef>
              <a:spcAft>
                <a:spcPct val="0"/>
              </a:spcAft>
              <a:buClr>
                <a:srgbClr val="FF0000"/>
              </a:buClr>
              <a:buFont typeface="Wingdings" pitchFamily="2" charset="2"/>
              <a:buChar char="¯"/>
              <a:defRPr sz="2000" b="1">
                <a:solidFill>
                  <a:schemeClr val="bg1"/>
                </a:solidFill>
                <a:latin typeface="+mn-lt"/>
              </a:defRPr>
            </a:lvl6pPr>
            <a:lvl7pPr marL="2971800" indent="-228600" algn="l" rtl="0" eaLnBrk="0" fontAlgn="base" hangingPunct="0">
              <a:spcBef>
                <a:spcPct val="20000"/>
              </a:spcBef>
              <a:spcAft>
                <a:spcPct val="0"/>
              </a:spcAft>
              <a:buClr>
                <a:srgbClr val="FF0000"/>
              </a:buClr>
              <a:buFont typeface="Wingdings" pitchFamily="2" charset="2"/>
              <a:buChar char="¯"/>
              <a:defRPr sz="2000" b="1">
                <a:solidFill>
                  <a:schemeClr val="bg1"/>
                </a:solidFill>
                <a:latin typeface="+mn-lt"/>
              </a:defRPr>
            </a:lvl7pPr>
            <a:lvl8pPr marL="3429000" indent="-228600" algn="l" rtl="0" eaLnBrk="0" fontAlgn="base" hangingPunct="0">
              <a:spcBef>
                <a:spcPct val="20000"/>
              </a:spcBef>
              <a:spcAft>
                <a:spcPct val="0"/>
              </a:spcAft>
              <a:buClr>
                <a:srgbClr val="FF0000"/>
              </a:buClr>
              <a:buFont typeface="Wingdings" pitchFamily="2" charset="2"/>
              <a:buChar char="¯"/>
              <a:defRPr sz="2000" b="1">
                <a:solidFill>
                  <a:schemeClr val="bg1"/>
                </a:solidFill>
                <a:latin typeface="+mn-lt"/>
              </a:defRPr>
            </a:lvl8pPr>
            <a:lvl9pPr marL="3886200" indent="-228600" algn="l" rtl="0" eaLnBrk="0" fontAlgn="base" hangingPunct="0">
              <a:spcBef>
                <a:spcPct val="20000"/>
              </a:spcBef>
              <a:spcAft>
                <a:spcPct val="0"/>
              </a:spcAft>
              <a:buClr>
                <a:srgbClr val="FF0000"/>
              </a:buClr>
              <a:buFont typeface="Wingdings" pitchFamily="2" charset="2"/>
              <a:buChar char="¯"/>
              <a:defRPr sz="2000" b="1">
                <a:solidFill>
                  <a:schemeClr val="bg1"/>
                </a:solidFill>
                <a:latin typeface="+mn-lt"/>
              </a:defRPr>
            </a:lvl9pPr>
          </a:lstStyle>
          <a:p>
            <a:r>
              <a:rPr lang="en-US" sz="2400" u="sng" kern="0" dirty="0" smtClean="0">
                <a:effectLst>
                  <a:outerShdw blurRad="38100" dist="38100" dir="2700000" algn="tl">
                    <a:srgbClr val="000000">
                      <a:alpha val="43137"/>
                    </a:srgbClr>
                  </a:outerShdw>
                </a:effectLst>
              </a:rPr>
              <a:t>France</a:t>
            </a:r>
          </a:p>
          <a:p>
            <a:r>
              <a:rPr lang="en-US" sz="2400" u="sng" kern="0" dirty="0">
                <a:effectLst>
                  <a:outerShdw blurRad="38100" dist="38100" dir="2700000" algn="tl">
                    <a:srgbClr val="000000">
                      <a:alpha val="43137"/>
                    </a:srgbClr>
                  </a:outerShdw>
                </a:effectLst>
              </a:rPr>
              <a:t>China</a:t>
            </a:r>
            <a:endParaRPr lang="en-US" sz="2400" kern="0" dirty="0" smtClean="0">
              <a:effectLst>
                <a:outerShdw blurRad="38100" dist="38100" dir="2700000" algn="tl">
                  <a:srgbClr val="000000">
                    <a:alpha val="43137"/>
                  </a:srgbClr>
                </a:outerShdw>
              </a:effectLst>
            </a:endParaRPr>
          </a:p>
          <a:p>
            <a:r>
              <a:rPr lang="en-US" sz="2400" u="sng" kern="0" dirty="0" smtClean="0">
                <a:effectLst>
                  <a:outerShdw blurRad="38100" dist="38100" dir="2700000" algn="tl">
                    <a:srgbClr val="000000">
                      <a:alpha val="43137"/>
                    </a:srgbClr>
                  </a:outerShdw>
                </a:effectLst>
              </a:rPr>
              <a:t>Spain</a:t>
            </a:r>
          </a:p>
          <a:p>
            <a:r>
              <a:rPr lang="en-US" sz="2400" u="sng" kern="0" dirty="0" smtClean="0">
                <a:effectLst>
                  <a:outerShdw blurRad="38100" dist="38100" dir="2700000" algn="tl">
                    <a:srgbClr val="000000">
                      <a:alpha val="43137"/>
                    </a:srgbClr>
                  </a:outerShdw>
                </a:effectLst>
              </a:rPr>
              <a:t>Canada</a:t>
            </a:r>
            <a:endParaRPr lang="en-US" sz="2400" kern="0" dirty="0">
              <a:effectLst>
                <a:outerShdw blurRad="38100" dist="38100" dir="2700000" algn="tl">
                  <a:srgbClr val="000000">
                    <a:alpha val="43137"/>
                  </a:srgbClr>
                </a:outerShdw>
              </a:effectLst>
            </a:endParaRPr>
          </a:p>
          <a:p>
            <a:r>
              <a:rPr lang="en-US" sz="2400" u="sng" kern="0" dirty="0" smtClean="0">
                <a:effectLst>
                  <a:outerShdw blurRad="38100" dist="38100" dir="2700000" algn="tl">
                    <a:srgbClr val="000000">
                      <a:alpha val="43137"/>
                    </a:srgbClr>
                  </a:outerShdw>
                </a:effectLst>
              </a:rPr>
              <a:t>Australia</a:t>
            </a:r>
            <a:endParaRPr lang="en-US" sz="2400" kern="0" dirty="0" smtClean="0">
              <a:effectLst>
                <a:outerShdw blurRad="38100" dist="38100" dir="2700000" algn="tl">
                  <a:srgbClr val="000000">
                    <a:alpha val="43137"/>
                  </a:srgbClr>
                </a:outerShdw>
              </a:effectLst>
            </a:endParaRPr>
          </a:p>
          <a:p>
            <a:r>
              <a:rPr lang="en-US" sz="2400" u="sng" kern="0" dirty="0">
                <a:effectLst>
                  <a:outerShdw blurRad="38100" dist="38100" dir="2700000" algn="tl">
                    <a:srgbClr val="000000">
                      <a:alpha val="43137"/>
                    </a:srgbClr>
                  </a:outerShdw>
                </a:effectLst>
              </a:rPr>
              <a:t>Hawaii</a:t>
            </a:r>
            <a:endParaRPr lang="en-US" sz="2400" kern="0" dirty="0">
              <a:effectLst>
                <a:outerShdw blurRad="38100" dist="38100" dir="2700000" algn="tl">
                  <a:srgbClr val="000000">
                    <a:alpha val="43137"/>
                  </a:srgbClr>
                </a:outerShdw>
              </a:effectLst>
            </a:endParaRPr>
          </a:p>
          <a:p>
            <a:r>
              <a:rPr lang="en-US" sz="2400" u="sng" kern="0" dirty="0" smtClean="0">
                <a:effectLst>
                  <a:outerShdw blurRad="38100" dist="38100" dir="2700000" algn="tl">
                    <a:srgbClr val="000000">
                      <a:alpha val="43137"/>
                    </a:srgbClr>
                  </a:outerShdw>
                </a:effectLst>
              </a:rPr>
              <a:t>India</a:t>
            </a:r>
          </a:p>
          <a:p>
            <a:r>
              <a:rPr lang="en-US" sz="2400" u="sng" kern="0" dirty="0">
                <a:effectLst>
                  <a:outerShdw blurRad="38100" dist="38100" dir="2700000" algn="tl">
                    <a:srgbClr val="000000">
                      <a:alpha val="43137"/>
                    </a:srgbClr>
                  </a:outerShdw>
                </a:effectLst>
              </a:rPr>
              <a:t>CFHT Corporation </a:t>
            </a:r>
            <a:r>
              <a:rPr lang="en-US" sz="2400" kern="0" dirty="0">
                <a:effectLst>
                  <a:outerShdw blurRad="38100" dist="38100" dir="2700000" algn="tl">
                    <a:srgbClr val="000000">
                      <a:alpha val="43137"/>
                    </a:srgbClr>
                  </a:outerShdw>
                </a:effectLst>
              </a:rPr>
              <a:t>(Project Scientist: Alan </a:t>
            </a:r>
            <a:r>
              <a:rPr lang="en-US" sz="2400" kern="0" dirty="0" err="1">
                <a:effectLst>
                  <a:outerShdw blurRad="38100" dist="38100" dir="2700000" algn="tl">
                    <a:srgbClr val="000000">
                      <a:alpha val="43137"/>
                    </a:srgbClr>
                  </a:outerShdw>
                </a:effectLst>
              </a:rPr>
              <a:t>McConnachie</a:t>
            </a:r>
            <a:r>
              <a:rPr lang="en-US" sz="2400" kern="0" dirty="0">
                <a:effectLst>
                  <a:outerShdw blurRad="38100" dist="38100" dir="2700000" algn="tl">
                    <a:srgbClr val="000000">
                      <a:alpha val="43137"/>
                    </a:srgbClr>
                  </a:outerShdw>
                </a:effectLst>
              </a:rPr>
              <a:t>, Manager: Rick </a:t>
            </a:r>
            <a:r>
              <a:rPr lang="en-US" sz="2400" kern="0" dirty="0" err="1">
                <a:effectLst>
                  <a:outerShdw blurRad="38100" dist="38100" dir="2700000" algn="tl">
                    <a:srgbClr val="000000">
                      <a:alpha val="43137"/>
                    </a:srgbClr>
                  </a:outerShdw>
                </a:effectLst>
              </a:rPr>
              <a:t>Murowinski</a:t>
            </a:r>
            <a:r>
              <a:rPr lang="en-US" sz="2400" kern="0" dirty="0">
                <a:effectLst>
                  <a:outerShdw blurRad="38100" dist="38100" dir="2700000" algn="tl">
                    <a:srgbClr val="000000">
                      <a:alpha val="43137"/>
                    </a:srgbClr>
                  </a:outerShdw>
                </a:effectLst>
              </a:rPr>
              <a:t>, Engineer: Kei Szeto</a:t>
            </a:r>
            <a:r>
              <a:rPr lang="en-US" sz="2400" kern="0" dirty="0" smtClean="0">
                <a:effectLst>
                  <a:outerShdw blurRad="38100" dist="38100" dir="2700000" algn="tl">
                    <a:srgbClr val="000000">
                      <a:alpha val="43137"/>
                    </a:srgbClr>
                  </a:outerShdw>
                </a:effectLst>
              </a:rPr>
              <a:t>)</a:t>
            </a:r>
          </a:p>
          <a:p>
            <a:r>
              <a:rPr lang="en-US" sz="2400" u="sng" kern="0" dirty="0" smtClean="0">
                <a:effectLst>
                  <a:outerShdw blurRad="38100" dist="38100" dir="2700000" algn="tl">
                    <a:srgbClr val="000000">
                      <a:alpha val="43137"/>
                    </a:srgbClr>
                  </a:outerShdw>
                </a:effectLst>
              </a:rPr>
              <a:t>Your country or institution here!</a:t>
            </a:r>
          </a:p>
          <a:p>
            <a:r>
              <a:rPr lang="en-US" sz="2400" kern="0" dirty="0" smtClean="0">
                <a:effectLst>
                  <a:outerShdw blurRad="38100" dist="38100" dir="2700000" algn="tl">
                    <a:srgbClr val="000000">
                      <a:alpha val="43137"/>
                    </a:srgbClr>
                  </a:outerShdw>
                </a:effectLst>
              </a:rPr>
              <a:t>Governance through a Management Group and a Science Advisory Group</a:t>
            </a:r>
          </a:p>
        </p:txBody>
      </p:sp>
      <p:sp>
        <p:nvSpPr>
          <p:cNvPr id="6" name="Title 1"/>
          <p:cNvSpPr txBox="1">
            <a:spLocks/>
          </p:cNvSpPr>
          <p:nvPr/>
        </p:nvSpPr>
        <p:spPr bwMode="auto">
          <a:xfrm>
            <a:off x="495301" y="92826"/>
            <a:ext cx="81534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i="1" baseline="0">
                <a:solidFill>
                  <a:schemeClr val="accent3"/>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000" b="1" i="1">
                <a:solidFill>
                  <a:srgbClr val="FFCC00"/>
                </a:solidFill>
                <a:effectLst>
                  <a:outerShdw blurRad="38100" dist="38100" dir="2700000" algn="tl">
                    <a:srgbClr val="000000"/>
                  </a:outerShdw>
                </a:effectLst>
                <a:latin typeface="Book Antiqua" pitchFamily="18" charset="0"/>
              </a:defRPr>
            </a:lvl2pPr>
            <a:lvl3pPr algn="l" rtl="0" eaLnBrk="0" fontAlgn="base" hangingPunct="0">
              <a:spcBef>
                <a:spcPct val="0"/>
              </a:spcBef>
              <a:spcAft>
                <a:spcPct val="0"/>
              </a:spcAft>
              <a:defRPr sz="4000" b="1" i="1">
                <a:solidFill>
                  <a:srgbClr val="FFCC00"/>
                </a:solidFill>
                <a:effectLst>
                  <a:outerShdw blurRad="38100" dist="38100" dir="2700000" algn="tl">
                    <a:srgbClr val="000000"/>
                  </a:outerShdw>
                </a:effectLst>
                <a:latin typeface="Book Antiqua" pitchFamily="18" charset="0"/>
              </a:defRPr>
            </a:lvl3pPr>
            <a:lvl4pPr algn="l" rtl="0" eaLnBrk="0" fontAlgn="base" hangingPunct="0">
              <a:spcBef>
                <a:spcPct val="0"/>
              </a:spcBef>
              <a:spcAft>
                <a:spcPct val="0"/>
              </a:spcAft>
              <a:defRPr sz="4000" b="1" i="1">
                <a:solidFill>
                  <a:srgbClr val="FFCC00"/>
                </a:solidFill>
                <a:effectLst>
                  <a:outerShdw blurRad="38100" dist="38100" dir="2700000" algn="tl">
                    <a:srgbClr val="000000"/>
                  </a:outerShdw>
                </a:effectLst>
                <a:latin typeface="Book Antiqua" pitchFamily="18" charset="0"/>
              </a:defRPr>
            </a:lvl4pPr>
            <a:lvl5pPr algn="l" rtl="0" eaLnBrk="0" fontAlgn="base" hangingPunct="0">
              <a:spcBef>
                <a:spcPct val="0"/>
              </a:spcBef>
              <a:spcAft>
                <a:spcPct val="0"/>
              </a:spcAft>
              <a:defRPr sz="4000" b="1" i="1">
                <a:solidFill>
                  <a:srgbClr val="FFCC00"/>
                </a:solidFill>
                <a:effectLst>
                  <a:outerShdw blurRad="38100" dist="38100" dir="2700000" algn="tl">
                    <a:srgbClr val="000000"/>
                  </a:outerShdw>
                </a:effectLst>
                <a:latin typeface="Book Antiqua" pitchFamily="18" charset="0"/>
              </a:defRPr>
            </a:lvl5pPr>
            <a:lvl6pPr marL="457200" algn="l" rtl="0" eaLnBrk="0" fontAlgn="base" hangingPunct="0">
              <a:spcBef>
                <a:spcPct val="0"/>
              </a:spcBef>
              <a:spcAft>
                <a:spcPct val="0"/>
              </a:spcAft>
              <a:defRPr sz="4000" b="1" i="1">
                <a:solidFill>
                  <a:srgbClr val="FFCC00"/>
                </a:solidFill>
                <a:effectLst>
                  <a:outerShdw blurRad="38100" dist="38100" dir="2700000" algn="tl">
                    <a:srgbClr val="000000"/>
                  </a:outerShdw>
                </a:effectLst>
                <a:latin typeface="Book Antiqua" pitchFamily="18" charset="0"/>
              </a:defRPr>
            </a:lvl6pPr>
            <a:lvl7pPr marL="914400" algn="l" rtl="0" eaLnBrk="0" fontAlgn="base" hangingPunct="0">
              <a:spcBef>
                <a:spcPct val="0"/>
              </a:spcBef>
              <a:spcAft>
                <a:spcPct val="0"/>
              </a:spcAft>
              <a:defRPr sz="4000" b="1" i="1">
                <a:solidFill>
                  <a:srgbClr val="FFCC00"/>
                </a:solidFill>
                <a:effectLst>
                  <a:outerShdw blurRad="38100" dist="38100" dir="2700000" algn="tl">
                    <a:srgbClr val="000000"/>
                  </a:outerShdw>
                </a:effectLst>
                <a:latin typeface="Book Antiqua" pitchFamily="18" charset="0"/>
              </a:defRPr>
            </a:lvl7pPr>
            <a:lvl8pPr marL="1371600" algn="l" rtl="0" eaLnBrk="0" fontAlgn="base" hangingPunct="0">
              <a:spcBef>
                <a:spcPct val="0"/>
              </a:spcBef>
              <a:spcAft>
                <a:spcPct val="0"/>
              </a:spcAft>
              <a:defRPr sz="4000" b="1" i="1">
                <a:solidFill>
                  <a:srgbClr val="FFCC00"/>
                </a:solidFill>
                <a:effectLst>
                  <a:outerShdw blurRad="38100" dist="38100" dir="2700000" algn="tl">
                    <a:srgbClr val="000000"/>
                  </a:outerShdw>
                </a:effectLst>
                <a:latin typeface="Book Antiqua" pitchFamily="18" charset="0"/>
              </a:defRPr>
            </a:lvl8pPr>
            <a:lvl9pPr marL="1828800" algn="l" rtl="0" eaLnBrk="0" fontAlgn="base" hangingPunct="0">
              <a:spcBef>
                <a:spcPct val="0"/>
              </a:spcBef>
              <a:spcAft>
                <a:spcPct val="0"/>
              </a:spcAft>
              <a:defRPr sz="4000" b="1" i="1">
                <a:solidFill>
                  <a:srgbClr val="FFCC00"/>
                </a:solidFill>
                <a:effectLst>
                  <a:outerShdw blurRad="38100" dist="38100" dir="2700000" algn="tl">
                    <a:srgbClr val="000000"/>
                  </a:outerShdw>
                </a:effectLst>
                <a:latin typeface="Book Antiqua" pitchFamily="18" charset="0"/>
              </a:defRPr>
            </a:lvl9pPr>
          </a:lstStyle>
          <a:p>
            <a:r>
              <a:rPr lang="en-US" sz="3200" kern="0" dirty="0" smtClean="0">
                <a:latin typeface="BankGothic Lt BT" panose="020B0607020203060204" pitchFamily="34" charset="0"/>
              </a:rPr>
              <a:t>Who’s involved in MSE?</a:t>
            </a:r>
            <a:endParaRPr lang="en-US" sz="3200" kern="0" dirty="0">
              <a:latin typeface="BankGothic Lt BT" panose="020B0607020203060204" pitchFamily="34" charset="0"/>
            </a:endParaRPr>
          </a:p>
        </p:txBody>
      </p:sp>
    </p:spTree>
    <p:extLst>
      <p:ext uri="{BB962C8B-B14F-4D97-AF65-F5344CB8AC3E}">
        <p14:creationId xmlns:p14="http://schemas.microsoft.com/office/powerpoint/2010/main" val="775646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Content Placeholder 5"/>
          <p:cNvSpPr txBox="1">
            <a:spLocks/>
          </p:cNvSpPr>
          <p:nvPr/>
        </p:nvSpPr>
        <p:spPr>
          <a:xfrm>
            <a:off x="495299" y="1066800"/>
            <a:ext cx="8153401" cy="5181600"/>
          </a:xfrm>
          <a:prstGeom prst="rect">
            <a:avLst/>
          </a:prstGeom>
        </p:spPr>
        <p:txBody>
          <a:bodyPr>
            <a:noAutofit/>
          </a:bodyPr>
          <a:lstStyle>
            <a:lvl1pPr marL="342900" indent="-342900" algn="l" rtl="0" eaLnBrk="0" fontAlgn="base" hangingPunct="0">
              <a:spcBef>
                <a:spcPct val="20000"/>
              </a:spcBef>
              <a:spcAft>
                <a:spcPct val="0"/>
              </a:spcAft>
              <a:buClr>
                <a:srgbClr val="FF0000"/>
              </a:buClr>
              <a:buFont typeface="Wingdings" pitchFamily="2" charset="2"/>
              <a:buChar char="¯"/>
              <a:defRPr sz="3200" b="1">
                <a:solidFill>
                  <a:schemeClr val="bg1"/>
                </a:solidFill>
                <a:latin typeface="+mn-lt"/>
                <a:ea typeface="+mn-ea"/>
                <a:cs typeface="+mn-cs"/>
              </a:defRPr>
            </a:lvl1pPr>
            <a:lvl2pPr marL="742950" indent="-285750" algn="l" rtl="0" eaLnBrk="0" fontAlgn="base" hangingPunct="0">
              <a:spcBef>
                <a:spcPct val="20000"/>
              </a:spcBef>
              <a:spcAft>
                <a:spcPct val="0"/>
              </a:spcAft>
              <a:buClr>
                <a:srgbClr val="FF0000"/>
              </a:buClr>
              <a:buFont typeface="Wingdings" pitchFamily="2" charset="2"/>
              <a:buChar char="¬"/>
              <a:defRPr sz="2800" b="1">
                <a:solidFill>
                  <a:schemeClr val="bg1"/>
                </a:solidFill>
                <a:latin typeface="+mn-lt"/>
              </a:defRPr>
            </a:lvl2pPr>
            <a:lvl3pPr marL="1143000" indent="-228600" algn="l" rtl="0" eaLnBrk="0" fontAlgn="base" hangingPunct="0">
              <a:spcBef>
                <a:spcPct val="20000"/>
              </a:spcBef>
              <a:spcAft>
                <a:spcPct val="0"/>
              </a:spcAft>
              <a:buClr>
                <a:srgbClr val="FF0000"/>
              </a:buClr>
              <a:buFont typeface="Wingdings" pitchFamily="2" charset="2"/>
              <a:buChar char="³"/>
              <a:defRPr sz="2400" b="1">
                <a:solidFill>
                  <a:schemeClr val="bg1"/>
                </a:solidFill>
                <a:latin typeface="+mn-lt"/>
              </a:defRPr>
            </a:lvl3pPr>
            <a:lvl4pPr marL="1600200" indent="-228600" algn="l" rtl="0" eaLnBrk="0" fontAlgn="base" hangingPunct="0">
              <a:spcBef>
                <a:spcPct val="20000"/>
              </a:spcBef>
              <a:spcAft>
                <a:spcPct val="0"/>
              </a:spcAft>
              <a:buClr>
                <a:srgbClr val="FF0000"/>
              </a:buClr>
              <a:buFont typeface="Wingdings" pitchFamily="2" charset="2"/>
              <a:buChar char="¯"/>
              <a:defRPr sz="2000" b="1">
                <a:solidFill>
                  <a:schemeClr val="bg1"/>
                </a:solidFill>
                <a:latin typeface="+mn-lt"/>
              </a:defRPr>
            </a:lvl4pPr>
            <a:lvl5pPr marL="2057400" indent="-228600" algn="l" rtl="0" eaLnBrk="0" fontAlgn="base" hangingPunct="0">
              <a:spcBef>
                <a:spcPct val="20000"/>
              </a:spcBef>
              <a:spcAft>
                <a:spcPct val="0"/>
              </a:spcAft>
              <a:buClr>
                <a:srgbClr val="FF0000"/>
              </a:buClr>
              <a:buFont typeface="Wingdings" pitchFamily="2" charset="2"/>
              <a:buChar char="¯"/>
              <a:defRPr sz="2000" b="1">
                <a:solidFill>
                  <a:schemeClr val="bg1"/>
                </a:solidFill>
                <a:latin typeface="+mn-lt"/>
              </a:defRPr>
            </a:lvl5pPr>
            <a:lvl6pPr marL="2514600" indent="-228600" algn="l" rtl="0" eaLnBrk="0" fontAlgn="base" hangingPunct="0">
              <a:spcBef>
                <a:spcPct val="20000"/>
              </a:spcBef>
              <a:spcAft>
                <a:spcPct val="0"/>
              </a:spcAft>
              <a:buClr>
                <a:srgbClr val="FF0000"/>
              </a:buClr>
              <a:buFont typeface="Wingdings" pitchFamily="2" charset="2"/>
              <a:buChar char="¯"/>
              <a:defRPr sz="2000" b="1">
                <a:solidFill>
                  <a:schemeClr val="bg1"/>
                </a:solidFill>
                <a:latin typeface="+mn-lt"/>
              </a:defRPr>
            </a:lvl6pPr>
            <a:lvl7pPr marL="2971800" indent="-228600" algn="l" rtl="0" eaLnBrk="0" fontAlgn="base" hangingPunct="0">
              <a:spcBef>
                <a:spcPct val="20000"/>
              </a:spcBef>
              <a:spcAft>
                <a:spcPct val="0"/>
              </a:spcAft>
              <a:buClr>
                <a:srgbClr val="FF0000"/>
              </a:buClr>
              <a:buFont typeface="Wingdings" pitchFamily="2" charset="2"/>
              <a:buChar char="¯"/>
              <a:defRPr sz="2000" b="1">
                <a:solidFill>
                  <a:schemeClr val="bg1"/>
                </a:solidFill>
                <a:latin typeface="+mn-lt"/>
              </a:defRPr>
            </a:lvl7pPr>
            <a:lvl8pPr marL="3429000" indent="-228600" algn="l" rtl="0" eaLnBrk="0" fontAlgn="base" hangingPunct="0">
              <a:spcBef>
                <a:spcPct val="20000"/>
              </a:spcBef>
              <a:spcAft>
                <a:spcPct val="0"/>
              </a:spcAft>
              <a:buClr>
                <a:srgbClr val="FF0000"/>
              </a:buClr>
              <a:buFont typeface="Wingdings" pitchFamily="2" charset="2"/>
              <a:buChar char="¯"/>
              <a:defRPr sz="2000" b="1">
                <a:solidFill>
                  <a:schemeClr val="bg1"/>
                </a:solidFill>
                <a:latin typeface="+mn-lt"/>
              </a:defRPr>
            </a:lvl8pPr>
            <a:lvl9pPr marL="3886200" indent="-228600" algn="l" rtl="0" eaLnBrk="0" fontAlgn="base" hangingPunct="0">
              <a:spcBef>
                <a:spcPct val="20000"/>
              </a:spcBef>
              <a:spcAft>
                <a:spcPct val="0"/>
              </a:spcAft>
              <a:buClr>
                <a:srgbClr val="FF0000"/>
              </a:buClr>
              <a:buFont typeface="Wingdings" pitchFamily="2" charset="2"/>
              <a:buChar char="¯"/>
              <a:defRPr sz="2000" b="1">
                <a:solidFill>
                  <a:schemeClr val="bg1"/>
                </a:solidFill>
                <a:latin typeface="+mn-lt"/>
              </a:defRPr>
            </a:lvl9pPr>
          </a:lstStyle>
          <a:p>
            <a:r>
              <a:rPr lang="en-US" sz="2400" kern="0" dirty="0" err="1">
                <a:effectLst>
                  <a:outerShdw blurRad="38100" dist="38100" dir="2700000" algn="tl">
                    <a:srgbClr val="000000">
                      <a:alpha val="43137"/>
                    </a:srgbClr>
                  </a:outerShdw>
                </a:effectLst>
              </a:rPr>
              <a:t>Maunakea</a:t>
            </a:r>
            <a:r>
              <a:rPr lang="en-US" sz="2400" kern="0" dirty="0">
                <a:effectLst>
                  <a:outerShdw blurRad="38100" dist="38100" dir="2700000" algn="tl">
                    <a:srgbClr val="000000">
                      <a:alpha val="43137"/>
                    </a:srgbClr>
                  </a:outerShdw>
                </a:effectLst>
              </a:rPr>
              <a:t> </a:t>
            </a:r>
            <a:r>
              <a:rPr lang="en-US" sz="2400" kern="0" dirty="0" smtClean="0">
                <a:effectLst>
                  <a:outerShdw blurRad="38100" dist="38100" dir="2700000" algn="tl">
                    <a:srgbClr val="000000">
                      <a:alpha val="43137"/>
                    </a:srgbClr>
                  </a:outerShdw>
                </a:effectLst>
              </a:rPr>
              <a:t>(+20 </a:t>
            </a:r>
            <a:r>
              <a:rPr lang="en-US" sz="2400" kern="0" dirty="0" err="1" smtClean="0">
                <a:effectLst>
                  <a:outerShdw blurRad="38100" dist="38100" dir="2700000" algn="tl">
                    <a:srgbClr val="000000">
                      <a:alpha val="43137"/>
                    </a:srgbClr>
                  </a:outerShdw>
                </a:effectLst>
              </a:rPr>
              <a:t>Lat</a:t>
            </a:r>
            <a:r>
              <a:rPr lang="en-US" sz="2400" kern="0" dirty="0" smtClean="0">
                <a:effectLst>
                  <a:outerShdw blurRad="38100" dist="38100" dir="2700000" algn="tl">
                    <a:srgbClr val="000000">
                      <a:alpha val="43137"/>
                    </a:srgbClr>
                  </a:outerShdw>
                </a:effectLst>
              </a:rPr>
              <a:t>) is </a:t>
            </a:r>
            <a:r>
              <a:rPr lang="en-US" sz="2400" kern="0" dirty="0">
                <a:effectLst>
                  <a:outerShdw blurRad="38100" dist="38100" dir="2700000" algn="tl">
                    <a:srgbClr val="000000">
                      <a:alpha val="43137"/>
                    </a:srgbClr>
                  </a:outerShdw>
                </a:effectLst>
              </a:rPr>
              <a:t>best telescope site </a:t>
            </a:r>
            <a:r>
              <a:rPr lang="en-US" sz="2400" kern="0" dirty="0" smtClean="0">
                <a:effectLst>
                  <a:outerShdw blurRad="38100" dist="38100" dir="2700000" algn="tl">
                    <a:srgbClr val="000000">
                      <a:alpha val="43137"/>
                    </a:srgbClr>
                  </a:outerShdw>
                </a:effectLst>
              </a:rPr>
              <a:t>N of equator</a:t>
            </a:r>
            <a:endParaRPr lang="en-US" sz="2400" kern="0" dirty="0">
              <a:effectLst>
                <a:outerShdw blurRad="38100" dist="38100" dir="2700000" algn="tl">
                  <a:srgbClr val="000000">
                    <a:alpha val="43137"/>
                  </a:srgbClr>
                </a:outerShdw>
              </a:effectLst>
            </a:endParaRPr>
          </a:p>
          <a:p>
            <a:r>
              <a:rPr lang="en-US" sz="2400" kern="0" dirty="0">
                <a:effectLst>
                  <a:outerShdw blurRad="38100" dist="38100" dir="2700000" algn="tl">
                    <a:srgbClr val="000000">
                      <a:alpha val="43137"/>
                    </a:srgbClr>
                  </a:outerShdw>
                </a:effectLst>
              </a:rPr>
              <a:t>After TMT siting, no new sites on Maunakea</a:t>
            </a:r>
          </a:p>
          <a:p>
            <a:r>
              <a:rPr lang="en-US" sz="2400" kern="0" dirty="0">
                <a:effectLst>
                  <a:outerShdw blurRad="38100" dist="38100" dir="2700000" algn="tl">
                    <a:srgbClr val="000000">
                      <a:alpha val="43137"/>
                    </a:srgbClr>
                  </a:outerShdw>
                </a:effectLst>
              </a:rPr>
              <a:t>Redevelopment </a:t>
            </a:r>
            <a:r>
              <a:rPr lang="en-US" sz="2400" kern="0" dirty="0" smtClean="0">
                <a:effectLst>
                  <a:outerShdw blurRad="38100" dist="38100" dir="2700000" algn="tl">
                    <a:srgbClr val="000000">
                      <a:alpha val="43137"/>
                    </a:srgbClr>
                  </a:outerShdw>
                </a:effectLst>
              </a:rPr>
              <a:t>is permitted, and CFHT has 40 years of good community relations [</a:t>
            </a:r>
            <a:r>
              <a:rPr lang="en-US" sz="2400" kern="0" dirty="0" err="1" smtClean="0">
                <a:effectLst>
                  <a:outerShdw blurRad="38100" dist="38100" dir="2700000" algn="tl">
                    <a:srgbClr val="000000">
                      <a:alpha val="43137"/>
                    </a:srgbClr>
                  </a:outerShdw>
                </a:effectLst>
              </a:rPr>
              <a:t>EnVision</a:t>
            </a:r>
            <a:r>
              <a:rPr lang="en-US" sz="2400" kern="0" dirty="0" smtClean="0">
                <a:effectLst>
                  <a:outerShdw blurRad="38100" dist="38100" dir="2700000" algn="tl">
                    <a:srgbClr val="000000">
                      <a:alpha val="43137"/>
                    </a:srgbClr>
                  </a:outerShdw>
                </a:effectLst>
              </a:rPr>
              <a:t> </a:t>
            </a:r>
            <a:r>
              <a:rPr lang="en-US" sz="2400" kern="0" dirty="0" err="1" smtClean="0">
                <a:effectLst>
                  <a:outerShdw blurRad="38100" dist="38100" dir="2700000" algn="tl">
                    <a:srgbClr val="000000">
                      <a:alpha val="43137"/>
                    </a:srgbClr>
                  </a:outerShdw>
                </a:effectLst>
              </a:rPr>
              <a:t>Maunakea</a:t>
            </a:r>
            <a:r>
              <a:rPr lang="en-US" sz="2400" kern="0" dirty="0" smtClean="0">
                <a:effectLst>
                  <a:outerShdw blurRad="38100" dist="38100" dir="2700000" algn="tl">
                    <a:srgbClr val="000000">
                      <a:alpha val="43137"/>
                    </a:srgbClr>
                  </a:outerShdw>
                </a:effectLst>
              </a:rPr>
              <a:t>]</a:t>
            </a:r>
            <a:endParaRPr lang="en-US" sz="2400" kern="0" dirty="0">
              <a:effectLst>
                <a:outerShdw blurRad="38100" dist="38100" dir="2700000" algn="tl">
                  <a:srgbClr val="000000">
                    <a:alpha val="43137"/>
                  </a:srgbClr>
                </a:outerShdw>
              </a:effectLst>
            </a:endParaRPr>
          </a:p>
          <a:p>
            <a:endParaRPr lang="en-US" sz="2400" kern="0" dirty="0">
              <a:effectLst>
                <a:outerShdw blurRad="38100" dist="38100" dir="2700000" algn="tl">
                  <a:srgbClr val="000000">
                    <a:alpha val="43137"/>
                  </a:srgbClr>
                </a:outerShdw>
              </a:effectLst>
            </a:endParaRPr>
          </a:p>
          <a:p>
            <a:r>
              <a:rPr lang="en-US" sz="2400" kern="0" dirty="0" smtClean="0">
                <a:effectLst>
                  <a:outerShdw blurRad="38100" dist="38100" dir="2700000" algn="tl">
                    <a:srgbClr val="000000">
                      <a:alpha val="43137"/>
                    </a:srgbClr>
                  </a:outerShdw>
                </a:effectLst>
              </a:rPr>
              <a:t>Subsystem Conceptual Design Reviews concluded</a:t>
            </a:r>
          </a:p>
          <a:p>
            <a:r>
              <a:rPr lang="en-US" sz="2400" kern="0" dirty="0" smtClean="0">
                <a:effectLst>
                  <a:outerShdw blurRad="38100" dist="38100" dir="2700000" algn="tl">
                    <a:srgbClr val="000000">
                      <a:alpha val="43137"/>
                    </a:srgbClr>
                  </a:outerShdw>
                </a:effectLst>
              </a:rPr>
              <a:t>System Conceptual Design Review mid-January 2018 (chair: Michael Strauss)</a:t>
            </a:r>
          </a:p>
          <a:p>
            <a:r>
              <a:rPr lang="en-US" sz="2400" kern="0" dirty="0" smtClean="0">
                <a:effectLst>
                  <a:outerShdw blurRad="38100" dist="38100" dir="2700000" algn="tl">
                    <a:srgbClr val="000000">
                      <a:alpha val="43137"/>
                    </a:srgbClr>
                  </a:outerShdw>
                </a:effectLst>
              </a:rPr>
              <a:t>Prospectus will follow by March 2018</a:t>
            </a:r>
          </a:p>
          <a:p>
            <a:endParaRPr lang="en-US" sz="2400" kern="0" dirty="0" smtClean="0">
              <a:effectLst>
                <a:outerShdw blurRad="38100" dist="38100" dir="2700000" algn="tl">
                  <a:srgbClr val="000000">
                    <a:alpha val="43137"/>
                  </a:srgbClr>
                </a:outerShdw>
              </a:effectLst>
            </a:endParaRPr>
          </a:p>
          <a:p>
            <a:r>
              <a:rPr lang="en-US" sz="2400" kern="0" dirty="0" smtClean="0">
                <a:effectLst>
                  <a:outerShdw blurRad="38100" dist="38100" dir="2700000" algn="tl">
                    <a:srgbClr val="000000">
                      <a:alpha val="43137"/>
                    </a:srgbClr>
                  </a:outerShdw>
                </a:effectLst>
              </a:rPr>
              <a:t>Project Office is working under a $300M cost cap</a:t>
            </a:r>
          </a:p>
          <a:p>
            <a:r>
              <a:rPr lang="en-US" sz="2400" kern="0" dirty="0" smtClean="0">
                <a:effectLst>
                  <a:outerShdw blurRad="38100" dist="38100" dir="2700000" algn="tl">
                    <a:srgbClr val="000000">
                      <a:alpha val="43137"/>
                    </a:srgbClr>
                  </a:outerShdw>
                </a:effectLst>
              </a:rPr>
              <a:t>Cost/Performance Trade Studies will be a Project Office priority in 2018, as part of</a:t>
            </a:r>
            <a:r>
              <a:rPr lang="mr-IN" sz="2400" kern="0" dirty="0" smtClean="0">
                <a:effectLst>
                  <a:outerShdw blurRad="38100" dist="38100" dir="2700000" algn="tl">
                    <a:srgbClr val="000000">
                      <a:alpha val="43137"/>
                    </a:srgbClr>
                  </a:outerShdw>
                </a:effectLst>
              </a:rPr>
              <a:t>…</a:t>
            </a:r>
            <a:endParaRPr lang="en-US" sz="2400" kern="0" dirty="0" smtClean="0">
              <a:effectLst>
                <a:outerShdw blurRad="38100" dist="38100" dir="2700000" algn="tl">
                  <a:srgbClr val="000000">
                    <a:alpha val="43137"/>
                  </a:srgbClr>
                </a:outerShdw>
              </a:effectLst>
            </a:endParaRPr>
          </a:p>
        </p:txBody>
      </p:sp>
      <p:sp>
        <p:nvSpPr>
          <p:cNvPr id="6" name="Title 1"/>
          <p:cNvSpPr txBox="1">
            <a:spLocks/>
          </p:cNvSpPr>
          <p:nvPr/>
        </p:nvSpPr>
        <p:spPr bwMode="auto">
          <a:xfrm>
            <a:off x="495301" y="92826"/>
            <a:ext cx="81534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i="1" baseline="0">
                <a:solidFill>
                  <a:schemeClr val="accent3"/>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000" b="1" i="1">
                <a:solidFill>
                  <a:srgbClr val="FFCC00"/>
                </a:solidFill>
                <a:effectLst>
                  <a:outerShdw blurRad="38100" dist="38100" dir="2700000" algn="tl">
                    <a:srgbClr val="000000"/>
                  </a:outerShdw>
                </a:effectLst>
                <a:latin typeface="Book Antiqua" pitchFamily="18" charset="0"/>
              </a:defRPr>
            </a:lvl2pPr>
            <a:lvl3pPr algn="l" rtl="0" eaLnBrk="0" fontAlgn="base" hangingPunct="0">
              <a:spcBef>
                <a:spcPct val="0"/>
              </a:spcBef>
              <a:spcAft>
                <a:spcPct val="0"/>
              </a:spcAft>
              <a:defRPr sz="4000" b="1" i="1">
                <a:solidFill>
                  <a:srgbClr val="FFCC00"/>
                </a:solidFill>
                <a:effectLst>
                  <a:outerShdw blurRad="38100" dist="38100" dir="2700000" algn="tl">
                    <a:srgbClr val="000000"/>
                  </a:outerShdw>
                </a:effectLst>
                <a:latin typeface="Book Antiqua" pitchFamily="18" charset="0"/>
              </a:defRPr>
            </a:lvl3pPr>
            <a:lvl4pPr algn="l" rtl="0" eaLnBrk="0" fontAlgn="base" hangingPunct="0">
              <a:spcBef>
                <a:spcPct val="0"/>
              </a:spcBef>
              <a:spcAft>
                <a:spcPct val="0"/>
              </a:spcAft>
              <a:defRPr sz="4000" b="1" i="1">
                <a:solidFill>
                  <a:srgbClr val="FFCC00"/>
                </a:solidFill>
                <a:effectLst>
                  <a:outerShdw blurRad="38100" dist="38100" dir="2700000" algn="tl">
                    <a:srgbClr val="000000"/>
                  </a:outerShdw>
                </a:effectLst>
                <a:latin typeface="Book Antiqua" pitchFamily="18" charset="0"/>
              </a:defRPr>
            </a:lvl4pPr>
            <a:lvl5pPr algn="l" rtl="0" eaLnBrk="0" fontAlgn="base" hangingPunct="0">
              <a:spcBef>
                <a:spcPct val="0"/>
              </a:spcBef>
              <a:spcAft>
                <a:spcPct val="0"/>
              </a:spcAft>
              <a:defRPr sz="4000" b="1" i="1">
                <a:solidFill>
                  <a:srgbClr val="FFCC00"/>
                </a:solidFill>
                <a:effectLst>
                  <a:outerShdw blurRad="38100" dist="38100" dir="2700000" algn="tl">
                    <a:srgbClr val="000000"/>
                  </a:outerShdw>
                </a:effectLst>
                <a:latin typeface="Book Antiqua" pitchFamily="18" charset="0"/>
              </a:defRPr>
            </a:lvl5pPr>
            <a:lvl6pPr marL="457200" algn="l" rtl="0" eaLnBrk="0" fontAlgn="base" hangingPunct="0">
              <a:spcBef>
                <a:spcPct val="0"/>
              </a:spcBef>
              <a:spcAft>
                <a:spcPct val="0"/>
              </a:spcAft>
              <a:defRPr sz="4000" b="1" i="1">
                <a:solidFill>
                  <a:srgbClr val="FFCC00"/>
                </a:solidFill>
                <a:effectLst>
                  <a:outerShdw blurRad="38100" dist="38100" dir="2700000" algn="tl">
                    <a:srgbClr val="000000"/>
                  </a:outerShdw>
                </a:effectLst>
                <a:latin typeface="Book Antiqua" pitchFamily="18" charset="0"/>
              </a:defRPr>
            </a:lvl6pPr>
            <a:lvl7pPr marL="914400" algn="l" rtl="0" eaLnBrk="0" fontAlgn="base" hangingPunct="0">
              <a:spcBef>
                <a:spcPct val="0"/>
              </a:spcBef>
              <a:spcAft>
                <a:spcPct val="0"/>
              </a:spcAft>
              <a:defRPr sz="4000" b="1" i="1">
                <a:solidFill>
                  <a:srgbClr val="FFCC00"/>
                </a:solidFill>
                <a:effectLst>
                  <a:outerShdw blurRad="38100" dist="38100" dir="2700000" algn="tl">
                    <a:srgbClr val="000000"/>
                  </a:outerShdw>
                </a:effectLst>
                <a:latin typeface="Book Antiqua" pitchFamily="18" charset="0"/>
              </a:defRPr>
            </a:lvl7pPr>
            <a:lvl8pPr marL="1371600" algn="l" rtl="0" eaLnBrk="0" fontAlgn="base" hangingPunct="0">
              <a:spcBef>
                <a:spcPct val="0"/>
              </a:spcBef>
              <a:spcAft>
                <a:spcPct val="0"/>
              </a:spcAft>
              <a:defRPr sz="4000" b="1" i="1">
                <a:solidFill>
                  <a:srgbClr val="FFCC00"/>
                </a:solidFill>
                <a:effectLst>
                  <a:outerShdw blurRad="38100" dist="38100" dir="2700000" algn="tl">
                    <a:srgbClr val="000000"/>
                  </a:outerShdw>
                </a:effectLst>
                <a:latin typeface="Book Antiqua" pitchFamily="18" charset="0"/>
              </a:defRPr>
            </a:lvl8pPr>
            <a:lvl9pPr marL="1828800" algn="l" rtl="0" eaLnBrk="0" fontAlgn="base" hangingPunct="0">
              <a:spcBef>
                <a:spcPct val="0"/>
              </a:spcBef>
              <a:spcAft>
                <a:spcPct val="0"/>
              </a:spcAft>
              <a:defRPr sz="4000" b="1" i="1">
                <a:solidFill>
                  <a:srgbClr val="FFCC00"/>
                </a:solidFill>
                <a:effectLst>
                  <a:outerShdw blurRad="38100" dist="38100" dir="2700000" algn="tl">
                    <a:srgbClr val="000000"/>
                  </a:outerShdw>
                </a:effectLst>
                <a:latin typeface="Book Antiqua" pitchFamily="18" charset="0"/>
              </a:defRPr>
            </a:lvl9pPr>
          </a:lstStyle>
          <a:p>
            <a:r>
              <a:rPr lang="en-US" sz="3200" kern="0" dirty="0" smtClean="0">
                <a:latin typeface="BankGothic Lt BT" panose="020B0607020203060204" pitchFamily="34" charset="0"/>
              </a:rPr>
              <a:t>Current and near-future status</a:t>
            </a:r>
            <a:endParaRPr lang="en-US" sz="3200" kern="0" dirty="0">
              <a:latin typeface="BankGothic Lt BT" panose="020B0607020203060204" pitchFamily="34" charset="0"/>
            </a:endParaRPr>
          </a:p>
        </p:txBody>
      </p:sp>
    </p:spTree>
    <p:extLst>
      <p:ext uri="{BB962C8B-B14F-4D97-AF65-F5344CB8AC3E}">
        <p14:creationId xmlns:p14="http://schemas.microsoft.com/office/powerpoint/2010/main" val="1569145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left)">
                                      <p:cBhvr>
                                        <p:cTn id="10" dur="500"/>
                                        <p:tgtEl>
                                          <p:spTgt spid="5">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ipe(left)">
                                      <p:cBhvr>
                                        <p:cTn id="13" dur="5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wipe(left)">
                                      <p:cBhvr>
                                        <p:cTn id="18" dur="500"/>
                                        <p:tgtEl>
                                          <p:spTgt spid="5">
                                            <p:txEl>
                                              <p:pRg st="4" end="4"/>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Effect transition="in" filter="wipe(left)">
                                      <p:cBhvr>
                                        <p:cTn id="21" dur="500"/>
                                        <p:tgtEl>
                                          <p:spTgt spid="5">
                                            <p:txEl>
                                              <p:pRg st="5" end="5"/>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5">
                                            <p:txEl>
                                              <p:pRg st="6" end="6"/>
                                            </p:txEl>
                                          </p:spTgt>
                                        </p:tgtEl>
                                        <p:attrNameLst>
                                          <p:attrName>style.visibility</p:attrName>
                                        </p:attrNameLst>
                                      </p:cBhvr>
                                      <p:to>
                                        <p:strVal val="visible"/>
                                      </p:to>
                                    </p:set>
                                    <p:animEffect transition="in" filter="wipe(left)">
                                      <p:cBhvr>
                                        <p:cTn id="24" dur="500"/>
                                        <p:tgtEl>
                                          <p:spTgt spid="5">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5">
                                            <p:txEl>
                                              <p:pRg st="8" end="8"/>
                                            </p:txEl>
                                          </p:spTgt>
                                        </p:tgtEl>
                                        <p:attrNameLst>
                                          <p:attrName>style.visibility</p:attrName>
                                        </p:attrNameLst>
                                      </p:cBhvr>
                                      <p:to>
                                        <p:strVal val="visible"/>
                                      </p:to>
                                    </p:set>
                                    <p:animEffect transition="in" filter="wipe(left)">
                                      <p:cBhvr>
                                        <p:cTn id="29" dur="500"/>
                                        <p:tgtEl>
                                          <p:spTgt spid="5">
                                            <p:txEl>
                                              <p:pRg st="8" end="8"/>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5">
                                            <p:txEl>
                                              <p:pRg st="9" end="9"/>
                                            </p:txEl>
                                          </p:spTgt>
                                        </p:tgtEl>
                                        <p:attrNameLst>
                                          <p:attrName>style.visibility</p:attrName>
                                        </p:attrNameLst>
                                      </p:cBhvr>
                                      <p:to>
                                        <p:strVal val="visible"/>
                                      </p:to>
                                    </p:set>
                                    <p:animEffect transition="in" filter="wipe(left)">
                                      <p:cBhvr>
                                        <p:cTn id="32"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bg1"/>
            </a:solidFill>
            <a:effectLst/>
            <a:latin typeface="Book Antiqua"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bg1"/>
            </a:solidFill>
            <a:effectLst/>
            <a:latin typeface="Book Antiqua"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Designs\Whirlpool.pot</Template>
  <TotalTime>97146</TotalTime>
  <Words>1138</Words>
  <Application>Microsoft Macintosh PowerPoint</Application>
  <PresentationFormat>On-screen Show (4:3)</PresentationFormat>
  <Paragraphs>116</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Blank Presentation</vt:lpstr>
      <vt:lpstr>PowerPoint Presentation</vt:lpstr>
      <vt:lpstr>PowerPoint Presentation</vt:lpstr>
      <vt:lpstr>MSE: Maunakea Spectroscopic Explorer Pat Hall (York U.), MSE Mgmt Group Chair-elect</vt:lpstr>
      <vt:lpstr>MSE: Maunakea Spectroscopic Explorer Pat Hall (York U.), MSE Mgmt Group Chair-elect</vt:lpstr>
      <vt:lpstr>MSE is the future of CFHT</vt:lpstr>
      <vt:lpstr>PowerPoint Presentation</vt:lpstr>
      <vt:lpstr>PowerPoint Presentation</vt:lpstr>
      <vt:lpstr>PowerPoint Presentation</vt:lpstr>
      <vt:lpstr>PowerPoint Presentation</vt:lpstr>
      <vt:lpstr>PowerPoint Presentation</vt:lpstr>
      <vt:lpstr>Roadmap: 2018 onward</vt:lpstr>
      <vt:lpstr>PowerPoint Presentation</vt:lpstr>
      <vt:lpstr>PowerPoint Presentation</vt:lpstr>
      <vt:lpstr>PowerPoint Presentation</vt:lpstr>
      <vt:lpstr>PowerPoint Presentation</vt:lpstr>
      <vt:lpstr>Programmatics</vt:lpstr>
    </vt:vector>
  </TitlesOfParts>
  <Company>Gemini 8-m Telescopes Project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Mauna Kea Site Monitoring Working Group 1998 Activities</dc:title>
  <dc:creator>Doug Simons</dc:creator>
  <cp:lastModifiedBy>Patrick Hall</cp:lastModifiedBy>
  <cp:revision>1972</cp:revision>
  <cp:lastPrinted>2017-11-09T23:24:35Z</cp:lastPrinted>
  <dcterms:created xsi:type="dcterms:W3CDTF">1998-09-19T21:44:52Z</dcterms:created>
  <dcterms:modified xsi:type="dcterms:W3CDTF">2017-11-15T20:49:11Z</dcterms:modified>
</cp:coreProperties>
</file>