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0" r:id="rId3"/>
    <p:sldId id="257" r:id="rId4"/>
    <p:sldId id="261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2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05159-FD8E-7D4F-A542-4F7BFB25732C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16F08-6E6A-914D-BD2C-29FF7452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818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28E9E-5392-1242-B89A-2FDB1DEB7B52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35371-8A5E-AC4B-9CF6-B28085E3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30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F793-AC3F-0E45-9E9C-A0A400076F85}" type="datetime1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Sridhara Dasu, USLUA Meeting, ANL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F9EE-306D-D841-81EE-311ACDB2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6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423F-23F9-B546-921E-CA6E2C72ED12}" type="datetime1">
              <a:rPr lang="en-US" smtClean="0"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Sridhara Dasu, USLUA Meeting, ANL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F9EE-306D-D841-81EE-311ACDB2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6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58516" y="0"/>
            <a:ext cx="7785484" cy="1143001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u="none" dirty="0">
              <a:solidFill>
                <a:srgbClr val="FFFF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8516" y="20646"/>
            <a:ext cx="77854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7DCDB-CB7D-2B4C-BE5C-2EF2B4196E95}" type="datetime1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Sridhara Dasu, USLUA Meeting, ANL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3F9EE-306D-D841-81EE-311ACDB24B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334414" cy="11430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14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indico.cern.ch/event/324849/contribution/9/material/slides/1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indico.cern.ch/event/324849/contribution/6/material/0/0.pdf" TargetMode="External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Disclaimer</a:t>
            </a:r>
          </a:p>
          <a:p>
            <a:pPr lvl="1"/>
            <a:r>
              <a:rPr lang="en-US" dirty="0" smtClean="0"/>
              <a:t>Been US representative at ACCU since January</a:t>
            </a:r>
          </a:p>
          <a:p>
            <a:pPr lvl="1"/>
            <a:r>
              <a:rPr lang="en-US" dirty="0" smtClean="0"/>
              <a:t>Attended only 1 of 3 meetings this year </a:t>
            </a:r>
            <a:r>
              <a:rPr lang="en-US" dirty="0" smtClean="0">
                <a:sym typeface="Wingdings"/>
              </a:rPr>
              <a:t></a:t>
            </a:r>
          </a:p>
          <a:p>
            <a:pPr lvl="1"/>
            <a:r>
              <a:rPr lang="en-US" dirty="0" smtClean="0">
                <a:sym typeface="Wingdings"/>
              </a:rPr>
              <a:t>Pam </a:t>
            </a:r>
            <a:r>
              <a:rPr lang="en-US" dirty="0" err="1" smtClean="0">
                <a:sym typeface="Wingdings"/>
              </a:rPr>
              <a:t>Klabbers</a:t>
            </a:r>
            <a:r>
              <a:rPr lang="en-US" dirty="0" smtClean="0">
                <a:sym typeface="Wingdings"/>
              </a:rPr>
              <a:t>, Wisconsin, attended the other two</a:t>
            </a:r>
            <a:endParaRPr lang="en-US" dirty="0" smtClean="0"/>
          </a:p>
          <a:p>
            <a:pPr lvl="1"/>
            <a:r>
              <a:rPr lang="en-US" dirty="0" smtClean="0"/>
              <a:t>Eric </a:t>
            </a:r>
            <a:r>
              <a:rPr lang="en-US" dirty="0" err="1" smtClean="0"/>
              <a:t>Torrence</a:t>
            </a:r>
            <a:r>
              <a:rPr lang="en-US" dirty="0" smtClean="0"/>
              <a:t>, Oregon, took over as of November</a:t>
            </a:r>
          </a:p>
          <a:p>
            <a:pPr lvl="1"/>
            <a:r>
              <a:rPr lang="en-US" dirty="0" smtClean="0"/>
              <a:t>Eric will be a better representative</a:t>
            </a:r>
          </a:p>
          <a:p>
            <a:pPr lvl="2"/>
            <a:r>
              <a:rPr lang="en-US" dirty="0" smtClean="0"/>
              <a:t>Based at CERN for the coming year</a:t>
            </a:r>
          </a:p>
          <a:p>
            <a:pPr lvl="2"/>
            <a:r>
              <a:rPr lang="en-US" dirty="0" smtClean="0"/>
              <a:t>Please contact him with any concerns</a:t>
            </a:r>
          </a:p>
          <a:p>
            <a:pPr lvl="2"/>
            <a:r>
              <a:rPr lang="en-US" dirty="0" smtClean="0"/>
              <a:t>Do keep USLUA in the loop so we can follow up</a:t>
            </a:r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BFE6-F760-9F40-9231-CCDAA288E0BF}" type="datetime1">
              <a:rPr lang="en-US" smtClean="0"/>
              <a:t>11/13/14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Sridhara Dasu, USLUA Meeting, ANL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F9EE-306D-D841-81EE-311ACDB24B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3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 Membership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Dragoslav-Laza</a:t>
            </a:r>
            <a:r>
              <a:rPr lang="en-US" dirty="0" smtClean="0"/>
              <a:t> </a:t>
            </a:r>
            <a:r>
              <a:rPr lang="en-US" dirty="0" err="1" smtClean="0"/>
              <a:t>Lazic</a:t>
            </a:r>
            <a:r>
              <a:rPr lang="en-US" dirty="0" smtClean="0"/>
              <a:t> (Chair)</a:t>
            </a:r>
          </a:p>
          <a:p>
            <a:r>
              <a:rPr lang="en-US" dirty="0" smtClean="0"/>
              <a:t>Michael </a:t>
            </a:r>
            <a:r>
              <a:rPr lang="en-US" dirty="0" err="1" smtClean="0"/>
              <a:t>Hauschild</a:t>
            </a:r>
            <a:r>
              <a:rPr lang="en-US" dirty="0" smtClean="0"/>
              <a:t> (</a:t>
            </a:r>
            <a:r>
              <a:rPr lang="en-US" dirty="0" smtClean="0"/>
              <a:t>Secretary)</a:t>
            </a:r>
          </a:p>
          <a:p>
            <a:r>
              <a:rPr lang="en-US" dirty="0" smtClean="0"/>
              <a:t>Eric </a:t>
            </a:r>
            <a:r>
              <a:rPr lang="en-US" dirty="0" err="1" smtClean="0"/>
              <a:t>Torrence</a:t>
            </a:r>
            <a:r>
              <a:rPr lang="en-US" dirty="0" smtClean="0"/>
              <a:t> (US Representative)</a:t>
            </a:r>
          </a:p>
          <a:p>
            <a:r>
              <a:rPr lang="en-US" dirty="0" smtClean="0"/>
              <a:t>1 Representative per member state</a:t>
            </a:r>
          </a:p>
          <a:p>
            <a:pPr lvl="1"/>
            <a:r>
              <a:rPr lang="en-US" dirty="0" smtClean="0"/>
              <a:t>2 for CERN, Italy, Germany, France and UK</a:t>
            </a:r>
          </a:p>
          <a:p>
            <a:r>
              <a:rPr lang="en-US" dirty="0" smtClean="0"/>
              <a:t>+3 non-member state representatives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423F-23F9-B546-921E-CA6E2C72ED12}" type="datetime1">
              <a:rPr lang="en-US" smtClean="0"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Sridhara Dasu, USLUA Meeting, ANL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F9EE-306D-D841-81EE-311ACDB24B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6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 Agenda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423F-23F9-B546-921E-CA6E2C72ED12}" type="datetime1">
              <a:rPr lang="en-US" smtClean="0"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Sridhara Dasu, USLUA Meeting, ANL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F9EE-306D-D841-81EE-311ACDB24B8A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topic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1" y="1223774"/>
            <a:ext cx="8474927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0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Report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items discussed, See:</a:t>
            </a:r>
          </a:p>
          <a:p>
            <a:r>
              <a:rPr lang="en-US" sz="2000" dirty="0" smtClean="0">
                <a:hlinkClick r:id="rId2"/>
              </a:rPr>
              <a:t>http://indico.cern.ch/event/324849/contribution/9/material/slides/1.pdf</a:t>
            </a:r>
            <a:endParaRPr lang="en-US" dirty="0" smtClean="0"/>
          </a:p>
          <a:p>
            <a:r>
              <a:rPr lang="en-US" dirty="0" smtClean="0"/>
              <a:t>Much concern lately about traffic on site</a:t>
            </a:r>
          </a:p>
          <a:p>
            <a:r>
              <a:rPr lang="en-US" dirty="0" smtClean="0"/>
              <a:t>Hostel issues; Booking; Repairs 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423F-23F9-B546-921E-CA6E2C72ED12}" type="datetime1">
              <a:rPr lang="en-US" smtClean="0"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Sridhara Dasu, USLUA Meeting, ANL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F9EE-306D-D841-81EE-311ACDB24B8A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HappyHote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61" y="3747515"/>
            <a:ext cx="7512420" cy="2608835"/>
          </a:xfrm>
          <a:prstGeom prst="rect">
            <a:avLst/>
          </a:prstGeom>
        </p:spPr>
      </p:pic>
      <p:pic>
        <p:nvPicPr>
          <p:cNvPr id="8" name="Picture 7" descr="smily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87" y="4533849"/>
            <a:ext cx="2365734" cy="182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1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Insurance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27624"/>
            <a:ext cx="8229600" cy="4525963"/>
          </a:xfrm>
        </p:spPr>
        <p:txBody>
          <a:bodyPr/>
          <a:lstStyle/>
          <a:p>
            <a:r>
              <a:rPr lang="en-US" dirty="0" smtClean="0"/>
              <a:t>CERN UNIQA no longer available for users</a:t>
            </a:r>
          </a:p>
          <a:p>
            <a:pPr lvl="1"/>
            <a:r>
              <a:rPr lang="en-US" dirty="0" smtClean="0"/>
              <a:t>It was expensive, in any case</a:t>
            </a:r>
          </a:p>
          <a:p>
            <a:pPr lvl="1"/>
            <a:r>
              <a:rPr lang="en-US" dirty="0" smtClean="0"/>
              <a:t>After much negotiation a new plan proposed</a:t>
            </a:r>
          </a:p>
          <a:p>
            <a:pPr lvl="1"/>
            <a:r>
              <a:rPr lang="en-US" dirty="0" smtClean="0"/>
              <a:t>Allianz</a:t>
            </a:r>
          </a:p>
          <a:p>
            <a:pPr lvl="1"/>
            <a:r>
              <a:rPr lang="en-US" sz="2000" dirty="0" smtClean="0">
                <a:hlinkClick r:id="rId2"/>
              </a:rPr>
              <a:t>http://indico.cern.ch/event/324849/contribution/6/material/0/0.pdf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423F-23F9-B546-921E-CA6E2C72ED12}" type="datetime1">
              <a:rPr lang="en-US" smtClean="0"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Sridhara Dasu, USLUA Meeting, ANL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F9EE-306D-D841-81EE-311ACDB24B8A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mp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948"/>
            <a:ext cx="9144000" cy="27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2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Allianz Plan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423F-23F9-B546-921E-CA6E2C72ED12}" type="datetime1">
              <a:rPr lang="en-US" smtClean="0"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Sridhara Dasu, USLUA Meeting, ANL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F9EE-306D-D841-81EE-311ACDB24B8A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llianz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9144000" cy="40389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875" y="4854289"/>
            <a:ext cx="62762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More expensive than desirable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      Especially if family coverage is needed.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Note: People need to keep their US coverage as well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</a:t>
            </a:r>
          </a:p>
          <a:p>
            <a:endParaRPr lang="en-US" sz="2000" dirty="0">
              <a:solidFill>
                <a:srgbClr val="FF0000"/>
              </a:solidFill>
              <a:sym typeface="Wingdings"/>
            </a:endParaRPr>
          </a:p>
          <a:p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Nevertheless, we should encourage signup to this plan.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291</Words>
  <Application>Microsoft Macintosh PowerPoint</Application>
  <PresentationFormat>On-screen Show (4:3)</PresentationFormat>
  <Paragraphs>53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ACCU Report</vt:lpstr>
      <vt:lpstr>ACCU Membership</vt:lpstr>
      <vt:lpstr>ACCU Agenda</vt:lpstr>
      <vt:lpstr>Services Report</vt:lpstr>
      <vt:lpstr>Health Insurance</vt:lpstr>
      <vt:lpstr>Allianz Plan</vt:lpstr>
    </vt:vector>
  </TitlesOfParts>
  <Company>University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 Report</dc:title>
  <dc:creator>Sridhara Dasu</dc:creator>
  <cp:lastModifiedBy>Sridhara Dasu</cp:lastModifiedBy>
  <cp:revision>6</cp:revision>
  <dcterms:created xsi:type="dcterms:W3CDTF">2014-11-14T03:46:56Z</dcterms:created>
  <dcterms:modified xsi:type="dcterms:W3CDTF">2014-11-14T04:57:41Z</dcterms:modified>
</cp:coreProperties>
</file>